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78" r:id="rId2"/>
    <p:sldId id="256" r:id="rId3"/>
    <p:sldId id="257" r:id="rId4"/>
    <p:sldId id="261" r:id="rId5"/>
    <p:sldId id="260" r:id="rId6"/>
    <p:sldId id="259" r:id="rId7"/>
    <p:sldId id="307" r:id="rId8"/>
    <p:sldId id="306" r:id="rId9"/>
    <p:sldId id="262" r:id="rId10"/>
  </p:sldIdLst>
  <p:sldSz cx="9144000" cy="5143500" type="screen16x9"/>
  <p:notesSz cx="6858000" cy="9144000"/>
  <p:embeddedFontLst>
    <p:embeddedFont>
      <p:font typeface="Alfa Slab One" panose="020B0604020202020204" charset="0"/>
      <p:regular r:id="rId12"/>
    </p:embeddedFont>
    <p:embeddedFont>
      <p:font typeface="Fredoka One" panose="02000000000000000000" pitchFamily="2" charset="0"/>
      <p:regular r:id="rId13"/>
    </p:embeddedFont>
    <p:embeddedFont>
      <p:font typeface="Palanquin Dark" panose="020B0604020202020204" charset="0"/>
      <p:regular r:id="rId14"/>
      <p:bold r:id="rId15"/>
    </p:embeddedFont>
    <p:embeddedFont>
      <p:font typeface="Roboto Condensed Light" panose="02000000000000000000" pitchFamily="2" charset="0"/>
      <p:regular r:id="rId16"/>
      <p:italic r:id="rId17"/>
    </p:embeddedFont>
    <p:embeddedFont>
      <p:font typeface="Work Sans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034BF6-C80D-4CDE-93BC-D57C14D8C3F8}">
  <a:tblStyle styleId="{2F034BF6-C80D-4CDE-93BC-D57C14D8C3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85" autoAdjust="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1097ef60f5d_0_2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1097ef60f5d_0_2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097ef60f5d_0_2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097ef60f5d_0_2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e34544eb2f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e34544eb2f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6ac5e8787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6ac5e8787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097ef60f5d_1_18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097ef60f5d_1_18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0" y="1137175"/>
            <a:ext cx="3849600" cy="25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0" y="3654150"/>
            <a:ext cx="2670900" cy="5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096334" y="-104854"/>
            <a:ext cx="1130517" cy="5353208"/>
            <a:chOff x="8096334" y="-104854"/>
            <a:chExt cx="1130517" cy="5353208"/>
          </a:xfrm>
        </p:grpSpPr>
        <p:sp>
          <p:nvSpPr>
            <p:cNvPr id="12" name="Google Shape;12;p2"/>
            <p:cNvSpPr/>
            <p:nvPr/>
          </p:nvSpPr>
          <p:spPr>
            <a:xfrm rot="10800000" flipH="1">
              <a:off x="8096334" y="-104854"/>
              <a:ext cx="1130517" cy="1440156"/>
            </a:xfrm>
            <a:custGeom>
              <a:avLst/>
              <a:gdLst/>
              <a:ahLst/>
              <a:cxnLst/>
              <a:rect l="l" t="t" r="r" b="b"/>
              <a:pathLst>
                <a:path w="33119" h="42190" extrusionOk="0">
                  <a:moveTo>
                    <a:pt x="10343" y="1"/>
                  </a:moveTo>
                  <a:cubicBezTo>
                    <a:pt x="7927" y="1"/>
                    <a:pt x="6518" y="2866"/>
                    <a:pt x="5968" y="5301"/>
                  </a:cubicBezTo>
                  <a:cubicBezTo>
                    <a:pt x="3689" y="15988"/>
                    <a:pt x="5832" y="27163"/>
                    <a:pt x="11935" y="36250"/>
                  </a:cubicBezTo>
                  <a:lnTo>
                    <a:pt x="4232" y="29550"/>
                  </a:lnTo>
                  <a:cubicBezTo>
                    <a:pt x="3730" y="29123"/>
                    <a:pt x="3181" y="28673"/>
                    <a:pt x="2543" y="28673"/>
                  </a:cubicBezTo>
                  <a:cubicBezTo>
                    <a:pt x="2492" y="28673"/>
                    <a:pt x="2440" y="28676"/>
                    <a:pt x="2387" y="28682"/>
                  </a:cubicBezTo>
                  <a:cubicBezTo>
                    <a:pt x="1601" y="28790"/>
                    <a:pt x="1113" y="29577"/>
                    <a:pt x="869" y="30337"/>
                  </a:cubicBezTo>
                  <a:cubicBezTo>
                    <a:pt x="1" y="33266"/>
                    <a:pt x="1601" y="36331"/>
                    <a:pt x="3391" y="38826"/>
                  </a:cubicBezTo>
                  <a:cubicBezTo>
                    <a:pt x="4232" y="39993"/>
                    <a:pt x="5127" y="41105"/>
                    <a:pt x="6049" y="42190"/>
                  </a:cubicBezTo>
                  <a:lnTo>
                    <a:pt x="33119" y="42190"/>
                  </a:lnTo>
                  <a:lnTo>
                    <a:pt x="33119" y="24098"/>
                  </a:lnTo>
                  <a:cubicBezTo>
                    <a:pt x="32278" y="24559"/>
                    <a:pt x="31546" y="25183"/>
                    <a:pt x="30949" y="25915"/>
                  </a:cubicBezTo>
                  <a:cubicBezTo>
                    <a:pt x="29267" y="28031"/>
                    <a:pt x="28643" y="30771"/>
                    <a:pt x="28264" y="33456"/>
                  </a:cubicBezTo>
                  <a:cubicBezTo>
                    <a:pt x="28237" y="25183"/>
                    <a:pt x="27369" y="16910"/>
                    <a:pt x="25633" y="8827"/>
                  </a:cubicBezTo>
                  <a:cubicBezTo>
                    <a:pt x="25334" y="7417"/>
                    <a:pt x="24765" y="5762"/>
                    <a:pt x="23381" y="5437"/>
                  </a:cubicBezTo>
                  <a:cubicBezTo>
                    <a:pt x="23206" y="5392"/>
                    <a:pt x="23036" y="5371"/>
                    <a:pt x="22871" y="5371"/>
                  </a:cubicBezTo>
                  <a:cubicBezTo>
                    <a:pt x="21125" y="5371"/>
                    <a:pt x="19990" y="7730"/>
                    <a:pt x="19693" y="9614"/>
                  </a:cubicBezTo>
                  <a:cubicBezTo>
                    <a:pt x="18770" y="15418"/>
                    <a:pt x="18879" y="21359"/>
                    <a:pt x="20045" y="27136"/>
                  </a:cubicBezTo>
                  <a:lnTo>
                    <a:pt x="14675" y="5328"/>
                  </a:lnTo>
                  <a:cubicBezTo>
                    <a:pt x="14105" y="2996"/>
                    <a:pt x="12993" y="202"/>
                    <a:pt x="10606" y="12"/>
                  </a:cubicBezTo>
                  <a:cubicBezTo>
                    <a:pt x="10517" y="5"/>
                    <a:pt x="10429" y="1"/>
                    <a:pt x="10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229306" y="4411039"/>
              <a:ext cx="997546" cy="837315"/>
              <a:chOff x="4870525" y="1747075"/>
              <a:chExt cx="513775" cy="43125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4874825" y="1747075"/>
                <a:ext cx="509475" cy="431250"/>
              </a:xfrm>
              <a:custGeom>
                <a:avLst/>
                <a:gdLst/>
                <a:ahLst/>
                <a:cxnLst/>
                <a:rect l="l" t="t" r="r" b="b"/>
                <a:pathLst>
                  <a:path w="20379" h="17250" extrusionOk="0">
                    <a:moveTo>
                      <a:pt x="19798" y="6076"/>
                    </a:moveTo>
                    <a:lnTo>
                      <a:pt x="19798" y="6076"/>
                    </a:lnTo>
                    <a:cubicBezTo>
                      <a:pt x="19639" y="6763"/>
                      <a:pt x="19428" y="7423"/>
                      <a:pt x="19164" y="8084"/>
                    </a:cubicBezTo>
                    <a:cubicBezTo>
                      <a:pt x="18767" y="8982"/>
                      <a:pt x="18266" y="9801"/>
                      <a:pt x="17684" y="10593"/>
                    </a:cubicBezTo>
                    <a:cubicBezTo>
                      <a:pt x="16311" y="12284"/>
                      <a:pt x="14673" y="13736"/>
                      <a:pt x="12824" y="14872"/>
                    </a:cubicBezTo>
                    <a:cubicBezTo>
                      <a:pt x="12454" y="15110"/>
                      <a:pt x="12058" y="15348"/>
                      <a:pt x="11688" y="15585"/>
                    </a:cubicBezTo>
                    <a:cubicBezTo>
                      <a:pt x="14039" y="13261"/>
                      <a:pt x="16232" y="10778"/>
                      <a:pt x="18266" y="8137"/>
                    </a:cubicBezTo>
                    <a:cubicBezTo>
                      <a:pt x="18767" y="7476"/>
                      <a:pt x="19296" y="6763"/>
                      <a:pt x="19798" y="6076"/>
                    </a:cubicBezTo>
                    <a:close/>
                    <a:moveTo>
                      <a:pt x="8624" y="1216"/>
                    </a:moveTo>
                    <a:cubicBezTo>
                      <a:pt x="9787" y="2880"/>
                      <a:pt x="10605" y="4756"/>
                      <a:pt x="11028" y="6737"/>
                    </a:cubicBezTo>
                    <a:lnTo>
                      <a:pt x="11028" y="6763"/>
                    </a:lnTo>
                    <a:cubicBezTo>
                      <a:pt x="11477" y="8955"/>
                      <a:pt x="11398" y="11227"/>
                      <a:pt x="10817" y="13393"/>
                    </a:cubicBezTo>
                    <a:cubicBezTo>
                      <a:pt x="10658" y="14001"/>
                      <a:pt x="10447" y="14582"/>
                      <a:pt x="10236" y="15163"/>
                    </a:cubicBezTo>
                    <a:cubicBezTo>
                      <a:pt x="10130" y="15374"/>
                      <a:pt x="10024" y="15585"/>
                      <a:pt x="9919" y="15823"/>
                    </a:cubicBezTo>
                    <a:cubicBezTo>
                      <a:pt x="9998" y="13974"/>
                      <a:pt x="9971" y="12152"/>
                      <a:pt x="9839" y="10329"/>
                    </a:cubicBezTo>
                    <a:cubicBezTo>
                      <a:pt x="9707" y="8216"/>
                      <a:pt x="9470" y="6076"/>
                      <a:pt x="9126" y="3990"/>
                    </a:cubicBezTo>
                    <a:cubicBezTo>
                      <a:pt x="8994" y="3065"/>
                      <a:pt x="8809" y="2141"/>
                      <a:pt x="8624" y="1216"/>
                    </a:cubicBezTo>
                    <a:close/>
                    <a:moveTo>
                      <a:pt x="885" y="9669"/>
                    </a:moveTo>
                    <a:lnTo>
                      <a:pt x="885" y="9669"/>
                    </a:lnTo>
                    <a:cubicBezTo>
                      <a:pt x="1360" y="9906"/>
                      <a:pt x="1862" y="10144"/>
                      <a:pt x="2311" y="10408"/>
                    </a:cubicBezTo>
                    <a:cubicBezTo>
                      <a:pt x="4345" y="11544"/>
                      <a:pt x="6168" y="13076"/>
                      <a:pt x="7673" y="14872"/>
                    </a:cubicBezTo>
                    <a:cubicBezTo>
                      <a:pt x="7928" y="15203"/>
                      <a:pt x="8182" y="15533"/>
                      <a:pt x="8436" y="15888"/>
                    </a:cubicBezTo>
                    <a:lnTo>
                      <a:pt x="8436" y="15888"/>
                    </a:lnTo>
                    <a:cubicBezTo>
                      <a:pt x="8168" y="15687"/>
                      <a:pt x="7919" y="15464"/>
                      <a:pt x="7647" y="15242"/>
                    </a:cubicBezTo>
                    <a:lnTo>
                      <a:pt x="5877" y="13789"/>
                    </a:lnTo>
                    <a:cubicBezTo>
                      <a:pt x="4689" y="12838"/>
                      <a:pt x="3526" y="11861"/>
                      <a:pt x="2364" y="10884"/>
                    </a:cubicBezTo>
                    <a:cubicBezTo>
                      <a:pt x="1889" y="10487"/>
                      <a:pt x="1387" y="10065"/>
                      <a:pt x="885" y="9669"/>
                    </a:cubicBezTo>
                    <a:close/>
                    <a:moveTo>
                      <a:pt x="19322" y="5839"/>
                    </a:moveTo>
                    <a:lnTo>
                      <a:pt x="19322" y="5839"/>
                    </a:lnTo>
                    <a:cubicBezTo>
                      <a:pt x="17235" y="8744"/>
                      <a:pt x="14964" y="11518"/>
                      <a:pt x="12507" y="14133"/>
                    </a:cubicBezTo>
                    <a:cubicBezTo>
                      <a:pt x="11900" y="14767"/>
                      <a:pt x="11292" y="15400"/>
                      <a:pt x="10711" y="16034"/>
                    </a:cubicBezTo>
                    <a:cubicBezTo>
                      <a:pt x="11371" y="14529"/>
                      <a:pt x="12190" y="13102"/>
                      <a:pt x="13141" y="11782"/>
                    </a:cubicBezTo>
                    <a:cubicBezTo>
                      <a:pt x="14330" y="10118"/>
                      <a:pt x="15730" y="8612"/>
                      <a:pt x="17288" y="7318"/>
                    </a:cubicBezTo>
                    <a:cubicBezTo>
                      <a:pt x="17949" y="6789"/>
                      <a:pt x="18609" y="6288"/>
                      <a:pt x="19322" y="5839"/>
                    </a:cubicBezTo>
                    <a:close/>
                    <a:moveTo>
                      <a:pt x="1070" y="10223"/>
                    </a:moveTo>
                    <a:lnTo>
                      <a:pt x="1070" y="10223"/>
                    </a:lnTo>
                    <a:cubicBezTo>
                      <a:pt x="1942" y="10989"/>
                      <a:pt x="2840" y="11676"/>
                      <a:pt x="3685" y="12416"/>
                    </a:cubicBezTo>
                    <a:cubicBezTo>
                      <a:pt x="4847" y="13393"/>
                      <a:pt x="6009" y="14397"/>
                      <a:pt x="7172" y="15348"/>
                    </a:cubicBezTo>
                    <a:lnTo>
                      <a:pt x="8122" y="16166"/>
                    </a:lnTo>
                    <a:lnTo>
                      <a:pt x="8281" y="16299"/>
                    </a:lnTo>
                    <a:cubicBezTo>
                      <a:pt x="7938" y="16166"/>
                      <a:pt x="7647" y="16034"/>
                      <a:pt x="7356" y="15876"/>
                    </a:cubicBezTo>
                    <a:cubicBezTo>
                      <a:pt x="5190" y="14819"/>
                      <a:pt x="3289" y="13235"/>
                      <a:pt x="1836" y="11306"/>
                    </a:cubicBezTo>
                    <a:cubicBezTo>
                      <a:pt x="1572" y="10963"/>
                      <a:pt x="1308" y="10593"/>
                      <a:pt x="1070" y="10223"/>
                    </a:cubicBezTo>
                    <a:close/>
                    <a:moveTo>
                      <a:pt x="8255" y="1507"/>
                    </a:moveTo>
                    <a:cubicBezTo>
                      <a:pt x="9047" y="5337"/>
                      <a:pt x="9470" y="9272"/>
                      <a:pt x="9575" y="13208"/>
                    </a:cubicBezTo>
                    <a:cubicBezTo>
                      <a:pt x="9575" y="14317"/>
                      <a:pt x="9549" y="15427"/>
                      <a:pt x="9549" y="16563"/>
                    </a:cubicBezTo>
                    <a:lnTo>
                      <a:pt x="9575" y="16563"/>
                    </a:lnTo>
                    <a:lnTo>
                      <a:pt x="9522" y="16668"/>
                    </a:lnTo>
                    <a:cubicBezTo>
                      <a:pt x="8413" y="14793"/>
                      <a:pt x="7647" y="12733"/>
                      <a:pt x="7251" y="10567"/>
                    </a:cubicBezTo>
                    <a:cubicBezTo>
                      <a:pt x="6881" y="8348"/>
                      <a:pt x="6960" y="6076"/>
                      <a:pt x="7489" y="3884"/>
                    </a:cubicBezTo>
                    <a:cubicBezTo>
                      <a:pt x="7621" y="3250"/>
                      <a:pt x="7806" y="2642"/>
                      <a:pt x="8017" y="2035"/>
                    </a:cubicBezTo>
                    <a:cubicBezTo>
                      <a:pt x="8096" y="1850"/>
                      <a:pt x="8175" y="1665"/>
                      <a:pt x="8255" y="1507"/>
                    </a:cubicBezTo>
                    <a:close/>
                    <a:moveTo>
                      <a:pt x="8481" y="1"/>
                    </a:moveTo>
                    <a:cubicBezTo>
                      <a:pt x="8430" y="1"/>
                      <a:pt x="8378" y="17"/>
                      <a:pt x="8334" y="54"/>
                    </a:cubicBezTo>
                    <a:cubicBezTo>
                      <a:pt x="8307" y="107"/>
                      <a:pt x="8255" y="159"/>
                      <a:pt x="8228" y="186"/>
                    </a:cubicBezTo>
                    <a:cubicBezTo>
                      <a:pt x="8096" y="186"/>
                      <a:pt x="7990" y="318"/>
                      <a:pt x="8017" y="476"/>
                    </a:cubicBezTo>
                    <a:lnTo>
                      <a:pt x="8017" y="529"/>
                    </a:lnTo>
                    <a:cubicBezTo>
                      <a:pt x="7832" y="873"/>
                      <a:pt x="7673" y="1242"/>
                      <a:pt x="7541" y="1612"/>
                    </a:cubicBezTo>
                    <a:cubicBezTo>
                      <a:pt x="7330" y="2167"/>
                      <a:pt x="7145" y="2722"/>
                      <a:pt x="6987" y="3276"/>
                    </a:cubicBezTo>
                    <a:cubicBezTo>
                      <a:pt x="6089" y="6684"/>
                      <a:pt x="6247" y="10276"/>
                      <a:pt x="7436" y="13604"/>
                    </a:cubicBezTo>
                    <a:cubicBezTo>
                      <a:pt x="7515" y="13842"/>
                      <a:pt x="7621" y="14053"/>
                      <a:pt x="7726" y="14291"/>
                    </a:cubicBezTo>
                    <a:cubicBezTo>
                      <a:pt x="6326" y="12653"/>
                      <a:pt x="4636" y="11253"/>
                      <a:pt x="2760" y="10170"/>
                    </a:cubicBezTo>
                    <a:cubicBezTo>
                      <a:pt x="1994" y="9695"/>
                      <a:pt x="1202" y="9325"/>
                      <a:pt x="357" y="9035"/>
                    </a:cubicBezTo>
                    <a:lnTo>
                      <a:pt x="277" y="9035"/>
                    </a:lnTo>
                    <a:cubicBezTo>
                      <a:pt x="251" y="9008"/>
                      <a:pt x="218" y="8996"/>
                      <a:pt x="187" y="8996"/>
                    </a:cubicBezTo>
                    <a:cubicBezTo>
                      <a:pt x="93" y="8996"/>
                      <a:pt x="0" y="9095"/>
                      <a:pt x="40" y="9193"/>
                    </a:cubicBezTo>
                    <a:cubicBezTo>
                      <a:pt x="145" y="9589"/>
                      <a:pt x="304" y="9959"/>
                      <a:pt x="542" y="10303"/>
                    </a:cubicBezTo>
                    <a:cubicBezTo>
                      <a:pt x="726" y="10672"/>
                      <a:pt x="964" y="11016"/>
                      <a:pt x="1202" y="11333"/>
                    </a:cubicBezTo>
                    <a:cubicBezTo>
                      <a:pt x="1677" y="12019"/>
                      <a:pt x="2206" y="12653"/>
                      <a:pt x="2787" y="13235"/>
                    </a:cubicBezTo>
                    <a:cubicBezTo>
                      <a:pt x="3949" y="14423"/>
                      <a:pt x="5296" y="15427"/>
                      <a:pt x="6775" y="16193"/>
                    </a:cubicBezTo>
                    <a:cubicBezTo>
                      <a:pt x="7172" y="16404"/>
                      <a:pt x="7594" y="16589"/>
                      <a:pt x="8017" y="16748"/>
                    </a:cubicBezTo>
                    <a:cubicBezTo>
                      <a:pt x="8466" y="16959"/>
                      <a:pt x="8915" y="17091"/>
                      <a:pt x="9390" y="17197"/>
                    </a:cubicBezTo>
                    <a:cubicBezTo>
                      <a:pt x="9417" y="17210"/>
                      <a:pt x="9437" y="17216"/>
                      <a:pt x="9456" y="17216"/>
                    </a:cubicBezTo>
                    <a:cubicBezTo>
                      <a:pt x="9476" y="17216"/>
                      <a:pt x="9496" y="17210"/>
                      <a:pt x="9522" y="17197"/>
                    </a:cubicBezTo>
                    <a:lnTo>
                      <a:pt x="9575" y="17223"/>
                    </a:lnTo>
                    <a:cubicBezTo>
                      <a:pt x="9628" y="17249"/>
                      <a:pt x="9655" y="17249"/>
                      <a:pt x="9707" y="17249"/>
                    </a:cubicBezTo>
                    <a:lnTo>
                      <a:pt x="9919" y="17170"/>
                    </a:lnTo>
                    <a:cubicBezTo>
                      <a:pt x="9955" y="17207"/>
                      <a:pt x="10009" y="17227"/>
                      <a:pt x="10062" y="17227"/>
                    </a:cubicBezTo>
                    <a:cubicBezTo>
                      <a:pt x="10122" y="17227"/>
                      <a:pt x="10181" y="17200"/>
                      <a:pt x="10209" y="17144"/>
                    </a:cubicBezTo>
                    <a:lnTo>
                      <a:pt x="10262" y="17012"/>
                    </a:lnTo>
                    <a:cubicBezTo>
                      <a:pt x="10605" y="16853"/>
                      <a:pt x="10949" y="16642"/>
                      <a:pt x="11266" y="16457"/>
                    </a:cubicBezTo>
                    <a:cubicBezTo>
                      <a:pt x="11794" y="16140"/>
                      <a:pt x="12296" y="15850"/>
                      <a:pt x="12798" y="15533"/>
                    </a:cubicBezTo>
                    <a:cubicBezTo>
                      <a:pt x="13802" y="14899"/>
                      <a:pt x="14779" y="14212"/>
                      <a:pt x="15677" y="13446"/>
                    </a:cubicBezTo>
                    <a:cubicBezTo>
                      <a:pt x="17315" y="12125"/>
                      <a:pt x="18609" y="10487"/>
                      <a:pt x="19533" y="8612"/>
                    </a:cubicBezTo>
                    <a:cubicBezTo>
                      <a:pt x="20035" y="7582"/>
                      <a:pt x="20326" y="6446"/>
                      <a:pt x="20379" y="5310"/>
                    </a:cubicBezTo>
                    <a:cubicBezTo>
                      <a:pt x="20379" y="5205"/>
                      <a:pt x="20326" y="5125"/>
                      <a:pt x="20247" y="5099"/>
                    </a:cubicBezTo>
                    <a:cubicBezTo>
                      <a:pt x="20227" y="4959"/>
                      <a:pt x="20117" y="4850"/>
                      <a:pt x="19996" y="4850"/>
                    </a:cubicBezTo>
                    <a:cubicBezTo>
                      <a:pt x="19956" y="4850"/>
                      <a:pt x="19916" y="4862"/>
                      <a:pt x="19877" y="4888"/>
                    </a:cubicBezTo>
                    <a:cubicBezTo>
                      <a:pt x="16258" y="7027"/>
                      <a:pt x="13300" y="10118"/>
                      <a:pt x="11292" y="13789"/>
                    </a:cubicBezTo>
                    <a:lnTo>
                      <a:pt x="11213" y="13895"/>
                    </a:lnTo>
                    <a:cubicBezTo>
                      <a:pt x="11530" y="12838"/>
                      <a:pt x="11741" y="11729"/>
                      <a:pt x="11820" y="10620"/>
                    </a:cubicBezTo>
                    <a:cubicBezTo>
                      <a:pt x="12085" y="6922"/>
                      <a:pt x="10949" y="3276"/>
                      <a:pt x="8677" y="371"/>
                    </a:cubicBezTo>
                    <a:cubicBezTo>
                      <a:pt x="8677" y="318"/>
                      <a:pt x="8704" y="292"/>
                      <a:pt x="8704" y="265"/>
                    </a:cubicBezTo>
                    <a:cubicBezTo>
                      <a:pt x="8742" y="112"/>
                      <a:pt x="8614" y="1"/>
                      <a:pt x="8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70525" y="1797925"/>
                <a:ext cx="138700" cy="204550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8182" extrusionOk="0">
                    <a:moveTo>
                      <a:pt x="582" y="873"/>
                    </a:moveTo>
                    <a:lnTo>
                      <a:pt x="582" y="873"/>
                    </a:lnTo>
                    <a:cubicBezTo>
                      <a:pt x="1295" y="1850"/>
                      <a:pt x="2034" y="2880"/>
                      <a:pt x="2695" y="3937"/>
                    </a:cubicBezTo>
                    <a:cubicBezTo>
                      <a:pt x="3064" y="4518"/>
                      <a:pt x="3434" y="5099"/>
                      <a:pt x="3778" y="5706"/>
                    </a:cubicBezTo>
                    <a:cubicBezTo>
                      <a:pt x="3963" y="6023"/>
                      <a:pt x="4121" y="6340"/>
                      <a:pt x="4306" y="6657"/>
                    </a:cubicBezTo>
                    <a:lnTo>
                      <a:pt x="4517" y="7080"/>
                    </a:lnTo>
                    <a:cubicBezTo>
                      <a:pt x="4359" y="6921"/>
                      <a:pt x="4174" y="6789"/>
                      <a:pt x="4015" y="6631"/>
                    </a:cubicBezTo>
                    <a:cubicBezTo>
                      <a:pt x="3566" y="6208"/>
                      <a:pt x="3170" y="5733"/>
                      <a:pt x="2800" y="5257"/>
                    </a:cubicBezTo>
                    <a:cubicBezTo>
                      <a:pt x="2034" y="4280"/>
                      <a:pt x="1427" y="3197"/>
                      <a:pt x="978" y="2035"/>
                    </a:cubicBezTo>
                    <a:cubicBezTo>
                      <a:pt x="872" y="1718"/>
                      <a:pt x="740" y="1401"/>
                      <a:pt x="661" y="1084"/>
                    </a:cubicBezTo>
                    <a:lnTo>
                      <a:pt x="582" y="873"/>
                    </a:lnTo>
                    <a:close/>
                    <a:moveTo>
                      <a:pt x="1110" y="1084"/>
                    </a:moveTo>
                    <a:cubicBezTo>
                      <a:pt x="1242" y="1190"/>
                      <a:pt x="1400" y="1295"/>
                      <a:pt x="1532" y="1401"/>
                    </a:cubicBezTo>
                    <a:cubicBezTo>
                      <a:pt x="2008" y="1771"/>
                      <a:pt x="2457" y="2193"/>
                      <a:pt x="2853" y="2642"/>
                    </a:cubicBezTo>
                    <a:cubicBezTo>
                      <a:pt x="3646" y="3567"/>
                      <a:pt x="4253" y="4623"/>
                      <a:pt x="4649" y="5759"/>
                    </a:cubicBezTo>
                    <a:cubicBezTo>
                      <a:pt x="4781" y="6208"/>
                      <a:pt x="4887" y="6631"/>
                      <a:pt x="4993" y="7080"/>
                    </a:cubicBezTo>
                    <a:lnTo>
                      <a:pt x="4887" y="6921"/>
                    </a:lnTo>
                    <a:cubicBezTo>
                      <a:pt x="4808" y="6763"/>
                      <a:pt x="4702" y="6604"/>
                      <a:pt x="4623" y="6472"/>
                    </a:cubicBezTo>
                    <a:cubicBezTo>
                      <a:pt x="4438" y="6155"/>
                      <a:pt x="4253" y="5838"/>
                      <a:pt x="4068" y="5521"/>
                    </a:cubicBezTo>
                    <a:cubicBezTo>
                      <a:pt x="3725" y="4914"/>
                      <a:pt x="3355" y="4306"/>
                      <a:pt x="2959" y="3725"/>
                    </a:cubicBezTo>
                    <a:cubicBezTo>
                      <a:pt x="2378" y="2801"/>
                      <a:pt x="1770" y="1929"/>
                      <a:pt x="1110" y="1084"/>
                    </a:cubicBezTo>
                    <a:close/>
                    <a:moveTo>
                      <a:pt x="265" y="1"/>
                    </a:moveTo>
                    <a:cubicBezTo>
                      <a:pt x="106" y="1"/>
                      <a:pt x="0" y="133"/>
                      <a:pt x="53" y="291"/>
                    </a:cubicBezTo>
                    <a:cubicBezTo>
                      <a:pt x="27" y="529"/>
                      <a:pt x="53" y="767"/>
                      <a:pt x="132" y="1005"/>
                    </a:cubicBezTo>
                    <a:cubicBezTo>
                      <a:pt x="212" y="1322"/>
                      <a:pt x="317" y="1639"/>
                      <a:pt x="423" y="1956"/>
                    </a:cubicBezTo>
                    <a:cubicBezTo>
                      <a:pt x="634" y="2563"/>
                      <a:pt x="898" y="3144"/>
                      <a:pt x="1189" y="3725"/>
                    </a:cubicBezTo>
                    <a:cubicBezTo>
                      <a:pt x="1797" y="4835"/>
                      <a:pt x="2563" y="5891"/>
                      <a:pt x="3487" y="6789"/>
                    </a:cubicBezTo>
                    <a:cubicBezTo>
                      <a:pt x="3989" y="7318"/>
                      <a:pt x="4544" y="7793"/>
                      <a:pt x="5178" y="8163"/>
                    </a:cubicBezTo>
                    <a:cubicBezTo>
                      <a:pt x="5208" y="8176"/>
                      <a:pt x="5238" y="8182"/>
                      <a:pt x="5266" y="8182"/>
                    </a:cubicBezTo>
                    <a:cubicBezTo>
                      <a:pt x="5408" y="8182"/>
                      <a:pt x="5508" y="8031"/>
                      <a:pt x="5442" y="7899"/>
                    </a:cubicBezTo>
                    <a:cubicBezTo>
                      <a:pt x="5521" y="7872"/>
                      <a:pt x="5547" y="7793"/>
                      <a:pt x="5547" y="7740"/>
                    </a:cubicBezTo>
                    <a:cubicBezTo>
                      <a:pt x="5468" y="6446"/>
                      <a:pt x="5098" y="5204"/>
                      <a:pt x="4464" y="4095"/>
                    </a:cubicBezTo>
                    <a:cubicBezTo>
                      <a:pt x="3883" y="2959"/>
                      <a:pt x="3064" y="1956"/>
                      <a:pt x="2061" y="1110"/>
                    </a:cubicBezTo>
                    <a:cubicBezTo>
                      <a:pt x="1797" y="899"/>
                      <a:pt x="1506" y="688"/>
                      <a:pt x="1215" y="476"/>
                    </a:cubicBezTo>
                    <a:cubicBezTo>
                      <a:pt x="951" y="291"/>
                      <a:pt x="582" y="1"/>
                      <a:pt x="2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27"/>
          <p:cNvGrpSpPr/>
          <p:nvPr/>
        </p:nvGrpSpPr>
        <p:grpSpPr>
          <a:xfrm>
            <a:off x="-114050" y="-78600"/>
            <a:ext cx="9515165" cy="5491921"/>
            <a:chOff x="-114050" y="-78600"/>
            <a:chExt cx="9515165" cy="5491921"/>
          </a:xfrm>
        </p:grpSpPr>
        <p:sp>
          <p:nvSpPr>
            <p:cNvPr id="294" name="Google Shape;294;p27"/>
            <p:cNvSpPr/>
            <p:nvPr/>
          </p:nvSpPr>
          <p:spPr>
            <a:xfrm rot="-1799978" flipH="1">
              <a:off x="8268841" y="4384786"/>
              <a:ext cx="989208" cy="837324"/>
            </a:xfrm>
            <a:custGeom>
              <a:avLst/>
              <a:gdLst/>
              <a:ahLst/>
              <a:cxnLst/>
              <a:rect l="l" t="t" r="r" b="b"/>
              <a:pathLst>
                <a:path w="20379" h="17250" extrusionOk="0">
                  <a:moveTo>
                    <a:pt x="19798" y="6076"/>
                  </a:moveTo>
                  <a:lnTo>
                    <a:pt x="19798" y="6076"/>
                  </a:lnTo>
                  <a:cubicBezTo>
                    <a:pt x="19639" y="6763"/>
                    <a:pt x="19428" y="7423"/>
                    <a:pt x="19164" y="8084"/>
                  </a:cubicBezTo>
                  <a:cubicBezTo>
                    <a:pt x="18767" y="8982"/>
                    <a:pt x="18266" y="9801"/>
                    <a:pt x="17684" y="10593"/>
                  </a:cubicBezTo>
                  <a:cubicBezTo>
                    <a:pt x="16311" y="12284"/>
                    <a:pt x="14673" y="13736"/>
                    <a:pt x="12824" y="14872"/>
                  </a:cubicBezTo>
                  <a:cubicBezTo>
                    <a:pt x="12454" y="15110"/>
                    <a:pt x="12058" y="15348"/>
                    <a:pt x="11688" y="15585"/>
                  </a:cubicBezTo>
                  <a:cubicBezTo>
                    <a:pt x="14039" y="13261"/>
                    <a:pt x="16232" y="10778"/>
                    <a:pt x="18266" y="8137"/>
                  </a:cubicBezTo>
                  <a:cubicBezTo>
                    <a:pt x="18767" y="7476"/>
                    <a:pt x="19296" y="6763"/>
                    <a:pt x="19798" y="6076"/>
                  </a:cubicBezTo>
                  <a:close/>
                  <a:moveTo>
                    <a:pt x="8624" y="1216"/>
                  </a:moveTo>
                  <a:cubicBezTo>
                    <a:pt x="9787" y="2880"/>
                    <a:pt x="10605" y="4756"/>
                    <a:pt x="11028" y="6737"/>
                  </a:cubicBezTo>
                  <a:lnTo>
                    <a:pt x="11028" y="6763"/>
                  </a:lnTo>
                  <a:cubicBezTo>
                    <a:pt x="11477" y="8955"/>
                    <a:pt x="11398" y="11227"/>
                    <a:pt x="10817" y="13393"/>
                  </a:cubicBezTo>
                  <a:cubicBezTo>
                    <a:pt x="10658" y="14001"/>
                    <a:pt x="10447" y="14582"/>
                    <a:pt x="10236" y="15163"/>
                  </a:cubicBezTo>
                  <a:cubicBezTo>
                    <a:pt x="10130" y="15374"/>
                    <a:pt x="10024" y="15585"/>
                    <a:pt x="9919" y="15823"/>
                  </a:cubicBezTo>
                  <a:cubicBezTo>
                    <a:pt x="9998" y="13974"/>
                    <a:pt x="9971" y="12152"/>
                    <a:pt x="9839" y="10329"/>
                  </a:cubicBezTo>
                  <a:cubicBezTo>
                    <a:pt x="9707" y="8216"/>
                    <a:pt x="9470" y="6076"/>
                    <a:pt x="9126" y="3990"/>
                  </a:cubicBezTo>
                  <a:cubicBezTo>
                    <a:pt x="8994" y="3065"/>
                    <a:pt x="8809" y="2141"/>
                    <a:pt x="8624" y="1216"/>
                  </a:cubicBezTo>
                  <a:close/>
                  <a:moveTo>
                    <a:pt x="885" y="9669"/>
                  </a:moveTo>
                  <a:lnTo>
                    <a:pt x="885" y="9669"/>
                  </a:lnTo>
                  <a:cubicBezTo>
                    <a:pt x="1360" y="9906"/>
                    <a:pt x="1862" y="10144"/>
                    <a:pt x="2311" y="10408"/>
                  </a:cubicBezTo>
                  <a:cubicBezTo>
                    <a:pt x="4345" y="11544"/>
                    <a:pt x="6168" y="13076"/>
                    <a:pt x="7673" y="14872"/>
                  </a:cubicBezTo>
                  <a:cubicBezTo>
                    <a:pt x="7928" y="15203"/>
                    <a:pt x="8182" y="15533"/>
                    <a:pt x="8436" y="15888"/>
                  </a:cubicBezTo>
                  <a:lnTo>
                    <a:pt x="8436" y="15888"/>
                  </a:lnTo>
                  <a:cubicBezTo>
                    <a:pt x="8168" y="15687"/>
                    <a:pt x="7919" y="15464"/>
                    <a:pt x="7647" y="15242"/>
                  </a:cubicBezTo>
                  <a:lnTo>
                    <a:pt x="5877" y="13789"/>
                  </a:lnTo>
                  <a:cubicBezTo>
                    <a:pt x="4689" y="12838"/>
                    <a:pt x="3526" y="11861"/>
                    <a:pt x="2364" y="10884"/>
                  </a:cubicBezTo>
                  <a:cubicBezTo>
                    <a:pt x="1889" y="10487"/>
                    <a:pt x="1387" y="10065"/>
                    <a:pt x="885" y="9669"/>
                  </a:cubicBezTo>
                  <a:close/>
                  <a:moveTo>
                    <a:pt x="19322" y="5839"/>
                  </a:moveTo>
                  <a:lnTo>
                    <a:pt x="19322" y="5839"/>
                  </a:lnTo>
                  <a:cubicBezTo>
                    <a:pt x="17235" y="8744"/>
                    <a:pt x="14964" y="11518"/>
                    <a:pt x="12507" y="14133"/>
                  </a:cubicBezTo>
                  <a:cubicBezTo>
                    <a:pt x="11900" y="14767"/>
                    <a:pt x="11292" y="15400"/>
                    <a:pt x="10711" y="16034"/>
                  </a:cubicBezTo>
                  <a:cubicBezTo>
                    <a:pt x="11371" y="14529"/>
                    <a:pt x="12190" y="13102"/>
                    <a:pt x="13141" y="11782"/>
                  </a:cubicBezTo>
                  <a:cubicBezTo>
                    <a:pt x="14330" y="10118"/>
                    <a:pt x="15730" y="8612"/>
                    <a:pt x="17288" y="7318"/>
                  </a:cubicBezTo>
                  <a:cubicBezTo>
                    <a:pt x="17949" y="6789"/>
                    <a:pt x="18609" y="6288"/>
                    <a:pt x="19322" y="5839"/>
                  </a:cubicBezTo>
                  <a:close/>
                  <a:moveTo>
                    <a:pt x="1070" y="10223"/>
                  </a:moveTo>
                  <a:lnTo>
                    <a:pt x="1070" y="10223"/>
                  </a:lnTo>
                  <a:cubicBezTo>
                    <a:pt x="1942" y="10989"/>
                    <a:pt x="2840" y="11676"/>
                    <a:pt x="3685" y="12416"/>
                  </a:cubicBezTo>
                  <a:cubicBezTo>
                    <a:pt x="4847" y="13393"/>
                    <a:pt x="6009" y="14397"/>
                    <a:pt x="7172" y="15348"/>
                  </a:cubicBezTo>
                  <a:lnTo>
                    <a:pt x="8122" y="16166"/>
                  </a:lnTo>
                  <a:lnTo>
                    <a:pt x="8281" y="16299"/>
                  </a:lnTo>
                  <a:cubicBezTo>
                    <a:pt x="7938" y="16166"/>
                    <a:pt x="7647" y="16034"/>
                    <a:pt x="7356" y="15876"/>
                  </a:cubicBezTo>
                  <a:cubicBezTo>
                    <a:pt x="5190" y="14819"/>
                    <a:pt x="3289" y="13235"/>
                    <a:pt x="1836" y="11306"/>
                  </a:cubicBezTo>
                  <a:cubicBezTo>
                    <a:pt x="1572" y="10963"/>
                    <a:pt x="1308" y="10593"/>
                    <a:pt x="1070" y="10223"/>
                  </a:cubicBezTo>
                  <a:close/>
                  <a:moveTo>
                    <a:pt x="8255" y="1507"/>
                  </a:moveTo>
                  <a:cubicBezTo>
                    <a:pt x="9047" y="5337"/>
                    <a:pt x="9470" y="9272"/>
                    <a:pt x="9575" y="13208"/>
                  </a:cubicBezTo>
                  <a:cubicBezTo>
                    <a:pt x="9575" y="14317"/>
                    <a:pt x="9549" y="15427"/>
                    <a:pt x="9549" y="16563"/>
                  </a:cubicBezTo>
                  <a:lnTo>
                    <a:pt x="9575" y="16563"/>
                  </a:lnTo>
                  <a:lnTo>
                    <a:pt x="9522" y="16668"/>
                  </a:lnTo>
                  <a:cubicBezTo>
                    <a:pt x="8413" y="14793"/>
                    <a:pt x="7647" y="12733"/>
                    <a:pt x="7251" y="10567"/>
                  </a:cubicBezTo>
                  <a:cubicBezTo>
                    <a:pt x="6881" y="8348"/>
                    <a:pt x="6960" y="6076"/>
                    <a:pt x="7489" y="3884"/>
                  </a:cubicBezTo>
                  <a:cubicBezTo>
                    <a:pt x="7621" y="3250"/>
                    <a:pt x="7806" y="2642"/>
                    <a:pt x="8017" y="2035"/>
                  </a:cubicBezTo>
                  <a:cubicBezTo>
                    <a:pt x="8096" y="1850"/>
                    <a:pt x="8175" y="1665"/>
                    <a:pt x="8255" y="1507"/>
                  </a:cubicBezTo>
                  <a:close/>
                  <a:moveTo>
                    <a:pt x="8481" y="1"/>
                  </a:moveTo>
                  <a:cubicBezTo>
                    <a:pt x="8430" y="1"/>
                    <a:pt x="8378" y="17"/>
                    <a:pt x="8334" y="54"/>
                  </a:cubicBezTo>
                  <a:cubicBezTo>
                    <a:pt x="8307" y="107"/>
                    <a:pt x="8255" y="159"/>
                    <a:pt x="8228" y="186"/>
                  </a:cubicBezTo>
                  <a:cubicBezTo>
                    <a:pt x="8096" y="186"/>
                    <a:pt x="7990" y="318"/>
                    <a:pt x="8017" y="476"/>
                  </a:cubicBezTo>
                  <a:lnTo>
                    <a:pt x="8017" y="529"/>
                  </a:lnTo>
                  <a:cubicBezTo>
                    <a:pt x="7832" y="873"/>
                    <a:pt x="7673" y="1242"/>
                    <a:pt x="7541" y="1612"/>
                  </a:cubicBezTo>
                  <a:cubicBezTo>
                    <a:pt x="7330" y="2167"/>
                    <a:pt x="7145" y="2722"/>
                    <a:pt x="6987" y="3276"/>
                  </a:cubicBezTo>
                  <a:cubicBezTo>
                    <a:pt x="6089" y="6684"/>
                    <a:pt x="6247" y="10276"/>
                    <a:pt x="7436" y="13604"/>
                  </a:cubicBezTo>
                  <a:cubicBezTo>
                    <a:pt x="7515" y="13842"/>
                    <a:pt x="7621" y="14053"/>
                    <a:pt x="7726" y="14291"/>
                  </a:cubicBezTo>
                  <a:cubicBezTo>
                    <a:pt x="6326" y="12653"/>
                    <a:pt x="4636" y="11253"/>
                    <a:pt x="2760" y="10170"/>
                  </a:cubicBezTo>
                  <a:cubicBezTo>
                    <a:pt x="1994" y="9695"/>
                    <a:pt x="1202" y="9325"/>
                    <a:pt x="357" y="9035"/>
                  </a:cubicBezTo>
                  <a:lnTo>
                    <a:pt x="277" y="9035"/>
                  </a:lnTo>
                  <a:cubicBezTo>
                    <a:pt x="251" y="9008"/>
                    <a:pt x="218" y="8996"/>
                    <a:pt x="187" y="8996"/>
                  </a:cubicBezTo>
                  <a:cubicBezTo>
                    <a:pt x="93" y="8996"/>
                    <a:pt x="0" y="9095"/>
                    <a:pt x="40" y="9193"/>
                  </a:cubicBezTo>
                  <a:cubicBezTo>
                    <a:pt x="145" y="9589"/>
                    <a:pt x="304" y="9959"/>
                    <a:pt x="542" y="10303"/>
                  </a:cubicBezTo>
                  <a:cubicBezTo>
                    <a:pt x="726" y="10672"/>
                    <a:pt x="964" y="11016"/>
                    <a:pt x="1202" y="11333"/>
                  </a:cubicBezTo>
                  <a:cubicBezTo>
                    <a:pt x="1677" y="12019"/>
                    <a:pt x="2206" y="12653"/>
                    <a:pt x="2787" y="13235"/>
                  </a:cubicBezTo>
                  <a:cubicBezTo>
                    <a:pt x="3949" y="14423"/>
                    <a:pt x="5296" y="15427"/>
                    <a:pt x="6775" y="16193"/>
                  </a:cubicBezTo>
                  <a:cubicBezTo>
                    <a:pt x="7172" y="16404"/>
                    <a:pt x="7594" y="16589"/>
                    <a:pt x="8017" y="16748"/>
                  </a:cubicBezTo>
                  <a:cubicBezTo>
                    <a:pt x="8466" y="16959"/>
                    <a:pt x="8915" y="17091"/>
                    <a:pt x="9390" y="17197"/>
                  </a:cubicBezTo>
                  <a:cubicBezTo>
                    <a:pt x="9417" y="17210"/>
                    <a:pt x="9437" y="17216"/>
                    <a:pt x="9456" y="17216"/>
                  </a:cubicBezTo>
                  <a:cubicBezTo>
                    <a:pt x="9476" y="17216"/>
                    <a:pt x="9496" y="17210"/>
                    <a:pt x="9522" y="17197"/>
                  </a:cubicBezTo>
                  <a:lnTo>
                    <a:pt x="9575" y="17223"/>
                  </a:lnTo>
                  <a:cubicBezTo>
                    <a:pt x="9628" y="17249"/>
                    <a:pt x="9655" y="17249"/>
                    <a:pt x="9707" y="17249"/>
                  </a:cubicBezTo>
                  <a:lnTo>
                    <a:pt x="9919" y="17170"/>
                  </a:lnTo>
                  <a:cubicBezTo>
                    <a:pt x="9955" y="17207"/>
                    <a:pt x="10009" y="17227"/>
                    <a:pt x="10062" y="17227"/>
                  </a:cubicBezTo>
                  <a:cubicBezTo>
                    <a:pt x="10122" y="17227"/>
                    <a:pt x="10181" y="17200"/>
                    <a:pt x="10209" y="17144"/>
                  </a:cubicBezTo>
                  <a:lnTo>
                    <a:pt x="10262" y="17012"/>
                  </a:lnTo>
                  <a:cubicBezTo>
                    <a:pt x="10605" y="16853"/>
                    <a:pt x="10949" y="16642"/>
                    <a:pt x="11266" y="16457"/>
                  </a:cubicBezTo>
                  <a:cubicBezTo>
                    <a:pt x="11794" y="16140"/>
                    <a:pt x="12296" y="15850"/>
                    <a:pt x="12798" y="15533"/>
                  </a:cubicBezTo>
                  <a:cubicBezTo>
                    <a:pt x="13802" y="14899"/>
                    <a:pt x="14779" y="14212"/>
                    <a:pt x="15677" y="13446"/>
                  </a:cubicBezTo>
                  <a:cubicBezTo>
                    <a:pt x="17315" y="12125"/>
                    <a:pt x="18609" y="10487"/>
                    <a:pt x="19533" y="8612"/>
                  </a:cubicBezTo>
                  <a:cubicBezTo>
                    <a:pt x="20035" y="7582"/>
                    <a:pt x="20326" y="6446"/>
                    <a:pt x="20379" y="5310"/>
                  </a:cubicBezTo>
                  <a:cubicBezTo>
                    <a:pt x="20379" y="5205"/>
                    <a:pt x="20326" y="5125"/>
                    <a:pt x="20247" y="5099"/>
                  </a:cubicBezTo>
                  <a:cubicBezTo>
                    <a:pt x="20227" y="4959"/>
                    <a:pt x="20117" y="4850"/>
                    <a:pt x="19996" y="4850"/>
                  </a:cubicBezTo>
                  <a:cubicBezTo>
                    <a:pt x="19956" y="4850"/>
                    <a:pt x="19916" y="4862"/>
                    <a:pt x="19877" y="4888"/>
                  </a:cubicBezTo>
                  <a:cubicBezTo>
                    <a:pt x="16258" y="7027"/>
                    <a:pt x="13300" y="10118"/>
                    <a:pt x="11292" y="13789"/>
                  </a:cubicBezTo>
                  <a:lnTo>
                    <a:pt x="11213" y="13895"/>
                  </a:lnTo>
                  <a:cubicBezTo>
                    <a:pt x="11530" y="12838"/>
                    <a:pt x="11741" y="11729"/>
                    <a:pt x="11820" y="10620"/>
                  </a:cubicBezTo>
                  <a:cubicBezTo>
                    <a:pt x="12085" y="6922"/>
                    <a:pt x="10949" y="3276"/>
                    <a:pt x="8677" y="371"/>
                  </a:cubicBezTo>
                  <a:cubicBezTo>
                    <a:pt x="8677" y="318"/>
                    <a:pt x="8704" y="292"/>
                    <a:pt x="8704" y="265"/>
                  </a:cubicBezTo>
                  <a:cubicBezTo>
                    <a:pt x="8742" y="112"/>
                    <a:pt x="8614" y="1"/>
                    <a:pt x="8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" name="Google Shape;295;p27"/>
            <p:cNvGrpSpPr/>
            <p:nvPr/>
          </p:nvGrpSpPr>
          <p:grpSpPr>
            <a:xfrm>
              <a:off x="-114050" y="-78600"/>
              <a:ext cx="9372100" cy="5300700"/>
              <a:chOff x="-82850" y="-95650"/>
              <a:chExt cx="9372100" cy="5300700"/>
            </a:xfrm>
          </p:grpSpPr>
          <p:sp>
            <p:nvSpPr>
              <p:cNvPr id="296" name="Google Shape;296;p27"/>
              <p:cNvSpPr/>
              <p:nvPr/>
            </p:nvSpPr>
            <p:spPr>
              <a:xfrm>
                <a:off x="8310250" y="-95650"/>
                <a:ext cx="979000" cy="969950"/>
              </a:xfrm>
              <a:custGeom>
                <a:avLst/>
                <a:gdLst/>
                <a:ahLst/>
                <a:cxnLst/>
                <a:rect l="l" t="t" r="r" b="b"/>
                <a:pathLst>
                  <a:path w="39160" h="38798" extrusionOk="0">
                    <a:moveTo>
                      <a:pt x="19354" y="0"/>
                    </a:moveTo>
                    <a:cubicBezTo>
                      <a:pt x="16021" y="0"/>
                      <a:pt x="12701" y="396"/>
                      <a:pt x="9511" y="1435"/>
                    </a:cubicBezTo>
                    <a:cubicBezTo>
                      <a:pt x="7021" y="2233"/>
                      <a:pt x="4181" y="3446"/>
                      <a:pt x="2266" y="5265"/>
                    </a:cubicBezTo>
                    <a:cubicBezTo>
                      <a:pt x="702" y="6797"/>
                      <a:pt x="0" y="9637"/>
                      <a:pt x="2681" y="10403"/>
                    </a:cubicBezTo>
                    <a:cubicBezTo>
                      <a:pt x="4021" y="10690"/>
                      <a:pt x="5394" y="10914"/>
                      <a:pt x="6766" y="11009"/>
                    </a:cubicBezTo>
                    <a:cubicBezTo>
                      <a:pt x="8107" y="11169"/>
                      <a:pt x="9511" y="11297"/>
                      <a:pt x="10883" y="11361"/>
                    </a:cubicBezTo>
                    <a:cubicBezTo>
                      <a:pt x="11692" y="11388"/>
                      <a:pt x="12505" y="11403"/>
                      <a:pt x="13318" y="11403"/>
                    </a:cubicBezTo>
                    <a:cubicBezTo>
                      <a:pt x="15294" y="11403"/>
                      <a:pt x="17277" y="11318"/>
                      <a:pt x="19245" y="11137"/>
                    </a:cubicBezTo>
                    <a:cubicBezTo>
                      <a:pt x="20840" y="11009"/>
                      <a:pt x="22436" y="10786"/>
                      <a:pt x="23968" y="10499"/>
                    </a:cubicBezTo>
                    <a:lnTo>
                      <a:pt x="23968" y="10499"/>
                    </a:lnTo>
                    <a:cubicBezTo>
                      <a:pt x="22245" y="12031"/>
                      <a:pt x="20521" y="13626"/>
                      <a:pt x="18894" y="15286"/>
                    </a:cubicBezTo>
                    <a:cubicBezTo>
                      <a:pt x="16468" y="17775"/>
                      <a:pt x="14170" y="20392"/>
                      <a:pt x="12000" y="23105"/>
                    </a:cubicBezTo>
                    <a:cubicBezTo>
                      <a:pt x="9989" y="25658"/>
                      <a:pt x="7851" y="28307"/>
                      <a:pt x="6351" y="31211"/>
                    </a:cubicBezTo>
                    <a:cubicBezTo>
                      <a:pt x="5362" y="33126"/>
                      <a:pt x="3575" y="37722"/>
                      <a:pt x="6766" y="38584"/>
                    </a:cubicBezTo>
                    <a:cubicBezTo>
                      <a:pt x="7111" y="38678"/>
                      <a:pt x="7479" y="38717"/>
                      <a:pt x="7858" y="38717"/>
                    </a:cubicBezTo>
                    <a:cubicBezTo>
                      <a:pt x="8880" y="38717"/>
                      <a:pt x="9975" y="38433"/>
                      <a:pt x="10883" y="38201"/>
                    </a:cubicBezTo>
                    <a:cubicBezTo>
                      <a:pt x="12287" y="37754"/>
                      <a:pt x="13660" y="37179"/>
                      <a:pt x="14936" y="36445"/>
                    </a:cubicBezTo>
                    <a:cubicBezTo>
                      <a:pt x="20202" y="33381"/>
                      <a:pt x="24574" y="28467"/>
                      <a:pt x="28053" y="23520"/>
                    </a:cubicBezTo>
                    <a:cubicBezTo>
                      <a:pt x="29298" y="21765"/>
                      <a:pt x="30415" y="19946"/>
                      <a:pt x="31436" y="18094"/>
                    </a:cubicBezTo>
                    <a:lnTo>
                      <a:pt x="31436" y="18094"/>
                    </a:lnTo>
                    <a:cubicBezTo>
                      <a:pt x="30893" y="20073"/>
                      <a:pt x="30319" y="22052"/>
                      <a:pt x="29776" y="24031"/>
                    </a:cubicBezTo>
                    <a:cubicBezTo>
                      <a:pt x="28979" y="26807"/>
                      <a:pt x="28181" y="29584"/>
                      <a:pt x="27383" y="32360"/>
                    </a:cubicBezTo>
                    <a:cubicBezTo>
                      <a:pt x="26808" y="34371"/>
                      <a:pt x="26106" y="36956"/>
                      <a:pt x="28245" y="38328"/>
                    </a:cubicBezTo>
                    <a:cubicBezTo>
                      <a:pt x="28756" y="38657"/>
                      <a:pt x="29229" y="38797"/>
                      <a:pt x="29667" y="38797"/>
                    </a:cubicBezTo>
                    <a:cubicBezTo>
                      <a:pt x="31225" y="38797"/>
                      <a:pt x="32344" y="37025"/>
                      <a:pt x="33191" y="35679"/>
                    </a:cubicBezTo>
                    <a:cubicBezTo>
                      <a:pt x="34340" y="33860"/>
                      <a:pt x="35361" y="31913"/>
                      <a:pt x="36191" y="29935"/>
                    </a:cubicBezTo>
                    <a:cubicBezTo>
                      <a:pt x="37819" y="25914"/>
                      <a:pt x="38744" y="21669"/>
                      <a:pt x="38968" y="17360"/>
                    </a:cubicBezTo>
                    <a:cubicBezTo>
                      <a:pt x="39159" y="13563"/>
                      <a:pt x="38776" y="9765"/>
                      <a:pt x="37819" y="6063"/>
                    </a:cubicBezTo>
                    <a:cubicBezTo>
                      <a:pt x="38042" y="5520"/>
                      <a:pt x="37851" y="4882"/>
                      <a:pt x="37340" y="4563"/>
                    </a:cubicBezTo>
                    <a:cubicBezTo>
                      <a:pt x="37308" y="4467"/>
                      <a:pt x="37276" y="4371"/>
                      <a:pt x="37244" y="4276"/>
                    </a:cubicBezTo>
                    <a:cubicBezTo>
                      <a:pt x="37276" y="3829"/>
                      <a:pt x="37149" y="3382"/>
                      <a:pt x="36861" y="3031"/>
                    </a:cubicBezTo>
                    <a:cubicBezTo>
                      <a:pt x="36798" y="2903"/>
                      <a:pt x="36798" y="2807"/>
                      <a:pt x="36734" y="2712"/>
                    </a:cubicBezTo>
                    <a:cubicBezTo>
                      <a:pt x="36529" y="2277"/>
                      <a:pt x="36078" y="2026"/>
                      <a:pt x="35612" y="2026"/>
                    </a:cubicBezTo>
                    <a:cubicBezTo>
                      <a:pt x="35496" y="2026"/>
                      <a:pt x="35380" y="2042"/>
                      <a:pt x="35266" y="2073"/>
                    </a:cubicBezTo>
                    <a:cubicBezTo>
                      <a:pt x="34053" y="1754"/>
                      <a:pt x="32808" y="1531"/>
                      <a:pt x="31564" y="1371"/>
                    </a:cubicBezTo>
                    <a:cubicBezTo>
                      <a:pt x="30096" y="1084"/>
                      <a:pt x="28596" y="829"/>
                      <a:pt x="27128" y="605"/>
                    </a:cubicBezTo>
                    <a:cubicBezTo>
                      <a:pt x="24567" y="242"/>
                      <a:pt x="21957" y="0"/>
                      <a:pt x="19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7"/>
              <p:cNvSpPr/>
              <p:nvPr/>
            </p:nvSpPr>
            <p:spPr>
              <a:xfrm>
                <a:off x="-82850" y="4415775"/>
                <a:ext cx="777925" cy="789275"/>
              </a:xfrm>
              <a:custGeom>
                <a:avLst/>
                <a:gdLst/>
                <a:ahLst/>
                <a:cxnLst/>
                <a:rect l="l" t="t" r="r" b="b"/>
                <a:pathLst>
                  <a:path w="31117" h="31571" extrusionOk="0">
                    <a:moveTo>
                      <a:pt x="8739" y="0"/>
                    </a:moveTo>
                    <a:cubicBezTo>
                      <a:pt x="7534" y="0"/>
                      <a:pt x="6568" y="1312"/>
                      <a:pt x="5841" y="2330"/>
                    </a:cubicBezTo>
                    <a:cubicBezTo>
                      <a:pt x="4851" y="3734"/>
                      <a:pt x="3958" y="5234"/>
                      <a:pt x="3192" y="6798"/>
                    </a:cubicBezTo>
                    <a:cubicBezTo>
                      <a:pt x="1692" y="9894"/>
                      <a:pt x="734" y="13245"/>
                      <a:pt x="351" y="16691"/>
                    </a:cubicBezTo>
                    <a:cubicBezTo>
                      <a:pt x="0" y="19691"/>
                      <a:pt x="128" y="22755"/>
                      <a:pt x="703" y="25755"/>
                    </a:cubicBezTo>
                    <a:cubicBezTo>
                      <a:pt x="511" y="26202"/>
                      <a:pt x="639" y="26713"/>
                      <a:pt x="1022" y="27000"/>
                    </a:cubicBezTo>
                    <a:cubicBezTo>
                      <a:pt x="1022" y="27064"/>
                      <a:pt x="1054" y="27159"/>
                      <a:pt x="1086" y="27223"/>
                    </a:cubicBezTo>
                    <a:cubicBezTo>
                      <a:pt x="1022" y="27574"/>
                      <a:pt x="1117" y="27957"/>
                      <a:pt x="1309" y="28244"/>
                    </a:cubicBezTo>
                    <a:cubicBezTo>
                      <a:pt x="1341" y="28340"/>
                      <a:pt x="1373" y="28404"/>
                      <a:pt x="1373" y="28500"/>
                    </a:cubicBezTo>
                    <a:cubicBezTo>
                      <a:pt x="1557" y="28869"/>
                      <a:pt x="1916" y="29107"/>
                      <a:pt x="2305" y="29107"/>
                    </a:cubicBezTo>
                    <a:cubicBezTo>
                      <a:pt x="2387" y="29107"/>
                      <a:pt x="2470" y="29096"/>
                      <a:pt x="2554" y="29074"/>
                    </a:cubicBezTo>
                    <a:cubicBezTo>
                      <a:pt x="3511" y="29393"/>
                      <a:pt x="4500" y="29649"/>
                      <a:pt x="5490" y="29840"/>
                    </a:cubicBezTo>
                    <a:cubicBezTo>
                      <a:pt x="6671" y="30127"/>
                      <a:pt x="7819" y="30415"/>
                      <a:pt x="9000" y="30638"/>
                    </a:cubicBezTo>
                    <a:cubicBezTo>
                      <a:pt x="11663" y="31189"/>
                      <a:pt x="14410" y="31571"/>
                      <a:pt x="17145" y="31571"/>
                    </a:cubicBezTo>
                    <a:cubicBezTo>
                      <a:pt x="19162" y="31571"/>
                      <a:pt x="21173" y="31363"/>
                      <a:pt x="23138" y="30861"/>
                    </a:cubicBezTo>
                    <a:cubicBezTo>
                      <a:pt x="25181" y="30319"/>
                      <a:pt x="27479" y="29521"/>
                      <a:pt x="29106" y="28149"/>
                    </a:cubicBezTo>
                    <a:cubicBezTo>
                      <a:pt x="30415" y="27032"/>
                      <a:pt x="31117" y="24798"/>
                      <a:pt x="29011" y="24032"/>
                    </a:cubicBezTo>
                    <a:cubicBezTo>
                      <a:pt x="27957" y="23744"/>
                      <a:pt x="26872" y="23489"/>
                      <a:pt x="25787" y="23361"/>
                    </a:cubicBezTo>
                    <a:cubicBezTo>
                      <a:pt x="24702" y="23138"/>
                      <a:pt x="23617" y="22979"/>
                      <a:pt x="22500" y="22883"/>
                    </a:cubicBezTo>
                    <a:cubicBezTo>
                      <a:pt x="20793" y="22688"/>
                      <a:pt x="19087" y="22604"/>
                      <a:pt x="17380" y="22604"/>
                    </a:cubicBezTo>
                    <a:cubicBezTo>
                      <a:pt x="16853" y="22604"/>
                      <a:pt x="16325" y="22612"/>
                      <a:pt x="15798" y="22627"/>
                    </a:cubicBezTo>
                    <a:cubicBezTo>
                      <a:pt x="14521" y="22659"/>
                      <a:pt x="13245" y="22755"/>
                      <a:pt x="12000" y="22883"/>
                    </a:cubicBezTo>
                    <a:cubicBezTo>
                      <a:pt x="13468" y="21734"/>
                      <a:pt x="14904" y="20585"/>
                      <a:pt x="16309" y="19308"/>
                    </a:cubicBezTo>
                    <a:cubicBezTo>
                      <a:pt x="18351" y="17457"/>
                      <a:pt x="20330" y="15479"/>
                      <a:pt x="22181" y="13436"/>
                    </a:cubicBezTo>
                    <a:cubicBezTo>
                      <a:pt x="23936" y="11489"/>
                      <a:pt x="25787" y="9447"/>
                      <a:pt x="27128" y="7213"/>
                    </a:cubicBezTo>
                    <a:cubicBezTo>
                      <a:pt x="27989" y="5745"/>
                      <a:pt x="29649" y="2170"/>
                      <a:pt x="27160" y="1309"/>
                    </a:cubicBezTo>
                    <a:cubicBezTo>
                      <a:pt x="26796" y="1184"/>
                      <a:pt x="26399" y="1135"/>
                      <a:pt x="25994" y="1135"/>
                    </a:cubicBezTo>
                    <a:cubicBezTo>
                      <a:pt x="25261" y="1135"/>
                      <a:pt x="24498" y="1292"/>
                      <a:pt x="23840" y="1436"/>
                    </a:cubicBezTo>
                    <a:cubicBezTo>
                      <a:pt x="22692" y="1692"/>
                      <a:pt x="21575" y="2106"/>
                      <a:pt x="20521" y="2617"/>
                    </a:cubicBezTo>
                    <a:cubicBezTo>
                      <a:pt x="16149" y="4819"/>
                      <a:pt x="12415" y="8553"/>
                      <a:pt x="9383" y="12319"/>
                    </a:cubicBezTo>
                    <a:cubicBezTo>
                      <a:pt x="8298" y="13628"/>
                      <a:pt x="7309" y="15032"/>
                      <a:pt x="6383" y="16468"/>
                    </a:cubicBezTo>
                    <a:cubicBezTo>
                      <a:pt x="6926" y="14904"/>
                      <a:pt x="7468" y="13372"/>
                      <a:pt x="8043" y="11808"/>
                    </a:cubicBezTo>
                    <a:lnTo>
                      <a:pt x="10341" y="5234"/>
                    </a:lnTo>
                    <a:cubicBezTo>
                      <a:pt x="10915" y="3670"/>
                      <a:pt x="11585" y="1660"/>
                      <a:pt x="9958" y="447"/>
                    </a:cubicBezTo>
                    <a:cubicBezTo>
                      <a:pt x="9527" y="132"/>
                      <a:pt x="9121" y="0"/>
                      <a:pt x="8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 flipH="1">
            <a:off x="722376" y="2654875"/>
            <a:ext cx="4162800" cy="8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147226" y="1210194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 flipH="1">
            <a:off x="1072626" y="3568156"/>
            <a:ext cx="3462300" cy="6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 rot="10800000">
            <a:off x="-83366" y="-84990"/>
            <a:ext cx="1130517" cy="5313481"/>
            <a:chOff x="8096334" y="-104854"/>
            <a:chExt cx="1130517" cy="5313481"/>
          </a:xfrm>
        </p:grpSpPr>
        <p:grpSp>
          <p:nvGrpSpPr>
            <p:cNvPr id="21" name="Google Shape;21;p3"/>
            <p:cNvGrpSpPr/>
            <p:nvPr/>
          </p:nvGrpSpPr>
          <p:grpSpPr>
            <a:xfrm flipH="1">
              <a:off x="8229269" y="-104854"/>
              <a:ext cx="997583" cy="793857"/>
              <a:chOff x="4564125" y="690375"/>
              <a:chExt cx="750175" cy="596975"/>
            </a:xfrm>
          </p:grpSpPr>
          <p:sp>
            <p:nvSpPr>
              <p:cNvPr id="22" name="Google Shape;22;p3"/>
              <p:cNvSpPr/>
              <p:nvPr/>
            </p:nvSpPr>
            <p:spPr>
              <a:xfrm>
                <a:off x="4564125" y="690375"/>
                <a:ext cx="623775" cy="596975"/>
              </a:xfrm>
              <a:custGeom>
                <a:avLst/>
                <a:gdLst/>
                <a:ahLst/>
                <a:cxnLst/>
                <a:rect l="l" t="t" r="r" b="b"/>
                <a:pathLst>
                  <a:path w="24951" h="23879" extrusionOk="0">
                    <a:moveTo>
                      <a:pt x="11668" y="778"/>
                    </a:moveTo>
                    <a:cubicBezTo>
                      <a:pt x="12542" y="778"/>
                      <a:pt x="13409" y="833"/>
                      <a:pt x="14290" y="931"/>
                    </a:cubicBezTo>
                    <a:cubicBezTo>
                      <a:pt x="16615" y="1195"/>
                      <a:pt x="18913" y="1829"/>
                      <a:pt x="21052" y="2780"/>
                    </a:cubicBezTo>
                    <a:cubicBezTo>
                      <a:pt x="21633" y="3044"/>
                      <a:pt x="22215" y="3334"/>
                      <a:pt x="22769" y="3651"/>
                    </a:cubicBezTo>
                    <a:cubicBezTo>
                      <a:pt x="21158" y="3282"/>
                      <a:pt x="19520" y="2991"/>
                      <a:pt x="17883" y="2674"/>
                    </a:cubicBezTo>
                    <a:cubicBezTo>
                      <a:pt x="15717" y="2251"/>
                      <a:pt x="13551" y="1776"/>
                      <a:pt x="11385" y="1327"/>
                    </a:cubicBezTo>
                    <a:cubicBezTo>
                      <a:pt x="10777" y="1195"/>
                      <a:pt x="10196" y="1089"/>
                      <a:pt x="9589" y="957"/>
                    </a:cubicBezTo>
                    <a:lnTo>
                      <a:pt x="9298" y="904"/>
                    </a:lnTo>
                    <a:cubicBezTo>
                      <a:pt x="9773" y="851"/>
                      <a:pt x="10275" y="825"/>
                      <a:pt x="10751" y="799"/>
                    </a:cubicBezTo>
                    <a:cubicBezTo>
                      <a:pt x="11058" y="785"/>
                      <a:pt x="11363" y="778"/>
                      <a:pt x="11668" y="778"/>
                    </a:cubicBezTo>
                    <a:close/>
                    <a:moveTo>
                      <a:pt x="9272" y="1538"/>
                    </a:moveTo>
                    <a:lnTo>
                      <a:pt x="10830" y="1829"/>
                    </a:lnTo>
                    <a:cubicBezTo>
                      <a:pt x="11913" y="2040"/>
                      <a:pt x="13022" y="2251"/>
                      <a:pt x="14132" y="2463"/>
                    </a:cubicBezTo>
                    <a:cubicBezTo>
                      <a:pt x="16298" y="2859"/>
                      <a:pt x="18464" y="3308"/>
                      <a:pt x="20656" y="3731"/>
                    </a:cubicBezTo>
                    <a:cubicBezTo>
                      <a:pt x="21581" y="3916"/>
                      <a:pt x="22505" y="4100"/>
                      <a:pt x="23430" y="4259"/>
                    </a:cubicBezTo>
                    <a:cubicBezTo>
                      <a:pt x="22789" y="4280"/>
                      <a:pt x="22147" y="4319"/>
                      <a:pt x="21506" y="4319"/>
                    </a:cubicBezTo>
                    <a:cubicBezTo>
                      <a:pt x="21355" y="4319"/>
                      <a:pt x="21204" y="4317"/>
                      <a:pt x="21052" y="4312"/>
                    </a:cubicBezTo>
                    <a:cubicBezTo>
                      <a:pt x="19917" y="4285"/>
                      <a:pt x="18781" y="4206"/>
                      <a:pt x="17645" y="4048"/>
                    </a:cubicBezTo>
                    <a:cubicBezTo>
                      <a:pt x="15400" y="3757"/>
                      <a:pt x="13181" y="3176"/>
                      <a:pt x="11068" y="2331"/>
                    </a:cubicBezTo>
                    <a:cubicBezTo>
                      <a:pt x="10460" y="2093"/>
                      <a:pt x="9879" y="1802"/>
                      <a:pt x="9272" y="1538"/>
                    </a:cubicBezTo>
                    <a:close/>
                    <a:moveTo>
                      <a:pt x="7449" y="1327"/>
                    </a:moveTo>
                    <a:cubicBezTo>
                      <a:pt x="10196" y="2938"/>
                      <a:pt x="12600" y="5051"/>
                      <a:pt x="14607" y="7561"/>
                    </a:cubicBezTo>
                    <a:cubicBezTo>
                      <a:pt x="16641" y="10149"/>
                      <a:pt x="18147" y="13108"/>
                      <a:pt x="19018" y="16304"/>
                    </a:cubicBezTo>
                    <a:cubicBezTo>
                      <a:pt x="19256" y="17202"/>
                      <a:pt x="19441" y="18100"/>
                      <a:pt x="19600" y="19024"/>
                    </a:cubicBezTo>
                    <a:cubicBezTo>
                      <a:pt x="19626" y="19315"/>
                      <a:pt x="19679" y="19606"/>
                      <a:pt x="19705" y="19896"/>
                    </a:cubicBezTo>
                    <a:cubicBezTo>
                      <a:pt x="15981" y="15485"/>
                      <a:pt x="12679" y="10783"/>
                      <a:pt x="9800" y="5791"/>
                    </a:cubicBezTo>
                    <a:cubicBezTo>
                      <a:pt x="9007" y="4365"/>
                      <a:pt x="8241" y="2938"/>
                      <a:pt x="7449" y="1485"/>
                    </a:cubicBezTo>
                    <a:lnTo>
                      <a:pt x="7449" y="1327"/>
                    </a:lnTo>
                    <a:close/>
                    <a:moveTo>
                      <a:pt x="7502" y="2753"/>
                    </a:moveTo>
                    <a:lnTo>
                      <a:pt x="7502" y="2753"/>
                    </a:lnTo>
                    <a:cubicBezTo>
                      <a:pt x="8690" y="5131"/>
                      <a:pt x="10011" y="7455"/>
                      <a:pt x="11438" y="9727"/>
                    </a:cubicBezTo>
                    <a:cubicBezTo>
                      <a:pt x="13102" y="12342"/>
                      <a:pt x="14898" y="14904"/>
                      <a:pt x="16826" y="17360"/>
                    </a:cubicBezTo>
                    <a:cubicBezTo>
                      <a:pt x="17645" y="18443"/>
                      <a:pt x="18517" y="19500"/>
                      <a:pt x="19415" y="20530"/>
                    </a:cubicBezTo>
                    <a:cubicBezTo>
                      <a:pt x="16720" y="19236"/>
                      <a:pt x="14343" y="17387"/>
                      <a:pt x="12441" y="15115"/>
                    </a:cubicBezTo>
                    <a:cubicBezTo>
                      <a:pt x="10328" y="12579"/>
                      <a:pt x="8823" y="9621"/>
                      <a:pt x="8057" y="6425"/>
                    </a:cubicBezTo>
                    <a:cubicBezTo>
                      <a:pt x="7845" y="5553"/>
                      <a:pt x="7687" y="4682"/>
                      <a:pt x="7581" y="3783"/>
                    </a:cubicBezTo>
                    <a:cubicBezTo>
                      <a:pt x="7555" y="3440"/>
                      <a:pt x="7528" y="3097"/>
                      <a:pt x="7502" y="2753"/>
                    </a:cubicBezTo>
                    <a:close/>
                    <a:moveTo>
                      <a:pt x="6366" y="2938"/>
                    </a:moveTo>
                    <a:lnTo>
                      <a:pt x="6366" y="2938"/>
                    </a:lnTo>
                    <a:cubicBezTo>
                      <a:pt x="6551" y="5342"/>
                      <a:pt x="6498" y="7772"/>
                      <a:pt x="6208" y="10149"/>
                    </a:cubicBezTo>
                    <a:cubicBezTo>
                      <a:pt x="5864" y="13108"/>
                      <a:pt x="5098" y="16013"/>
                      <a:pt x="3989" y="18760"/>
                    </a:cubicBezTo>
                    <a:cubicBezTo>
                      <a:pt x="3540" y="19896"/>
                      <a:pt x="3011" y="21006"/>
                      <a:pt x="2404" y="22062"/>
                    </a:cubicBezTo>
                    <a:cubicBezTo>
                      <a:pt x="3064" y="16885"/>
                      <a:pt x="4068" y="11734"/>
                      <a:pt x="5389" y="6663"/>
                    </a:cubicBezTo>
                    <a:cubicBezTo>
                      <a:pt x="5706" y="5421"/>
                      <a:pt x="6023" y="4180"/>
                      <a:pt x="6366" y="2938"/>
                    </a:cubicBezTo>
                    <a:close/>
                    <a:moveTo>
                      <a:pt x="5415" y="4206"/>
                    </a:moveTo>
                    <a:cubicBezTo>
                      <a:pt x="3989" y="8855"/>
                      <a:pt x="2932" y="13583"/>
                      <a:pt x="2193" y="18391"/>
                    </a:cubicBezTo>
                    <a:cubicBezTo>
                      <a:pt x="2008" y="19606"/>
                      <a:pt x="1823" y="20847"/>
                      <a:pt x="1664" y="22089"/>
                    </a:cubicBezTo>
                    <a:cubicBezTo>
                      <a:pt x="1374" y="21111"/>
                      <a:pt x="1162" y="20107"/>
                      <a:pt x="1057" y="19104"/>
                    </a:cubicBezTo>
                    <a:cubicBezTo>
                      <a:pt x="951" y="17677"/>
                      <a:pt x="977" y="16251"/>
                      <a:pt x="1215" y="14851"/>
                    </a:cubicBezTo>
                    <a:cubicBezTo>
                      <a:pt x="1691" y="11681"/>
                      <a:pt x="2932" y="8723"/>
                      <a:pt x="4438" y="5923"/>
                    </a:cubicBezTo>
                    <a:cubicBezTo>
                      <a:pt x="4755" y="5342"/>
                      <a:pt x="5072" y="4761"/>
                      <a:pt x="5415" y="4206"/>
                    </a:cubicBezTo>
                    <a:close/>
                    <a:moveTo>
                      <a:pt x="11750" y="1"/>
                    </a:moveTo>
                    <a:cubicBezTo>
                      <a:pt x="11584" y="1"/>
                      <a:pt x="11419" y="3"/>
                      <a:pt x="11253" y="6"/>
                    </a:cubicBezTo>
                    <a:cubicBezTo>
                      <a:pt x="10592" y="33"/>
                      <a:pt x="9906" y="85"/>
                      <a:pt x="9245" y="165"/>
                    </a:cubicBezTo>
                    <a:cubicBezTo>
                      <a:pt x="8532" y="218"/>
                      <a:pt x="7845" y="350"/>
                      <a:pt x="7185" y="561"/>
                    </a:cubicBezTo>
                    <a:cubicBezTo>
                      <a:pt x="7106" y="561"/>
                      <a:pt x="7053" y="614"/>
                      <a:pt x="7026" y="667"/>
                    </a:cubicBezTo>
                    <a:cubicBezTo>
                      <a:pt x="7013" y="653"/>
                      <a:pt x="7000" y="647"/>
                      <a:pt x="6983" y="647"/>
                    </a:cubicBezTo>
                    <a:cubicBezTo>
                      <a:pt x="6967" y="647"/>
                      <a:pt x="6947" y="653"/>
                      <a:pt x="6921" y="667"/>
                    </a:cubicBezTo>
                    <a:cubicBezTo>
                      <a:pt x="6907" y="660"/>
                      <a:pt x="6890" y="656"/>
                      <a:pt x="6874" y="656"/>
                    </a:cubicBezTo>
                    <a:cubicBezTo>
                      <a:pt x="6829" y="656"/>
                      <a:pt x="6782" y="681"/>
                      <a:pt x="6762" y="719"/>
                    </a:cubicBezTo>
                    <a:cubicBezTo>
                      <a:pt x="6683" y="799"/>
                      <a:pt x="6604" y="878"/>
                      <a:pt x="6524" y="984"/>
                    </a:cubicBezTo>
                    <a:cubicBezTo>
                      <a:pt x="6493" y="973"/>
                      <a:pt x="6460" y="968"/>
                      <a:pt x="6428" y="968"/>
                    </a:cubicBezTo>
                    <a:cubicBezTo>
                      <a:pt x="6300" y="968"/>
                      <a:pt x="6186" y="1052"/>
                      <a:pt x="6208" y="1221"/>
                    </a:cubicBezTo>
                    <a:lnTo>
                      <a:pt x="6208" y="1406"/>
                    </a:lnTo>
                    <a:cubicBezTo>
                      <a:pt x="5891" y="1855"/>
                      <a:pt x="5600" y="2384"/>
                      <a:pt x="5309" y="2859"/>
                    </a:cubicBezTo>
                    <a:cubicBezTo>
                      <a:pt x="4860" y="3599"/>
                      <a:pt x="4411" y="4338"/>
                      <a:pt x="3989" y="5104"/>
                    </a:cubicBezTo>
                    <a:cubicBezTo>
                      <a:pt x="3117" y="6610"/>
                      <a:pt x="2377" y="8168"/>
                      <a:pt x="1743" y="9806"/>
                    </a:cubicBezTo>
                    <a:cubicBezTo>
                      <a:pt x="661" y="12606"/>
                      <a:pt x="0" y="15670"/>
                      <a:pt x="211" y="18707"/>
                    </a:cubicBezTo>
                    <a:cubicBezTo>
                      <a:pt x="291" y="20372"/>
                      <a:pt x="687" y="22036"/>
                      <a:pt x="1427" y="23541"/>
                    </a:cubicBezTo>
                    <a:cubicBezTo>
                      <a:pt x="1471" y="23651"/>
                      <a:pt x="1570" y="23706"/>
                      <a:pt x="1678" y="23706"/>
                    </a:cubicBezTo>
                    <a:cubicBezTo>
                      <a:pt x="1699" y="23706"/>
                      <a:pt x="1721" y="23704"/>
                      <a:pt x="1743" y="23700"/>
                    </a:cubicBezTo>
                    <a:cubicBezTo>
                      <a:pt x="1823" y="23819"/>
                      <a:pt x="1948" y="23878"/>
                      <a:pt x="2074" y="23878"/>
                    </a:cubicBezTo>
                    <a:cubicBezTo>
                      <a:pt x="2199" y="23878"/>
                      <a:pt x="2325" y="23819"/>
                      <a:pt x="2404" y="23700"/>
                    </a:cubicBezTo>
                    <a:cubicBezTo>
                      <a:pt x="5521" y="18417"/>
                      <a:pt x="7158" y="12394"/>
                      <a:pt x="7158" y="6266"/>
                    </a:cubicBezTo>
                    <a:lnTo>
                      <a:pt x="7158" y="6081"/>
                    </a:lnTo>
                    <a:cubicBezTo>
                      <a:pt x="7502" y="7666"/>
                      <a:pt x="8004" y="9198"/>
                      <a:pt x="8690" y="10704"/>
                    </a:cubicBezTo>
                    <a:cubicBezTo>
                      <a:pt x="10117" y="13821"/>
                      <a:pt x="12256" y="16568"/>
                      <a:pt x="14951" y="18681"/>
                    </a:cubicBezTo>
                    <a:cubicBezTo>
                      <a:pt x="16456" y="19896"/>
                      <a:pt x="18120" y="20900"/>
                      <a:pt x="19917" y="21666"/>
                    </a:cubicBezTo>
                    <a:cubicBezTo>
                      <a:pt x="19917" y="21719"/>
                      <a:pt x="19917" y="21745"/>
                      <a:pt x="19943" y="21798"/>
                    </a:cubicBezTo>
                    <a:cubicBezTo>
                      <a:pt x="19996" y="21943"/>
                      <a:pt x="20121" y="22016"/>
                      <a:pt x="20247" y="22016"/>
                    </a:cubicBezTo>
                    <a:cubicBezTo>
                      <a:pt x="20372" y="22016"/>
                      <a:pt x="20498" y="21943"/>
                      <a:pt x="20550" y="21798"/>
                    </a:cubicBezTo>
                    <a:cubicBezTo>
                      <a:pt x="20550" y="21719"/>
                      <a:pt x="20577" y="21639"/>
                      <a:pt x="20603" y="21560"/>
                    </a:cubicBezTo>
                    <a:cubicBezTo>
                      <a:pt x="20762" y="21455"/>
                      <a:pt x="20815" y="21217"/>
                      <a:pt x="20683" y="21058"/>
                    </a:cubicBezTo>
                    <a:lnTo>
                      <a:pt x="20630" y="21006"/>
                    </a:lnTo>
                    <a:cubicBezTo>
                      <a:pt x="20630" y="20424"/>
                      <a:pt x="20577" y="19817"/>
                      <a:pt x="20471" y="19262"/>
                    </a:cubicBezTo>
                    <a:cubicBezTo>
                      <a:pt x="20366" y="18417"/>
                      <a:pt x="20207" y="17572"/>
                      <a:pt x="20022" y="16753"/>
                    </a:cubicBezTo>
                    <a:cubicBezTo>
                      <a:pt x="18781" y="11734"/>
                      <a:pt x="16060" y="7217"/>
                      <a:pt x="12204" y="3810"/>
                    </a:cubicBezTo>
                    <a:cubicBezTo>
                      <a:pt x="11939" y="3572"/>
                      <a:pt x="11649" y="3334"/>
                      <a:pt x="11358" y="3097"/>
                    </a:cubicBezTo>
                    <a:lnTo>
                      <a:pt x="11358" y="3097"/>
                    </a:lnTo>
                    <a:cubicBezTo>
                      <a:pt x="14317" y="4232"/>
                      <a:pt x="17460" y="4840"/>
                      <a:pt x="20630" y="4919"/>
                    </a:cubicBezTo>
                    <a:cubicBezTo>
                      <a:pt x="20889" y="4930"/>
                      <a:pt x="21149" y="4935"/>
                      <a:pt x="21409" y="4935"/>
                    </a:cubicBezTo>
                    <a:cubicBezTo>
                      <a:pt x="22450" y="4935"/>
                      <a:pt x="23498" y="4851"/>
                      <a:pt x="24513" y="4682"/>
                    </a:cubicBezTo>
                    <a:cubicBezTo>
                      <a:pt x="24565" y="4682"/>
                      <a:pt x="24592" y="4655"/>
                      <a:pt x="24618" y="4629"/>
                    </a:cubicBezTo>
                    <a:cubicBezTo>
                      <a:pt x="24636" y="4633"/>
                      <a:pt x="24652" y="4635"/>
                      <a:pt x="24668" y="4635"/>
                    </a:cubicBezTo>
                    <a:cubicBezTo>
                      <a:pt x="24849" y="4635"/>
                      <a:pt x="24951" y="4380"/>
                      <a:pt x="24830" y="4259"/>
                    </a:cubicBezTo>
                    <a:cubicBezTo>
                      <a:pt x="24407" y="3836"/>
                      <a:pt x="23932" y="3466"/>
                      <a:pt x="23430" y="3202"/>
                    </a:cubicBezTo>
                    <a:cubicBezTo>
                      <a:pt x="22901" y="2859"/>
                      <a:pt x="22373" y="2595"/>
                      <a:pt x="21818" y="2331"/>
                    </a:cubicBezTo>
                    <a:cubicBezTo>
                      <a:pt x="18667" y="793"/>
                      <a:pt x="15227" y="1"/>
                      <a:pt x="117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4997975" y="852300"/>
                <a:ext cx="316325" cy="178625"/>
              </a:xfrm>
              <a:custGeom>
                <a:avLst/>
                <a:gdLst/>
                <a:ahLst/>
                <a:cxnLst/>
                <a:rect l="l" t="t" r="r" b="b"/>
                <a:pathLst>
                  <a:path w="12653" h="7145" extrusionOk="0">
                    <a:moveTo>
                      <a:pt x="2008" y="899"/>
                    </a:moveTo>
                    <a:lnTo>
                      <a:pt x="2008" y="899"/>
                    </a:lnTo>
                    <a:cubicBezTo>
                      <a:pt x="2351" y="978"/>
                      <a:pt x="2668" y="1057"/>
                      <a:pt x="2959" y="1137"/>
                    </a:cubicBezTo>
                    <a:cubicBezTo>
                      <a:pt x="3830" y="1374"/>
                      <a:pt x="4676" y="1691"/>
                      <a:pt x="5495" y="2035"/>
                    </a:cubicBezTo>
                    <a:cubicBezTo>
                      <a:pt x="7132" y="2774"/>
                      <a:pt x="8664" y="3752"/>
                      <a:pt x="10064" y="4914"/>
                    </a:cubicBezTo>
                    <a:cubicBezTo>
                      <a:pt x="10434" y="5231"/>
                      <a:pt x="10804" y="5574"/>
                      <a:pt x="11174" y="5891"/>
                    </a:cubicBezTo>
                    <a:lnTo>
                      <a:pt x="11411" y="6129"/>
                    </a:lnTo>
                    <a:cubicBezTo>
                      <a:pt x="9774" y="5336"/>
                      <a:pt x="8136" y="4544"/>
                      <a:pt x="6551" y="3672"/>
                    </a:cubicBezTo>
                    <a:cubicBezTo>
                      <a:pt x="5679" y="3170"/>
                      <a:pt x="4781" y="2669"/>
                      <a:pt x="3910" y="2140"/>
                    </a:cubicBezTo>
                    <a:cubicBezTo>
                      <a:pt x="3461" y="1876"/>
                      <a:pt x="3012" y="1586"/>
                      <a:pt x="2589" y="1295"/>
                    </a:cubicBezTo>
                    <a:cubicBezTo>
                      <a:pt x="2404" y="1163"/>
                      <a:pt x="2219" y="1031"/>
                      <a:pt x="2008" y="899"/>
                    </a:cubicBezTo>
                    <a:close/>
                    <a:moveTo>
                      <a:pt x="1400" y="1242"/>
                    </a:moveTo>
                    <a:lnTo>
                      <a:pt x="1638" y="1401"/>
                    </a:lnTo>
                    <a:lnTo>
                      <a:pt x="2298" y="1797"/>
                    </a:lnTo>
                    <a:cubicBezTo>
                      <a:pt x="2747" y="2087"/>
                      <a:pt x="3196" y="2352"/>
                      <a:pt x="3646" y="2616"/>
                    </a:cubicBezTo>
                    <a:cubicBezTo>
                      <a:pt x="4544" y="3170"/>
                      <a:pt x="5442" y="3672"/>
                      <a:pt x="6340" y="4174"/>
                    </a:cubicBezTo>
                    <a:cubicBezTo>
                      <a:pt x="7740" y="4914"/>
                      <a:pt x="9140" y="5627"/>
                      <a:pt x="10592" y="6261"/>
                    </a:cubicBezTo>
                    <a:cubicBezTo>
                      <a:pt x="10328" y="6234"/>
                      <a:pt x="10064" y="6182"/>
                      <a:pt x="9800" y="6155"/>
                    </a:cubicBezTo>
                    <a:cubicBezTo>
                      <a:pt x="8928" y="5997"/>
                      <a:pt x="8083" y="5759"/>
                      <a:pt x="7264" y="5442"/>
                    </a:cubicBezTo>
                    <a:cubicBezTo>
                      <a:pt x="5600" y="4808"/>
                      <a:pt x="4068" y="3884"/>
                      <a:pt x="2774" y="2695"/>
                    </a:cubicBezTo>
                    <a:cubicBezTo>
                      <a:pt x="2272" y="2246"/>
                      <a:pt x="1823" y="1770"/>
                      <a:pt x="1400" y="1242"/>
                    </a:cubicBezTo>
                    <a:close/>
                    <a:moveTo>
                      <a:pt x="370" y="1"/>
                    </a:moveTo>
                    <a:cubicBezTo>
                      <a:pt x="106" y="1"/>
                      <a:pt x="0" y="371"/>
                      <a:pt x="212" y="529"/>
                    </a:cubicBezTo>
                    <a:cubicBezTo>
                      <a:pt x="159" y="608"/>
                      <a:pt x="159" y="714"/>
                      <a:pt x="212" y="793"/>
                    </a:cubicBezTo>
                    <a:cubicBezTo>
                      <a:pt x="1136" y="2404"/>
                      <a:pt x="2642" y="3725"/>
                      <a:pt x="4147" y="4729"/>
                    </a:cubicBezTo>
                    <a:cubicBezTo>
                      <a:pt x="5706" y="5759"/>
                      <a:pt x="7476" y="6472"/>
                      <a:pt x="9325" y="6842"/>
                    </a:cubicBezTo>
                    <a:cubicBezTo>
                      <a:pt x="9826" y="6948"/>
                      <a:pt x="10328" y="7027"/>
                      <a:pt x="10830" y="7080"/>
                    </a:cubicBezTo>
                    <a:cubicBezTo>
                      <a:pt x="11103" y="7095"/>
                      <a:pt x="11445" y="7145"/>
                      <a:pt x="11772" y="7145"/>
                    </a:cubicBezTo>
                    <a:cubicBezTo>
                      <a:pt x="12015" y="7145"/>
                      <a:pt x="12250" y="7117"/>
                      <a:pt x="12441" y="7027"/>
                    </a:cubicBezTo>
                    <a:cubicBezTo>
                      <a:pt x="12626" y="6921"/>
                      <a:pt x="12653" y="6657"/>
                      <a:pt x="12494" y="6499"/>
                    </a:cubicBezTo>
                    <a:cubicBezTo>
                      <a:pt x="12336" y="6182"/>
                      <a:pt x="12125" y="5865"/>
                      <a:pt x="11860" y="5627"/>
                    </a:cubicBezTo>
                    <a:cubicBezTo>
                      <a:pt x="11543" y="5284"/>
                      <a:pt x="11200" y="4940"/>
                      <a:pt x="10857" y="4650"/>
                    </a:cubicBezTo>
                    <a:cubicBezTo>
                      <a:pt x="10143" y="4016"/>
                      <a:pt x="9404" y="3435"/>
                      <a:pt x="8611" y="2906"/>
                    </a:cubicBezTo>
                    <a:cubicBezTo>
                      <a:pt x="7053" y="1876"/>
                      <a:pt x="5336" y="1084"/>
                      <a:pt x="3540" y="582"/>
                    </a:cubicBezTo>
                    <a:cubicBezTo>
                      <a:pt x="2510" y="238"/>
                      <a:pt x="1453" y="54"/>
                      <a:pt x="3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3"/>
            <p:cNvSpPr/>
            <p:nvPr/>
          </p:nvSpPr>
          <p:spPr>
            <a:xfrm>
              <a:off x="8096334" y="3768471"/>
              <a:ext cx="1130517" cy="1440156"/>
            </a:xfrm>
            <a:custGeom>
              <a:avLst/>
              <a:gdLst/>
              <a:ahLst/>
              <a:cxnLst/>
              <a:rect l="l" t="t" r="r" b="b"/>
              <a:pathLst>
                <a:path w="33119" h="42190" extrusionOk="0">
                  <a:moveTo>
                    <a:pt x="10343" y="1"/>
                  </a:moveTo>
                  <a:cubicBezTo>
                    <a:pt x="7927" y="1"/>
                    <a:pt x="6518" y="2866"/>
                    <a:pt x="5968" y="5301"/>
                  </a:cubicBezTo>
                  <a:cubicBezTo>
                    <a:pt x="3689" y="15988"/>
                    <a:pt x="5832" y="27163"/>
                    <a:pt x="11935" y="36250"/>
                  </a:cubicBezTo>
                  <a:lnTo>
                    <a:pt x="4232" y="29550"/>
                  </a:lnTo>
                  <a:cubicBezTo>
                    <a:pt x="3730" y="29123"/>
                    <a:pt x="3181" y="28673"/>
                    <a:pt x="2543" y="28673"/>
                  </a:cubicBezTo>
                  <a:cubicBezTo>
                    <a:pt x="2492" y="28673"/>
                    <a:pt x="2440" y="28676"/>
                    <a:pt x="2387" y="28682"/>
                  </a:cubicBezTo>
                  <a:cubicBezTo>
                    <a:pt x="1601" y="28790"/>
                    <a:pt x="1113" y="29577"/>
                    <a:pt x="869" y="30337"/>
                  </a:cubicBezTo>
                  <a:cubicBezTo>
                    <a:pt x="1" y="33266"/>
                    <a:pt x="1601" y="36331"/>
                    <a:pt x="3391" y="38826"/>
                  </a:cubicBezTo>
                  <a:cubicBezTo>
                    <a:pt x="4232" y="39993"/>
                    <a:pt x="5127" y="41105"/>
                    <a:pt x="6049" y="42190"/>
                  </a:cubicBezTo>
                  <a:lnTo>
                    <a:pt x="33119" y="42190"/>
                  </a:lnTo>
                  <a:lnTo>
                    <a:pt x="33119" y="24098"/>
                  </a:lnTo>
                  <a:cubicBezTo>
                    <a:pt x="32278" y="24559"/>
                    <a:pt x="31546" y="25183"/>
                    <a:pt x="30949" y="25915"/>
                  </a:cubicBezTo>
                  <a:cubicBezTo>
                    <a:pt x="29267" y="28031"/>
                    <a:pt x="28643" y="30771"/>
                    <a:pt x="28264" y="33456"/>
                  </a:cubicBezTo>
                  <a:cubicBezTo>
                    <a:pt x="28237" y="25183"/>
                    <a:pt x="27369" y="16910"/>
                    <a:pt x="25633" y="8827"/>
                  </a:cubicBezTo>
                  <a:cubicBezTo>
                    <a:pt x="25334" y="7417"/>
                    <a:pt x="24765" y="5762"/>
                    <a:pt x="23381" y="5437"/>
                  </a:cubicBezTo>
                  <a:cubicBezTo>
                    <a:pt x="23206" y="5392"/>
                    <a:pt x="23036" y="5371"/>
                    <a:pt x="22871" y="5371"/>
                  </a:cubicBezTo>
                  <a:cubicBezTo>
                    <a:pt x="21125" y="5371"/>
                    <a:pt x="19990" y="7730"/>
                    <a:pt x="19693" y="9614"/>
                  </a:cubicBezTo>
                  <a:cubicBezTo>
                    <a:pt x="18770" y="15418"/>
                    <a:pt x="18879" y="21359"/>
                    <a:pt x="20045" y="27136"/>
                  </a:cubicBezTo>
                  <a:lnTo>
                    <a:pt x="14675" y="5328"/>
                  </a:lnTo>
                  <a:cubicBezTo>
                    <a:pt x="14105" y="2996"/>
                    <a:pt x="12993" y="202"/>
                    <a:pt x="10606" y="12"/>
                  </a:cubicBezTo>
                  <a:cubicBezTo>
                    <a:pt x="10517" y="5"/>
                    <a:pt x="10429" y="1"/>
                    <a:pt x="10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098957"/>
            <a:ext cx="7704000" cy="3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28" name="Google Shape;28;p4"/>
          <p:cNvGrpSpPr/>
          <p:nvPr/>
        </p:nvGrpSpPr>
        <p:grpSpPr>
          <a:xfrm>
            <a:off x="-82831" y="4222593"/>
            <a:ext cx="9309683" cy="1025761"/>
            <a:chOff x="-82831" y="4222593"/>
            <a:chExt cx="9309683" cy="1025761"/>
          </a:xfrm>
        </p:grpSpPr>
        <p:sp>
          <p:nvSpPr>
            <p:cNvPr id="29" name="Google Shape;29;p4"/>
            <p:cNvSpPr/>
            <p:nvPr/>
          </p:nvSpPr>
          <p:spPr>
            <a:xfrm flipH="1">
              <a:off x="-82831" y="4222593"/>
              <a:ext cx="805206" cy="1025744"/>
            </a:xfrm>
            <a:custGeom>
              <a:avLst/>
              <a:gdLst/>
              <a:ahLst/>
              <a:cxnLst/>
              <a:rect l="l" t="t" r="r" b="b"/>
              <a:pathLst>
                <a:path w="33119" h="42190" extrusionOk="0">
                  <a:moveTo>
                    <a:pt x="10343" y="1"/>
                  </a:moveTo>
                  <a:cubicBezTo>
                    <a:pt x="7927" y="1"/>
                    <a:pt x="6518" y="2866"/>
                    <a:pt x="5968" y="5301"/>
                  </a:cubicBezTo>
                  <a:cubicBezTo>
                    <a:pt x="3689" y="15988"/>
                    <a:pt x="5832" y="27163"/>
                    <a:pt x="11935" y="36250"/>
                  </a:cubicBezTo>
                  <a:lnTo>
                    <a:pt x="4232" y="29550"/>
                  </a:lnTo>
                  <a:cubicBezTo>
                    <a:pt x="3730" y="29123"/>
                    <a:pt x="3181" y="28673"/>
                    <a:pt x="2543" y="28673"/>
                  </a:cubicBezTo>
                  <a:cubicBezTo>
                    <a:pt x="2492" y="28673"/>
                    <a:pt x="2440" y="28676"/>
                    <a:pt x="2387" y="28682"/>
                  </a:cubicBezTo>
                  <a:cubicBezTo>
                    <a:pt x="1601" y="28790"/>
                    <a:pt x="1113" y="29577"/>
                    <a:pt x="869" y="30337"/>
                  </a:cubicBezTo>
                  <a:cubicBezTo>
                    <a:pt x="1" y="33266"/>
                    <a:pt x="1601" y="36331"/>
                    <a:pt x="3391" y="38826"/>
                  </a:cubicBezTo>
                  <a:cubicBezTo>
                    <a:pt x="4232" y="39993"/>
                    <a:pt x="5127" y="41105"/>
                    <a:pt x="6049" y="42190"/>
                  </a:cubicBezTo>
                  <a:lnTo>
                    <a:pt x="33119" y="42190"/>
                  </a:lnTo>
                  <a:lnTo>
                    <a:pt x="33119" y="24098"/>
                  </a:lnTo>
                  <a:cubicBezTo>
                    <a:pt x="32278" y="24559"/>
                    <a:pt x="31546" y="25183"/>
                    <a:pt x="30949" y="25915"/>
                  </a:cubicBezTo>
                  <a:cubicBezTo>
                    <a:pt x="29267" y="28031"/>
                    <a:pt x="28643" y="30771"/>
                    <a:pt x="28264" y="33456"/>
                  </a:cubicBezTo>
                  <a:cubicBezTo>
                    <a:pt x="28237" y="25183"/>
                    <a:pt x="27369" y="16910"/>
                    <a:pt x="25633" y="8827"/>
                  </a:cubicBezTo>
                  <a:cubicBezTo>
                    <a:pt x="25334" y="7417"/>
                    <a:pt x="24765" y="5762"/>
                    <a:pt x="23381" y="5437"/>
                  </a:cubicBezTo>
                  <a:cubicBezTo>
                    <a:pt x="23206" y="5392"/>
                    <a:pt x="23036" y="5371"/>
                    <a:pt x="22871" y="5371"/>
                  </a:cubicBezTo>
                  <a:cubicBezTo>
                    <a:pt x="21125" y="5371"/>
                    <a:pt x="19990" y="7730"/>
                    <a:pt x="19693" y="9614"/>
                  </a:cubicBezTo>
                  <a:cubicBezTo>
                    <a:pt x="18770" y="15418"/>
                    <a:pt x="18879" y="21359"/>
                    <a:pt x="20045" y="27136"/>
                  </a:cubicBezTo>
                  <a:lnTo>
                    <a:pt x="14675" y="5328"/>
                  </a:lnTo>
                  <a:cubicBezTo>
                    <a:pt x="14105" y="2996"/>
                    <a:pt x="12993" y="202"/>
                    <a:pt x="10606" y="12"/>
                  </a:cubicBezTo>
                  <a:cubicBezTo>
                    <a:pt x="10517" y="5"/>
                    <a:pt x="10429" y="1"/>
                    <a:pt x="10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30;p4"/>
            <p:cNvGrpSpPr/>
            <p:nvPr/>
          </p:nvGrpSpPr>
          <p:grpSpPr>
            <a:xfrm rot="10800000">
              <a:off x="8229269" y="4454497"/>
              <a:ext cx="997583" cy="793857"/>
              <a:chOff x="4564125" y="690375"/>
              <a:chExt cx="750175" cy="596975"/>
            </a:xfrm>
          </p:grpSpPr>
          <p:sp>
            <p:nvSpPr>
              <p:cNvPr id="31" name="Google Shape;31;p4"/>
              <p:cNvSpPr/>
              <p:nvPr/>
            </p:nvSpPr>
            <p:spPr>
              <a:xfrm>
                <a:off x="4564125" y="690375"/>
                <a:ext cx="623775" cy="596975"/>
              </a:xfrm>
              <a:custGeom>
                <a:avLst/>
                <a:gdLst/>
                <a:ahLst/>
                <a:cxnLst/>
                <a:rect l="l" t="t" r="r" b="b"/>
                <a:pathLst>
                  <a:path w="24951" h="23879" extrusionOk="0">
                    <a:moveTo>
                      <a:pt x="11668" y="778"/>
                    </a:moveTo>
                    <a:cubicBezTo>
                      <a:pt x="12542" y="778"/>
                      <a:pt x="13409" y="833"/>
                      <a:pt x="14290" y="931"/>
                    </a:cubicBezTo>
                    <a:cubicBezTo>
                      <a:pt x="16615" y="1195"/>
                      <a:pt x="18913" y="1829"/>
                      <a:pt x="21052" y="2780"/>
                    </a:cubicBezTo>
                    <a:cubicBezTo>
                      <a:pt x="21633" y="3044"/>
                      <a:pt x="22215" y="3334"/>
                      <a:pt x="22769" y="3651"/>
                    </a:cubicBezTo>
                    <a:cubicBezTo>
                      <a:pt x="21158" y="3282"/>
                      <a:pt x="19520" y="2991"/>
                      <a:pt x="17883" y="2674"/>
                    </a:cubicBezTo>
                    <a:cubicBezTo>
                      <a:pt x="15717" y="2251"/>
                      <a:pt x="13551" y="1776"/>
                      <a:pt x="11385" y="1327"/>
                    </a:cubicBezTo>
                    <a:cubicBezTo>
                      <a:pt x="10777" y="1195"/>
                      <a:pt x="10196" y="1089"/>
                      <a:pt x="9589" y="957"/>
                    </a:cubicBezTo>
                    <a:lnTo>
                      <a:pt x="9298" y="904"/>
                    </a:lnTo>
                    <a:cubicBezTo>
                      <a:pt x="9773" y="851"/>
                      <a:pt x="10275" y="825"/>
                      <a:pt x="10751" y="799"/>
                    </a:cubicBezTo>
                    <a:cubicBezTo>
                      <a:pt x="11058" y="785"/>
                      <a:pt x="11363" y="778"/>
                      <a:pt x="11668" y="778"/>
                    </a:cubicBezTo>
                    <a:close/>
                    <a:moveTo>
                      <a:pt x="9272" y="1538"/>
                    </a:moveTo>
                    <a:lnTo>
                      <a:pt x="10830" y="1829"/>
                    </a:lnTo>
                    <a:cubicBezTo>
                      <a:pt x="11913" y="2040"/>
                      <a:pt x="13022" y="2251"/>
                      <a:pt x="14132" y="2463"/>
                    </a:cubicBezTo>
                    <a:cubicBezTo>
                      <a:pt x="16298" y="2859"/>
                      <a:pt x="18464" y="3308"/>
                      <a:pt x="20656" y="3731"/>
                    </a:cubicBezTo>
                    <a:cubicBezTo>
                      <a:pt x="21581" y="3916"/>
                      <a:pt x="22505" y="4100"/>
                      <a:pt x="23430" y="4259"/>
                    </a:cubicBezTo>
                    <a:cubicBezTo>
                      <a:pt x="22789" y="4280"/>
                      <a:pt x="22147" y="4319"/>
                      <a:pt x="21506" y="4319"/>
                    </a:cubicBezTo>
                    <a:cubicBezTo>
                      <a:pt x="21355" y="4319"/>
                      <a:pt x="21204" y="4317"/>
                      <a:pt x="21052" y="4312"/>
                    </a:cubicBezTo>
                    <a:cubicBezTo>
                      <a:pt x="19917" y="4285"/>
                      <a:pt x="18781" y="4206"/>
                      <a:pt x="17645" y="4048"/>
                    </a:cubicBezTo>
                    <a:cubicBezTo>
                      <a:pt x="15400" y="3757"/>
                      <a:pt x="13181" y="3176"/>
                      <a:pt x="11068" y="2331"/>
                    </a:cubicBezTo>
                    <a:cubicBezTo>
                      <a:pt x="10460" y="2093"/>
                      <a:pt x="9879" y="1802"/>
                      <a:pt x="9272" y="1538"/>
                    </a:cubicBezTo>
                    <a:close/>
                    <a:moveTo>
                      <a:pt x="7449" y="1327"/>
                    </a:moveTo>
                    <a:cubicBezTo>
                      <a:pt x="10196" y="2938"/>
                      <a:pt x="12600" y="5051"/>
                      <a:pt x="14607" y="7561"/>
                    </a:cubicBezTo>
                    <a:cubicBezTo>
                      <a:pt x="16641" y="10149"/>
                      <a:pt x="18147" y="13108"/>
                      <a:pt x="19018" y="16304"/>
                    </a:cubicBezTo>
                    <a:cubicBezTo>
                      <a:pt x="19256" y="17202"/>
                      <a:pt x="19441" y="18100"/>
                      <a:pt x="19600" y="19024"/>
                    </a:cubicBezTo>
                    <a:cubicBezTo>
                      <a:pt x="19626" y="19315"/>
                      <a:pt x="19679" y="19606"/>
                      <a:pt x="19705" y="19896"/>
                    </a:cubicBezTo>
                    <a:cubicBezTo>
                      <a:pt x="15981" y="15485"/>
                      <a:pt x="12679" y="10783"/>
                      <a:pt x="9800" y="5791"/>
                    </a:cubicBezTo>
                    <a:cubicBezTo>
                      <a:pt x="9007" y="4365"/>
                      <a:pt x="8241" y="2938"/>
                      <a:pt x="7449" y="1485"/>
                    </a:cubicBezTo>
                    <a:lnTo>
                      <a:pt x="7449" y="1327"/>
                    </a:lnTo>
                    <a:close/>
                    <a:moveTo>
                      <a:pt x="7502" y="2753"/>
                    </a:moveTo>
                    <a:lnTo>
                      <a:pt x="7502" y="2753"/>
                    </a:lnTo>
                    <a:cubicBezTo>
                      <a:pt x="8690" y="5131"/>
                      <a:pt x="10011" y="7455"/>
                      <a:pt x="11438" y="9727"/>
                    </a:cubicBezTo>
                    <a:cubicBezTo>
                      <a:pt x="13102" y="12342"/>
                      <a:pt x="14898" y="14904"/>
                      <a:pt x="16826" y="17360"/>
                    </a:cubicBezTo>
                    <a:cubicBezTo>
                      <a:pt x="17645" y="18443"/>
                      <a:pt x="18517" y="19500"/>
                      <a:pt x="19415" y="20530"/>
                    </a:cubicBezTo>
                    <a:cubicBezTo>
                      <a:pt x="16720" y="19236"/>
                      <a:pt x="14343" y="17387"/>
                      <a:pt x="12441" y="15115"/>
                    </a:cubicBezTo>
                    <a:cubicBezTo>
                      <a:pt x="10328" y="12579"/>
                      <a:pt x="8823" y="9621"/>
                      <a:pt x="8057" y="6425"/>
                    </a:cubicBezTo>
                    <a:cubicBezTo>
                      <a:pt x="7845" y="5553"/>
                      <a:pt x="7687" y="4682"/>
                      <a:pt x="7581" y="3783"/>
                    </a:cubicBezTo>
                    <a:cubicBezTo>
                      <a:pt x="7555" y="3440"/>
                      <a:pt x="7528" y="3097"/>
                      <a:pt x="7502" y="2753"/>
                    </a:cubicBezTo>
                    <a:close/>
                    <a:moveTo>
                      <a:pt x="6366" y="2938"/>
                    </a:moveTo>
                    <a:lnTo>
                      <a:pt x="6366" y="2938"/>
                    </a:lnTo>
                    <a:cubicBezTo>
                      <a:pt x="6551" y="5342"/>
                      <a:pt x="6498" y="7772"/>
                      <a:pt x="6208" y="10149"/>
                    </a:cubicBezTo>
                    <a:cubicBezTo>
                      <a:pt x="5864" y="13108"/>
                      <a:pt x="5098" y="16013"/>
                      <a:pt x="3989" y="18760"/>
                    </a:cubicBezTo>
                    <a:cubicBezTo>
                      <a:pt x="3540" y="19896"/>
                      <a:pt x="3011" y="21006"/>
                      <a:pt x="2404" y="22062"/>
                    </a:cubicBezTo>
                    <a:cubicBezTo>
                      <a:pt x="3064" y="16885"/>
                      <a:pt x="4068" y="11734"/>
                      <a:pt x="5389" y="6663"/>
                    </a:cubicBezTo>
                    <a:cubicBezTo>
                      <a:pt x="5706" y="5421"/>
                      <a:pt x="6023" y="4180"/>
                      <a:pt x="6366" y="2938"/>
                    </a:cubicBezTo>
                    <a:close/>
                    <a:moveTo>
                      <a:pt x="5415" y="4206"/>
                    </a:moveTo>
                    <a:cubicBezTo>
                      <a:pt x="3989" y="8855"/>
                      <a:pt x="2932" y="13583"/>
                      <a:pt x="2193" y="18391"/>
                    </a:cubicBezTo>
                    <a:cubicBezTo>
                      <a:pt x="2008" y="19606"/>
                      <a:pt x="1823" y="20847"/>
                      <a:pt x="1664" y="22089"/>
                    </a:cubicBezTo>
                    <a:cubicBezTo>
                      <a:pt x="1374" y="21111"/>
                      <a:pt x="1162" y="20107"/>
                      <a:pt x="1057" y="19104"/>
                    </a:cubicBezTo>
                    <a:cubicBezTo>
                      <a:pt x="951" y="17677"/>
                      <a:pt x="977" y="16251"/>
                      <a:pt x="1215" y="14851"/>
                    </a:cubicBezTo>
                    <a:cubicBezTo>
                      <a:pt x="1691" y="11681"/>
                      <a:pt x="2932" y="8723"/>
                      <a:pt x="4438" y="5923"/>
                    </a:cubicBezTo>
                    <a:cubicBezTo>
                      <a:pt x="4755" y="5342"/>
                      <a:pt x="5072" y="4761"/>
                      <a:pt x="5415" y="4206"/>
                    </a:cubicBezTo>
                    <a:close/>
                    <a:moveTo>
                      <a:pt x="11750" y="1"/>
                    </a:moveTo>
                    <a:cubicBezTo>
                      <a:pt x="11584" y="1"/>
                      <a:pt x="11419" y="3"/>
                      <a:pt x="11253" y="6"/>
                    </a:cubicBezTo>
                    <a:cubicBezTo>
                      <a:pt x="10592" y="33"/>
                      <a:pt x="9906" y="85"/>
                      <a:pt x="9245" y="165"/>
                    </a:cubicBezTo>
                    <a:cubicBezTo>
                      <a:pt x="8532" y="218"/>
                      <a:pt x="7845" y="350"/>
                      <a:pt x="7185" y="561"/>
                    </a:cubicBezTo>
                    <a:cubicBezTo>
                      <a:pt x="7106" y="561"/>
                      <a:pt x="7053" y="614"/>
                      <a:pt x="7026" y="667"/>
                    </a:cubicBezTo>
                    <a:cubicBezTo>
                      <a:pt x="7013" y="653"/>
                      <a:pt x="7000" y="647"/>
                      <a:pt x="6983" y="647"/>
                    </a:cubicBezTo>
                    <a:cubicBezTo>
                      <a:pt x="6967" y="647"/>
                      <a:pt x="6947" y="653"/>
                      <a:pt x="6921" y="667"/>
                    </a:cubicBezTo>
                    <a:cubicBezTo>
                      <a:pt x="6907" y="660"/>
                      <a:pt x="6890" y="656"/>
                      <a:pt x="6874" y="656"/>
                    </a:cubicBezTo>
                    <a:cubicBezTo>
                      <a:pt x="6829" y="656"/>
                      <a:pt x="6782" y="681"/>
                      <a:pt x="6762" y="719"/>
                    </a:cubicBezTo>
                    <a:cubicBezTo>
                      <a:pt x="6683" y="799"/>
                      <a:pt x="6604" y="878"/>
                      <a:pt x="6524" y="984"/>
                    </a:cubicBezTo>
                    <a:cubicBezTo>
                      <a:pt x="6493" y="973"/>
                      <a:pt x="6460" y="968"/>
                      <a:pt x="6428" y="968"/>
                    </a:cubicBezTo>
                    <a:cubicBezTo>
                      <a:pt x="6300" y="968"/>
                      <a:pt x="6186" y="1052"/>
                      <a:pt x="6208" y="1221"/>
                    </a:cubicBezTo>
                    <a:lnTo>
                      <a:pt x="6208" y="1406"/>
                    </a:lnTo>
                    <a:cubicBezTo>
                      <a:pt x="5891" y="1855"/>
                      <a:pt x="5600" y="2384"/>
                      <a:pt x="5309" y="2859"/>
                    </a:cubicBezTo>
                    <a:cubicBezTo>
                      <a:pt x="4860" y="3599"/>
                      <a:pt x="4411" y="4338"/>
                      <a:pt x="3989" y="5104"/>
                    </a:cubicBezTo>
                    <a:cubicBezTo>
                      <a:pt x="3117" y="6610"/>
                      <a:pt x="2377" y="8168"/>
                      <a:pt x="1743" y="9806"/>
                    </a:cubicBezTo>
                    <a:cubicBezTo>
                      <a:pt x="661" y="12606"/>
                      <a:pt x="0" y="15670"/>
                      <a:pt x="211" y="18707"/>
                    </a:cubicBezTo>
                    <a:cubicBezTo>
                      <a:pt x="291" y="20372"/>
                      <a:pt x="687" y="22036"/>
                      <a:pt x="1427" y="23541"/>
                    </a:cubicBezTo>
                    <a:cubicBezTo>
                      <a:pt x="1471" y="23651"/>
                      <a:pt x="1570" y="23706"/>
                      <a:pt x="1678" y="23706"/>
                    </a:cubicBezTo>
                    <a:cubicBezTo>
                      <a:pt x="1699" y="23706"/>
                      <a:pt x="1721" y="23704"/>
                      <a:pt x="1743" y="23700"/>
                    </a:cubicBezTo>
                    <a:cubicBezTo>
                      <a:pt x="1823" y="23819"/>
                      <a:pt x="1948" y="23878"/>
                      <a:pt x="2074" y="23878"/>
                    </a:cubicBezTo>
                    <a:cubicBezTo>
                      <a:pt x="2199" y="23878"/>
                      <a:pt x="2325" y="23819"/>
                      <a:pt x="2404" y="23700"/>
                    </a:cubicBezTo>
                    <a:cubicBezTo>
                      <a:pt x="5521" y="18417"/>
                      <a:pt x="7158" y="12394"/>
                      <a:pt x="7158" y="6266"/>
                    </a:cubicBezTo>
                    <a:lnTo>
                      <a:pt x="7158" y="6081"/>
                    </a:lnTo>
                    <a:cubicBezTo>
                      <a:pt x="7502" y="7666"/>
                      <a:pt x="8004" y="9198"/>
                      <a:pt x="8690" y="10704"/>
                    </a:cubicBezTo>
                    <a:cubicBezTo>
                      <a:pt x="10117" y="13821"/>
                      <a:pt x="12256" y="16568"/>
                      <a:pt x="14951" y="18681"/>
                    </a:cubicBezTo>
                    <a:cubicBezTo>
                      <a:pt x="16456" y="19896"/>
                      <a:pt x="18120" y="20900"/>
                      <a:pt x="19917" y="21666"/>
                    </a:cubicBezTo>
                    <a:cubicBezTo>
                      <a:pt x="19917" y="21719"/>
                      <a:pt x="19917" y="21745"/>
                      <a:pt x="19943" y="21798"/>
                    </a:cubicBezTo>
                    <a:cubicBezTo>
                      <a:pt x="19996" y="21943"/>
                      <a:pt x="20121" y="22016"/>
                      <a:pt x="20247" y="22016"/>
                    </a:cubicBezTo>
                    <a:cubicBezTo>
                      <a:pt x="20372" y="22016"/>
                      <a:pt x="20498" y="21943"/>
                      <a:pt x="20550" y="21798"/>
                    </a:cubicBezTo>
                    <a:cubicBezTo>
                      <a:pt x="20550" y="21719"/>
                      <a:pt x="20577" y="21639"/>
                      <a:pt x="20603" y="21560"/>
                    </a:cubicBezTo>
                    <a:cubicBezTo>
                      <a:pt x="20762" y="21455"/>
                      <a:pt x="20815" y="21217"/>
                      <a:pt x="20683" y="21058"/>
                    </a:cubicBezTo>
                    <a:lnTo>
                      <a:pt x="20630" y="21006"/>
                    </a:lnTo>
                    <a:cubicBezTo>
                      <a:pt x="20630" y="20424"/>
                      <a:pt x="20577" y="19817"/>
                      <a:pt x="20471" y="19262"/>
                    </a:cubicBezTo>
                    <a:cubicBezTo>
                      <a:pt x="20366" y="18417"/>
                      <a:pt x="20207" y="17572"/>
                      <a:pt x="20022" y="16753"/>
                    </a:cubicBezTo>
                    <a:cubicBezTo>
                      <a:pt x="18781" y="11734"/>
                      <a:pt x="16060" y="7217"/>
                      <a:pt x="12204" y="3810"/>
                    </a:cubicBezTo>
                    <a:cubicBezTo>
                      <a:pt x="11939" y="3572"/>
                      <a:pt x="11649" y="3334"/>
                      <a:pt x="11358" y="3097"/>
                    </a:cubicBezTo>
                    <a:lnTo>
                      <a:pt x="11358" y="3097"/>
                    </a:lnTo>
                    <a:cubicBezTo>
                      <a:pt x="14317" y="4232"/>
                      <a:pt x="17460" y="4840"/>
                      <a:pt x="20630" y="4919"/>
                    </a:cubicBezTo>
                    <a:cubicBezTo>
                      <a:pt x="20889" y="4930"/>
                      <a:pt x="21149" y="4935"/>
                      <a:pt x="21409" y="4935"/>
                    </a:cubicBezTo>
                    <a:cubicBezTo>
                      <a:pt x="22450" y="4935"/>
                      <a:pt x="23498" y="4851"/>
                      <a:pt x="24513" y="4682"/>
                    </a:cubicBezTo>
                    <a:cubicBezTo>
                      <a:pt x="24565" y="4682"/>
                      <a:pt x="24592" y="4655"/>
                      <a:pt x="24618" y="4629"/>
                    </a:cubicBezTo>
                    <a:cubicBezTo>
                      <a:pt x="24636" y="4633"/>
                      <a:pt x="24652" y="4635"/>
                      <a:pt x="24668" y="4635"/>
                    </a:cubicBezTo>
                    <a:cubicBezTo>
                      <a:pt x="24849" y="4635"/>
                      <a:pt x="24951" y="4380"/>
                      <a:pt x="24830" y="4259"/>
                    </a:cubicBezTo>
                    <a:cubicBezTo>
                      <a:pt x="24407" y="3836"/>
                      <a:pt x="23932" y="3466"/>
                      <a:pt x="23430" y="3202"/>
                    </a:cubicBezTo>
                    <a:cubicBezTo>
                      <a:pt x="22901" y="2859"/>
                      <a:pt x="22373" y="2595"/>
                      <a:pt x="21818" y="2331"/>
                    </a:cubicBezTo>
                    <a:cubicBezTo>
                      <a:pt x="18667" y="793"/>
                      <a:pt x="15227" y="1"/>
                      <a:pt x="117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4997975" y="852300"/>
                <a:ext cx="316325" cy="178625"/>
              </a:xfrm>
              <a:custGeom>
                <a:avLst/>
                <a:gdLst/>
                <a:ahLst/>
                <a:cxnLst/>
                <a:rect l="l" t="t" r="r" b="b"/>
                <a:pathLst>
                  <a:path w="12653" h="7145" extrusionOk="0">
                    <a:moveTo>
                      <a:pt x="2008" y="899"/>
                    </a:moveTo>
                    <a:lnTo>
                      <a:pt x="2008" y="899"/>
                    </a:lnTo>
                    <a:cubicBezTo>
                      <a:pt x="2351" y="978"/>
                      <a:pt x="2668" y="1057"/>
                      <a:pt x="2959" y="1137"/>
                    </a:cubicBezTo>
                    <a:cubicBezTo>
                      <a:pt x="3830" y="1374"/>
                      <a:pt x="4676" y="1691"/>
                      <a:pt x="5495" y="2035"/>
                    </a:cubicBezTo>
                    <a:cubicBezTo>
                      <a:pt x="7132" y="2774"/>
                      <a:pt x="8664" y="3752"/>
                      <a:pt x="10064" y="4914"/>
                    </a:cubicBezTo>
                    <a:cubicBezTo>
                      <a:pt x="10434" y="5231"/>
                      <a:pt x="10804" y="5574"/>
                      <a:pt x="11174" y="5891"/>
                    </a:cubicBezTo>
                    <a:lnTo>
                      <a:pt x="11411" y="6129"/>
                    </a:lnTo>
                    <a:cubicBezTo>
                      <a:pt x="9774" y="5336"/>
                      <a:pt x="8136" y="4544"/>
                      <a:pt x="6551" y="3672"/>
                    </a:cubicBezTo>
                    <a:cubicBezTo>
                      <a:pt x="5679" y="3170"/>
                      <a:pt x="4781" y="2669"/>
                      <a:pt x="3910" y="2140"/>
                    </a:cubicBezTo>
                    <a:cubicBezTo>
                      <a:pt x="3461" y="1876"/>
                      <a:pt x="3012" y="1586"/>
                      <a:pt x="2589" y="1295"/>
                    </a:cubicBezTo>
                    <a:cubicBezTo>
                      <a:pt x="2404" y="1163"/>
                      <a:pt x="2219" y="1031"/>
                      <a:pt x="2008" y="899"/>
                    </a:cubicBezTo>
                    <a:close/>
                    <a:moveTo>
                      <a:pt x="1400" y="1242"/>
                    </a:moveTo>
                    <a:lnTo>
                      <a:pt x="1638" y="1401"/>
                    </a:lnTo>
                    <a:lnTo>
                      <a:pt x="2298" y="1797"/>
                    </a:lnTo>
                    <a:cubicBezTo>
                      <a:pt x="2747" y="2087"/>
                      <a:pt x="3196" y="2352"/>
                      <a:pt x="3646" y="2616"/>
                    </a:cubicBezTo>
                    <a:cubicBezTo>
                      <a:pt x="4544" y="3170"/>
                      <a:pt x="5442" y="3672"/>
                      <a:pt x="6340" y="4174"/>
                    </a:cubicBezTo>
                    <a:cubicBezTo>
                      <a:pt x="7740" y="4914"/>
                      <a:pt x="9140" y="5627"/>
                      <a:pt x="10592" y="6261"/>
                    </a:cubicBezTo>
                    <a:cubicBezTo>
                      <a:pt x="10328" y="6234"/>
                      <a:pt x="10064" y="6182"/>
                      <a:pt x="9800" y="6155"/>
                    </a:cubicBezTo>
                    <a:cubicBezTo>
                      <a:pt x="8928" y="5997"/>
                      <a:pt x="8083" y="5759"/>
                      <a:pt x="7264" y="5442"/>
                    </a:cubicBezTo>
                    <a:cubicBezTo>
                      <a:pt x="5600" y="4808"/>
                      <a:pt x="4068" y="3884"/>
                      <a:pt x="2774" y="2695"/>
                    </a:cubicBezTo>
                    <a:cubicBezTo>
                      <a:pt x="2272" y="2246"/>
                      <a:pt x="1823" y="1770"/>
                      <a:pt x="1400" y="1242"/>
                    </a:cubicBezTo>
                    <a:close/>
                    <a:moveTo>
                      <a:pt x="370" y="1"/>
                    </a:moveTo>
                    <a:cubicBezTo>
                      <a:pt x="106" y="1"/>
                      <a:pt x="0" y="371"/>
                      <a:pt x="212" y="529"/>
                    </a:cubicBezTo>
                    <a:cubicBezTo>
                      <a:pt x="159" y="608"/>
                      <a:pt x="159" y="714"/>
                      <a:pt x="212" y="793"/>
                    </a:cubicBezTo>
                    <a:cubicBezTo>
                      <a:pt x="1136" y="2404"/>
                      <a:pt x="2642" y="3725"/>
                      <a:pt x="4147" y="4729"/>
                    </a:cubicBezTo>
                    <a:cubicBezTo>
                      <a:pt x="5706" y="5759"/>
                      <a:pt x="7476" y="6472"/>
                      <a:pt x="9325" y="6842"/>
                    </a:cubicBezTo>
                    <a:cubicBezTo>
                      <a:pt x="9826" y="6948"/>
                      <a:pt x="10328" y="7027"/>
                      <a:pt x="10830" y="7080"/>
                    </a:cubicBezTo>
                    <a:cubicBezTo>
                      <a:pt x="11103" y="7095"/>
                      <a:pt x="11445" y="7145"/>
                      <a:pt x="11772" y="7145"/>
                    </a:cubicBezTo>
                    <a:cubicBezTo>
                      <a:pt x="12015" y="7145"/>
                      <a:pt x="12250" y="7117"/>
                      <a:pt x="12441" y="7027"/>
                    </a:cubicBezTo>
                    <a:cubicBezTo>
                      <a:pt x="12626" y="6921"/>
                      <a:pt x="12653" y="6657"/>
                      <a:pt x="12494" y="6499"/>
                    </a:cubicBezTo>
                    <a:cubicBezTo>
                      <a:pt x="12336" y="6182"/>
                      <a:pt x="12125" y="5865"/>
                      <a:pt x="11860" y="5627"/>
                    </a:cubicBezTo>
                    <a:cubicBezTo>
                      <a:pt x="11543" y="5284"/>
                      <a:pt x="11200" y="4940"/>
                      <a:pt x="10857" y="4650"/>
                    </a:cubicBezTo>
                    <a:cubicBezTo>
                      <a:pt x="10143" y="4016"/>
                      <a:pt x="9404" y="3435"/>
                      <a:pt x="8611" y="2906"/>
                    </a:cubicBezTo>
                    <a:cubicBezTo>
                      <a:pt x="7053" y="1876"/>
                      <a:pt x="5336" y="1084"/>
                      <a:pt x="3540" y="582"/>
                    </a:cubicBezTo>
                    <a:cubicBezTo>
                      <a:pt x="2510" y="238"/>
                      <a:pt x="1453" y="54"/>
                      <a:pt x="3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-82831" y="-91870"/>
            <a:ext cx="9309683" cy="5327241"/>
            <a:chOff x="-82831" y="-78903"/>
            <a:chExt cx="9309683" cy="5327241"/>
          </a:xfrm>
        </p:grpSpPr>
        <p:sp>
          <p:nvSpPr>
            <p:cNvPr id="50" name="Google Shape;50;p6"/>
            <p:cNvSpPr/>
            <p:nvPr/>
          </p:nvSpPr>
          <p:spPr>
            <a:xfrm flipH="1">
              <a:off x="-82831" y="4222593"/>
              <a:ext cx="805206" cy="1025744"/>
            </a:xfrm>
            <a:custGeom>
              <a:avLst/>
              <a:gdLst/>
              <a:ahLst/>
              <a:cxnLst/>
              <a:rect l="l" t="t" r="r" b="b"/>
              <a:pathLst>
                <a:path w="33119" h="42190" extrusionOk="0">
                  <a:moveTo>
                    <a:pt x="10343" y="1"/>
                  </a:moveTo>
                  <a:cubicBezTo>
                    <a:pt x="7927" y="1"/>
                    <a:pt x="6518" y="2866"/>
                    <a:pt x="5968" y="5301"/>
                  </a:cubicBezTo>
                  <a:cubicBezTo>
                    <a:pt x="3689" y="15988"/>
                    <a:pt x="5832" y="27163"/>
                    <a:pt x="11935" y="36250"/>
                  </a:cubicBezTo>
                  <a:lnTo>
                    <a:pt x="4232" y="29550"/>
                  </a:lnTo>
                  <a:cubicBezTo>
                    <a:pt x="3730" y="29123"/>
                    <a:pt x="3181" y="28673"/>
                    <a:pt x="2543" y="28673"/>
                  </a:cubicBezTo>
                  <a:cubicBezTo>
                    <a:pt x="2492" y="28673"/>
                    <a:pt x="2440" y="28676"/>
                    <a:pt x="2387" y="28682"/>
                  </a:cubicBezTo>
                  <a:cubicBezTo>
                    <a:pt x="1601" y="28790"/>
                    <a:pt x="1113" y="29577"/>
                    <a:pt x="869" y="30337"/>
                  </a:cubicBezTo>
                  <a:cubicBezTo>
                    <a:pt x="1" y="33266"/>
                    <a:pt x="1601" y="36331"/>
                    <a:pt x="3391" y="38826"/>
                  </a:cubicBezTo>
                  <a:cubicBezTo>
                    <a:pt x="4232" y="39993"/>
                    <a:pt x="5127" y="41105"/>
                    <a:pt x="6049" y="42190"/>
                  </a:cubicBezTo>
                  <a:lnTo>
                    <a:pt x="33119" y="42190"/>
                  </a:lnTo>
                  <a:lnTo>
                    <a:pt x="33119" y="24098"/>
                  </a:lnTo>
                  <a:cubicBezTo>
                    <a:pt x="32278" y="24559"/>
                    <a:pt x="31546" y="25183"/>
                    <a:pt x="30949" y="25915"/>
                  </a:cubicBezTo>
                  <a:cubicBezTo>
                    <a:pt x="29267" y="28031"/>
                    <a:pt x="28643" y="30771"/>
                    <a:pt x="28264" y="33456"/>
                  </a:cubicBezTo>
                  <a:cubicBezTo>
                    <a:pt x="28237" y="25183"/>
                    <a:pt x="27369" y="16910"/>
                    <a:pt x="25633" y="8827"/>
                  </a:cubicBezTo>
                  <a:cubicBezTo>
                    <a:pt x="25334" y="7417"/>
                    <a:pt x="24765" y="5762"/>
                    <a:pt x="23381" y="5437"/>
                  </a:cubicBezTo>
                  <a:cubicBezTo>
                    <a:pt x="23206" y="5392"/>
                    <a:pt x="23036" y="5371"/>
                    <a:pt x="22871" y="5371"/>
                  </a:cubicBezTo>
                  <a:cubicBezTo>
                    <a:pt x="21125" y="5371"/>
                    <a:pt x="19990" y="7730"/>
                    <a:pt x="19693" y="9614"/>
                  </a:cubicBezTo>
                  <a:cubicBezTo>
                    <a:pt x="18770" y="15418"/>
                    <a:pt x="18879" y="21359"/>
                    <a:pt x="20045" y="27136"/>
                  </a:cubicBezTo>
                  <a:lnTo>
                    <a:pt x="14675" y="5328"/>
                  </a:lnTo>
                  <a:cubicBezTo>
                    <a:pt x="14105" y="2996"/>
                    <a:pt x="12993" y="202"/>
                    <a:pt x="10606" y="12"/>
                  </a:cubicBezTo>
                  <a:cubicBezTo>
                    <a:pt x="10517" y="5"/>
                    <a:pt x="10429" y="1"/>
                    <a:pt x="10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51;p6"/>
            <p:cNvGrpSpPr/>
            <p:nvPr/>
          </p:nvGrpSpPr>
          <p:grpSpPr>
            <a:xfrm flipH="1">
              <a:off x="8229269" y="-78903"/>
              <a:ext cx="997583" cy="793857"/>
              <a:chOff x="4564125" y="690375"/>
              <a:chExt cx="750175" cy="596975"/>
            </a:xfrm>
          </p:grpSpPr>
          <p:sp>
            <p:nvSpPr>
              <p:cNvPr id="52" name="Google Shape;52;p6"/>
              <p:cNvSpPr/>
              <p:nvPr/>
            </p:nvSpPr>
            <p:spPr>
              <a:xfrm>
                <a:off x="4564125" y="690375"/>
                <a:ext cx="623775" cy="596975"/>
              </a:xfrm>
              <a:custGeom>
                <a:avLst/>
                <a:gdLst/>
                <a:ahLst/>
                <a:cxnLst/>
                <a:rect l="l" t="t" r="r" b="b"/>
                <a:pathLst>
                  <a:path w="24951" h="23879" extrusionOk="0">
                    <a:moveTo>
                      <a:pt x="11668" y="778"/>
                    </a:moveTo>
                    <a:cubicBezTo>
                      <a:pt x="12542" y="778"/>
                      <a:pt x="13409" y="833"/>
                      <a:pt x="14290" y="931"/>
                    </a:cubicBezTo>
                    <a:cubicBezTo>
                      <a:pt x="16615" y="1195"/>
                      <a:pt x="18913" y="1829"/>
                      <a:pt x="21052" y="2780"/>
                    </a:cubicBezTo>
                    <a:cubicBezTo>
                      <a:pt x="21633" y="3044"/>
                      <a:pt x="22215" y="3334"/>
                      <a:pt x="22769" y="3651"/>
                    </a:cubicBezTo>
                    <a:cubicBezTo>
                      <a:pt x="21158" y="3282"/>
                      <a:pt x="19520" y="2991"/>
                      <a:pt x="17883" y="2674"/>
                    </a:cubicBezTo>
                    <a:cubicBezTo>
                      <a:pt x="15717" y="2251"/>
                      <a:pt x="13551" y="1776"/>
                      <a:pt x="11385" y="1327"/>
                    </a:cubicBezTo>
                    <a:cubicBezTo>
                      <a:pt x="10777" y="1195"/>
                      <a:pt x="10196" y="1089"/>
                      <a:pt x="9589" y="957"/>
                    </a:cubicBezTo>
                    <a:lnTo>
                      <a:pt x="9298" y="904"/>
                    </a:lnTo>
                    <a:cubicBezTo>
                      <a:pt x="9773" y="851"/>
                      <a:pt x="10275" y="825"/>
                      <a:pt x="10751" y="799"/>
                    </a:cubicBezTo>
                    <a:cubicBezTo>
                      <a:pt x="11058" y="785"/>
                      <a:pt x="11363" y="778"/>
                      <a:pt x="11668" y="778"/>
                    </a:cubicBezTo>
                    <a:close/>
                    <a:moveTo>
                      <a:pt x="9272" y="1538"/>
                    </a:moveTo>
                    <a:lnTo>
                      <a:pt x="10830" y="1829"/>
                    </a:lnTo>
                    <a:cubicBezTo>
                      <a:pt x="11913" y="2040"/>
                      <a:pt x="13022" y="2251"/>
                      <a:pt x="14132" y="2463"/>
                    </a:cubicBezTo>
                    <a:cubicBezTo>
                      <a:pt x="16298" y="2859"/>
                      <a:pt x="18464" y="3308"/>
                      <a:pt x="20656" y="3731"/>
                    </a:cubicBezTo>
                    <a:cubicBezTo>
                      <a:pt x="21581" y="3916"/>
                      <a:pt x="22505" y="4100"/>
                      <a:pt x="23430" y="4259"/>
                    </a:cubicBezTo>
                    <a:cubicBezTo>
                      <a:pt x="22789" y="4280"/>
                      <a:pt x="22147" y="4319"/>
                      <a:pt x="21506" y="4319"/>
                    </a:cubicBezTo>
                    <a:cubicBezTo>
                      <a:pt x="21355" y="4319"/>
                      <a:pt x="21204" y="4317"/>
                      <a:pt x="21052" y="4312"/>
                    </a:cubicBezTo>
                    <a:cubicBezTo>
                      <a:pt x="19917" y="4285"/>
                      <a:pt x="18781" y="4206"/>
                      <a:pt x="17645" y="4048"/>
                    </a:cubicBezTo>
                    <a:cubicBezTo>
                      <a:pt x="15400" y="3757"/>
                      <a:pt x="13181" y="3176"/>
                      <a:pt x="11068" y="2331"/>
                    </a:cubicBezTo>
                    <a:cubicBezTo>
                      <a:pt x="10460" y="2093"/>
                      <a:pt x="9879" y="1802"/>
                      <a:pt x="9272" y="1538"/>
                    </a:cubicBezTo>
                    <a:close/>
                    <a:moveTo>
                      <a:pt x="7449" y="1327"/>
                    </a:moveTo>
                    <a:cubicBezTo>
                      <a:pt x="10196" y="2938"/>
                      <a:pt x="12600" y="5051"/>
                      <a:pt x="14607" y="7561"/>
                    </a:cubicBezTo>
                    <a:cubicBezTo>
                      <a:pt x="16641" y="10149"/>
                      <a:pt x="18147" y="13108"/>
                      <a:pt x="19018" y="16304"/>
                    </a:cubicBezTo>
                    <a:cubicBezTo>
                      <a:pt x="19256" y="17202"/>
                      <a:pt x="19441" y="18100"/>
                      <a:pt x="19600" y="19024"/>
                    </a:cubicBezTo>
                    <a:cubicBezTo>
                      <a:pt x="19626" y="19315"/>
                      <a:pt x="19679" y="19606"/>
                      <a:pt x="19705" y="19896"/>
                    </a:cubicBezTo>
                    <a:cubicBezTo>
                      <a:pt x="15981" y="15485"/>
                      <a:pt x="12679" y="10783"/>
                      <a:pt x="9800" y="5791"/>
                    </a:cubicBezTo>
                    <a:cubicBezTo>
                      <a:pt x="9007" y="4365"/>
                      <a:pt x="8241" y="2938"/>
                      <a:pt x="7449" y="1485"/>
                    </a:cubicBezTo>
                    <a:lnTo>
                      <a:pt x="7449" y="1327"/>
                    </a:lnTo>
                    <a:close/>
                    <a:moveTo>
                      <a:pt x="7502" y="2753"/>
                    </a:moveTo>
                    <a:lnTo>
                      <a:pt x="7502" y="2753"/>
                    </a:lnTo>
                    <a:cubicBezTo>
                      <a:pt x="8690" y="5131"/>
                      <a:pt x="10011" y="7455"/>
                      <a:pt x="11438" y="9727"/>
                    </a:cubicBezTo>
                    <a:cubicBezTo>
                      <a:pt x="13102" y="12342"/>
                      <a:pt x="14898" y="14904"/>
                      <a:pt x="16826" y="17360"/>
                    </a:cubicBezTo>
                    <a:cubicBezTo>
                      <a:pt x="17645" y="18443"/>
                      <a:pt x="18517" y="19500"/>
                      <a:pt x="19415" y="20530"/>
                    </a:cubicBezTo>
                    <a:cubicBezTo>
                      <a:pt x="16720" y="19236"/>
                      <a:pt x="14343" y="17387"/>
                      <a:pt x="12441" y="15115"/>
                    </a:cubicBezTo>
                    <a:cubicBezTo>
                      <a:pt x="10328" y="12579"/>
                      <a:pt x="8823" y="9621"/>
                      <a:pt x="8057" y="6425"/>
                    </a:cubicBezTo>
                    <a:cubicBezTo>
                      <a:pt x="7845" y="5553"/>
                      <a:pt x="7687" y="4682"/>
                      <a:pt x="7581" y="3783"/>
                    </a:cubicBezTo>
                    <a:cubicBezTo>
                      <a:pt x="7555" y="3440"/>
                      <a:pt x="7528" y="3097"/>
                      <a:pt x="7502" y="2753"/>
                    </a:cubicBezTo>
                    <a:close/>
                    <a:moveTo>
                      <a:pt x="6366" y="2938"/>
                    </a:moveTo>
                    <a:lnTo>
                      <a:pt x="6366" y="2938"/>
                    </a:lnTo>
                    <a:cubicBezTo>
                      <a:pt x="6551" y="5342"/>
                      <a:pt x="6498" y="7772"/>
                      <a:pt x="6208" y="10149"/>
                    </a:cubicBezTo>
                    <a:cubicBezTo>
                      <a:pt x="5864" y="13108"/>
                      <a:pt x="5098" y="16013"/>
                      <a:pt x="3989" y="18760"/>
                    </a:cubicBezTo>
                    <a:cubicBezTo>
                      <a:pt x="3540" y="19896"/>
                      <a:pt x="3011" y="21006"/>
                      <a:pt x="2404" y="22062"/>
                    </a:cubicBezTo>
                    <a:cubicBezTo>
                      <a:pt x="3064" y="16885"/>
                      <a:pt x="4068" y="11734"/>
                      <a:pt x="5389" y="6663"/>
                    </a:cubicBezTo>
                    <a:cubicBezTo>
                      <a:pt x="5706" y="5421"/>
                      <a:pt x="6023" y="4180"/>
                      <a:pt x="6366" y="2938"/>
                    </a:cubicBezTo>
                    <a:close/>
                    <a:moveTo>
                      <a:pt x="5415" y="4206"/>
                    </a:moveTo>
                    <a:cubicBezTo>
                      <a:pt x="3989" y="8855"/>
                      <a:pt x="2932" y="13583"/>
                      <a:pt x="2193" y="18391"/>
                    </a:cubicBezTo>
                    <a:cubicBezTo>
                      <a:pt x="2008" y="19606"/>
                      <a:pt x="1823" y="20847"/>
                      <a:pt x="1664" y="22089"/>
                    </a:cubicBezTo>
                    <a:cubicBezTo>
                      <a:pt x="1374" y="21111"/>
                      <a:pt x="1162" y="20107"/>
                      <a:pt x="1057" y="19104"/>
                    </a:cubicBezTo>
                    <a:cubicBezTo>
                      <a:pt x="951" y="17677"/>
                      <a:pt x="977" y="16251"/>
                      <a:pt x="1215" y="14851"/>
                    </a:cubicBezTo>
                    <a:cubicBezTo>
                      <a:pt x="1691" y="11681"/>
                      <a:pt x="2932" y="8723"/>
                      <a:pt x="4438" y="5923"/>
                    </a:cubicBezTo>
                    <a:cubicBezTo>
                      <a:pt x="4755" y="5342"/>
                      <a:pt x="5072" y="4761"/>
                      <a:pt x="5415" y="4206"/>
                    </a:cubicBezTo>
                    <a:close/>
                    <a:moveTo>
                      <a:pt x="11750" y="1"/>
                    </a:moveTo>
                    <a:cubicBezTo>
                      <a:pt x="11584" y="1"/>
                      <a:pt x="11419" y="3"/>
                      <a:pt x="11253" y="6"/>
                    </a:cubicBezTo>
                    <a:cubicBezTo>
                      <a:pt x="10592" y="33"/>
                      <a:pt x="9906" y="85"/>
                      <a:pt x="9245" y="165"/>
                    </a:cubicBezTo>
                    <a:cubicBezTo>
                      <a:pt x="8532" y="218"/>
                      <a:pt x="7845" y="350"/>
                      <a:pt x="7185" y="561"/>
                    </a:cubicBezTo>
                    <a:cubicBezTo>
                      <a:pt x="7106" y="561"/>
                      <a:pt x="7053" y="614"/>
                      <a:pt x="7026" y="667"/>
                    </a:cubicBezTo>
                    <a:cubicBezTo>
                      <a:pt x="7013" y="653"/>
                      <a:pt x="7000" y="647"/>
                      <a:pt x="6983" y="647"/>
                    </a:cubicBezTo>
                    <a:cubicBezTo>
                      <a:pt x="6967" y="647"/>
                      <a:pt x="6947" y="653"/>
                      <a:pt x="6921" y="667"/>
                    </a:cubicBezTo>
                    <a:cubicBezTo>
                      <a:pt x="6907" y="660"/>
                      <a:pt x="6890" y="656"/>
                      <a:pt x="6874" y="656"/>
                    </a:cubicBezTo>
                    <a:cubicBezTo>
                      <a:pt x="6829" y="656"/>
                      <a:pt x="6782" y="681"/>
                      <a:pt x="6762" y="719"/>
                    </a:cubicBezTo>
                    <a:cubicBezTo>
                      <a:pt x="6683" y="799"/>
                      <a:pt x="6604" y="878"/>
                      <a:pt x="6524" y="984"/>
                    </a:cubicBezTo>
                    <a:cubicBezTo>
                      <a:pt x="6493" y="973"/>
                      <a:pt x="6460" y="968"/>
                      <a:pt x="6428" y="968"/>
                    </a:cubicBezTo>
                    <a:cubicBezTo>
                      <a:pt x="6300" y="968"/>
                      <a:pt x="6186" y="1052"/>
                      <a:pt x="6208" y="1221"/>
                    </a:cubicBezTo>
                    <a:lnTo>
                      <a:pt x="6208" y="1406"/>
                    </a:lnTo>
                    <a:cubicBezTo>
                      <a:pt x="5891" y="1855"/>
                      <a:pt x="5600" y="2384"/>
                      <a:pt x="5309" y="2859"/>
                    </a:cubicBezTo>
                    <a:cubicBezTo>
                      <a:pt x="4860" y="3599"/>
                      <a:pt x="4411" y="4338"/>
                      <a:pt x="3989" y="5104"/>
                    </a:cubicBezTo>
                    <a:cubicBezTo>
                      <a:pt x="3117" y="6610"/>
                      <a:pt x="2377" y="8168"/>
                      <a:pt x="1743" y="9806"/>
                    </a:cubicBezTo>
                    <a:cubicBezTo>
                      <a:pt x="661" y="12606"/>
                      <a:pt x="0" y="15670"/>
                      <a:pt x="211" y="18707"/>
                    </a:cubicBezTo>
                    <a:cubicBezTo>
                      <a:pt x="291" y="20372"/>
                      <a:pt x="687" y="22036"/>
                      <a:pt x="1427" y="23541"/>
                    </a:cubicBezTo>
                    <a:cubicBezTo>
                      <a:pt x="1471" y="23651"/>
                      <a:pt x="1570" y="23706"/>
                      <a:pt x="1678" y="23706"/>
                    </a:cubicBezTo>
                    <a:cubicBezTo>
                      <a:pt x="1699" y="23706"/>
                      <a:pt x="1721" y="23704"/>
                      <a:pt x="1743" y="23700"/>
                    </a:cubicBezTo>
                    <a:cubicBezTo>
                      <a:pt x="1823" y="23819"/>
                      <a:pt x="1948" y="23878"/>
                      <a:pt x="2074" y="23878"/>
                    </a:cubicBezTo>
                    <a:cubicBezTo>
                      <a:pt x="2199" y="23878"/>
                      <a:pt x="2325" y="23819"/>
                      <a:pt x="2404" y="23700"/>
                    </a:cubicBezTo>
                    <a:cubicBezTo>
                      <a:pt x="5521" y="18417"/>
                      <a:pt x="7158" y="12394"/>
                      <a:pt x="7158" y="6266"/>
                    </a:cubicBezTo>
                    <a:lnTo>
                      <a:pt x="7158" y="6081"/>
                    </a:lnTo>
                    <a:cubicBezTo>
                      <a:pt x="7502" y="7666"/>
                      <a:pt x="8004" y="9198"/>
                      <a:pt x="8690" y="10704"/>
                    </a:cubicBezTo>
                    <a:cubicBezTo>
                      <a:pt x="10117" y="13821"/>
                      <a:pt x="12256" y="16568"/>
                      <a:pt x="14951" y="18681"/>
                    </a:cubicBezTo>
                    <a:cubicBezTo>
                      <a:pt x="16456" y="19896"/>
                      <a:pt x="18120" y="20900"/>
                      <a:pt x="19917" y="21666"/>
                    </a:cubicBezTo>
                    <a:cubicBezTo>
                      <a:pt x="19917" y="21719"/>
                      <a:pt x="19917" y="21745"/>
                      <a:pt x="19943" y="21798"/>
                    </a:cubicBezTo>
                    <a:cubicBezTo>
                      <a:pt x="19996" y="21943"/>
                      <a:pt x="20121" y="22016"/>
                      <a:pt x="20247" y="22016"/>
                    </a:cubicBezTo>
                    <a:cubicBezTo>
                      <a:pt x="20372" y="22016"/>
                      <a:pt x="20498" y="21943"/>
                      <a:pt x="20550" y="21798"/>
                    </a:cubicBezTo>
                    <a:cubicBezTo>
                      <a:pt x="20550" y="21719"/>
                      <a:pt x="20577" y="21639"/>
                      <a:pt x="20603" y="21560"/>
                    </a:cubicBezTo>
                    <a:cubicBezTo>
                      <a:pt x="20762" y="21455"/>
                      <a:pt x="20815" y="21217"/>
                      <a:pt x="20683" y="21058"/>
                    </a:cubicBezTo>
                    <a:lnTo>
                      <a:pt x="20630" y="21006"/>
                    </a:lnTo>
                    <a:cubicBezTo>
                      <a:pt x="20630" y="20424"/>
                      <a:pt x="20577" y="19817"/>
                      <a:pt x="20471" y="19262"/>
                    </a:cubicBezTo>
                    <a:cubicBezTo>
                      <a:pt x="20366" y="18417"/>
                      <a:pt x="20207" y="17572"/>
                      <a:pt x="20022" y="16753"/>
                    </a:cubicBezTo>
                    <a:cubicBezTo>
                      <a:pt x="18781" y="11734"/>
                      <a:pt x="16060" y="7217"/>
                      <a:pt x="12204" y="3810"/>
                    </a:cubicBezTo>
                    <a:cubicBezTo>
                      <a:pt x="11939" y="3572"/>
                      <a:pt x="11649" y="3334"/>
                      <a:pt x="11358" y="3097"/>
                    </a:cubicBezTo>
                    <a:lnTo>
                      <a:pt x="11358" y="3097"/>
                    </a:lnTo>
                    <a:cubicBezTo>
                      <a:pt x="14317" y="4232"/>
                      <a:pt x="17460" y="4840"/>
                      <a:pt x="20630" y="4919"/>
                    </a:cubicBezTo>
                    <a:cubicBezTo>
                      <a:pt x="20889" y="4930"/>
                      <a:pt x="21149" y="4935"/>
                      <a:pt x="21409" y="4935"/>
                    </a:cubicBezTo>
                    <a:cubicBezTo>
                      <a:pt x="22450" y="4935"/>
                      <a:pt x="23498" y="4851"/>
                      <a:pt x="24513" y="4682"/>
                    </a:cubicBezTo>
                    <a:cubicBezTo>
                      <a:pt x="24565" y="4682"/>
                      <a:pt x="24592" y="4655"/>
                      <a:pt x="24618" y="4629"/>
                    </a:cubicBezTo>
                    <a:cubicBezTo>
                      <a:pt x="24636" y="4633"/>
                      <a:pt x="24652" y="4635"/>
                      <a:pt x="24668" y="4635"/>
                    </a:cubicBezTo>
                    <a:cubicBezTo>
                      <a:pt x="24849" y="4635"/>
                      <a:pt x="24951" y="4380"/>
                      <a:pt x="24830" y="4259"/>
                    </a:cubicBezTo>
                    <a:cubicBezTo>
                      <a:pt x="24407" y="3836"/>
                      <a:pt x="23932" y="3466"/>
                      <a:pt x="23430" y="3202"/>
                    </a:cubicBezTo>
                    <a:cubicBezTo>
                      <a:pt x="22901" y="2859"/>
                      <a:pt x="22373" y="2595"/>
                      <a:pt x="21818" y="2331"/>
                    </a:cubicBezTo>
                    <a:cubicBezTo>
                      <a:pt x="18667" y="793"/>
                      <a:pt x="15227" y="1"/>
                      <a:pt x="117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4997975" y="852300"/>
                <a:ext cx="316325" cy="178625"/>
              </a:xfrm>
              <a:custGeom>
                <a:avLst/>
                <a:gdLst/>
                <a:ahLst/>
                <a:cxnLst/>
                <a:rect l="l" t="t" r="r" b="b"/>
                <a:pathLst>
                  <a:path w="12653" h="7145" extrusionOk="0">
                    <a:moveTo>
                      <a:pt x="2008" y="899"/>
                    </a:moveTo>
                    <a:lnTo>
                      <a:pt x="2008" y="899"/>
                    </a:lnTo>
                    <a:cubicBezTo>
                      <a:pt x="2351" y="978"/>
                      <a:pt x="2668" y="1057"/>
                      <a:pt x="2959" y="1137"/>
                    </a:cubicBezTo>
                    <a:cubicBezTo>
                      <a:pt x="3830" y="1374"/>
                      <a:pt x="4676" y="1691"/>
                      <a:pt x="5495" y="2035"/>
                    </a:cubicBezTo>
                    <a:cubicBezTo>
                      <a:pt x="7132" y="2774"/>
                      <a:pt x="8664" y="3752"/>
                      <a:pt x="10064" y="4914"/>
                    </a:cubicBezTo>
                    <a:cubicBezTo>
                      <a:pt x="10434" y="5231"/>
                      <a:pt x="10804" y="5574"/>
                      <a:pt x="11174" y="5891"/>
                    </a:cubicBezTo>
                    <a:lnTo>
                      <a:pt x="11411" y="6129"/>
                    </a:lnTo>
                    <a:cubicBezTo>
                      <a:pt x="9774" y="5336"/>
                      <a:pt x="8136" y="4544"/>
                      <a:pt x="6551" y="3672"/>
                    </a:cubicBezTo>
                    <a:cubicBezTo>
                      <a:pt x="5679" y="3170"/>
                      <a:pt x="4781" y="2669"/>
                      <a:pt x="3910" y="2140"/>
                    </a:cubicBezTo>
                    <a:cubicBezTo>
                      <a:pt x="3461" y="1876"/>
                      <a:pt x="3012" y="1586"/>
                      <a:pt x="2589" y="1295"/>
                    </a:cubicBezTo>
                    <a:cubicBezTo>
                      <a:pt x="2404" y="1163"/>
                      <a:pt x="2219" y="1031"/>
                      <a:pt x="2008" y="899"/>
                    </a:cubicBezTo>
                    <a:close/>
                    <a:moveTo>
                      <a:pt x="1400" y="1242"/>
                    </a:moveTo>
                    <a:lnTo>
                      <a:pt x="1638" y="1401"/>
                    </a:lnTo>
                    <a:lnTo>
                      <a:pt x="2298" y="1797"/>
                    </a:lnTo>
                    <a:cubicBezTo>
                      <a:pt x="2747" y="2087"/>
                      <a:pt x="3196" y="2352"/>
                      <a:pt x="3646" y="2616"/>
                    </a:cubicBezTo>
                    <a:cubicBezTo>
                      <a:pt x="4544" y="3170"/>
                      <a:pt x="5442" y="3672"/>
                      <a:pt x="6340" y="4174"/>
                    </a:cubicBezTo>
                    <a:cubicBezTo>
                      <a:pt x="7740" y="4914"/>
                      <a:pt x="9140" y="5627"/>
                      <a:pt x="10592" y="6261"/>
                    </a:cubicBezTo>
                    <a:cubicBezTo>
                      <a:pt x="10328" y="6234"/>
                      <a:pt x="10064" y="6182"/>
                      <a:pt x="9800" y="6155"/>
                    </a:cubicBezTo>
                    <a:cubicBezTo>
                      <a:pt x="8928" y="5997"/>
                      <a:pt x="8083" y="5759"/>
                      <a:pt x="7264" y="5442"/>
                    </a:cubicBezTo>
                    <a:cubicBezTo>
                      <a:pt x="5600" y="4808"/>
                      <a:pt x="4068" y="3884"/>
                      <a:pt x="2774" y="2695"/>
                    </a:cubicBezTo>
                    <a:cubicBezTo>
                      <a:pt x="2272" y="2246"/>
                      <a:pt x="1823" y="1770"/>
                      <a:pt x="1400" y="1242"/>
                    </a:cubicBezTo>
                    <a:close/>
                    <a:moveTo>
                      <a:pt x="370" y="1"/>
                    </a:moveTo>
                    <a:cubicBezTo>
                      <a:pt x="106" y="1"/>
                      <a:pt x="0" y="371"/>
                      <a:pt x="212" y="529"/>
                    </a:cubicBezTo>
                    <a:cubicBezTo>
                      <a:pt x="159" y="608"/>
                      <a:pt x="159" y="714"/>
                      <a:pt x="212" y="793"/>
                    </a:cubicBezTo>
                    <a:cubicBezTo>
                      <a:pt x="1136" y="2404"/>
                      <a:pt x="2642" y="3725"/>
                      <a:pt x="4147" y="4729"/>
                    </a:cubicBezTo>
                    <a:cubicBezTo>
                      <a:pt x="5706" y="5759"/>
                      <a:pt x="7476" y="6472"/>
                      <a:pt x="9325" y="6842"/>
                    </a:cubicBezTo>
                    <a:cubicBezTo>
                      <a:pt x="9826" y="6948"/>
                      <a:pt x="10328" y="7027"/>
                      <a:pt x="10830" y="7080"/>
                    </a:cubicBezTo>
                    <a:cubicBezTo>
                      <a:pt x="11103" y="7095"/>
                      <a:pt x="11445" y="7145"/>
                      <a:pt x="11772" y="7145"/>
                    </a:cubicBezTo>
                    <a:cubicBezTo>
                      <a:pt x="12015" y="7145"/>
                      <a:pt x="12250" y="7117"/>
                      <a:pt x="12441" y="7027"/>
                    </a:cubicBezTo>
                    <a:cubicBezTo>
                      <a:pt x="12626" y="6921"/>
                      <a:pt x="12653" y="6657"/>
                      <a:pt x="12494" y="6499"/>
                    </a:cubicBezTo>
                    <a:cubicBezTo>
                      <a:pt x="12336" y="6182"/>
                      <a:pt x="12125" y="5865"/>
                      <a:pt x="11860" y="5627"/>
                    </a:cubicBezTo>
                    <a:cubicBezTo>
                      <a:pt x="11543" y="5284"/>
                      <a:pt x="11200" y="4940"/>
                      <a:pt x="10857" y="4650"/>
                    </a:cubicBezTo>
                    <a:cubicBezTo>
                      <a:pt x="10143" y="4016"/>
                      <a:pt x="9404" y="3435"/>
                      <a:pt x="8611" y="2906"/>
                    </a:cubicBezTo>
                    <a:cubicBezTo>
                      <a:pt x="7053" y="1876"/>
                      <a:pt x="5336" y="1084"/>
                      <a:pt x="3540" y="582"/>
                    </a:cubicBezTo>
                    <a:cubicBezTo>
                      <a:pt x="2510" y="238"/>
                      <a:pt x="1453" y="54"/>
                      <a:pt x="3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 flipH="1">
            <a:off x="4839076" y="2597300"/>
            <a:ext cx="3582600" cy="12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 flipH="1">
            <a:off x="4838977" y="1284725"/>
            <a:ext cx="3582600" cy="13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76" name="Google Shape;76;p9"/>
          <p:cNvGrpSpPr/>
          <p:nvPr/>
        </p:nvGrpSpPr>
        <p:grpSpPr>
          <a:xfrm flipH="1">
            <a:off x="-76193" y="-76200"/>
            <a:ext cx="9296393" cy="5295900"/>
            <a:chOff x="-76193" y="-76200"/>
            <a:chExt cx="9296393" cy="5295900"/>
          </a:xfrm>
        </p:grpSpPr>
        <p:sp>
          <p:nvSpPr>
            <p:cNvPr id="77" name="Google Shape;77;p9"/>
            <p:cNvSpPr/>
            <p:nvPr/>
          </p:nvSpPr>
          <p:spPr>
            <a:xfrm flipH="1">
              <a:off x="8335782" y="4093325"/>
              <a:ext cx="884418" cy="1126375"/>
            </a:xfrm>
            <a:custGeom>
              <a:avLst/>
              <a:gdLst/>
              <a:ahLst/>
              <a:cxnLst/>
              <a:rect l="l" t="t" r="r" b="b"/>
              <a:pathLst>
                <a:path w="33146" h="42214" extrusionOk="0">
                  <a:moveTo>
                    <a:pt x="22770" y="1"/>
                  </a:moveTo>
                  <a:cubicBezTo>
                    <a:pt x="22694" y="1"/>
                    <a:pt x="22618" y="3"/>
                    <a:pt x="22540" y="9"/>
                  </a:cubicBezTo>
                  <a:cubicBezTo>
                    <a:pt x="20153" y="226"/>
                    <a:pt x="19041" y="3020"/>
                    <a:pt x="18471" y="5353"/>
                  </a:cubicBezTo>
                  <a:cubicBezTo>
                    <a:pt x="16681" y="12595"/>
                    <a:pt x="14891" y="19864"/>
                    <a:pt x="13101" y="27133"/>
                  </a:cubicBezTo>
                  <a:cubicBezTo>
                    <a:pt x="14240" y="21356"/>
                    <a:pt x="14349" y="15443"/>
                    <a:pt x="13426" y="9638"/>
                  </a:cubicBezTo>
                  <a:cubicBezTo>
                    <a:pt x="13129" y="7730"/>
                    <a:pt x="11994" y="5368"/>
                    <a:pt x="10248" y="5368"/>
                  </a:cubicBezTo>
                  <a:cubicBezTo>
                    <a:pt x="10083" y="5368"/>
                    <a:pt x="9913" y="5389"/>
                    <a:pt x="9737" y="5434"/>
                  </a:cubicBezTo>
                  <a:cubicBezTo>
                    <a:pt x="8354" y="5787"/>
                    <a:pt x="7812" y="7441"/>
                    <a:pt x="7513" y="8824"/>
                  </a:cubicBezTo>
                  <a:cubicBezTo>
                    <a:pt x="5777" y="16934"/>
                    <a:pt x="4882" y="25180"/>
                    <a:pt x="4882" y="33453"/>
                  </a:cubicBezTo>
                  <a:cubicBezTo>
                    <a:pt x="4475" y="30795"/>
                    <a:pt x="3852" y="28028"/>
                    <a:pt x="2170" y="25912"/>
                  </a:cubicBezTo>
                  <a:cubicBezTo>
                    <a:pt x="1573" y="25180"/>
                    <a:pt x="841" y="24556"/>
                    <a:pt x="0" y="24095"/>
                  </a:cubicBezTo>
                  <a:lnTo>
                    <a:pt x="0" y="42214"/>
                  </a:lnTo>
                  <a:lnTo>
                    <a:pt x="27070" y="42214"/>
                  </a:lnTo>
                  <a:cubicBezTo>
                    <a:pt x="27992" y="41129"/>
                    <a:pt x="28887" y="39990"/>
                    <a:pt x="29728" y="38850"/>
                  </a:cubicBezTo>
                  <a:cubicBezTo>
                    <a:pt x="31518" y="36355"/>
                    <a:pt x="33145" y="33290"/>
                    <a:pt x="32250" y="30361"/>
                  </a:cubicBezTo>
                  <a:cubicBezTo>
                    <a:pt x="32033" y="29601"/>
                    <a:pt x="31518" y="28788"/>
                    <a:pt x="30731" y="28706"/>
                  </a:cubicBezTo>
                  <a:cubicBezTo>
                    <a:pt x="30681" y="28700"/>
                    <a:pt x="30631" y="28697"/>
                    <a:pt x="30581" y="28697"/>
                  </a:cubicBezTo>
                  <a:cubicBezTo>
                    <a:pt x="29961" y="28697"/>
                    <a:pt x="29391" y="29147"/>
                    <a:pt x="28914" y="29574"/>
                  </a:cubicBezTo>
                  <a:lnTo>
                    <a:pt x="21184" y="36247"/>
                  </a:lnTo>
                  <a:cubicBezTo>
                    <a:pt x="27287" y="27187"/>
                    <a:pt x="29457" y="16012"/>
                    <a:pt x="27151" y="5298"/>
                  </a:cubicBezTo>
                  <a:cubicBezTo>
                    <a:pt x="26625" y="2879"/>
                    <a:pt x="25181" y="1"/>
                    <a:pt x="22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 rot="10800000" flipH="1">
              <a:off x="-76193" y="-76200"/>
              <a:ext cx="884418" cy="1126375"/>
            </a:xfrm>
            <a:custGeom>
              <a:avLst/>
              <a:gdLst/>
              <a:ahLst/>
              <a:cxnLst/>
              <a:rect l="l" t="t" r="r" b="b"/>
              <a:pathLst>
                <a:path w="33146" h="42214" extrusionOk="0">
                  <a:moveTo>
                    <a:pt x="22770" y="1"/>
                  </a:moveTo>
                  <a:cubicBezTo>
                    <a:pt x="22694" y="1"/>
                    <a:pt x="22618" y="3"/>
                    <a:pt x="22540" y="9"/>
                  </a:cubicBezTo>
                  <a:cubicBezTo>
                    <a:pt x="20153" y="226"/>
                    <a:pt x="19041" y="3020"/>
                    <a:pt x="18471" y="5353"/>
                  </a:cubicBezTo>
                  <a:cubicBezTo>
                    <a:pt x="16681" y="12595"/>
                    <a:pt x="14891" y="19864"/>
                    <a:pt x="13101" y="27133"/>
                  </a:cubicBezTo>
                  <a:cubicBezTo>
                    <a:pt x="14240" y="21356"/>
                    <a:pt x="14349" y="15443"/>
                    <a:pt x="13426" y="9638"/>
                  </a:cubicBezTo>
                  <a:cubicBezTo>
                    <a:pt x="13129" y="7730"/>
                    <a:pt x="11994" y="5368"/>
                    <a:pt x="10248" y="5368"/>
                  </a:cubicBezTo>
                  <a:cubicBezTo>
                    <a:pt x="10083" y="5368"/>
                    <a:pt x="9913" y="5389"/>
                    <a:pt x="9737" y="5434"/>
                  </a:cubicBezTo>
                  <a:cubicBezTo>
                    <a:pt x="8354" y="5787"/>
                    <a:pt x="7812" y="7441"/>
                    <a:pt x="7513" y="8824"/>
                  </a:cubicBezTo>
                  <a:cubicBezTo>
                    <a:pt x="5777" y="16934"/>
                    <a:pt x="4882" y="25180"/>
                    <a:pt x="4882" y="33453"/>
                  </a:cubicBezTo>
                  <a:cubicBezTo>
                    <a:pt x="4475" y="30795"/>
                    <a:pt x="3852" y="28028"/>
                    <a:pt x="2170" y="25912"/>
                  </a:cubicBezTo>
                  <a:cubicBezTo>
                    <a:pt x="1573" y="25180"/>
                    <a:pt x="841" y="24556"/>
                    <a:pt x="0" y="24095"/>
                  </a:cubicBezTo>
                  <a:lnTo>
                    <a:pt x="0" y="42214"/>
                  </a:lnTo>
                  <a:lnTo>
                    <a:pt x="27070" y="42214"/>
                  </a:lnTo>
                  <a:cubicBezTo>
                    <a:pt x="27992" y="41129"/>
                    <a:pt x="28887" y="39990"/>
                    <a:pt x="29728" y="38850"/>
                  </a:cubicBezTo>
                  <a:cubicBezTo>
                    <a:pt x="31518" y="36355"/>
                    <a:pt x="33145" y="33290"/>
                    <a:pt x="32250" y="30361"/>
                  </a:cubicBezTo>
                  <a:cubicBezTo>
                    <a:pt x="32033" y="29601"/>
                    <a:pt x="31518" y="28788"/>
                    <a:pt x="30731" y="28706"/>
                  </a:cubicBezTo>
                  <a:cubicBezTo>
                    <a:pt x="30681" y="28700"/>
                    <a:pt x="30631" y="28697"/>
                    <a:pt x="30581" y="28697"/>
                  </a:cubicBezTo>
                  <a:cubicBezTo>
                    <a:pt x="29961" y="28697"/>
                    <a:pt x="29391" y="29147"/>
                    <a:pt x="28914" y="29574"/>
                  </a:cubicBezTo>
                  <a:lnTo>
                    <a:pt x="21184" y="36247"/>
                  </a:lnTo>
                  <a:cubicBezTo>
                    <a:pt x="27287" y="27187"/>
                    <a:pt x="29457" y="16012"/>
                    <a:pt x="27151" y="5298"/>
                  </a:cubicBezTo>
                  <a:cubicBezTo>
                    <a:pt x="26625" y="2879"/>
                    <a:pt x="25181" y="1"/>
                    <a:pt x="22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_1_1_1_1_1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>
            <a:spLocks noGrp="1"/>
          </p:cNvSpPr>
          <p:nvPr>
            <p:ph type="subTitle" idx="1"/>
          </p:nvPr>
        </p:nvSpPr>
        <p:spPr>
          <a:xfrm>
            <a:off x="1642650" y="3979725"/>
            <a:ext cx="58587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256" name="Google Shape;256;p22"/>
          <p:cNvGrpSpPr/>
          <p:nvPr/>
        </p:nvGrpSpPr>
        <p:grpSpPr>
          <a:xfrm flipH="1">
            <a:off x="-82831" y="4194940"/>
            <a:ext cx="9309683" cy="1025761"/>
            <a:chOff x="-82831" y="4222593"/>
            <a:chExt cx="9309683" cy="1025761"/>
          </a:xfrm>
        </p:grpSpPr>
        <p:sp>
          <p:nvSpPr>
            <p:cNvPr id="257" name="Google Shape;257;p22"/>
            <p:cNvSpPr/>
            <p:nvPr/>
          </p:nvSpPr>
          <p:spPr>
            <a:xfrm flipH="1">
              <a:off x="-82831" y="4222593"/>
              <a:ext cx="805206" cy="1025744"/>
            </a:xfrm>
            <a:custGeom>
              <a:avLst/>
              <a:gdLst/>
              <a:ahLst/>
              <a:cxnLst/>
              <a:rect l="l" t="t" r="r" b="b"/>
              <a:pathLst>
                <a:path w="33119" h="42190" extrusionOk="0">
                  <a:moveTo>
                    <a:pt x="10343" y="1"/>
                  </a:moveTo>
                  <a:cubicBezTo>
                    <a:pt x="7927" y="1"/>
                    <a:pt x="6518" y="2866"/>
                    <a:pt x="5968" y="5301"/>
                  </a:cubicBezTo>
                  <a:cubicBezTo>
                    <a:pt x="3689" y="15988"/>
                    <a:pt x="5832" y="27163"/>
                    <a:pt x="11935" y="36250"/>
                  </a:cubicBezTo>
                  <a:lnTo>
                    <a:pt x="4232" y="29550"/>
                  </a:lnTo>
                  <a:cubicBezTo>
                    <a:pt x="3730" y="29123"/>
                    <a:pt x="3181" y="28673"/>
                    <a:pt x="2543" y="28673"/>
                  </a:cubicBezTo>
                  <a:cubicBezTo>
                    <a:pt x="2492" y="28673"/>
                    <a:pt x="2440" y="28676"/>
                    <a:pt x="2387" y="28682"/>
                  </a:cubicBezTo>
                  <a:cubicBezTo>
                    <a:pt x="1601" y="28790"/>
                    <a:pt x="1113" y="29577"/>
                    <a:pt x="869" y="30337"/>
                  </a:cubicBezTo>
                  <a:cubicBezTo>
                    <a:pt x="1" y="33266"/>
                    <a:pt x="1601" y="36331"/>
                    <a:pt x="3391" y="38826"/>
                  </a:cubicBezTo>
                  <a:cubicBezTo>
                    <a:pt x="4232" y="39993"/>
                    <a:pt x="5127" y="41105"/>
                    <a:pt x="6049" y="42190"/>
                  </a:cubicBezTo>
                  <a:lnTo>
                    <a:pt x="33119" y="42190"/>
                  </a:lnTo>
                  <a:lnTo>
                    <a:pt x="33119" y="24098"/>
                  </a:lnTo>
                  <a:cubicBezTo>
                    <a:pt x="32278" y="24559"/>
                    <a:pt x="31546" y="25183"/>
                    <a:pt x="30949" y="25915"/>
                  </a:cubicBezTo>
                  <a:cubicBezTo>
                    <a:pt x="29267" y="28031"/>
                    <a:pt x="28643" y="30771"/>
                    <a:pt x="28264" y="33456"/>
                  </a:cubicBezTo>
                  <a:cubicBezTo>
                    <a:pt x="28237" y="25183"/>
                    <a:pt x="27369" y="16910"/>
                    <a:pt x="25633" y="8827"/>
                  </a:cubicBezTo>
                  <a:cubicBezTo>
                    <a:pt x="25334" y="7417"/>
                    <a:pt x="24765" y="5762"/>
                    <a:pt x="23381" y="5437"/>
                  </a:cubicBezTo>
                  <a:cubicBezTo>
                    <a:pt x="23206" y="5392"/>
                    <a:pt x="23036" y="5371"/>
                    <a:pt x="22871" y="5371"/>
                  </a:cubicBezTo>
                  <a:cubicBezTo>
                    <a:pt x="21125" y="5371"/>
                    <a:pt x="19990" y="7730"/>
                    <a:pt x="19693" y="9614"/>
                  </a:cubicBezTo>
                  <a:cubicBezTo>
                    <a:pt x="18770" y="15418"/>
                    <a:pt x="18879" y="21359"/>
                    <a:pt x="20045" y="27136"/>
                  </a:cubicBezTo>
                  <a:lnTo>
                    <a:pt x="14675" y="5328"/>
                  </a:lnTo>
                  <a:cubicBezTo>
                    <a:pt x="14105" y="2996"/>
                    <a:pt x="12993" y="202"/>
                    <a:pt x="10606" y="12"/>
                  </a:cubicBezTo>
                  <a:cubicBezTo>
                    <a:pt x="10517" y="5"/>
                    <a:pt x="10429" y="1"/>
                    <a:pt x="10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22"/>
            <p:cNvGrpSpPr/>
            <p:nvPr/>
          </p:nvGrpSpPr>
          <p:grpSpPr>
            <a:xfrm rot="10800000">
              <a:off x="8229269" y="4454497"/>
              <a:ext cx="997583" cy="793857"/>
              <a:chOff x="4564125" y="690375"/>
              <a:chExt cx="750175" cy="596975"/>
            </a:xfrm>
          </p:grpSpPr>
          <p:sp>
            <p:nvSpPr>
              <p:cNvPr id="259" name="Google Shape;259;p22"/>
              <p:cNvSpPr/>
              <p:nvPr/>
            </p:nvSpPr>
            <p:spPr>
              <a:xfrm>
                <a:off x="4564125" y="690375"/>
                <a:ext cx="623775" cy="596975"/>
              </a:xfrm>
              <a:custGeom>
                <a:avLst/>
                <a:gdLst/>
                <a:ahLst/>
                <a:cxnLst/>
                <a:rect l="l" t="t" r="r" b="b"/>
                <a:pathLst>
                  <a:path w="24951" h="23879" extrusionOk="0">
                    <a:moveTo>
                      <a:pt x="11668" y="778"/>
                    </a:moveTo>
                    <a:cubicBezTo>
                      <a:pt x="12542" y="778"/>
                      <a:pt x="13409" y="833"/>
                      <a:pt x="14290" y="931"/>
                    </a:cubicBezTo>
                    <a:cubicBezTo>
                      <a:pt x="16615" y="1195"/>
                      <a:pt x="18913" y="1829"/>
                      <a:pt x="21052" y="2780"/>
                    </a:cubicBezTo>
                    <a:cubicBezTo>
                      <a:pt x="21633" y="3044"/>
                      <a:pt x="22215" y="3334"/>
                      <a:pt x="22769" y="3651"/>
                    </a:cubicBezTo>
                    <a:cubicBezTo>
                      <a:pt x="21158" y="3282"/>
                      <a:pt x="19520" y="2991"/>
                      <a:pt x="17883" y="2674"/>
                    </a:cubicBezTo>
                    <a:cubicBezTo>
                      <a:pt x="15717" y="2251"/>
                      <a:pt x="13551" y="1776"/>
                      <a:pt x="11385" y="1327"/>
                    </a:cubicBezTo>
                    <a:cubicBezTo>
                      <a:pt x="10777" y="1195"/>
                      <a:pt x="10196" y="1089"/>
                      <a:pt x="9589" y="957"/>
                    </a:cubicBezTo>
                    <a:lnTo>
                      <a:pt x="9298" y="904"/>
                    </a:lnTo>
                    <a:cubicBezTo>
                      <a:pt x="9773" y="851"/>
                      <a:pt x="10275" y="825"/>
                      <a:pt x="10751" y="799"/>
                    </a:cubicBezTo>
                    <a:cubicBezTo>
                      <a:pt x="11058" y="785"/>
                      <a:pt x="11363" y="778"/>
                      <a:pt x="11668" y="778"/>
                    </a:cubicBezTo>
                    <a:close/>
                    <a:moveTo>
                      <a:pt x="9272" y="1538"/>
                    </a:moveTo>
                    <a:lnTo>
                      <a:pt x="10830" y="1829"/>
                    </a:lnTo>
                    <a:cubicBezTo>
                      <a:pt x="11913" y="2040"/>
                      <a:pt x="13022" y="2251"/>
                      <a:pt x="14132" y="2463"/>
                    </a:cubicBezTo>
                    <a:cubicBezTo>
                      <a:pt x="16298" y="2859"/>
                      <a:pt x="18464" y="3308"/>
                      <a:pt x="20656" y="3731"/>
                    </a:cubicBezTo>
                    <a:cubicBezTo>
                      <a:pt x="21581" y="3916"/>
                      <a:pt x="22505" y="4100"/>
                      <a:pt x="23430" y="4259"/>
                    </a:cubicBezTo>
                    <a:cubicBezTo>
                      <a:pt x="22789" y="4280"/>
                      <a:pt x="22147" y="4319"/>
                      <a:pt x="21506" y="4319"/>
                    </a:cubicBezTo>
                    <a:cubicBezTo>
                      <a:pt x="21355" y="4319"/>
                      <a:pt x="21204" y="4317"/>
                      <a:pt x="21052" y="4312"/>
                    </a:cubicBezTo>
                    <a:cubicBezTo>
                      <a:pt x="19917" y="4285"/>
                      <a:pt x="18781" y="4206"/>
                      <a:pt x="17645" y="4048"/>
                    </a:cubicBezTo>
                    <a:cubicBezTo>
                      <a:pt x="15400" y="3757"/>
                      <a:pt x="13181" y="3176"/>
                      <a:pt x="11068" y="2331"/>
                    </a:cubicBezTo>
                    <a:cubicBezTo>
                      <a:pt x="10460" y="2093"/>
                      <a:pt x="9879" y="1802"/>
                      <a:pt x="9272" y="1538"/>
                    </a:cubicBezTo>
                    <a:close/>
                    <a:moveTo>
                      <a:pt x="7449" y="1327"/>
                    </a:moveTo>
                    <a:cubicBezTo>
                      <a:pt x="10196" y="2938"/>
                      <a:pt x="12600" y="5051"/>
                      <a:pt x="14607" y="7561"/>
                    </a:cubicBezTo>
                    <a:cubicBezTo>
                      <a:pt x="16641" y="10149"/>
                      <a:pt x="18147" y="13108"/>
                      <a:pt x="19018" y="16304"/>
                    </a:cubicBezTo>
                    <a:cubicBezTo>
                      <a:pt x="19256" y="17202"/>
                      <a:pt x="19441" y="18100"/>
                      <a:pt x="19600" y="19024"/>
                    </a:cubicBezTo>
                    <a:cubicBezTo>
                      <a:pt x="19626" y="19315"/>
                      <a:pt x="19679" y="19606"/>
                      <a:pt x="19705" y="19896"/>
                    </a:cubicBezTo>
                    <a:cubicBezTo>
                      <a:pt x="15981" y="15485"/>
                      <a:pt x="12679" y="10783"/>
                      <a:pt x="9800" y="5791"/>
                    </a:cubicBezTo>
                    <a:cubicBezTo>
                      <a:pt x="9007" y="4365"/>
                      <a:pt x="8241" y="2938"/>
                      <a:pt x="7449" y="1485"/>
                    </a:cubicBezTo>
                    <a:lnTo>
                      <a:pt x="7449" y="1327"/>
                    </a:lnTo>
                    <a:close/>
                    <a:moveTo>
                      <a:pt x="7502" y="2753"/>
                    </a:moveTo>
                    <a:lnTo>
                      <a:pt x="7502" y="2753"/>
                    </a:lnTo>
                    <a:cubicBezTo>
                      <a:pt x="8690" y="5131"/>
                      <a:pt x="10011" y="7455"/>
                      <a:pt x="11438" y="9727"/>
                    </a:cubicBezTo>
                    <a:cubicBezTo>
                      <a:pt x="13102" y="12342"/>
                      <a:pt x="14898" y="14904"/>
                      <a:pt x="16826" y="17360"/>
                    </a:cubicBezTo>
                    <a:cubicBezTo>
                      <a:pt x="17645" y="18443"/>
                      <a:pt x="18517" y="19500"/>
                      <a:pt x="19415" y="20530"/>
                    </a:cubicBezTo>
                    <a:cubicBezTo>
                      <a:pt x="16720" y="19236"/>
                      <a:pt x="14343" y="17387"/>
                      <a:pt x="12441" y="15115"/>
                    </a:cubicBezTo>
                    <a:cubicBezTo>
                      <a:pt x="10328" y="12579"/>
                      <a:pt x="8823" y="9621"/>
                      <a:pt x="8057" y="6425"/>
                    </a:cubicBezTo>
                    <a:cubicBezTo>
                      <a:pt x="7845" y="5553"/>
                      <a:pt x="7687" y="4682"/>
                      <a:pt x="7581" y="3783"/>
                    </a:cubicBezTo>
                    <a:cubicBezTo>
                      <a:pt x="7555" y="3440"/>
                      <a:pt x="7528" y="3097"/>
                      <a:pt x="7502" y="2753"/>
                    </a:cubicBezTo>
                    <a:close/>
                    <a:moveTo>
                      <a:pt x="6366" y="2938"/>
                    </a:moveTo>
                    <a:lnTo>
                      <a:pt x="6366" y="2938"/>
                    </a:lnTo>
                    <a:cubicBezTo>
                      <a:pt x="6551" y="5342"/>
                      <a:pt x="6498" y="7772"/>
                      <a:pt x="6208" y="10149"/>
                    </a:cubicBezTo>
                    <a:cubicBezTo>
                      <a:pt x="5864" y="13108"/>
                      <a:pt x="5098" y="16013"/>
                      <a:pt x="3989" y="18760"/>
                    </a:cubicBezTo>
                    <a:cubicBezTo>
                      <a:pt x="3540" y="19896"/>
                      <a:pt x="3011" y="21006"/>
                      <a:pt x="2404" y="22062"/>
                    </a:cubicBezTo>
                    <a:cubicBezTo>
                      <a:pt x="3064" y="16885"/>
                      <a:pt x="4068" y="11734"/>
                      <a:pt x="5389" y="6663"/>
                    </a:cubicBezTo>
                    <a:cubicBezTo>
                      <a:pt x="5706" y="5421"/>
                      <a:pt x="6023" y="4180"/>
                      <a:pt x="6366" y="2938"/>
                    </a:cubicBezTo>
                    <a:close/>
                    <a:moveTo>
                      <a:pt x="5415" y="4206"/>
                    </a:moveTo>
                    <a:cubicBezTo>
                      <a:pt x="3989" y="8855"/>
                      <a:pt x="2932" y="13583"/>
                      <a:pt x="2193" y="18391"/>
                    </a:cubicBezTo>
                    <a:cubicBezTo>
                      <a:pt x="2008" y="19606"/>
                      <a:pt x="1823" y="20847"/>
                      <a:pt x="1664" y="22089"/>
                    </a:cubicBezTo>
                    <a:cubicBezTo>
                      <a:pt x="1374" y="21111"/>
                      <a:pt x="1162" y="20107"/>
                      <a:pt x="1057" y="19104"/>
                    </a:cubicBezTo>
                    <a:cubicBezTo>
                      <a:pt x="951" y="17677"/>
                      <a:pt x="977" y="16251"/>
                      <a:pt x="1215" y="14851"/>
                    </a:cubicBezTo>
                    <a:cubicBezTo>
                      <a:pt x="1691" y="11681"/>
                      <a:pt x="2932" y="8723"/>
                      <a:pt x="4438" y="5923"/>
                    </a:cubicBezTo>
                    <a:cubicBezTo>
                      <a:pt x="4755" y="5342"/>
                      <a:pt x="5072" y="4761"/>
                      <a:pt x="5415" y="4206"/>
                    </a:cubicBezTo>
                    <a:close/>
                    <a:moveTo>
                      <a:pt x="11750" y="1"/>
                    </a:moveTo>
                    <a:cubicBezTo>
                      <a:pt x="11584" y="1"/>
                      <a:pt x="11419" y="3"/>
                      <a:pt x="11253" y="6"/>
                    </a:cubicBezTo>
                    <a:cubicBezTo>
                      <a:pt x="10592" y="33"/>
                      <a:pt x="9906" y="85"/>
                      <a:pt x="9245" y="165"/>
                    </a:cubicBezTo>
                    <a:cubicBezTo>
                      <a:pt x="8532" y="218"/>
                      <a:pt x="7845" y="350"/>
                      <a:pt x="7185" y="561"/>
                    </a:cubicBezTo>
                    <a:cubicBezTo>
                      <a:pt x="7106" y="561"/>
                      <a:pt x="7053" y="614"/>
                      <a:pt x="7026" y="667"/>
                    </a:cubicBezTo>
                    <a:cubicBezTo>
                      <a:pt x="7013" y="653"/>
                      <a:pt x="7000" y="647"/>
                      <a:pt x="6983" y="647"/>
                    </a:cubicBezTo>
                    <a:cubicBezTo>
                      <a:pt x="6967" y="647"/>
                      <a:pt x="6947" y="653"/>
                      <a:pt x="6921" y="667"/>
                    </a:cubicBezTo>
                    <a:cubicBezTo>
                      <a:pt x="6907" y="660"/>
                      <a:pt x="6890" y="656"/>
                      <a:pt x="6874" y="656"/>
                    </a:cubicBezTo>
                    <a:cubicBezTo>
                      <a:pt x="6829" y="656"/>
                      <a:pt x="6782" y="681"/>
                      <a:pt x="6762" y="719"/>
                    </a:cubicBezTo>
                    <a:cubicBezTo>
                      <a:pt x="6683" y="799"/>
                      <a:pt x="6604" y="878"/>
                      <a:pt x="6524" y="984"/>
                    </a:cubicBezTo>
                    <a:cubicBezTo>
                      <a:pt x="6493" y="973"/>
                      <a:pt x="6460" y="968"/>
                      <a:pt x="6428" y="968"/>
                    </a:cubicBezTo>
                    <a:cubicBezTo>
                      <a:pt x="6300" y="968"/>
                      <a:pt x="6186" y="1052"/>
                      <a:pt x="6208" y="1221"/>
                    </a:cubicBezTo>
                    <a:lnTo>
                      <a:pt x="6208" y="1406"/>
                    </a:lnTo>
                    <a:cubicBezTo>
                      <a:pt x="5891" y="1855"/>
                      <a:pt x="5600" y="2384"/>
                      <a:pt x="5309" y="2859"/>
                    </a:cubicBezTo>
                    <a:cubicBezTo>
                      <a:pt x="4860" y="3599"/>
                      <a:pt x="4411" y="4338"/>
                      <a:pt x="3989" y="5104"/>
                    </a:cubicBezTo>
                    <a:cubicBezTo>
                      <a:pt x="3117" y="6610"/>
                      <a:pt x="2377" y="8168"/>
                      <a:pt x="1743" y="9806"/>
                    </a:cubicBezTo>
                    <a:cubicBezTo>
                      <a:pt x="661" y="12606"/>
                      <a:pt x="0" y="15670"/>
                      <a:pt x="211" y="18707"/>
                    </a:cubicBezTo>
                    <a:cubicBezTo>
                      <a:pt x="291" y="20372"/>
                      <a:pt x="687" y="22036"/>
                      <a:pt x="1427" y="23541"/>
                    </a:cubicBezTo>
                    <a:cubicBezTo>
                      <a:pt x="1471" y="23651"/>
                      <a:pt x="1570" y="23706"/>
                      <a:pt x="1678" y="23706"/>
                    </a:cubicBezTo>
                    <a:cubicBezTo>
                      <a:pt x="1699" y="23706"/>
                      <a:pt x="1721" y="23704"/>
                      <a:pt x="1743" y="23700"/>
                    </a:cubicBezTo>
                    <a:cubicBezTo>
                      <a:pt x="1823" y="23819"/>
                      <a:pt x="1948" y="23878"/>
                      <a:pt x="2074" y="23878"/>
                    </a:cubicBezTo>
                    <a:cubicBezTo>
                      <a:pt x="2199" y="23878"/>
                      <a:pt x="2325" y="23819"/>
                      <a:pt x="2404" y="23700"/>
                    </a:cubicBezTo>
                    <a:cubicBezTo>
                      <a:pt x="5521" y="18417"/>
                      <a:pt x="7158" y="12394"/>
                      <a:pt x="7158" y="6266"/>
                    </a:cubicBezTo>
                    <a:lnTo>
                      <a:pt x="7158" y="6081"/>
                    </a:lnTo>
                    <a:cubicBezTo>
                      <a:pt x="7502" y="7666"/>
                      <a:pt x="8004" y="9198"/>
                      <a:pt x="8690" y="10704"/>
                    </a:cubicBezTo>
                    <a:cubicBezTo>
                      <a:pt x="10117" y="13821"/>
                      <a:pt x="12256" y="16568"/>
                      <a:pt x="14951" y="18681"/>
                    </a:cubicBezTo>
                    <a:cubicBezTo>
                      <a:pt x="16456" y="19896"/>
                      <a:pt x="18120" y="20900"/>
                      <a:pt x="19917" y="21666"/>
                    </a:cubicBezTo>
                    <a:cubicBezTo>
                      <a:pt x="19917" y="21719"/>
                      <a:pt x="19917" y="21745"/>
                      <a:pt x="19943" y="21798"/>
                    </a:cubicBezTo>
                    <a:cubicBezTo>
                      <a:pt x="19996" y="21943"/>
                      <a:pt x="20121" y="22016"/>
                      <a:pt x="20247" y="22016"/>
                    </a:cubicBezTo>
                    <a:cubicBezTo>
                      <a:pt x="20372" y="22016"/>
                      <a:pt x="20498" y="21943"/>
                      <a:pt x="20550" y="21798"/>
                    </a:cubicBezTo>
                    <a:cubicBezTo>
                      <a:pt x="20550" y="21719"/>
                      <a:pt x="20577" y="21639"/>
                      <a:pt x="20603" y="21560"/>
                    </a:cubicBezTo>
                    <a:cubicBezTo>
                      <a:pt x="20762" y="21455"/>
                      <a:pt x="20815" y="21217"/>
                      <a:pt x="20683" y="21058"/>
                    </a:cubicBezTo>
                    <a:lnTo>
                      <a:pt x="20630" y="21006"/>
                    </a:lnTo>
                    <a:cubicBezTo>
                      <a:pt x="20630" y="20424"/>
                      <a:pt x="20577" y="19817"/>
                      <a:pt x="20471" y="19262"/>
                    </a:cubicBezTo>
                    <a:cubicBezTo>
                      <a:pt x="20366" y="18417"/>
                      <a:pt x="20207" y="17572"/>
                      <a:pt x="20022" y="16753"/>
                    </a:cubicBezTo>
                    <a:cubicBezTo>
                      <a:pt x="18781" y="11734"/>
                      <a:pt x="16060" y="7217"/>
                      <a:pt x="12204" y="3810"/>
                    </a:cubicBezTo>
                    <a:cubicBezTo>
                      <a:pt x="11939" y="3572"/>
                      <a:pt x="11649" y="3334"/>
                      <a:pt x="11358" y="3097"/>
                    </a:cubicBezTo>
                    <a:lnTo>
                      <a:pt x="11358" y="3097"/>
                    </a:lnTo>
                    <a:cubicBezTo>
                      <a:pt x="14317" y="4232"/>
                      <a:pt x="17460" y="4840"/>
                      <a:pt x="20630" y="4919"/>
                    </a:cubicBezTo>
                    <a:cubicBezTo>
                      <a:pt x="20889" y="4930"/>
                      <a:pt x="21149" y="4935"/>
                      <a:pt x="21409" y="4935"/>
                    </a:cubicBezTo>
                    <a:cubicBezTo>
                      <a:pt x="22450" y="4935"/>
                      <a:pt x="23498" y="4851"/>
                      <a:pt x="24513" y="4682"/>
                    </a:cubicBezTo>
                    <a:cubicBezTo>
                      <a:pt x="24565" y="4682"/>
                      <a:pt x="24592" y="4655"/>
                      <a:pt x="24618" y="4629"/>
                    </a:cubicBezTo>
                    <a:cubicBezTo>
                      <a:pt x="24636" y="4633"/>
                      <a:pt x="24652" y="4635"/>
                      <a:pt x="24668" y="4635"/>
                    </a:cubicBezTo>
                    <a:cubicBezTo>
                      <a:pt x="24849" y="4635"/>
                      <a:pt x="24951" y="4380"/>
                      <a:pt x="24830" y="4259"/>
                    </a:cubicBezTo>
                    <a:cubicBezTo>
                      <a:pt x="24407" y="3836"/>
                      <a:pt x="23932" y="3466"/>
                      <a:pt x="23430" y="3202"/>
                    </a:cubicBezTo>
                    <a:cubicBezTo>
                      <a:pt x="22901" y="2859"/>
                      <a:pt x="22373" y="2595"/>
                      <a:pt x="21818" y="2331"/>
                    </a:cubicBezTo>
                    <a:cubicBezTo>
                      <a:pt x="18667" y="793"/>
                      <a:pt x="15227" y="1"/>
                      <a:pt x="117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2"/>
              <p:cNvSpPr/>
              <p:nvPr/>
            </p:nvSpPr>
            <p:spPr>
              <a:xfrm>
                <a:off x="4997975" y="852300"/>
                <a:ext cx="316325" cy="178625"/>
              </a:xfrm>
              <a:custGeom>
                <a:avLst/>
                <a:gdLst/>
                <a:ahLst/>
                <a:cxnLst/>
                <a:rect l="l" t="t" r="r" b="b"/>
                <a:pathLst>
                  <a:path w="12653" h="7145" extrusionOk="0">
                    <a:moveTo>
                      <a:pt x="2008" y="899"/>
                    </a:moveTo>
                    <a:lnTo>
                      <a:pt x="2008" y="899"/>
                    </a:lnTo>
                    <a:cubicBezTo>
                      <a:pt x="2351" y="978"/>
                      <a:pt x="2668" y="1057"/>
                      <a:pt x="2959" y="1137"/>
                    </a:cubicBezTo>
                    <a:cubicBezTo>
                      <a:pt x="3830" y="1374"/>
                      <a:pt x="4676" y="1691"/>
                      <a:pt x="5495" y="2035"/>
                    </a:cubicBezTo>
                    <a:cubicBezTo>
                      <a:pt x="7132" y="2774"/>
                      <a:pt x="8664" y="3752"/>
                      <a:pt x="10064" y="4914"/>
                    </a:cubicBezTo>
                    <a:cubicBezTo>
                      <a:pt x="10434" y="5231"/>
                      <a:pt x="10804" y="5574"/>
                      <a:pt x="11174" y="5891"/>
                    </a:cubicBezTo>
                    <a:lnTo>
                      <a:pt x="11411" y="6129"/>
                    </a:lnTo>
                    <a:cubicBezTo>
                      <a:pt x="9774" y="5336"/>
                      <a:pt x="8136" y="4544"/>
                      <a:pt x="6551" y="3672"/>
                    </a:cubicBezTo>
                    <a:cubicBezTo>
                      <a:pt x="5679" y="3170"/>
                      <a:pt x="4781" y="2669"/>
                      <a:pt x="3910" y="2140"/>
                    </a:cubicBezTo>
                    <a:cubicBezTo>
                      <a:pt x="3461" y="1876"/>
                      <a:pt x="3012" y="1586"/>
                      <a:pt x="2589" y="1295"/>
                    </a:cubicBezTo>
                    <a:cubicBezTo>
                      <a:pt x="2404" y="1163"/>
                      <a:pt x="2219" y="1031"/>
                      <a:pt x="2008" y="899"/>
                    </a:cubicBezTo>
                    <a:close/>
                    <a:moveTo>
                      <a:pt x="1400" y="1242"/>
                    </a:moveTo>
                    <a:lnTo>
                      <a:pt x="1638" y="1401"/>
                    </a:lnTo>
                    <a:lnTo>
                      <a:pt x="2298" y="1797"/>
                    </a:lnTo>
                    <a:cubicBezTo>
                      <a:pt x="2747" y="2087"/>
                      <a:pt x="3196" y="2352"/>
                      <a:pt x="3646" y="2616"/>
                    </a:cubicBezTo>
                    <a:cubicBezTo>
                      <a:pt x="4544" y="3170"/>
                      <a:pt x="5442" y="3672"/>
                      <a:pt x="6340" y="4174"/>
                    </a:cubicBezTo>
                    <a:cubicBezTo>
                      <a:pt x="7740" y="4914"/>
                      <a:pt x="9140" y="5627"/>
                      <a:pt x="10592" y="6261"/>
                    </a:cubicBezTo>
                    <a:cubicBezTo>
                      <a:pt x="10328" y="6234"/>
                      <a:pt x="10064" y="6182"/>
                      <a:pt x="9800" y="6155"/>
                    </a:cubicBezTo>
                    <a:cubicBezTo>
                      <a:pt x="8928" y="5997"/>
                      <a:pt x="8083" y="5759"/>
                      <a:pt x="7264" y="5442"/>
                    </a:cubicBezTo>
                    <a:cubicBezTo>
                      <a:pt x="5600" y="4808"/>
                      <a:pt x="4068" y="3884"/>
                      <a:pt x="2774" y="2695"/>
                    </a:cubicBezTo>
                    <a:cubicBezTo>
                      <a:pt x="2272" y="2246"/>
                      <a:pt x="1823" y="1770"/>
                      <a:pt x="1400" y="1242"/>
                    </a:cubicBezTo>
                    <a:close/>
                    <a:moveTo>
                      <a:pt x="370" y="1"/>
                    </a:moveTo>
                    <a:cubicBezTo>
                      <a:pt x="106" y="1"/>
                      <a:pt x="0" y="371"/>
                      <a:pt x="212" y="529"/>
                    </a:cubicBezTo>
                    <a:cubicBezTo>
                      <a:pt x="159" y="608"/>
                      <a:pt x="159" y="714"/>
                      <a:pt x="212" y="793"/>
                    </a:cubicBezTo>
                    <a:cubicBezTo>
                      <a:pt x="1136" y="2404"/>
                      <a:pt x="2642" y="3725"/>
                      <a:pt x="4147" y="4729"/>
                    </a:cubicBezTo>
                    <a:cubicBezTo>
                      <a:pt x="5706" y="5759"/>
                      <a:pt x="7476" y="6472"/>
                      <a:pt x="9325" y="6842"/>
                    </a:cubicBezTo>
                    <a:cubicBezTo>
                      <a:pt x="9826" y="6948"/>
                      <a:pt x="10328" y="7027"/>
                      <a:pt x="10830" y="7080"/>
                    </a:cubicBezTo>
                    <a:cubicBezTo>
                      <a:pt x="11103" y="7095"/>
                      <a:pt x="11445" y="7145"/>
                      <a:pt x="11772" y="7145"/>
                    </a:cubicBezTo>
                    <a:cubicBezTo>
                      <a:pt x="12015" y="7145"/>
                      <a:pt x="12250" y="7117"/>
                      <a:pt x="12441" y="7027"/>
                    </a:cubicBezTo>
                    <a:cubicBezTo>
                      <a:pt x="12626" y="6921"/>
                      <a:pt x="12653" y="6657"/>
                      <a:pt x="12494" y="6499"/>
                    </a:cubicBezTo>
                    <a:cubicBezTo>
                      <a:pt x="12336" y="6182"/>
                      <a:pt x="12125" y="5865"/>
                      <a:pt x="11860" y="5627"/>
                    </a:cubicBezTo>
                    <a:cubicBezTo>
                      <a:pt x="11543" y="5284"/>
                      <a:pt x="11200" y="4940"/>
                      <a:pt x="10857" y="4650"/>
                    </a:cubicBezTo>
                    <a:cubicBezTo>
                      <a:pt x="10143" y="4016"/>
                      <a:pt x="9404" y="3435"/>
                      <a:pt x="8611" y="2906"/>
                    </a:cubicBezTo>
                    <a:cubicBezTo>
                      <a:pt x="7053" y="1876"/>
                      <a:pt x="5336" y="1084"/>
                      <a:pt x="3540" y="582"/>
                    </a:cubicBezTo>
                    <a:cubicBezTo>
                      <a:pt x="2510" y="238"/>
                      <a:pt x="1453" y="54"/>
                      <a:pt x="3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263" name="Google Shape;263;p23"/>
          <p:cNvGrpSpPr/>
          <p:nvPr/>
        </p:nvGrpSpPr>
        <p:grpSpPr>
          <a:xfrm>
            <a:off x="-114050" y="-78600"/>
            <a:ext cx="9515165" cy="5491921"/>
            <a:chOff x="-114050" y="-78600"/>
            <a:chExt cx="9515165" cy="5491921"/>
          </a:xfrm>
        </p:grpSpPr>
        <p:sp>
          <p:nvSpPr>
            <p:cNvPr id="264" name="Google Shape;264;p23"/>
            <p:cNvSpPr/>
            <p:nvPr/>
          </p:nvSpPr>
          <p:spPr>
            <a:xfrm rot="-1799978" flipH="1">
              <a:off x="8268841" y="4384786"/>
              <a:ext cx="989208" cy="837324"/>
            </a:xfrm>
            <a:custGeom>
              <a:avLst/>
              <a:gdLst/>
              <a:ahLst/>
              <a:cxnLst/>
              <a:rect l="l" t="t" r="r" b="b"/>
              <a:pathLst>
                <a:path w="20379" h="17250" extrusionOk="0">
                  <a:moveTo>
                    <a:pt x="19798" y="6076"/>
                  </a:moveTo>
                  <a:lnTo>
                    <a:pt x="19798" y="6076"/>
                  </a:lnTo>
                  <a:cubicBezTo>
                    <a:pt x="19639" y="6763"/>
                    <a:pt x="19428" y="7423"/>
                    <a:pt x="19164" y="8084"/>
                  </a:cubicBezTo>
                  <a:cubicBezTo>
                    <a:pt x="18767" y="8982"/>
                    <a:pt x="18266" y="9801"/>
                    <a:pt x="17684" y="10593"/>
                  </a:cubicBezTo>
                  <a:cubicBezTo>
                    <a:pt x="16311" y="12284"/>
                    <a:pt x="14673" y="13736"/>
                    <a:pt x="12824" y="14872"/>
                  </a:cubicBezTo>
                  <a:cubicBezTo>
                    <a:pt x="12454" y="15110"/>
                    <a:pt x="12058" y="15348"/>
                    <a:pt x="11688" y="15585"/>
                  </a:cubicBezTo>
                  <a:cubicBezTo>
                    <a:pt x="14039" y="13261"/>
                    <a:pt x="16232" y="10778"/>
                    <a:pt x="18266" y="8137"/>
                  </a:cubicBezTo>
                  <a:cubicBezTo>
                    <a:pt x="18767" y="7476"/>
                    <a:pt x="19296" y="6763"/>
                    <a:pt x="19798" y="6076"/>
                  </a:cubicBezTo>
                  <a:close/>
                  <a:moveTo>
                    <a:pt x="8624" y="1216"/>
                  </a:moveTo>
                  <a:cubicBezTo>
                    <a:pt x="9787" y="2880"/>
                    <a:pt x="10605" y="4756"/>
                    <a:pt x="11028" y="6737"/>
                  </a:cubicBezTo>
                  <a:lnTo>
                    <a:pt x="11028" y="6763"/>
                  </a:lnTo>
                  <a:cubicBezTo>
                    <a:pt x="11477" y="8955"/>
                    <a:pt x="11398" y="11227"/>
                    <a:pt x="10817" y="13393"/>
                  </a:cubicBezTo>
                  <a:cubicBezTo>
                    <a:pt x="10658" y="14001"/>
                    <a:pt x="10447" y="14582"/>
                    <a:pt x="10236" y="15163"/>
                  </a:cubicBezTo>
                  <a:cubicBezTo>
                    <a:pt x="10130" y="15374"/>
                    <a:pt x="10024" y="15585"/>
                    <a:pt x="9919" y="15823"/>
                  </a:cubicBezTo>
                  <a:cubicBezTo>
                    <a:pt x="9998" y="13974"/>
                    <a:pt x="9971" y="12152"/>
                    <a:pt x="9839" y="10329"/>
                  </a:cubicBezTo>
                  <a:cubicBezTo>
                    <a:pt x="9707" y="8216"/>
                    <a:pt x="9470" y="6076"/>
                    <a:pt x="9126" y="3990"/>
                  </a:cubicBezTo>
                  <a:cubicBezTo>
                    <a:pt x="8994" y="3065"/>
                    <a:pt x="8809" y="2141"/>
                    <a:pt x="8624" y="1216"/>
                  </a:cubicBezTo>
                  <a:close/>
                  <a:moveTo>
                    <a:pt x="885" y="9669"/>
                  </a:moveTo>
                  <a:lnTo>
                    <a:pt x="885" y="9669"/>
                  </a:lnTo>
                  <a:cubicBezTo>
                    <a:pt x="1360" y="9906"/>
                    <a:pt x="1862" y="10144"/>
                    <a:pt x="2311" y="10408"/>
                  </a:cubicBezTo>
                  <a:cubicBezTo>
                    <a:pt x="4345" y="11544"/>
                    <a:pt x="6168" y="13076"/>
                    <a:pt x="7673" y="14872"/>
                  </a:cubicBezTo>
                  <a:cubicBezTo>
                    <a:pt x="7928" y="15203"/>
                    <a:pt x="8182" y="15533"/>
                    <a:pt x="8436" y="15888"/>
                  </a:cubicBezTo>
                  <a:lnTo>
                    <a:pt x="8436" y="15888"/>
                  </a:lnTo>
                  <a:cubicBezTo>
                    <a:pt x="8168" y="15687"/>
                    <a:pt x="7919" y="15464"/>
                    <a:pt x="7647" y="15242"/>
                  </a:cubicBezTo>
                  <a:lnTo>
                    <a:pt x="5877" y="13789"/>
                  </a:lnTo>
                  <a:cubicBezTo>
                    <a:pt x="4689" y="12838"/>
                    <a:pt x="3526" y="11861"/>
                    <a:pt x="2364" y="10884"/>
                  </a:cubicBezTo>
                  <a:cubicBezTo>
                    <a:pt x="1889" y="10487"/>
                    <a:pt x="1387" y="10065"/>
                    <a:pt x="885" y="9669"/>
                  </a:cubicBezTo>
                  <a:close/>
                  <a:moveTo>
                    <a:pt x="19322" y="5839"/>
                  </a:moveTo>
                  <a:lnTo>
                    <a:pt x="19322" y="5839"/>
                  </a:lnTo>
                  <a:cubicBezTo>
                    <a:pt x="17235" y="8744"/>
                    <a:pt x="14964" y="11518"/>
                    <a:pt x="12507" y="14133"/>
                  </a:cubicBezTo>
                  <a:cubicBezTo>
                    <a:pt x="11900" y="14767"/>
                    <a:pt x="11292" y="15400"/>
                    <a:pt x="10711" y="16034"/>
                  </a:cubicBezTo>
                  <a:cubicBezTo>
                    <a:pt x="11371" y="14529"/>
                    <a:pt x="12190" y="13102"/>
                    <a:pt x="13141" y="11782"/>
                  </a:cubicBezTo>
                  <a:cubicBezTo>
                    <a:pt x="14330" y="10118"/>
                    <a:pt x="15730" y="8612"/>
                    <a:pt x="17288" y="7318"/>
                  </a:cubicBezTo>
                  <a:cubicBezTo>
                    <a:pt x="17949" y="6789"/>
                    <a:pt x="18609" y="6288"/>
                    <a:pt x="19322" y="5839"/>
                  </a:cubicBezTo>
                  <a:close/>
                  <a:moveTo>
                    <a:pt x="1070" y="10223"/>
                  </a:moveTo>
                  <a:lnTo>
                    <a:pt x="1070" y="10223"/>
                  </a:lnTo>
                  <a:cubicBezTo>
                    <a:pt x="1942" y="10989"/>
                    <a:pt x="2840" y="11676"/>
                    <a:pt x="3685" y="12416"/>
                  </a:cubicBezTo>
                  <a:cubicBezTo>
                    <a:pt x="4847" y="13393"/>
                    <a:pt x="6009" y="14397"/>
                    <a:pt x="7172" y="15348"/>
                  </a:cubicBezTo>
                  <a:lnTo>
                    <a:pt x="8122" y="16166"/>
                  </a:lnTo>
                  <a:lnTo>
                    <a:pt x="8281" y="16299"/>
                  </a:lnTo>
                  <a:cubicBezTo>
                    <a:pt x="7938" y="16166"/>
                    <a:pt x="7647" y="16034"/>
                    <a:pt x="7356" y="15876"/>
                  </a:cubicBezTo>
                  <a:cubicBezTo>
                    <a:pt x="5190" y="14819"/>
                    <a:pt x="3289" y="13235"/>
                    <a:pt x="1836" y="11306"/>
                  </a:cubicBezTo>
                  <a:cubicBezTo>
                    <a:pt x="1572" y="10963"/>
                    <a:pt x="1308" y="10593"/>
                    <a:pt x="1070" y="10223"/>
                  </a:cubicBezTo>
                  <a:close/>
                  <a:moveTo>
                    <a:pt x="8255" y="1507"/>
                  </a:moveTo>
                  <a:cubicBezTo>
                    <a:pt x="9047" y="5337"/>
                    <a:pt x="9470" y="9272"/>
                    <a:pt x="9575" y="13208"/>
                  </a:cubicBezTo>
                  <a:cubicBezTo>
                    <a:pt x="9575" y="14317"/>
                    <a:pt x="9549" y="15427"/>
                    <a:pt x="9549" y="16563"/>
                  </a:cubicBezTo>
                  <a:lnTo>
                    <a:pt x="9575" y="16563"/>
                  </a:lnTo>
                  <a:lnTo>
                    <a:pt x="9522" y="16668"/>
                  </a:lnTo>
                  <a:cubicBezTo>
                    <a:pt x="8413" y="14793"/>
                    <a:pt x="7647" y="12733"/>
                    <a:pt x="7251" y="10567"/>
                  </a:cubicBezTo>
                  <a:cubicBezTo>
                    <a:pt x="6881" y="8348"/>
                    <a:pt x="6960" y="6076"/>
                    <a:pt x="7489" y="3884"/>
                  </a:cubicBezTo>
                  <a:cubicBezTo>
                    <a:pt x="7621" y="3250"/>
                    <a:pt x="7806" y="2642"/>
                    <a:pt x="8017" y="2035"/>
                  </a:cubicBezTo>
                  <a:cubicBezTo>
                    <a:pt x="8096" y="1850"/>
                    <a:pt x="8175" y="1665"/>
                    <a:pt x="8255" y="1507"/>
                  </a:cubicBezTo>
                  <a:close/>
                  <a:moveTo>
                    <a:pt x="8481" y="1"/>
                  </a:moveTo>
                  <a:cubicBezTo>
                    <a:pt x="8430" y="1"/>
                    <a:pt x="8378" y="17"/>
                    <a:pt x="8334" y="54"/>
                  </a:cubicBezTo>
                  <a:cubicBezTo>
                    <a:pt x="8307" y="107"/>
                    <a:pt x="8255" y="159"/>
                    <a:pt x="8228" y="186"/>
                  </a:cubicBezTo>
                  <a:cubicBezTo>
                    <a:pt x="8096" y="186"/>
                    <a:pt x="7990" y="318"/>
                    <a:pt x="8017" y="476"/>
                  </a:cubicBezTo>
                  <a:lnTo>
                    <a:pt x="8017" y="529"/>
                  </a:lnTo>
                  <a:cubicBezTo>
                    <a:pt x="7832" y="873"/>
                    <a:pt x="7673" y="1242"/>
                    <a:pt x="7541" y="1612"/>
                  </a:cubicBezTo>
                  <a:cubicBezTo>
                    <a:pt x="7330" y="2167"/>
                    <a:pt x="7145" y="2722"/>
                    <a:pt x="6987" y="3276"/>
                  </a:cubicBezTo>
                  <a:cubicBezTo>
                    <a:pt x="6089" y="6684"/>
                    <a:pt x="6247" y="10276"/>
                    <a:pt x="7436" y="13604"/>
                  </a:cubicBezTo>
                  <a:cubicBezTo>
                    <a:pt x="7515" y="13842"/>
                    <a:pt x="7621" y="14053"/>
                    <a:pt x="7726" y="14291"/>
                  </a:cubicBezTo>
                  <a:cubicBezTo>
                    <a:pt x="6326" y="12653"/>
                    <a:pt x="4636" y="11253"/>
                    <a:pt x="2760" y="10170"/>
                  </a:cubicBezTo>
                  <a:cubicBezTo>
                    <a:pt x="1994" y="9695"/>
                    <a:pt x="1202" y="9325"/>
                    <a:pt x="357" y="9035"/>
                  </a:cubicBezTo>
                  <a:lnTo>
                    <a:pt x="277" y="9035"/>
                  </a:lnTo>
                  <a:cubicBezTo>
                    <a:pt x="251" y="9008"/>
                    <a:pt x="218" y="8996"/>
                    <a:pt x="187" y="8996"/>
                  </a:cubicBezTo>
                  <a:cubicBezTo>
                    <a:pt x="93" y="8996"/>
                    <a:pt x="0" y="9095"/>
                    <a:pt x="40" y="9193"/>
                  </a:cubicBezTo>
                  <a:cubicBezTo>
                    <a:pt x="145" y="9589"/>
                    <a:pt x="304" y="9959"/>
                    <a:pt x="542" y="10303"/>
                  </a:cubicBezTo>
                  <a:cubicBezTo>
                    <a:pt x="726" y="10672"/>
                    <a:pt x="964" y="11016"/>
                    <a:pt x="1202" y="11333"/>
                  </a:cubicBezTo>
                  <a:cubicBezTo>
                    <a:pt x="1677" y="12019"/>
                    <a:pt x="2206" y="12653"/>
                    <a:pt x="2787" y="13235"/>
                  </a:cubicBezTo>
                  <a:cubicBezTo>
                    <a:pt x="3949" y="14423"/>
                    <a:pt x="5296" y="15427"/>
                    <a:pt x="6775" y="16193"/>
                  </a:cubicBezTo>
                  <a:cubicBezTo>
                    <a:pt x="7172" y="16404"/>
                    <a:pt x="7594" y="16589"/>
                    <a:pt x="8017" y="16748"/>
                  </a:cubicBezTo>
                  <a:cubicBezTo>
                    <a:pt x="8466" y="16959"/>
                    <a:pt x="8915" y="17091"/>
                    <a:pt x="9390" y="17197"/>
                  </a:cubicBezTo>
                  <a:cubicBezTo>
                    <a:pt x="9417" y="17210"/>
                    <a:pt x="9437" y="17216"/>
                    <a:pt x="9456" y="17216"/>
                  </a:cubicBezTo>
                  <a:cubicBezTo>
                    <a:pt x="9476" y="17216"/>
                    <a:pt x="9496" y="17210"/>
                    <a:pt x="9522" y="17197"/>
                  </a:cubicBezTo>
                  <a:lnTo>
                    <a:pt x="9575" y="17223"/>
                  </a:lnTo>
                  <a:cubicBezTo>
                    <a:pt x="9628" y="17249"/>
                    <a:pt x="9655" y="17249"/>
                    <a:pt x="9707" y="17249"/>
                  </a:cubicBezTo>
                  <a:lnTo>
                    <a:pt x="9919" y="17170"/>
                  </a:lnTo>
                  <a:cubicBezTo>
                    <a:pt x="9955" y="17207"/>
                    <a:pt x="10009" y="17227"/>
                    <a:pt x="10062" y="17227"/>
                  </a:cubicBezTo>
                  <a:cubicBezTo>
                    <a:pt x="10122" y="17227"/>
                    <a:pt x="10181" y="17200"/>
                    <a:pt x="10209" y="17144"/>
                  </a:cubicBezTo>
                  <a:lnTo>
                    <a:pt x="10262" y="17012"/>
                  </a:lnTo>
                  <a:cubicBezTo>
                    <a:pt x="10605" y="16853"/>
                    <a:pt x="10949" y="16642"/>
                    <a:pt x="11266" y="16457"/>
                  </a:cubicBezTo>
                  <a:cubicBezTo>
                    <a:pt x="11794" y="16140"/>
                    <a:pt x="12296" y="15850"/>
                    <a:pt x="12798" y="15533"/>
                  </a:cubicBezTo>
                  <a:cubicBezTo>
                    <a:pt x="13802" y="14899"/>
                    <a:pt x="14779" y="14212"/>
                    <a:pt x="15677" y="13446"/>
                  </a:cubicBezTo>
                  <a:cubicBezTo>
                    <a:pt x="17315" y="12125"/>
                    <a:pt x="18609" y="10487"/>
                    <a:pt x="19533" y="8612"/>
                  </a:cubicBezTo>
                  <a:cubicBezTo>
                    <a:pt x="20035" y="7582"/>
                    <a:pt x="20326" y="6446"/>
                    <a:pt x="20379" y="5310"/>
                  </a:cubicBezTo>
                  <a:cubicBezTo>
                    <a:pt x="20379" y="5205"/>
                    <a:pt x="20326" y="5125"/>
                    <a:pt x="20247" y="5099"/>
                  </a:cubicBezTo>
                  <a:cubicBezTo>
                    <a:pt x="20227" y="4959"/>
                    <a:pt x="20117" y="4850"/>
                    <a:pt x="19996" y="4850"/>
                  </a:cubicBezTo>
                  <a:cubicBezTo>
                    <a:pt x="19956" y="4850"/>
                    <a:pt x="19916" y="4862"/>
                    <a:pt x="19877" y="4888"/>
                  </a:cubicBezTo>
                  <a:cubicBezTo>
                    <a:pt x="16258" y="7027"/>
                    <a:pt x="13300" y="10118"/>
                    <a:pt x="11292" y="13789"/>
                  </a:cubicBezTo>
                  <a:lnTo>
                    <a:pt x="11213" y="13895"/>
                  </a:lnTo>
                  <a:cubicBezTo>
                    <a:pt x="11530" y="12838"/>
                    <a:pt x="11741" y="11729"/>
                    <a:pt x="11820" y="10620"/>
                  </a:cubicBezTo>
                  <a:cubicBezTo>
                    <a:pt x="12085" y="6922"/>
                    <a:pt x="10949" y="3276"/>
                    <a:pt x="8677" y="371"/>
                  </a:cubicBezTo>
                  <a:cubicBezTo>
                    <a:pt x="8677" y="318"/>
                    <a:pt x="8704" y="292"/>
                    <a:pt x="8704" y="265"/>
                  </a:cubicBezTo>
                  <a:cubicBezTo>
                    <a:pt x="8742" y="112"/>
                    <a:pt x="8614" y="1"/>
                    <a:pt x="8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" name="Google Shape;265;p23"/>
            <p:cNvGrpSpPr/>
            <p:nvPr/>
          </p:nvGrpSpPr>
          <p:grpSpPr>
            <a:xfrm>
              <a:off x="-114050" y="-78600"/>
              <a:ext cx="9372100" cy="5300700"/>
              <a:chOff x="-82850" y="-95650"/>
              <a:chExt cx="9372100" cy="5300700"/>
            </a:xfrm>
          </p:grpSpPr>
          <p:sp>
            <p:nvSpPr>
              <p:cNvPr id="266" name="Google Shape;266;p23"/>
              <p:cNvSpPr/>
              <p:nvPr/>
            </p:nvSpPr>
            <p:spPr>
              <a:xfrm>
                <a:off x="8310250" y="-95650"/>
                <a:ext cx="979000" cy="969950"/>
              </a:xfrm>
              <a:custGeom>
                <a:avLst/>
                <a:gdLst/>
                <a:ahLst/>
                <a:cxnLst/>
                <a:rect l="l" t="t" r="r" b="b"/>
                <a:pathLst>
                  <a:path w="39160" h="38798" extrusionOk="0">
                    <a:moveTo>
                      <a:pt x="19354" y="0"/>
                    </a:moveTo>
                    <a:cubicBezTo>
                      <a:pt x="16021" y="0"/>
                      <a:pt x="12701" y="396"/>
                      <a:pt x="9511" y="1435"/>
                    </a:cubicBezTo>
                    <a:cubicBezTo>
                      <a:pt x="7021" y="2233"/>
                      <a:pt x="4181" y="3446"/>
                      <a:pt x="2266" y="5265"/>
                    </a:cubicBezTo>
                    <a:cubicBezTo>
                      <a:pt x="702" y="6797"/>
                      <a:pt x="0" y="9637"/>
                      <a:pt x="2681" y="10403"/>
                    </a:cubicBezTo>
                    <a:cubicBezTo>
                      <a:pt x="4021" y="10690"/>
                      <a:pt x="5394" y="10914"/>
                      <a:pt x="6766" y="11009"/>
                    </a:cubicBezTo>
                    <a:cubicBezTo>
                      <a:pt x="8107" y="11169"/>
                      <a:pt x="9511" y="11297"/>
                      <a:pt x="10883" y="11361"/>
                    </a:cubicBezTo>
                    <a:cubicBezTo>
                      <a:pt x="11692" y="11388"/>
                      <a:pt x="12505" y="11403"/>
                      <a:pt x="13318" y="11403"/>
                    </a:cubicBezTo>
                    <a:cubicBezTo>
                      <a:pt x="15294" y="11403"/>
                      <a:pt x="17277" y="11318"/>
                      <a:pt x="19245" y="11137"/>
                    </a:cubicBezTo>
                    <a:cubicBezTo>
                      <a:pt x="20840" y="11009"/>
                      <a:pt x="22436" y="10786"/>
                      <a:pt x="23968" y="10499"/>
                    </a:cubicBezTo>
                    <a:lnTo>
                      <a:pt x="23968" y="10499"/>
                    </a:lnTo>
                    <a:cubicBezTo>
                      <a:pt x="22245" y="12031"/>
                      <a:pt x="20521" y="13626"/>
                      <a:pt x="18894" y="15286"/>
                    </a:cubicBezTo>
                    <a:cubicBezTo>
                      <a:pt x="16468" y="17775"/>
                      <a:pt x="14170" y="20392"/>
                      <a:pt x="12000" y="23105"/>
                    </a:cubicBezTo>
                    <a:cubicBezTo>
                      <a:pt x="9989" y="25658"/>
                      <a:pt x="7851" y="28307"/>
                      <a:pt x="6351" y="31211"/>
                    </a:cubicBezTo>
                    <a:cubicBezTo>
                      <a:pt x="5362" y="33126"/>
                      <a:pt x="3575" y="37722"/>
                      <a:pt x="6766" y="38584"/>
                    </a:cubicBezTo>
                    <a:cubicBezTo>
                      <a:pt x="7111" y="38678"/>
                      <a:pt x="7479" y="38717"/>
                      <a:pt x="7858" y="38717"/>
                    </a:cubicBezTo>
                    <a:cubicBezTo>
                      <a:pt x="8880" y="38717"/>
                      <a:pt x="9975" y="38433"/>
                      <a:pt x="10883" y="38201"/>
                    </a:cubicBezTo>
                    <a:cubicBezTo>
                      <a:pt x="12287" y="37754"/>
                      <a:pt x="13660" y="37179"/>
                      <a:pt x="14936" y="36445"/>
                    </a:cubicBezTo>
                    <a:cubicBezTo>
                      <a:pt x="20202" y="33381"/>
                      <a:pt x="24574" y="28467"/>
                      <a:pt x="28053" y="23520"/>
                    </a:cubicBezTo>
                    <a:cubicBezTo>
                      <a:pt x="29298" y="21765"/>
                      <a:pt x="30415" y="19946"/>
                      <a:pt x="31436" y="18094"/>
                    </a:cubicBezTo>
                    <a:lnTo>
                      <a:pt x="31436" y="18094"/>
                    </a:lnTo>
                    <a:cubicBezTo>
                      <a:pt x="30893" y="20073"/>
                      <a:pt x="30319" y="22052"/>
                      <a:pt x="29776" y="24031"/>
                    </a:cubicBezTo>
                    <a:cubicBezTo>
                      <a:pt x="28979" y="26807"/>
                      <a:pt x="28181" y="29584"/>
                      <a:pt x="27383" y="32360"/>
                    </a:cubicBezTo>
                    <a:cubicBezTo>
                      <a:pt x="26808" y="34371"/>
                      <a:pt x="26106" y="36956"/>
                      <a:pt x="28245" y="38328"/>
                    </a:cubicBezTo>
                    <a:cubicBezTo>
                      <a:pt x="28756" y="38657"/>
                      <a:pt x="29229" y="38797"/>
                      <a:pt x="29667" y="38797"/>
                    </a:cubicBezTo>
                    <a:cubicBezTo>
                      <a:pt x="31225" y="38797"/>
                      <a:pt x="32344" y="37025"/>
                      <a:pt x="33191" y="35679"/>
                    </a:cubicBezTo>
                    <a:cubicBezTo>
                      <a:pt x="34340" y="33860"/>
                      <a:pt x="35361" y="31913"/>
                      <a:pt x="36191" y="29935"/>
                    </a:cubicBezTo>
                    <a:cubicBezTo>
                      <a:pt x="37819" y="25914"/>
                      <a:pt x="38744" y="21669"/>
                      <a:pt x="38968" y="17360"/>
                    </a:cubicBezTo>
                    <a:cubicBezTo>
                      <a:pt x="39159" y="13563"/>
                      <a:pt x="38776" y="9765"/>
                      <a:pt x="37819" y="6063"/>
                    </a:cubicBezTo>
                    <a:cubicBezTo>
                      <a:pt x="38042" y="5520"/>
                      <a:pt x="37851" y="4882"/>
                      <a:pt x="37340" y="4563"/>
                    </a:cubicBezTo>
                    <a:cubicBezTo>
                      <a:pt x="37308" y="4467"/>
                      <a:pt x="37276" y="4371"/>
                      <a:pt x="37244" y="4276"/>
                    </a:cubicBezTo>
                    <a:cubicBezTo>
                      <a:pt x="37276" y="3829"/>
                      <a:pt x="37149" y="3382"/>
                      <a:pt x="36861" y="3031"/>
                    </a:cubicBezTo>
                    <a:cubicBezTo>
                      <a:pt x="36798" y="2903"/>
                      <a:pt x="36798" y="2807"/>
                      <a:pt x="36734" y="2712"/>
                    </a:cubicBezTo>
                    <a:cubicBezTo>
                      <a:pt x="36529" y="2277"/>
                      <a:pt x="36078" y="2026"/>
                      <a:pt x="35612" y="2026"/>
                    </a:cubicBezTo>
                    <a:cubicBezTo>
                      <a:pt x="35496" y="2026"/>
                      <a:pt x="35380" y="2042"/>
                      <a:pt x="35266" y="2073"/>
                    </a:cubicBezTo>
                    <a:cubicBezTo>
                      <a:pt x="34053" y="1754"/>
                      <a:pt x="32808" y="1531"/>
                      <a:pt x="31564" y="1371"/>
                    </a:cubicBezTo>
                    <a:cubicBezTo>
                      <a:pt x="30096" y="1084"/>
                      <a:pt x="28596" y="829"/>
                      <a:pt x="27128" y="605"/>
                    </a:cubicBezTo>
                    <a:cubicBezTo>
                      <a:pt x="24567" y="242"/>
                      <a:pt x="21957" y="0"/>
                      <a:pt x="19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>
                <a:off x="-82850" y="4415775"/>
                <a:ext cx="777925" cy="789275"/>
              </a:xfrm>
              <a:custGeom>
                <a:avLst/>
                <a:gdLst/>
                <a:ahLst/>
                <a:cxnLst/>
                <a:rect l="l" t="t" r="r" b="b"/>
                <a:pathLst>
                  <a:path w="31117" h="31571" extrusionOk="0">
                    <a:moveTo>
                      <a:pt x="8739" y="0"/>
                    </a:moveTo>
                    <a:cubicBezTo>
                      <a:pt x="7534" y="0"/>
                      <a:pt x="6568" y="1312"/>
                      <a:pt x="5841" y="2330"/>
                    </a:cubicBezTo>
                    <a:cubicBezTo>
                      <a:pt x="4851" y="3734"/>
                      <a:pt x="3958" y="5234"/>
                      <a:pt x="3192" y="6798"/>
                    </a:cubicBezTo>
                    <a:cubicBezTo>
                      <a:pt x="1692" y="9894"/>
                      <a:pt x="734" y="13245"/>
                      <a:pt x="351" y="16691"/>
                    </a:cubicBezTo>
                    <a:cubicBezTo>
                      <a:pt x="0" y="19691"/>
                      <a:pt x="128" y="22755"/>
                      <a:pt x="703" y="25755"/>
                    </a:cubicBezTo>
                    <a:cubicBezTo>
                      <a:pt x="511" y="26202"/>
                      <a:pt x="639" y="26713"/>
                      <a:pt x="1022" y="27000"/>
                    </a:cubicBezTo>
                    <a:cubicBezTo>
                      <a:pt x="1022" y="27064"/>
                      <a:pt x="1054" y="27159"/>
                      <a:pt x="1086" y="27223"/>
                    </a:cubicBezTo>
                    <a:cubicBezTo>
                      <a:pt x="1022" y="27574"/>
                      <a:pt x="1117" y="27957"/>
                      <a:pt x="1309" y="28244"/>
                    </a:cubicBezTo>
                    <a:cubicBezTo>
                      <a:pt x="1341" y="28340"/>
                      <a:pt x="1373" y="28404"/>
                      <a:pt x="1373" y="28500"/>
                    </a:cubicBezTo>
                    <a:cubicBezTo>
                      <a:pt x="1557" y="28869"/>
                      <a:pt x="1916" y="29107"/>
                      <a:pt x="2305" y="29107"/>
                    </a:cubicBezTo>
                    <a:cubicBezTo>
                      <a:pt x="2387" y="29107"/>
                      <a:pt x="2470" y="29096"/>
                      <a:pt x="2554" y="29074"/>
                    </a:cubicBezTo>
                    <a:cubicBezTo>
                      <a:pt x="3511" y="29393"/>
                      <a:pt x="4500" y="29649"/>
                      <a:pt x="5490" y="29840"/>
                    </a:cubicBezTo>
                    <a:cubicBezTo>
                      <a:pt x="6671" y="30127"/>
                      <a:pt x="7819" y="30415"/>
                      <a:pt x="9000" y="30638"/>
                    </a:cubicBezTo>
                    <a:cubicBezTo>
                      <a:pt x="11663" y="31189"/>
                      <a:pt x="14410" y="31571"/>
                      <a:pt x="17145" y="31571"/>
                    </a:cubicBezTo>
                    <a:cubicBezTo>
                      <a:pt x="19162" y="31571"/>
                      <a:pt x="21173" y="31363"/>
                      <a:pt x="23138" y="30861"/>
                    </a:cubicBezTo>
                    <a:cubicBezTo>
                      <a:pt x="25181" y="30319"/>
                      <a:pt x="27479" y="29521"/>
                      <a:pt x="29106" y="28149"/>
                    </a:cubicBezTo>
                    <a:cubicBezTo>
                      <a:pt x="30415" y="27032"/>
                      <a:pt x="31117" y="24798"/>
                      <a:pt x="29011" y="24032"/>
                    </a:cubicBezTo>
                    <a:cubicBezTo>
                      <a:pt x="27957" y="23744"/>
                      <a:pt x="26872" y="23489"/>
                      <a:pt x="25787" y="23361"/>
                    </a:cubicBezTo>
                    <a:cubicBezTo>
                      <a:pt x="24702" y="23138"/>
                      <a:pt x="23617" y="22979"/>
                      <a:pt x="22500" y="22883"/>
                    </a:cubicBezTo>
                    <a:cubicBezTo>
                      <a:pt x="20793" y="22688"/>
                      <a:pt x="19087" y="22604"/>
                      <a:pt x="17380" y="22604"/>
                    </a:cubicBezTo>
                    <a:cubicBezTo>
                      <a:pt x="16853" y="22604"/>
                      <a:pt x="16325" y="22612"/>
                      <a:pt x="15798" y="22627"/>
                    </a:cubicBezTo>
                    <a:cubicBezTo>
                      <a:pt x="14521" y="22659"/>
                      <a:pt x="13245" y="22755"/>
                      <a:pt x="12000" y="22883"/>
                    </a:cubicBezTo>
                    <a:cubicBezTo>
                      <a:pt x="13468" y="21734"/>
                      <a:pt x="14904" y="20585"/>
                      <a:pt x="16309" y="19308"/>
                    </a:cubicBezTo>
                    <a:cubicBezTo>
                      <a:pt x="18351" y="17457"/>
                      <a:pt x="20330" y="15479"/>
                      <a:pt x="22181" y="13436"/>
                    </a:cubicBezTo>
                    <a:cubicBezTo>
                      <a:pt x="23936" y="11489"/>
                      <a:pt x="25787" y="9447"/>
                      <a:pt x="27128" y="7213"/>
                    </a:cubicBezTo>
                    <a:cubicBezTo>
                      <a:pt x="27989" y="5745"/>
                      <a:pt x="29649" y="2170"/>
                      <a:pt x="27160" y="1309"/>
                    </a:cubicBezTo>
                    <a:cubicBezTo>
                      <a:pt x="26796" y="1184"/>
                      <a:pt x="26399" y="1135"/>
                      <a:pt x="25994" y="1135"/>
                    </a:cubicBezTo>
                    <a:cubicBezTo>
                      <a:pt x="25261" y="1135"/>
                      <a:pt x="24498" y="1292"/>
                      <a:pt x="23840" y="1436"/>
                    </a:cubicBezTo>
                    <a:cubicBezTo>
                      <a:pt x="22692" y="1692"/>
                      <a:pt x="21575" y="2106"/>
                      <a:pt x="20521" y="2617"/>
                    </a:cubicBezTo>
                    <a:cubicBezTo>
                      <a:pt x="16149" y="4819"/>
                      <a:pt x="12415" y="8553"/>
                      <a:pt x="9383" y="12319"/>
                    </a:cubicBezTo>
                    <a:cubicBezTo>
                      <a:pt x="8298" y="13628"/>
                      <a:pt x="7309" y="15032"/>
                      <a:pt x="6383" y="16468"/>
                    </a:cubicBezTo>
                    <a:cubicBezTo>
                      <a:pt x="6926" y="14904"/>
                      <a:pt x="7468" y="13372"/>
                      <a:pt x="8043" y="11808"/>
                    </a:cubicBezTo>
                    <a:lnTo>
                      <a:pt x="10341" y="5234"/>
                    </a:lnTo>
                    <a:cubicBezTo>
                      <a:pt x="10915" y="3670"/>
                      <a:pt x="11585" y="1660"/>
                      <a:pt x="9958" y="447"/>
                    </a:cubicBezTo>
                    <a:cubicBezTo>
                      <a:pt x="9527" y="132"/>
                      <a:pt x="9121" y="0"/>
                      <a:pt x="8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6"/>
          <p:cNvGrpSpPr/>
          <p:nvPr/>
        </p:nvGrpSpPr>
        <p:grpSpPr>
          <a:xfrm>
            <a:off x="-82851" y="-107627"/>
            <a:ext cx="9309703" cy="5358754"/>
            <a:chOff x="-82851" y="-107627"/>
            <a:chExt cx="9309703" cy="5358754"/>
          </a:xfrm>
        </p:grpSpPr>
        <p:grpSp>
          <p:nvGrpSpPr>
            <p:cNvPr id="282" name="Google Shape;282;p26"/>
            <p:cNvGrpSpPr/>
            <p:nvPr/>
          </p:nvGrpSpPr>
          <p:grpSpPr>
            <a:xfrm>
              <a:off x="-82851" y="-107627"/>
              <a:ext cx="9309702" cy="5358754"/>
              <a:chOff x="-82851" y="-107627"/>
              <a:chExt cx="9309702" cy="5358754"/>
            </a:xfrm>
          </p:grpSpPr>
          <p:sp>
            <p:nvSpPr>
              <p:cNvPr id="283" name="Google Shape;283;p26"/>
              <p:cNvSpPr/>
              <p:nvPr/>
            </p:nvSpPr>
            <p:spPr>
              <a:xfrm flipH="1">
                <a:off x="-82851" y="4099973"/>
                <a:ext cx="903652" cy="1151154"/>
              </a:xfrm>
              <a:custGeom>
                <a:avLst/>
                <a:gdLst/>
                <a:ahLst/>
                <a:cxnLst/>
                <a:rect l="l" t="t" r="r" b="b"/>
                <a:pathLst>
                  <a:path w="33119" h="42190" extrusionOk="0">
                    <a:moveTo>
                      <a:pt x="10343" y="1"/>
                    </a:moveTo>
                    <a:cubicBezTo>
                      <a:pt x="7927" y="1"/>
                      <a:pt x="6518" y="2866"/>
                      <a:pt x="5968" y="5301"/>
                    </a:cubicBezTo>
                    <a:cubicBezTo>
                      <a:pt x="3689" y="15988"/>
                      <a:pt x="5832" y="27163"/>
                      <a:pt x="11935" y="36250"/>
                    </a:cubicBezTo>
                    <a:lnTo>
                      <a:pt x="4232" y="29550"/>
                    </a:lnTo>
                    <a:cubicBezTo>
                      <a:pt x="3730" y="29123"/>
                      <a:pt x="3181" y="28673"/>
                      <a:pt x="2543" y="28673"/>
                    </a:cubicBezTo>
                    <a:cubicBezTo>
                      <a:pt x="2492" y="28673"/>
                      <a:pt x="2440" y="28676"/>
                      <a:pt x="2387" y="28682"/>
                    </a:cubicBezTo>
                    <a:cubicBezTo>
                      <a:pt x="1601" y="28790"/>
                      <a:pt x="1113" y="29577"/>
                      <a:pt x="869" y="30337"/>
                    </a:cubicBezTo>
                    <a:cubicBezTo>
                      <a:pt x="1" y="33266"/>
                      <a:pt x="1601" y="36331"/>
                      <a:pt x="3391" y="38826"/>
                    </a:cubicBezTo>
                    <a:cubicBezTo>
                      <a:pt x="4232" y="39993"/>
                      <a:pt x="5127" y="41105"/>
                      <a:pt x="6049" y="42190"/>
                    </a:cubicBezTo>
                    <a:lnTo>
                      <a:pt x="33119" y="42190"/>
                    </a:lnTo>
                    <a:lnTo>
                      <a:pt x="33119" y="24098"/>
                    </a:lnTo>
                    <a:cubicBezTo>
                      <a:pt x="32278" y="24559"/>
                      <a:pt x="31546" y="25183"/>
                      <a:pt x="30949" y="25915"/>
                    </a:cubicBezTo>
                    <a:cubicBezTo>
                      <a:pt x="29267" y="28031"/>
                      <a:pt x="28643" y="30771"/>
                      <a:pt x="28264" y="33456"/>
                    </a:cubicBezTo>
                    <a:cubicBezTo>
                      <a:pt x="28237" y="25183"/>
                      <a:pt x="27369" y="16910"/>
                      <a:pt x="25633" y="8827"/>
                    </a:cubicBezTo>
                    <a:cubicBezTo>
                      <a:pt x="25334" y="7417"/>
                      <a:pt x="24765" y="5762"/>
                      <a:pt x="23381" y="5437"/>
                    </a:cubicBezTo>
                    <a:cubicBezTo>
                      <a:pt x="23206" y="5392"/>
                      <a:pt x="23036" y="5371"/>
                      <a:pt x="22871" y="5371"/>
                    </a:cubicBezTo>
                    <a:cubicBezTo>
                      <a:pt x="21125" y="5371"/>
                      <a:pt x="19990" y="7730"/>
                      <a:pt x="19693" y="9614"/>
                    </a:cubicBezTo>
                    <a:cubicBezTo>
                      <a:pt x="18770" y="15418"/>
                      <a:pt x="18879" y="21359"/>
                      <a:pt x="20045" y="27136"/>
                    </a:cubicBezTo>
                    <a:lnTo>
                      <a:pt x="14675" y="5328"/>
                    </a:lnTo>
                    <a:cubicBezTo>
                      <a:pt x="14105" y="2996"/>
                      <a:pt x="12993" y="202"/>
                      <a:pt x="10606" y="12"/>
                    </a:cubicBezTo>
                    <a:cubicBezTo>
                      <a:pt x="10517" y="5"/>
                      <a:pt x="10429" y="1"/>
                      <a:pt x="10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6"/>
              <p:cNvSpPr/>
              <p:nvPr/>
            </p:nvSpPr>
            <p:spPr>
              <a:xfrm rot="10800000" flipH="1">
                <a:off x="8323199" y="-107627"/>
                <a:ext cx="903652" cy="1151154"/>
              </a:xfrm>
              <a:custGeom>
                <a:avLst/>
                <a:gdLst/>
                <a:ahLst/>
                <a:cxnLst/>
                <a:rect l="l" t="t" r="r" b="b"/>
                <a:pathLst>
                  <a:path w="33119" h="42190" extrusionOk="0">
                    <a:moveTo>
                      <a:pt x="10343" y="1"/>
                    </a:moveTo>
                    <a:cubicBezTo>
                      <a:pt x="7927" y="1"/>
                      <a:pt x="6518" y="2866"/>
                      <a:pt x="5968" y="5301"/>
                    </a:cubicBezTo>
                    <a:cubicBezTo>
                      <a:pt x="3689" y="15988"/>
                      <a:pt x="5832" y="27163"/>
                      <a:pt x="11935" y="36250"/>
                    </a:cubicBezTo>
                    <a:lnTo>
                      <a:pt x="4232" y="29550"/>
                    </a:lnTo>
                    <a:cubicBezTo>
                      <a:pt x="3730" y="29123"/>
                      <a:pt x="3181" y="28673"/>
                      <a:pt x="2543" y="28673"/>
                    </a:cubicBezTo>
                    <a:cubicBezTo>
                      <a:pt x="2492" y="28673"/>
                      <a:pt x="2440" y="28676"/>
                      <a:pt x="2387" y="28682"/>
                    </a:cubicBezTo>
                    <a:cubicBezTo>
                      <a:pt x="1601" y="28790"/>
                      <a:pt x="1113" y="29577"/>
                      <a:pt x="869" y="30337"/>
                    </a:cubicBezTo>
                    <a:cubicBezTo>
                      <a:pt x="1" y="33266"/>
                      <a:pt x="1601" y="36331"/>
                      <a:pt x="3391" y="38826"/>
                    </a:cubicBezTo>
                    <a:cubicBezTo>
                      <a:pt x="4232" y="39993"/>
                      <a:pt x="5127" y="41105"/>
                      <a:pt x="6049" y="42190"/>
                    </a:cubicBezTo>
                    <a:lnTo>
                      <a:pt x="33119" y="42190"/>
                    </a:lnTo>
                    <a:lnTo>
                      <a:pt x="33119" y="24098"/>
                    </a:lnTo>
                    <a:cubicBezTo>
                      <a:pt x="32278" y="24559"/>
                      <a:pt x="31546" y="25183"/>
                      <a:pt x="30949" y="25915"/>
                    </a:cubicBezTo>
                    <a:cubicBezTo>
                      <a:pt x="29267" y="28031"/>
                      <a:pt x="28643" y="30771"/>
                      <a:pt x="28264" y="33456"/>
                    </a:cubicBezTo>
                    <a:cubicBezTo>
                      <a:pt x="28237" y="25183"/>
                      <a:pt x="27369" y="16910"/>
                      <a:pt x="25633" y="8827"/>
                    </a:cubicBezTo>
                    <a:cubicBezTo>
                      <a:pt x="25334" y="7417"/>
                      <a:pt x="24765" y="5762"/>
                      <a:pt x="23381" y="5437"/>
                    </a:cubicBezTo>
                    <a:cubicBezTo>
                      <a:pt x="23206" y="5392"/>
                      <a:pt x="23036" y="5371"/>
                      <a:pt x="22871" y="5371"/>
                    </a:cubicBezTo>
                    <a:cubicBezTo>
                      <a:pt x="21125" y="5371"/>
                      <a:pt x="19990" y="7730"/>
                      <a:pt x="19693" y="9614"/>
                    </a:cubicBezTo>
                    <a:cubicBezTo>
                      <a:pt x="18770" y="15418"/>
                      <a:pt x="18879" y="21359"/>
                      <a:pt x="20045" y="27136"/>
                    </a:cubicBezTo>
                    <a:lnTo>
                      <a:pt x="14675" y="5328"/>
                    </a:lnTo>
                    <a:cubicBezTo>
                      <a:pt x="14105" y="2996"/>
                      <a:pt x="12993" y="202"/>
                      <a:pt x="10606" y="12"/>
                    </a:cubicBezTo>
                    <a:cubicBezTo>
                      <a:pt x="10517" y="5"/>
                      <a:pt x="10429" y="1"/>
                      <a:pt x="10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26"/>
            <p:cNvGrpSpPr/>
            <p:nvPr/>
          </p:nvGrpSpPr>
          <p:grpSpPr>
            <a:xfrm>
              <a:off x="-82851" y="-106241"/>
              <a:ext cx="9309703" cy="5355981"/>
              <a:chOff x="-82851" y="-107627"/>
              <a:chExt cx="9309703" cy="5355981"/>
            </a:xfrm>
          </p:grpSpPr>
          <p:grpSp>
            <p:nvGrpSpPr>
              <p:cNvPr id="286" name="Google Shape;286;p26"/>
              <p:cNvGrpSpPr/>
              <p:nvPr/>
            </p:nvGrpSpPr>
            <p:grpSpPr>
              <a:xfrm rot="10800000">
                <a:off x="8397356" y="4109696"/>
                <a:ext cx="829496" cy="1138658"/>
                <a:chOff x="4564125" y="690375"/>
                <a:chExt cx="623775" cy="856263"/>
              </a:xfrm>
            </p:grpSpPr>
            <p:sp>
              <p:nvSpPr>
                <p:cNvPr id="287" name="Google Shape;287;p26"/>
                <p:cNvSpPr/>
                <p:nvPr/>
              </p:nvSpPr>
              <p:spPr>
                <a:xfrm>
                  <a:off x="4564125" y="690375"/>
                  <a:ext cx="623775" cy="59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51" h="23879" extrusionOk="0">
                      <a:moveTo>
                        <a:pt x="11668" y="778"/>
                      </a:moveTo>
                      <a:cubicBezTo>
                        <a:pt x="12542" y="778"/>
                        <a:pt x="13409" y="833"/>
                        <a:pt x="14290" y="931"/>
                      </a:cubicBezTo>
                      <a:cubicBezTo>
                        <a:pt x="16615" y="1195"/>
                        <a:pt x="18913" y="1829"/>
                        <a:pt x="21052" y="2780"/>
                      </a:cubicBezTo>
                      <a:cubicBezTo>
                        <a:pt x="21633" y="3044"/>
                        <a:pt x="22215" y="3334"/>
                        <a:pt x="22769" y="3651"/>
                      </a:cubicBezTo>
                      <a:cubicBezTo>
                        <a:pt x="21158" y="3282"/>
                        <a:pt x="19520" y="2991"/>
                        <a:pt x="17883" y="2674"/>
                      </a:cubicBezTo>
                      <a:cubicBezTo>
                        <a:pt x="15717" y="2251"/>
                        <a:pt x="13551" y="1776"/>
                        <a:pt x="11385" y="1327"/>
                      </a:cubicBezTo>
                      <a:cubicBezTo>
                        <a:pt x="10777" y="1195"/>
                        <a:pt x="10196" y="1089"/>
                        <a:pt x="9589" y="957"/>
                      </a:cubicBezTo>
                      <a:lnTo>
                        <a:pt x="9298" y="904"/>
                      </a:lnTo>
                      <a:cubicBezTo>
                        <a:pt x="9773" y="851"/>
                        <a:pt x="10275" y="825"/>
                        <a:pt x="10751" y="799"/>
                      </a:cubicBezTo>
                      <a:cubicBezTo>
                        <a:pt x="11058" y="785"/>
                        <a:pt x="11363" y="778"/>
                        <a:pt x="11668" y="778"/>
                      </a:cubicBezTo>
                      <a:close/>
                      <a:moveTo>
                        <a:pt x="9272" y="1538"/>
                      </a:moveTo>
                      <a:lnTo>
                        <a:pt x="10830" y="1829"/>
                      </a:lnTo>
                      <a:cubicBezTo>
                        <a:pt x="11913" y="2040"/>
                        <a:pt x="13022" y="2251"/>
                        <a:pt x="14132" y="2463"/>
                      </a:cubicBezTo>
                      <a:cubicBezTo>
                        <a:pt x="16298" y="2859"/>
                        <a:pt x="18464" y="3308"/>
                        <a:pt x="20656" y="3731"/>
                      </a:cubicBezTo>
                      <a:cubicBezTo>
                        <a:pt x="21581" y="3916"/>
                        <a:pt x="22505" y="4100"/>
                        <a:pt x="23430" y="4259"/>
                      </a:cubicBezTo>
                      <a:cubicBezTo>
                        <a:pt x="22789" y="4280"/>
                        <a:pt x="22147" y="4319"/>
                        <a:pt x="21506" y="4319"/>
                      </a:cubicBezTo>
                      <a:cubicBezTo>
                        <a:pt x="21355" y="4319"/>
                        <a:pt x="21204" y="4317"/>
                        <a:pt x="21052" y="4312"/>
                      </a:cubicBezTo>
                      <a:cubicBezTo>
                        <a:pt x="19917" y="4285"/>
                        <a:pt x="18781" y="4206"/>
                        <a:pt x="17645" y="4048"/>
                      </a:cubicBezTo>
                      <a:cubicBezTo>
                        <a:pt x="15400" y="3757"/>
                        <a:pt x="13181" y="3176"/>
                        <a:pt x="11068" y="2331"/>
                      </a:cubicBezTo>
                      <a:cubicBezTo>
                        <a:pt x="10460" y="2093"/>
                        <a:pt x="9879" y="1802"/>
                        <a:pt x="9272" y="1538"/>
                      </a:cubicBezTo>
                      <a:close/>
                      <a:moveTo>
                        <a:pt x="7449" y="1327"/>
                      </a:moveTo>
                      <a:cubicBezTo>
                        <a:pt x="10196" y="2938"/>
                        <a:pt x="12600" y="5051"/>
                        <a:pt x="14607" y="7561"/>
                      </a:cubicBezTo>
                      <a:cubicBezTo>
                        <a:pt x="16641" y="10149"/>
                        <a:pt x="18147" y="13108"/>
                        <a:pt x="19018" y="16304"/>
                      </a:cubicBezTo>
                      <a:cubicBezTo>
                        <a:pt x="19256" y="17202"/>
                        <a:pt x="19441" y="18100"/>
                        <a:pt x="19600" y="19024"/>
                      </a:cubicBezTo>
                      <a:cubicBezTo>
                        <a:pt x="19626" y="19315"/>
                        <a:pt x="19679" y="19606"/>
                        <a:pt x="19705" y="19896"/>
                      </a:cubicBezTo>
                      <a:cubicBezTo>
                        <a:pt x="15981" y="15485"/>
                        <a:pt x="12679" y="10783"/>
                        <a:pt x="9800" y="5791"/>
                      </a:cubicBezTo>
                      <a:cubicBezTo>
                        <a:pt x="9007" y="4365"/>
                        <a:pt x="8241" y="2938"/>
                        <a:pt x="7449" y="1485"/>
                      </a:cubicBezTo>
                      <a:lnTo>
                        <a:pt x="7449" y="1327"/>
                      </a:lnTo>
                      <a:close/>
                      <a:moveTo>
                        <a:pt x="7502" y="2753"/>
                      </a:moveTo>
                      <a:lnTo>
                        <a:pt x="7502" y="2753"/>
                      </a:lnTo>
                      <a:cubicBezTo>
                        <a:pt x="8690" y="5131"/>
                        <a:pt x="10011" y="7455"/>
                        <a:pt x="11438" y="9727"/>
                      </a:cubicBezTo>
                      <a:cubicBezTo>
                        <a:pt x="13102" y="12342"/>
                        <a:pt x="14898" y="14904"/>
                        <a:pt x="16826" y="17360"/>
                      </a:cubicBezTo>
                      <a:cubicBezTo>
                        <a:pt x="17645" y="18443"/>
                        <a:pt x="18517" y="19500"/>
                        <a:pt x="19415" y="20530"/>
                      </a:cubicBezTo>
                      <a:cubicBezTo>
                        <a:pt x="16720" y="19236"/>
                        <a:pt x="14343" y="17387"/>
                        <a:pt x="12441" y="15115"/>
                      </a:cubicBezTo>
                      <a:cubicBezTo>
                        <a:pt x="10328" y="12579"/>
                        <a:pt x="8823" y="9621"/>
                        <a:pt x="8057" y="6425"/>
                      </a:cubicBezTo>
                      <a:cubicBezTo>
                        <a:pt x="7845" y="5553"/>
                        <a:pt x="7687" y="4682"/>
                        <a:pt x="7581" y="3783"/>
                      </a:cubicBezTo>
                      <a:cubicBezTo>
                        <a:pt x="7555" y="3440"/>
                        <a:pt x="7528" y="3097"/>
                        <a:pt x="7502" y="2753"/>
                      </a:cubicBezTo>
                      <a:close/>
                      <a:moveTo>
                        <a:pt x="6366" y="2938"/>
                      </a:moveTo>
                      <a:lnTo>
                        <a:pt x="6366" y="2938"/>
                      </a:lnTo>
                      <a:cubicBezTo>
                        <a:pt x="6551" y="5342"/>
                        <a:pt x="6498" y="7772"/>
                        <a:pt x="6208" y="10149"/>
                      </a:cubicBezTo>
                      <a:cubicBezTo>
                        <a:pt x="5864" y="13108"/>
                        <a:pt x="5098" y="16013"/>
                        <a:pt x="3989" y="18760"/>
                      </a:cubicBezTo>
                      <a:cubicBezTo>
                        <a:pt x="3540" y="19896"/>
                        <a:pt x="3011" y="21006"/>
                        <a:pt x="2404" y="22062"/>
                      </a:cubicBezTo>
                      <a:cubicBezTo>
                        <a:pt x="3064" y="16885"/>
                        <a:pt x="4068" y="11734"/>
                        <a:pt x="5389" y="6663"/>
                      </a:cubicBezTo>
                      <a:cubicBezTo>
                        <a:pt x="5706" y="5421"/>
                        <a:pt x="6023" y="4180"/>
                        <a:pt x="6366" y="2938"/>
                      </a:cubicBezTo>
                      <a:close/>
                      <a:moveTo>
                        <a:pt x="5415" y="4206"/>
                      </a:moveTo>
                      <a:cubicBezTo>
                        <a:pt x="3989" y="8855"/>
                        <a:pt x="2932" y="13583"/>
                        <a:pt x="2193" y="18391"/>
                      </a:cubicBezTo>
                      <a:cubicBezTo>
                        <a:pt x="2008" y="19606"/>
                        <a:pt x="1823" y="20847"/>
                        <a:pt x="1664" y="22089"/>
                      </a:cubicBezTo>
                      <a:cubicBezTo>
                        <a:pt x="1374" y="21111"/>
                        <a:pt x="1162" y="20107"/>
                        <a:pt x="1057" y="19104"/>
                      </a:cubicBezTo>
                      <a:cubicBezTo>
                        <a:pt x="951" y="17677"/>
                        <a:pt x="977" y="16251"/>
                        <a:pt x="1215" y="14851"/>
                      </a:cubicBezTo>
                      <a:cubicBezTo>
                        <a:pt x="1691" y="11681"/>
                        <a:pt x="2932" y="8723"/>
                        <a:pt x="4438" y="5923"/>
                      </a:cubicBezTo>
                      <a:cubicBezTo>
                        <a:pt x="4755" y="5342"/>
                        <a:pt x="5072" y="4761"/>
                        <a:pt x="5415" y="4206"/>
                      </a:cubicBezTo>
                      <a:close/>
                      <a:moveTo>
                        <a:pt x="11750" y="1"/>
                      </a:moveTo>
                      <a:cubicBezTo>
                        <a:pt x="11584" y="1"/>
                        <a:pt x="11419" y="3"/>
                        <a:pt x="11253" y="6"/>
                      </a:cubicBezTo>
                      <a:cubicBezTo>
                        <a:pt x="10592" y="33"/>
                        <a:pt x="9906" y="85"/>
                        <a:pt x="9245" y="165"/>
                      </a:cubicBezTo>
                      <a:cubicBezTo>
                        <a:pt x="8532" y="218"/>
                        <a:pt x="7845" y="350"/>
                        <a:pt x="7185" y="561"/>
                      </a:cubicBezTo>
                      <a:cubicBezTo>
                        <a:pt x="7106" y="561"/>
                        <a:pt x="7053" y="614"/>
                        <a:pt x="7026" y="667"/>
                      </a:cubicBezTo>
                      <a:cubicBezTo>
                        <a:pt x="7013" y="653"/>
                        <a:pt x="7000" y="647"/>
                        <a:pt x="6983" y="647"/>
                      </a:cubicBezTo>
                      <a:cubicBezTo>
                        <a:pt x="6967" y="647"/>
                        <a:pt x="6947" y="653"/>
                        <a:pt x="6921" y="667"/>
                      </a:cubicBezTo>
                      <a:cubicBezTo>
                        <a:pt x="6907" y="660"/>
                        <a:pt x="6890" y="656"/>
                        <a:pt x="6874" y="656"/>
                      </a:cubicBezTo>
                      <a:cubicBezTo>
                        <a:pt x="6829" y="656"/>
                        <a:pt x="6782" y="681"/>
                        <a:pt x="6762" y="719"/>
                      </a:cubicBezTo>
                      <a:cubicBezTo>
                        <a:pt x="6683" y="799"/>
                        <a:pt x="6604" y="878"/>
                        <a:pt x="6524" y="984"/>
                      </a:cubicBezTo>
                      <a:cubicBezTo>
                        <a:pt x="6493" y="973"/>
                        <a:pt x="6460" y="968"/>
                        <a:pt x="6428" y="968"/>
                      </a:cubicBezTo>
                      <a:cubicBezTo>
                        <a:pt x="6300" y="968"/>
                        <a:pt x="6186" y="1052"/>
                        <a:pt x="6208" y="1221"/>
                      </a:cubicBezTo>
                      <a:lnTo>
                        <a:pt x="6208" y="1406"/>
                      </a:lnTo>
                      <a:cubicBezTo>
                        <a:pt x="5891" y="1855"/>
                        <a:pt x="5600" y="2384"/>
                        <a:pt x="5309" y="2859"/>
                      </a:cubicBezTo>
                      <a:cubicBezTo>
                        <a:pt x="4860" y="3599"/>
                        <a:pt x="4411" y="4338"/>
                        <a:pt x="3989" y="5104"/>
                      </a:cubicBezTo>
                      <a:cubicBezTo>
                        <a:pt x="3117" y="6610"/>
                        <a:pt x="2377" y="8168"/>
                        <a:pt x="1743" y="9806"/>
                      </a:cubicBezTo>
                      <a:cubicBezTo>
                        <a:pt x="661" y="12606"/>
                        <a:pt x="0" y="15670"/>
                        <a:pt x="211" y="18707"/>
                      </a:cubicBezTo>
                      <a:cubicBezTo>
                        <a:pt x="291" y="20372"/>
                        <a:pt x="687" y="22036"/>
                        <a:pt x="1427" y="23541"/>
                      </a:cubicBezTo>
                      <a:cubicBezTo>
                        <a:pt x="1471" y="23651"/>
                        <a:pt x="1570" y="23706"/>
                        <a:pt x="1678" y="23706"/>
                      </a:cubicBezTo>
                      <a:cubicBezTo>
                        <a:pt x="1699" y="23706"/>
                        <a:pt x="1721" y="23704"/>
                        <a:pt x="1743" y="23700"/>
                      </a:cubicBezTo>
                      <a:cubicBezTo>
                        <a:pt x="1823" y="23819"/>
                        <a:pt x="1948" y="23878"/>
                        <a:pt x="2074" y="23878"/>
                      </a:cubicBezTo>
                      <a:cubicBezTo>
                        <a:pt x="2199" y="23878"/>
                        <a:pt x="2325" y="23819"/>
                        <a:pt x="2404" y="23700"/>
                      </a:cubicBezTo>
                      <a:cubicBezTo>
                        <a:pt x="5521" y="18417"/>
                        <a:pt x="7158" y="12394"/>
                        <a:pt x="7158" y="6266"/>
                      </a:cubicBezTo>
                      <a:lnTo>
                        <a:pt x="7158" y="6081"/>
                      </a:lnTo>
                      <a:cubicBezTo>
                        <a:pt x="7502" y="7666"/>
                        <a:pt x="8004" y="9198"/>
                        <a:pt x="8690" y="10704"/>
                      </a:cubicBezTo>
                      <a:cubicBezTo>
                        <a:pt x="10117" y="13821"/>
                        <a:pt x="12256" y="16568"/>
                        <a:pt x="14951" y="18681"/>
                      </a:cubicBezTo>
                      <a:cubicBezTo>
                        <a:pt x="16456" y="19896"/>
                        <a:pt x="18120" y="20900"/>
                        <a:pt x="19917" y="21666"/>
                      </a:cubicBezTo>
                      <a:cubicBezTo>
                        <a:pt x="19917" y="21719"/>
                        <a:pt x="19917" y="21745"/>
                        <a:pt x="19943" y="21798"/>
                      </a:cubicBezTo>
                      <a:cubicBezTo>
                        <a:pt x="19996" y="21943"/>
                        <a:pt x="20121" y="22016"/>
                        <a:pt x="20247" y="22016"/>
                      </a:cubicBezTo>
                      <a:cubicBezTo>
                        <a:pt x="20372" y="22016"/>
                        <a:pt x="20498" y="21943"/>
                        <a:pt x="20550" y="21798"/>
                      </a:cubicBezTo>
                      <a:cubicBezTo>
                        <a:pt x="20550" y="21719"/>
                        <a:pt x="20577" y="21639"/>
                        <a:pt x="20603" y="21560"/>
                      </a:cubicBezTo>
                      <a:cubicBezTo>
                        <a:pt x="20762" y="21455"/>
                        <a:pt x="20815" y="21217"/>
                        <a:pt x="20683" y="21058"/>
                      </a:cubicBezTo>
                      <a:lnTo>
                        <a:pt x="20630" y="21006"/>
                      </a:lnTo>
                      <a:cubicBezTo>
                        <a:pt x="20630" y="20424"/>
                        <a:pt x="20577" y="19817"/>
                        <a:pt x="20471" y="19262"/>
                      </a:cubicBezTo>
                      <a:cubicBezTo>
                        <a:pt x="20366" y="18417"/>
                        <a:pt x="20207" y="17572"/>
                        <a:pt x="20022" y="16753"/>
                      </a:cubicBezTo>
                      <a:cubicBezTo>
                        <a:pt x="18781" y="11734"/>
                        <a:pt x="16060" y="7217"/>
                        <a:pt x="12204" y="3810"/>
                      </a:cubicBezTo>
                      <a:cubicBezTo>
                        <a:pt x="11939" y="3572"/>
                        <a:pt x="11649" y="3334"/>
                        <a:pt x="11358" y="3097"/>
                      </a:cubicBezTo>
                      <a:lnTo>
                        <a:pt x="11358" y="3097"/>
                      </a:lnTo>
                      <a:cubicBezTo>
                        <a:pt x="14317" y="4232"/>
                        <a:pt x="17460" y="4840"/>
                        <a:pt x="20630" y="4919"/>
                      </a:cubicBezTo>
                      <a:cubicBezTo>
                        <a:pt x="20889" y="4930"/>
                        <a:pt x="21149" y="4935"/>
                        <a:pt x="21409" y="4935"/>
                      </a:cubicBezTo>
                      <a:cubicBezTo>
                        <a:pt x="22450" y="4935"/>
                        <a:pt x="23498" y="4851"/>
                        <a:pt x="24513" y="4682"/>
                      </a:cubicBezTo>
                      <a:cubicBezTo>
                        <a:pt x="24565" y="4682"/>
                        <a:pt x="24592" y="4655"/>
                        <a:pt x="24618" y="4629"/>
                      </a:cubicBezTo>
                      <a:cubicBezTo>
                        <a:pt x="24636" y="4633"/>
                        <a:pt x="24652" y="4635"/>
                        <a:pt x="24668" y="4635"/>
                      </a:cubicBezTo>
                      <a:cubicBezTo>
                        <a:pt x="24849" y="4635"/>
                        <a:pt x="24951" y="4380"/>
                        <a:pt x="24830" y="4259"/>
                      </a:cubicBezTo>
                      <a:cubicBezTo>
                        <a:pt x="24407" y="3836"/>
                        <a:pt x="23932" y="3466"/>
                        <a:pt x="23430" y="3202"/>
                      </a:cubicBezTo>
                      <a:cubicBezTo>
                        <a:pt x="22901" y="2859"/>
                        <a:pt x="22373" y="2595"/>
                        <a:pt x="21818" y="2331"/>
                      </a:cubicBezTo>
                      <a:cubicBezTo>
                        <a:pt x="18667" y="793"/>
                        <a:pt x="15227" y="1"/>
                        <a:pt x="117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26"/>
                <p:cNvSpPr/>
                <p:nvPr/>
              </p:nvSpPr>
              <p:spPr>
                <a:xfrm rot="-5400000" flipH="1">
                  <a:off x="4713773" y="1299163"/>
                  <a:ext cx="316325" cy="17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3" h="7145" extrusionOk="0">
                      <a:moveTo>
                        <a:pt x="2008" y="899"/>
                      </a:moveTo>
                      <a:lnTo>
                        <a:pt x="2008" y="899"/>
                      </a:lnTo>
                      <a:cubicBezTo>
                        <a:pt x="2351" y="978"/>
                        <a:pt x="2668" y="1057"/>
                        <a:pt x="2959" y="1137"/>
                      </a:cubicBezTo>
                      <a:cubicBezTo>
                        <a:pt x="3830" y="1374"/>
                        <a:pt x="4676" y="1691"/>
                        <a:pt x="5495" y="2035"/>
                      </a:cubicBezTo>
                      <a:cubicBezTo>
                        <a:pt x="7132" y="2774"/>
                        <a:pt x="8664" y="3752"/>
                        <a:pt x="10064" y="4914"/>
                      </a:cubicBezTo>
                      <a:cubicBezTo>
                        <a:pt x="10434" y="5231"/>
                        <a:pt x="10804" y="5574"/>
                        <a:pt x="11174" y="5891"/>
                      </a:cubicBezTo>
                      <a:lnTo>
                        <a:pt x="11411" y="6129"/>
                      </a:lnTo>
                      <a:cubicBezTo>
                        <a:pt x="9774" y="5336"/>
                        <a:pt x="8136" y="4544"/>
                        <a:pt x="6551" y="3672"/>
                      </a:cubicBezTo>
                      <a:cubicBezTo>
                        <a:pt x="5679" y="3170"/>
                        <a:pt x="4781" y="2669"/>
                        <a:pt x="3910" y="2140"/>
                      </a:cubicBezTo>
                      <a:cubicBezTo>
                        <a:pt x="3461" y="1876"/>
                        <a:pt x="3012" y="1586"/>
                        <a:pt x="2589" y="1295"/>
                      </a:cubicBezTo>
                      <a:cubicBezTo>
                        <a:pt x="2404" y="1163"/>
                        <a:pt x="2219" y="1031"/>
                        <a:pt x="2008" y="899"/>
                      </a:cubicBezTo>
                      <a:close/>
                      <a:moveTo>
                        <a:pt x="1400" y="1242"/>
                      </a:moveTo>
                      <a:lnTo>
                        <a:pt x="1638" y="1401"/>
                      </a:lnTo>
                      <a:lnTo>
                        <a:pt x="2298" y="1797"/>
                      </a:lnTo>
                      <a:cubicBezTo>
                        <a:pt x="2747" y="2087"/>
                        <a:pt x="3196" y="2352"/>
                        <a:pt x="3646" y="2616"/>
                      </a:cubicBezTo>
                      <a:cubicBezTo>
                        <a:pt x="4544" y="3170"/>
                        <a:pt x="5442" y="3672"/>
                        <a:pt x="6340" y="4174"/>
                      </a:cubicBezTo>
                      <a:cubicBezTo>
                        <a:pt x="7740" y="4914"/>
                        <a:pt x="9140" y="5627"/>
                        <a:pt x="10592" y="6261"/>
                      </a:cubicBezTo>
                      <a:cubicBezTo>
                        <a:pt x="10328" y="6234"/>
                        <a:pt x="10064" y="6182"/>
                        <a:pt x="9800" y="6155"/>
                      </a:cubicBezTo>
                      <a:cubicBezTo>
                        <a:pt x="8928" y="5997"/>
                        <a:pt x="8083" y="5759"/>
                        <a:pt x="7264" y="5442"/>
                      </a:cubicBezTo>
                      <a:cubicBezTo>
                        <a:pt x="5600" y="4808"/>
                        <a:pt x="4068" y="3884"/>
                        <a:pt x="2774" y="2695"/>
                      </a:cubicBezTo>
                      <a:cubicBezTo>
                        <a:pt x="2272" y="2246"/>
                        <a:pt x="1823" y="1770"/>
                        <a:pt x="1400" y="1242"/>
                      </a:cubicBezTo>
                      <a:close/>
                      <a:moveTo>
                        <a:pt x="370" y="1"/>
                      </a:moveTo>
                      <a:cubicBezTo>
                        <a:pt x="106" y="1"/>
                        <a:pt x="0" y="371"/>
                        <a:pt x="212" y="529"/>
                      </a:cubicBezTo>
                      <a:cubicBezTo>
                        <a:pt x="159" y="608"/>
                        <a:pt x="159" y="714"/>
                        <a:pt x="212" y="793"/>
                      </a:cubicBezTo>
                      <a:cubicBezTo>
                        <a:pt x="1136" y="2404"/>
                        <a:pt x="2642" y="3725"/>
                        <a:pt x="4147" y="4729"/>
                      </a:cubicBezTo>
                      <a:cubicBezTo>
                        <a:pt x="5706" y="5759"/>
                        <a:pt x="7476" y="6472"/>
                        <a:pt x="9325" y="6842"/>
                      </a:cubicBezTo>
                      <a:cubicBezTo>
                        <a:pt x="9826" y="6948"/>
                        <a:pt x="10328" y="7027"/>
                        <a:pt x="10830" y="7080"/>
                      </a:cubicBezTo>
                      <a:cubicBezTo>
                        <a:pt x="11103" y="7095"/>
                        <a:pt x="11445" y="7145"/>
                        <a:pt x="11772" y="7145"/>
                      </a:cubicBezTo>
                      <a:cubicBezTo>
                        <a:pt x="12015" y="7145"/>
                        <a:pt x="12250" y="7117"/>
                        <a:pt x="12441" y="7027"/>
                      </a:cubicBezTo>
                      <a:cubicBezTo>
                        <a:pt x="12626" y="6921"/>
                        <a:pt x="12653" y="6657"/>
                        <a:pt x="12494" y="6499"/>
                      </a:cubicBezTo>
                      <a:cubicBezTo>
                        <a:pt x="12336" y="6182"/>
                        <a:pt x="12125" y="5865"/>
                        <a:pt x="11860" y="5627"/>
                      </a:cubicBezTo>
                      <a:cubicBezTo>
                        <a:pt x="11543" y="5284"/>
                        <a:pt x="11200" y="4940"/>
                        <a:pt x="10857" y="4650"/>
                      </a:cubicBezTo>
                      <a:cubicBezTo>
                        <a:pt x="10143" y="4016"/>
                        <a:pt x="9404" y="3435"/>
                        <a:pt x="8611" y="2906"/>
                      </a:cubicBezTo>
                      <a:cubicBezTo>
                        <a:pt x="7053" y="1876"/>
                        <a:pt x="5336" y="1084"/>
                        <a:pt x="3540" y="582"/>
                      </a:cubicBezTo>
                      <a:cubicBezTo>
                        <a:pt x="2510" y="238"/>
                        <a:pt x="1453" y="54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9" name="Google Shape;289;p26"/>
              <p:cNvGrpSpPr/>
              <p:nvPr/>
            </p:nvGrpSpPr>
            <p:grpSpPr>
              <a:xfrm>
                <a:off x="-82851" y="-107627"/>
                <a:ext cx="829496" cy="1138658"/>
                <a:chOff x="4564125" y="690375"/>
                <a:chExt cx="623775" cy="856263"/>
              </a:xfrm>
            </p:grpSpPr>
            <p:sp>
              <p:nvSpPr>
                <p:cNvPr id="290" name="Google Shape;290;p26"/>
                <p:cNvSpPr/>
                <p:nvPr/>
              </p:nvSpPr>
              <p:spPr>
                <a:xfrm>
                  <a:off x="4564125" y="690375"/>
                  <a:ext cx="623775" cy="59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51" h="23879" extrusionOk="0">
                      <a:moveTo>
                        <a:pt x="11668" y="778"/>
                      </a:moveTo>
                      <a:cubicBezTo>
                        <a:pt x="12542" y="778"/>
                        <a:pt x="13409" y="833"/>
                        <a:pt x="14290" y="931"/>
                      </a:cubicBezTo>
                      <a:cubicBezTo>
                        <a:pt x="16615" y="1195"/>
                        <a:pt x="18913" y="1829"/>
                        <a:pt x="21052" y="2780"/>
                      </a:cubicBezTo>
                      <a:cubicBezTo>
                        <a:pt x="21633" y="3044"/>
                        <a:pt x="22215" y="3334"/>
                        <a:pt x="22769" y="3651"/>
                      </a:cubicBezTo>
                      <a:cubicBezTo>
                        <a:pt x="21158" y="3282"/>
                        <a:pt x="19520" y="2991"/>
                        <a:pt x="17883" y="2674"/>
                      </a:cubicBezTo>
                      <a:cubicBezTo>
                        <a:pt x="15717" y="2251"/>
                        <a:pt x="13551" y="1776"/>
                        <a:pt x="11385" y="1327"/>
                      </a:cubicBezTo>
                      <a:cubicBezTo>
                        <a:pt x="10777" y="1195"/>
                        <a:pt x="10196" y="1089"/>
                        <a:pt x="9589" y="957"/>
                      </a:cubicBezTo>
                      <a:lnTo>
                        <a:pt x="9298" y="904"/>
                      </a:lnTo>
                      <a:cubicBezTo>
                        <a:pt x="9773" y="851"/>
                        <a:pt x="10275" y="825"/>
                        <a:pt x="10751" y="799"/>
                      </a:cubicBezTo>
                      <a:cubicBezTo>
                        <a:pt x="11058" y="785"/>
                        <a:pt x="11363" y="778"/>
                        <a:pt x="11668" y="778"/>
                      </a:cubicBezTo>
                      <a:close/>
                      <a:moveTo>
                        <a:pt x="9272" y="1538"/>
                      </a:moveTo>
                      <a:lnTo>
                        <a:pt x="10830" y="1829"/>
                      </a:lnTo>
                      <a:cubicBezTo>
                        <a:pt x="11913" y="2040"/>
                        <a:pt x="13022" y="2251"/>
                        <a:pt x="14132" y="2463"/>
                      </a:cubicBezTo>
                      <a:cubicBezTo>
                        <a:pt x="16298" y="2859"/>
                        <a:pt x="18464" y="3308"/>
                        <a:pt x="20656" y="3731"/>
                      </a:cubicBezTo>
                      <a:cubicBezTo>
                        <a:pt x="21581" y="3916"/>
                        <a:pt x="22505" y="4100"/>
                        <a:pt x="23430" y="4259"/>
                      </a:cubicBezTo>
                      <a:cubicBezTo>
                        <a:pt x="22789" y="4280"/>
                        <a:pt x="22147" y="4319"/>
                        <a:pt x="21506" y="4319"/>
                      </a:cubicBezTo>
                      <a:cubicBezTo>
                        <a:pt x="21355" y="4319"/>
                        <a:pt x="21204" y="4317"/>
                        <a:pt x="21052" y="4312"/>
                      </a:cubicBezTo>
                      <a:cubicBezTo>
                        <a:pt x="19917" y="4285"/>
                        <a:pt x="18781" y="4206"/>
                        <a:pt x="17645" y="4048"/>
                      </a:cubicBezTo>
                      <a:cubicBezTo>
                        <a:pt x="15400" y="3757"/>
                        <a:pt x="13181" y="3176"/>
                        <a:pt x="11068" y="2331"/>
                      </a:cubicBezTo>
                      <a:cubicBezTo>
                        <a:pt x="10460" y="2093"/>
                        <a:pt x="9879" y="1802"/>
                        <a:pt x="9272" y="1538"/>
                      </a:cubicBezTo>
                      <a:close/>
                      <a:moveTo>
                        <a:pt x="7449" y="1327"/>
                      </a:moveTo>
                      <a:cubicBezTo>
                        <a:pt x="10196" y="2938"/>
                        <a:pt x="12600" y="5051"/>
                        <a:pt x="14607" y="7561"/>
                      </a:cubicBezTo>
                      <a:cubicBezTo>
                        <a:pt x="16641" y="10149"/>
                        <a:pt x="18147" y="13108"/>
                        <a:pt x="19018" y="16304"/>
                      </a:cubicBezTo>
                      <a:cubicBezTo>
                        <a:pt x="19256" y="17202"/>
                        <a:pt x="19441" y="18100"/>
                        <a:pt x="19600" y="19024"/>
                      </a:cubicBezTo>
                      <a:cubicBezTo>
                        <a:pt x="19626" y="19315"/>
                        <a:pt x="19679" y="19606"/>
                        <a:pt x="19705" y="19896"/>
                      </a:cubicBezTo>
                      <a:cubicBezTo>
                        <a:pt x="15981" y="15485"/>
                        <a:pt x="12679" y="10783"/>
                        <a:pt x="9800" y="5791"/>
                      </a:cubicBezTo>
                      <a:cubicBezTo>
                        <a:pt x="9007" y="4365"/>
                        <a:pt x="8241" y="2938"/>
                        <a:pt x="7449" y="1485"/>
                      </a:cubicBezTo>
                      <a:lnTo>
                        <a:pt x="7449" y="1327"/>
                      </a:lnTo>
                      <a:close/>
                      <a:moveTo>
                        <a:pt x="7502" y="2753"/>
                      </a:moveTo>
                      <a:lnTo>
                        <a:pt x="7502" y="2753"/>
                      </a:lnTo>
                      <a:cubicBezTo>
                        <a:pt x="8690" y="5131"/>
                        <a:pt x="10011" y="7455"/>
                        <a:pt x="11438" y="9727"/>
                      </a:cubicBezTo>
                      <a:cubicBezTo>
                        <a:pt x="13102" y="12342"/>
                        <a:pt x="14898" y="14904"/>
                        <a:pt x="16826" y="17360"/>
                      </a:cubicBezTo>
                      <a:cubicBezTo>
                        <a:pt x="17645" y="18443"/>
                        <a:pt x="18517" y="19500"/>
                        <a:pt x="19415" y="20530"/>
                      </a:cubicBezTo>
                      <a:cubicBezTo>
                        <a:pt x="16720" y="19236"/>
                        <a:pt x="14343" y="17387"/>
                        <a:pt x="12441" y="15115"/>
                      </a:cubicBezTo>
                      <a:cubicBezTo>
                        <a:pt x="10328" y="12579"/>
                        <a:pt x="8823" y="9621"/>
                        <a:pt x="8057" y="6425"/>
                      </a:cubicBezTo>
                      <a:cubicBezTo>
                        <a:pt x="7845" y="5553"/>
                        <a:pt x="7687" y="4682"/>
                        <a:pt x="7581" y="3783"/>
                      </a:cubicBezTo>
                      <a:cubicBezTo>
                        <a:pt x="7555" y="3440"/>
                        <a:pt x="7528" y="3097"/>
                        <a:pt x="7502" y="2753"/>
                      </a:cubicBezTo>
                      <a:close/>
                      <a:moveTo>
                        <a:pt x="6366" y="2938"/>
                      </a:moveTo>
                      <a:lnTo>
                        <a:pt x="6366" y="2938"/>
                      </a:lnTo>
                      <a:cubicBezTo>
                        <a:pt x="6551" y="5342"/>
                        <a:pt x="6498" y="7772"/>
                        <a:pt x="6208" y="10149"/>
                      </a:cubicBezTo>
                      <a:cubicBezTo>
                        <a:pt x="5864" y="13108"/>
                        <a:pt x="5098" y="16013"/>
                        <a:pt x="3989" y="18760"/>
                      </a:cubicBezTo>
                      <a:cubicBezTo>
                        <a:pt x="3540" y="19896"/>
                        <a:pt x="3011" y="21006"/>
                        <a:pt x="2404" y="22062"/>
                      </a:cubicBezTo>
                      <a:cubicBezTo>
                        <a:pt x="3064" y="16885"/>
                        <a:pt x="4068" y="11734"/>
                        <a:pt x="5389" y="6663"/>
                      </a:cubicBezTo>
                      <a:cubicBezTo>
                        <a:pt x="5706" y="5421"/>
                        <a:pt x="6023" y="4180"/>
                        <a:pt x="6366" y="2938"/>
                      </a:cubicBezTo>
                      <a:close/>
                      <a:moveTo>
                        <a:pt x="5415" y="4206"/>
                      </a:moveTo>
                      <a:cubicBezTo>
                        <a:pt x="3989" y="8855"/>
                        <a:pt x="2932" y="13583"/>
                        <a:pt x="2193" y="18391"/>
                      </a:cubicBezTo>
                      <a:cubicBezTo>
                        <a:pt x="2008" y="19606"/>
                        <a:pt x="1823" y="20847"/>
                        <a:pt x="1664" y="22089"/>
                      </a:cubicBezTo>
                      <a:cubicBezTo>
                        <a:pt x="1374" y="21111"/>
                        <a:pt x="1162" y="20107"/>
                        <a:pt x="1057" y="19104"/>
                      </a:cubicBezTo>
                      <a:cubicBezTo>
                        <a:pt x="951" y="17677"/>
                        <a:pt x="977" y="16251"/>
                        <a:pt x="1215" y="14851"/>
                      </a:cubicBezTo>
                      <a:cubicBezTo>
                        <a:pt x="1691" y="11681"/>
                        <a:pt x="2932" y="8723"/>
                        <a:pt x="4438" y="5923"/>
                      </a:cubicBezTo>
                      <a:cubicBezTo>
                        <a:pt x="4755" y="5342"/>
                        <a:pt x="5072" y="4761"/>
                        <a:pt x="5415" y="4206"/>
                      </a:cubicBezTo>
                      <a:close/>
                      <a:moveTo>
                        <a:pt x="11750" y="1"/>
                      </a:moveTo>
                      <a:cubicBezTo>
                        <a:pt x="11584" y="1"/>
                        <a:pt x="11419" y="3"/>
                        <a:pt x="11253" y="6"/>
                      </a:cubicBezTo>
                      <a:cubicBezTo>
                        <a:pt x="10592" y="33"/>
                        <a:pt x="9906" y="85"/>
                        <a:pt x="9245" y="165"/>
                      </a:cubicBezTo>
                      <a:cubicBezTo>
                        <a:pt x="8532" y="218"/>
                        <a:pt x="7845" y="350"/>
                        <a:pt x="7185" y="561"/>
                      </a:cubicBezTo>
                      <a:cubicBezTo>
                        <a:pt x="7106" y="561"/>
                        <a:pt x="7053" y="614"/>
                        <a:pt x="7026" y="667"/>
                      </a:cubicBezTo>
                      <a:cubicBezTo>
                        <a:pt x="7013" y="653"/>
                        <a:pt x="7000" y="647"/>
                        <a:pt x="6983" y="647"/>
                      </a:cubicBezTo>
                      <a:cubicBezTo>
                        <a:pt x="6967" y="647"/>
                        <a:pt x="6947" y="653"/>
                        <a:pt x="6921" y="667"/>
                      </a:cubicBezTo>
                      <a:cubicBezTo>
                        <a:pt x="6907" y="660"/>
                        <a:pt x="6890" y="656"/>
                        <a:pt x="6874" y="656"/>
                      </a:cubicBezTo>
                      <a:cubicBezTo>
                        <a:pt x="6829" y="656"/>
                        <a:pt x="6782" y="681"/>
                        <a:pt x="6762" y="719"/>
                      </a:cubicBezTo>
                      <a:cubicBezTo>
                        <a:pt x="6683" y="799"/>
                        <a:pt x="6604" y="878"/>
                        <a:pt x="6524" y="984"/>
                      </a:cubicBezTo>
                      <a:cubicBezTo>
                        <a:pt x="6493" y="973"/>
                        <a:pt x="6460" y="968"/>
                        <a:pt x="6428" y="968"/>
                      </a:cubicBezTo>
                      <a:cubicBezTo>
                        <a:pt x="6300" y="968"/>
                        <a:pt x="6186" y="1052"/>
                        <a:pt x="6208" y="1221"/>
                      </a:cubicBezTo>
                      <a:lnTo>
                        <a:pt x="6208" y="1406"/>
                      </a:lnTo>
                      <a:cubicBezTo>
                        <a:pt x="5891" y="1855"/>
                        <a:pt x="5600" y="2384"/>
                        <a:pt x="5309" y="2859"/>
                      </a:cubicBezTo>
                      <a:cubicBezTo>
                        <a:pt x="4860" y="3599"/>
                        <a:pt x="4411" y="4338"/>
                        <a:pt x="3989" y="5104"/>
                      </a:cubicBezTo>
                      <a:cubicBezTo>
                        <a:pt x="3117" y="6610"/>
                        <a:pt x="2377" y="8168"/>
                        <a:pt x="1743" y="9806"/>
                      </a:cubicBezTo>
                      <a:cubicBezTo>
                        <a:pt x="661" y="12606"/>
                        <a:pt x="0" y="15670"/>
                        <a:pt x="211" y="18707"/>
                      </a:cubicBezTo>
                      <a:cubicBezTo>
                        <a:pt x="291" y="20372"/>
                        <a:pt x="687" y="22036"/>
                        <a:pt x="1427" y="23541"/>
                      </a:cubicBezTo>
                      <a:cubicBezTo>
                        <a:pt x="1471" y="23651"/>
                        <a:pt x="1570" y="23706"/>
                        <a:pt x="1678" y="23706"/>
                      </a:cubicBezTo>
                      <a:cubicBezTo>
                        <a:pt x="1699" y="23706"/>
                        <a:pt x="1721" y="23704"/>
                        <a:pt x="1743" y="23700"/>
                      </a:cubicBezTo>
                      <a:cubicBezTo>
                        <a:pt x="1823" y="23819"/>
                        <a:pt x="1948" y="23878"/>
                        <a:pt x="2074" y="23878"/>
                      </a:cubicBezTo>
                      <a:cubicBezTo>
                        <a:pt x="2199" y="23878"/>
                        <a:pt x="2325" y="23819"/>
                        <a:pt x="2404" y="23700"/>
                      </a:cubicBezTo>
                      <a:cubicBezTo>
                        <a:pt x="5521" y="18417"/>
                        <a:pt x="7158" y="12394"/>
                        <a:pt x="7158" y="6266"/>
                      </a:cubicBezTo>
                      <a:lnTo>
                        <a:pt x="7158" y="6081"/>
                      </a:lnTo>
                      <a:cubicBezTo>
                        <a:pt x="7502" y="7666"/>
                        <a:pt x="8004" y="9198"/>
                        <a:pt x="8690" y="10704"/>
                      </a:cubicBezTo>
                      <a:cubicBezTo>
                        <a:pt x="10117" y="13821"/>
                        <a:pt x="12256" y="16568"/>
                        <a:pt x="14951" y="18681"/>
                      </a:cubicBezTo>
                      <a:cubicBezTo>
                        <a:pt x="16456" y="19896"/>
                        <a:pt x="18120" y="20900"/>
                        <a:pt x="19917" y="21666"/>
                      </a:cubicBezTo>
                      <a:cubicBezTo>
                        <a:pt x="19917" y="21719"/>
                        <a:pt x="19917" y="21745"/>
                        <a:pt x="19943" y="21798"/>
                      </a:cubicBezTo>
                      <a:cubicBezTo>
                        <a:pt x="19996" y="21943"/>
                        <a:pt x="20121" y="22016"/>
                        <a:pt x="20247" y="22016"/>
                      </a:cubicBezTo>
                      <a:cubicBezTo>
                        <a:pt x="20372" y="22016"/>
                        <a:pt x="20498" y="21943"/>
                        <a:pt x="20550" y="21798"/>
                      </a:cubicBezTo>
                      <a:cubicBezTo>
                        <a:pt x="20550" y="21719"/>
                        <a:pt x="20577" y="21639"/>
                        <a:pt x="20603" y="21560"/>
                      </a:cubicBezTo>
                      <a:cubicBezTo>
                        <a:pt x="20762" y="21455"/>
                        <a:pt x="20815" y="21217"/>
                        <a:pt x="20683" y="21058"/>
                      </a:cubicBezTo>
                      <a:lnTo>
                        <a:pt x="20630" y="21006"/>
                      </a:lnTo>
                      <a:cubicBezTo>
                        <a:pt x="20630" y="20424"/>
                        <a:pt x="20577" y="19817"/>
                        <a:pt x="20471" y="19262"/>
                      </a:cubicBezTo>
                      <a:cubicBezTo>
                        <a:pt x="20366" y="18417"/>
                        <a:pt x="20207" y="17572"/>
                        <a:pt x="20022" y="16753"/>
                      </a:cubicBezTo>
                      <a:cubicBezTo>
                        <a:pt x="18781" y="11734"/>
                        <a:pt x="16060" y="7217"/>
                        <a:pt x="12204" y="3810"/>
                      </a:cubicBezTo>
                      <a:cubicBezTo>
                        <a:pt x="11939" y="3572"/>
                        <a:pt x="11649" y="3334"/>
                        <a:pt x="11358" y="3097"/>
                      </a:cubicBezTo>
                      <a:lnTo>
                        <a:pt x="11358" y="3097"/>
                      </a:lnTo>
                      <a:cubicBezTo>
                        <a:pt x="14317" y="4232"/>
                        <a:pt x="17460" y="4840"/>
                        <a:pt x="20630" y="4919"/>
                      </a:cubicBezTo>
                      <a:cubicBezTo>
                        <a:pt x="20889" y="4930"/>
                        <a:pt x="21149" y="4935"/>
                        <a:pt x="21409" y="4935"/>
                      </a:cubicBezTo>
                      <a:cubicBezTo>
                        <a:pt x="22450" y="4935"/>
                        <a:pt x="23498" y="4851"/>
                        <a:pt x="24513" y="4682"/>
                      </a:cubicBezTo>
                      <a:cubicBezTo>
                        <a:pt x="24565" y="4682"/>
                        <a:pt x="24592" y="4655"/>
                        <a:pt x="24618" y="4629"/>
                      </a:cubicBezTo>
                      <a:cubicBezTo>
                        <a:pt x="24636" y="4633"/>
                        <a:pt x="24652" y="4635"/>
                        <a:pt x="24668" y="4635"/>
                      </a:cubicBezTo>
                      <a:cubicBezTo>
                        <a:pt x="24849" y="4635"/>
                        <a:pt x="24951" y="4380"/>
                        <a:pt x="24830" y="4259"/>
                      </a:cubicBezTo>
                      <a:cubicBezTo>
                        <a:pt x="24407" y="3836"/>
                        <a:pt x="23932" y="3466"/>
                        <a:pt x="23430" y="3202"/>
                      </a:cubicBezTo>
                      <a:cubicBezTo>
                        <a:pt x="22901" y="2859"/>
                        <a:pt x="22373" y="2595"/>
                        <a:pt x="21818" y="2331"/>
                      </a:cubicBezTo>
                      <a:cubicBezTo>
                        <a:pt x="18667" y="793"/>
                        <a:pt x="15227" y="1"/>
                        <a:pt x="117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26"/>
                <p:cNvSpPr/>
                <p:nvPr/>
              </p:nvSpPr>
              <p:spPr>
                <a:xfrm rot="-5400000" flipH="1">
                  <a:off x="4713773" y="1299163"/>
                  <a:ext cx="316325" cy="17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3" h="7145" extrusionOk="0">
                      <a:moveTo>
                        <a:pt x="2008" y="899"/>
                      </a:moveTo>
                      <a:lnTo>
                        <a:pt x="2008" y="899"/>
                      </a:lnTo>
                      <a:cubicBezTo>
                        <a:pt x="2351" y="978"/>
                        <a:pt x="2668" y="1057"/>
                        <a:pt x="2959" y="1137"/>
                      </a:cubicBezTo>
                      <a:cubicBezTo>
                        <a:pt x="3830" y="1374"/>
                        <a:pt x="4676" y="1691"/>
                        <a:pt x="5495" y="2035"/>
                      </a:cubicBezTo>
                      <a:cubicBezTo>
                        <a:pt x="7132" y="2774"/>
                        <a:pt x="8664" y="3752"/>
                        <a:pt x="10064" y="4914"/>
                      </a:cubicBezTo>
                      <a:cubicBezTo>
                        <a:pt x="10434" y="5231"/>
                        <a:pt x="10804" y="5574"/>
                        <a:pt x="11174" y="5891"/>
                      </a:cubicBezTo>
                      <a:lnTo>
                        <a:pt x="11411" y="6129"/>
                      </a:lnTo>
                      <a:cubicBezTo>
                        <a:pt x="9774" y="5336"/>
                        <a:pt x="8136" y="4544"/>
                        <a:pt x="6551" y="3672"/>
                      </a:cubicBezTo>
                      <a:cubicBezTo>
                        <a:pt x="5679" y="3170"/>
                        <a:pt x="4781" y="2669"/>
                        <a:pt x="3910" y="2140"/>
                      </a:cubicBezTo>
                      <a:cubicBezTo>
                        <a:pt x="3461" y="1876"/>
                        <a:pt x="3012" y="1586"/>
                        <a:pt x="2589" y="1295"/>
                      </a:cubicBezTo>
                      <a:cubicBezTo>
                        <a:pt x="2404" y="1163"/>
                        <a:pt x="2219" y="1031"/>
                        <a:pt x="2008" y="899"/>
                      </a:cubicBezTo>
                      <a:close/>
                      <a:moveTo>
                        <a:pt x="1400" y="1242"/>
                      </a:moveTo>
                      <a:lnTo>
                        <a:pt x="1638" y="1401"/>
                      </a:lnTo>
                      <a:lnTo>
                        <a:pt x="2298" y="1797"/>
                      </a:lnTo>
                      <a:cubicBezTo>
                        <a:pt x="2747" y="2087"/>
                        <a:pt x="3196" y="2352"/>
                        <a:pt x="3646" y="2616"/>
                      </a:cubicBezTo>
                      <a:cubicBezTo>
                        <a:pt x="4544" y="3170"/>
                        <a:pt x="5442" y="3672"/>
                        <a:pt x="6340" y="4174"/>
                      </a:cubicBezTo>
                      <a:cubicBezTo>
                        <a:pt x="7740" y="4914"/>
                        <a:pt x="9140" y="5627"/>
                        <a:pt x="10592" y="6261"/>
                      </a:cubicBezTo>
                      <a:cubicBezTo>
                        <a:pt x="10328" y="6234"/>
                        <a:pt x="10064" y="6182"/>
                        <a:pt x="9800" y="6155"/>
                      </a:cubicBezTo>
                      <a:cubicBezTo>
                        <a:pt x="8928" y="5997"/>
                        <a:pt x="8083" y="5759"/>
                        <a:pt x="7264" y="5442"/>
                      </a:cubicBezTo>
                      <a:cubicBezTo>
                        <a:pt x="5600" y="4808"/>
                        <a:pt x="4068" y="3884"/>
                        <a:pt x="2774" y="2695"/>
                      </a:cubicBezTo>
                      <a:cubicBezTo>
                        <a:pt x="2272" y="2246"/>
                        <a:pt x="1823" y="1770"/>
                        <a:pt x="1400" y="1242"/>
                      </a:cubicBezTo>
                      <a:close/>
                      <a:moveTo>
                        <a:pt x="370" y="1"/>
                      </a:moveTo>
                      <a:cubicBezTo>
                        <a:pt x="106" y="1"/>
                        <a:pt x="0" y="371"/>
                        <a:pt x="212" y="529"/>
                      </a:cubicBezTo>
                      <a:cubicBezTo>
                        <a:pt x="159" y="608"/>
                        <a:pt x="159" y="714"/>
                        <a:pt x="212" y="793"/>
                      </a:cubicBezTo>
                      <a:cubicBezTo>
                        <a:pt x="1136" y="2404"/>
                        <a:pt x="2642" y="3725"/>
                        <a:pt x="4147" y="4729"/>
                      </a:cubicBezTo>
                      <a:cubicBezTo>
                        <a:pt x="5706" y="5759"/>
                        <a:pt x="7476" y="6472"/>
                        <a:pt x="9325" y="6842"/>
                      </a:cubicBezTo>
                      <a:cubicBezTo>
                        <a:pt x="9826" y="6948"/>
                        <a:pt x="10328" y="7027"/>
                        <a:pt x="10830" y="7080"/>
                      </a:cubicBezTo>
                      <a:cubicBezTo>
                        <a:pt x="11103" y="7095"/>
                        <a:pt x="11445" y="7145"/>
                        <a:pt x="11772" y="7145"/>
                      </a:cubicBezTo>
                      <a:cubicBezTo>
                        <a:pt x="12015" y="7145"/>
                        <a:pt x="12250" y="7117"/>
                        <a:pt x="12441" y="7027"/>
                      </a:cubicBezTo>
                      <a:cubicBezTo>
                        <a:pt x="12626" y="6921"/>
                        <a:pt x="12653" y="6657"/>
                        <a:pt x="12494" y="6499"/>
                      </a:cubicBezTo>
                      <a:cubicBezTo>
                        <a:pt x="12336" y="6182"/>
                        <a:pt x="12125" y="5865"/>
                        <a:pt x="11860" y="5627"/>
                      </a:cubicBezTo>
                      <a:cubicBezTo>
                        <a:pt x="11543" y="5284"/>
                        <a:pt x="11200" y="4940"/>
                        <a:pt x="10857" y="4650"/>
                      </a:cubicBezTo>
                      <a:cubicBezTo>
                        <a:pt x="10143" y="4016"/>
                        <a:pt x="9404" y="3435"/>
                        <a:pt x="8611" y="2906"/>
                      </a:cubicBezTo>
                      <a:cubicBezTo>
                        <a:pt x="7053" y="1876"/>
                        <a:pt x="5336" y="1084"/>
                        <a:pt x="3540" y="582"/>
                      </a:cubicBezTo>
                      <a:cubicBezTo>
                        <a:pt x="2510" y="238"/>
                        <a:pt x="1453" y="54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fa Slab One"/>
              <a:buNone/>
              <a:defRPr sz="32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Char char="●"/>
              <a:defRPr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Char char="○"/>
              <a:defRPr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Char char="■"/>
              <a:defRPr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Char char="●"/>
              <a:defRPr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Char char="○"/>
              <a:defRPr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Char char="■"/>
              <a:defRPr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Char char="●"/>
              <a:defRPr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Char char="○"/>
              <a:defRPr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Char char="■"/>
              <a:defRPr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68" r:id="rId7"/>
    <p:sldLayoutId id="2147483669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protopie.io/p/21dd6abb9c108b7bb9f6d5f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note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rotopie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ext&#10;&#10;Description automatically generated">
            <a:extLst>
              <a:ext uri="{FF2B5EF4-FFF2-40B4-BE49-F238E27FC236}">
                <a16:creationId xmlns:a16="http://schemas.microsoft.com/office/drawing/2014/main" id="{94F803B2-4D09-F423-1BC8-592099FDB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35" y="91429"/>
            <a:ext cx="3051529" cy="96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61256A-21F7-970A-FC76-2516C3003D2A}"/>
              </a:ext>
            </a:extLst>
          </p:cNvPr>
          <p:cNvSpPr txBox="1"/>
          <p:nvPr/>
        </p:nvSpPr>
        <p:spPr>
          <a:xfrm>
            <a:off x="1781614" y="811618"/>
            <a:ext cx="5369522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600" b="0" i="0" u="none" strike="noStrike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GetTourism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73763"/>
                </a:solidFill>
                <a:effectLst/>
                <a:latin typeface="Arial" panose="020B0604020202020204" pitchFamily="34" charset="0"/>
              </a:rPr>
              <a:t>Prepared by:</a:t>
            </a:r>
            <a:endParaRPr lang="en-US" b="0" dirty="0">
              <a:effectLst/>
            </a:endParaRPr>
          </a:p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Sarah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Aljurbua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 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Rahaf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Daas</a:t>
            </a: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Sara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Alojayan</a:t>
            </a: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Hafsa Al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Siddiky</a:t>
            </a: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Noor Mohamad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Section: 1188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105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73763"/>
                </a:solidFill>
                <a:effectLst/>
                <a:latin typeface="Arial" panose="020B0604020202020204" pitchFamily="34" charset="0"/>
              </a:rPr>
              <a:t>Supervised by:</a:t>
            </a: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Sofianiza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Abd Malik</a:t>
            </a:r>
            <a:br>
              <a:rPr lang="en-US" dirty="0"/>
            </a:br>
            <a:endParaRPr lang="en-US" dirty="0"/>
          </a:p>
        </p:txBody>
      </p:sp>
      <p:grpSp>
        <p:nvGrpSpPr>
          <p:cNvPr id="6" name="Google Shape;1459;p57">
            <a:extLst>
              <a:ext uri="{FF2B5EF4-FFF2-40B4-BE49-F238E27FC236}">
                <a16:creationId xmlns:a16="http://schemas.microsoft.com/office/drawing/2014/main" id="{DB07D6A2-46B1-F696-B3DD-4848F9545E4D}"/>
              </a:ext>
            </a:extLst>
          </p:cNvPr>
          <p:cNvGrpSpPr/>
          <p:nvPr/>
        </p:nvGrpSpPr>
        <p:grpSpPr>
          <a:xfrm>
            <a:off x="6294938" y="455060"/>
            <a:ext cx="2387328" cy="1569843"/>
            <a:chOff x="235800" y="830650"/>
            <a:chExt cx="6978450" cy="4588844"/>
          </a:xfrm>
        </p:grpSpPr>
        <p:sp>
          <p:nvSpPr>
            <p:cNvPr id="7" name="Google Shape;1460;p57">
              <a:extLst>
                <a:ext uri="{FF2B5EF4-FFF2-40B4-BE49-F238E27FC236}">
                  <a16:creationId xmlns:a16="http://schemas.microsoft.com/office/drawing/2014/main" id="{2D9B7769-CD2C-3E53-2086-573E2A3896B2}"/>
                </a:ext>
              </a:extLst>
            </p:cNvPr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61;p57">
              <a:extLst>
                <a:ext uri="{FF2B5EF4-FFF2-40B4-BE49-F238E27FC236}">
                  <a16:creationId xmlns:a16="http://schemas.microsoft.com/office/drawing/2014/main" id="{C701A95D-5CE0-6B87-3CC4-1A14C9584F56}"/>
                </a:ext>
              </a:extLst>
            </p:cNvPr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62;p57">
              <a:extLst>
                <a:ext uri="{FF2B5EF4-FFF2-40B4-BE49-F238E27FC236}">
                  <a16:creationId xmlns:a16="http://schemas.microsoft.com/office/drawing/2014/main" id="{3D9D850D-0610-7044-51FE-14071AD86AC7}"/>
                </a:ext>
              </a:extLst>
            </p:cNvPr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3;p57">
              <a:extLst>
                <a:ext uri="{FF2B5EF4-FFF2-40B4-BE49-F238E27FC236}">
                  <a16:creationId xmlns:a16="http://schemas.microsoft.com/office/drawing/2014/main" id="{12C1E304-7A56-CF87-68D5-26C26D70383A}"/>
                </a:ext>
              </a:extLst>
            </p:cNvPr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64;p57">
              <a:extLst>
                <a:ext uri="{FF2B5EF4-FFF2-40B4-BE49-F238E27FC236}">
                  <a16:creationId xmlns:a16="http://schemas.microsoft.com/office/drawing/2014/main" id="{60FE60BF-0BB3-D3AC-CD77-A8D7390AEF79}"/>
                </a:ext>
              </a:extLst>
            </p:cNvPr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5;p57">
              <a:extLst>
                <a:ext uri="{FF2B5EF4-FFF2-40B4-BE49-F238E27FC236}">
                  <a16:creationId xmlns:a16="http://schemas.microsoft.com/office/drawing/2014/main" id="{CF9F2410-0D37-BA19-5F59-44AD442C9D11}"/>
                </a:ext>
              </a:extLst>
            </p:cNvPr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471;p57">
            <a:extLst>
              <a:ext uri="{FF2B5EF4-FFF2-40B4-BE49-F238E27FC236}">
                <a16:creationId xmlns:a16="http://schemas.microsoft.com/office/drawing/2014/main" id="{42A33A98-86A3-0689-8FE2-B18F7A7ED95D}"/>
              </a:ext>
            </a:extLst>
          </p:cNvPr>
          <p:cNvSpPr/>
          <p:nvPr/>
        </p:nvSpPr>
        <p:spPr>
          <a:xfrm>
            <a:off x="6734768" y="2159731"/>
            <a:ext cx="1053638" cy="277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Dammam</a:t>
            </a:r>
            <a:endParaRPr sz="1000" dirty="0"/>
          </a:p>
        </p:txBody>
      </p:sp>
      <p:sp>
        <p:nvSpPr>
          <p:cNvPr id="14" name="Google Shape;1472;p57">
            <a:extLst>
              <a:ext uri="{FF2B5EF4-FFF2-40B4-BE49-F238E27FC236}">
                <a16:creationId xmlns:a16="http://schemas.microsoft.com/office/drawing/2014/main" id="{9819DB7E-EB74-766C-E54E-00287589BD3C}"/>
              </a:ext>
            </a:extLst>
          </p:cNvPr>
          <p:cNvSpPr/>
          <p:nvPr/>
        </p:nvSpPr>
        <p:spPr>
          <a:xfrm>
            <a:off x="7973440" y="2097523"/>
            <a:ext cx="901112" cy="2774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Riyadh</a:t>
            </a:r>
            <a:endParaRPr sz="1000" dirty="0"/>
          </a:p>
        </p:txBody>
      </p:sp>
      <p:cxnSp>
        <p:nvCxnSpPr>
          <p:cNvPr id="15" name="Google Shape;1473;p57">
            <a:extLst>
              <a:ext uri="{FF2B5EF4-FFF2-40B4-BE49-F238E27FC236}">
                <a16:creationId xmlns:a16="http://schemas.microsoft.com/office/drawing/2014/main" id="{2096CCC2-1AA1-12EF-3B0E-DE17B5EC6475}"/>
              </a:ext>
            </a:extLst>
          </p:cNvPr>
          <p:cNvCxnSpPr>
            <a:cxnSpLocks/>
            <a:stCxn id="16" idx="4"/>
          </p:cNvCxnSpPr>
          <p:nvPr/>
        </p:nvCxnSpPr>
        <p:spPr>
          <a:xfrm flipH="1">
            <a:off x="7454233" y="1312064"/>
            <a:ext cx="341574" cy="86134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474;p57">
            <a:extLst>
              <a:ext uri="{FF2B5EF4-FFF2-40B4-BE49-F238E27FC236}">
                <a16:creationId xmlns:a16="http://schemas.microsoft.com/office/drawing/2014/main" id="{D81F0585-FFA6-4FA7-6FCD-BF8C8923FDF5}"/>
              </a:ext>
            </a:extLst>
          </p:cNvPr>
          <p:cNvSpPr/>
          <p:nvPr/>
        </p:nvSpPr>
        <p:spPr>
          <a:xfrm>
            <a:off x="7772947" y="1266345"/>
            <a:ext cx="45719" cy="457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475;p57">
            <a:extLst>
              <a:ext uri="{FF2B5EF4-FFF2-40B4-BE49-F238E27FC236}">
                <a16:creationId xmlns:a16="http://schemas.microsoft.com/office/drawing/2014/main" id="{032FBFF7-936F-60F8-AE34-AE7929DB2E6E}"/>
              </a:ext>
            </a:extLst>
          </p:cNvPr>
          <p:cNvSpPr/>
          <p:nvPr/>
        </p:nvSpPr>
        <p:spPr>
          <a:xfrm>
            <a:off x="7827224" y="1239981"/>
            <a:ext cx="45719" cy="558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" name="Google Shape;1476;p57">
            <a:extLst>
              <a:ext uri="{FF2B5EF4-FFF2-40B4-BE49-F238E27FC236}">
                <a16:creationId xmlns:a16="http://schemas.microsoft.com/office/drawing/2014/main" id="{22007E08-8FCD-BE1B-6517-DBC57F8FAE85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7850084" y="1295802"/>
            <a:ext cx="229706" cy="87761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" name="Google Shape;1224;p50">
            <a:extLst>
              <a:ext uri="{FF2B5EF4-FFF2-40B4-BE49-F238E27FC236}">
                <a16:creationId xmlns:a16="http://schemas.microsoft.com/office/drawing/2014/main" id="{BA939882-FD91-869C-3143-43621305ADD6}"/>
              </a:ext>
            </a:extLst>
          </p:cNvPr>
          <p:cNvGrpSpPr/>
          <p:nvPr/>
        </p:nvGrpSpPr>
        <p:grpSpPr>
          <a:xfrm>
            <a:off x="721178" y="2375009"/>
            <a:ext cx="969659" cy="2770878"/>
            <a:chOff x="3895127" y="1401668"/>
            <a:chExt cx="1412846" cy="3207096"/>
          </a:xfrm>
        </p:grpSpPr>
        <p:grpSp>
          <p:nvGrpSpPr>
            <p:cNvPr id="32" name="Google Shape;1225;p50">
              <a:extLst>
                <a:ext uri="{FF2B5EF4-FFF2-40B4-BE49-F238E27FC236}">
                  <a16:creationId xmlns:a16="http://schemas.microsoft.com/office/drawing/2014/main" id="{F0A2130A-2857-EDC1-B338-2BE7BC11CED4}"/>
                </a:ext>
              </a:extLst>
            </p:cNvPr>
            <p:cNvGrpSpPr/>
            <p:nvPr/>
          </p:nvGrpSpPr>
          <p:grpSpPr>
            <a:xfrm>
              <a:off x="3895127" y="1401668"/>
              <a:ext cx="1412846" cy="3108757"/>
              <a:chOff x="3895127" y="1401668"/>
              <a:chExt cx="1412846" cy="3108757"/>
            </a:xfrm>
          </p:grpSpPr>
          <p:sp>
            <p:nvSpPr>
              <p:cNvPr id="60" name="Google Shape;1226;p50">
                <a:extLst>
                  <a:ext uri="{FF2B5EF4-FFF2-40B4-BE49-F238E27FC236}">
                    <a16:creationId xmlns:a16="http://schemas.microsoft.com/office/drawing/2014/main" id="{32F1845A-1933-7F4E-1DE8-EBB5F3679569}"/>
                  </a:ext>
                </a:extLst>
              </p:cNvPr>
              <p:cNvSpPr/>
              <p:nvPr/>
            </p:nvSpPr>
            <p:spPr>
              <a:xfrm>
                <a:off x="4452385" y="1684821"/>
                <a:ext cx="201727" cy="2813492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96402" extrusionOk="0">
                    <a:moveTo>
                      <a:pt x="6911" y="0"/>
                    </a:moveTo>
                    <a:lnTo>
                      <a:pt x="6911" y="0"/>
                    </a:lnTo>
                    <a:cubicBezTo>
                      <a:pt x="5754" y="65"/>
                      <a:pt x="4629" y="129"/>
                      <a:pt x="3472" y="161"/>
                    </a:cubicBezTo>
                    <a:lnTo>
                      <a:pt x="1639" y="193"/>
                    </a:lnTo>
                    <a:lnTo>
                      <a:pt x="739" y="225"/>
                    </a:lnTo>
                    <a:cubicBezTo>
                      <a:pt x="482" y="225"/>
                      <a:pt x="257" y="225"/>
                      <a:pt x="0" y="193"/>
                    </a:cubicBezTo>
                    <a:lnTo>
                      <a:pt x="0" y="193"/>
                    </a:lnTo>
                    <a:cubicBezTo>
                      <a:pt x="32" y="579"/>
                      <a:pt x="64" y="965"/>
                      <a:pt x="64" y="1383"/>
                    </a:cubicBezTo>
                    <a:cubicBezTo>
                      <a:pt x="161" y="4436"/>
                      <a:pt x="96" y="7490"/>
                      <a:pt x="96" y="10512"/>
                    </a:cubicBezTo>
                    <a:lnTo>
                      <a:pt x="96" y="77276"/>
                    </a:lnTo>
                    <a:cubicBezTo>
                      <a:pt x="96" y="83448"/>
                      <a:pt x="161" y="89619"/>
                      <a:pt x="64" y="95823"/>
                    </a:cubicBezTo>
                    <a:lnTo>
                      <a:pt x="225" y="95855"/>
                    </a:lnTo>
                    <a:lnTo>
                      <a:pt x="675" y="95952"/>
                    </a:lnTo>
                    <a:cubicBezTo>
                      <a:pt x="964" y="96016"/>
                      <a:pt x="1286" y="96080"/>
                      <a:pt x="1575" y="96113"/>
                    </a:cubicBezTo>
                    <a:cubicBezTo>
                      <a:pt x="2668" y="96305"/>
                      <a:pt x="3761" y="96402"/>
                      <a:pt x="4854" y="96402"/>
                    </a:cubicBezTo>
                    <a:cubicBezTo>
                      <a:pt x="5336" y="96402"/>
                      <a:pt x="5850" y="96370"/>
                      <a:pt x="6365" y="96273"/>
                    </a:cubicBezTo>
                    <a:cubicBezTo>
                      <a:pt x="6558" y="96241"/>
                      <a:pt x="6718" y="96209"/>
                      <a:pt x="6879" y="96145"/>
                    </a:cubicBezTo>
                    <a:cubicBezTo>
                      <a:pt x="6783" y="89137"/>
                      <a:pt x="6847" y="82098"/>
                      <a:pt x="6847" y="75090"/>
                    </a:cubicBezTo>
                    <a:lnTo>
                      <a:pt x="6847" y="37545"/>
                    </a:lnTo>
                    <a:lnTo>
                      <a:pt x="6847" y="18644"/>
                    </a:lnTo>
                    <a:lnTo>
                      <a:pt x="6847" y="9290"/>
                    </a:lnTo>
                    <a:lnTo>
                      <a:pt x="6847" y="9226"/>
                    </a:lnTo>
                    <a:cubicBezTo>
                      <a:pt x="6847" y="6333"/>
                      <a:pt x="6750" y="3408"/>
                      <a:pt x="6879" y="515"/>
                    </a:cubicBezTo>
                    <a:lnTo>
                      <a:pt x="69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227;p50">
                <a:extLst>
                  <a:ext uri="{FF2B5EF4-FFF2-40B4-BE49-F238E27FC236}">
                    <a16:creationId xmlns:a16="http://schemas.microsoft.com/office/drawing/2014/main" id="{70E67204-38E8-F0C9-8FD6-0B1F2ED2090B}"/>
                  </a:ext>
                </a:extLst>
              </p:cNvPr>
              <p:cNvSpPr/>
              <p:nvPr/>
            </p:nvSpPr>
            <p:spPr>
              <a:xfrm>
                <a:off x="4454253" y="1698567"/>
                <a:ext cx="198896" cy="605443"/>
              </a:xfrm>
              <a:custGeom>
                <a:avLst/>
                <a:gdLst/>
                <a:ahLst/>
                <a:cxnLst/>
                <a:rect l="l" t="t" r="r" b="b"/>
                <a:pathLst>
                  <a:path w="6815" h="20745" extrusionOk="0">
                    <a:moveTo>
                      <a:pt x="5600" y="1"/>
                    </a:moveTo>
                    <a:cubicBezTo>
                      <a:pt x="4208" y="1"/>
                      <a:pt x="2824" y="170"/>
                      <a:pt x="1479" y="494"/>
                    </a:cubicBezTo>
                    <a:cubicBezTo>
                      <a:pt x="965" y="622"/>
                      <a:pt x="483" y="751"/>
                      <a:pt x="0" y="912"/>
                    </a:cubicBezTo>
                    <a:cubicBezTo>
                      <a:pt x="97" y="3965"/>
                      <a:pt x="32" y="7019"/>
                      <a:pt x="32" y="10041"/>
                    </a:cubicBezTo>
                    <a:lnTo>
                      <a:pt x="32" y="20745"/>
                    </a:lnTo>
                    <a:cubicBezTo>
                      <a:pt x="547" y="19170"/>
                      <a:pt x="900" y="17530"/>
                      <a:pt x="1093" y="15859"/>
                    </a:cubicBezTo>
                    <a:cubicBezTo>
                      <a:pt x="1286" y="14541"/>
                      <a:pt x="1350" y="13191"/>
                      <a:pt x="1897" y="11969"/>
                    </a:cubicBezTo>
                    <a:cubicBezTo>
                      <a:pt x="2090" y="13802"/>
                      <a:pt x="2508" y="15570"/>
                      <a:pt x="3118" y="17305"/>
                    </a:cubicBezTo>
                    <a:cubicBezTo>
                      <a:pt x="4083" y="15987"/>
                      <a:pt x="3858" y="14187"/>
                      <a:pt x="3986" y="12580"/>
                    </a:cubicBezTo>
                    <a:cubicBezTo>
                      <a:pt x="4083" y="11230"/>
                      <a:pt x="4404" y="9944"/>
                      <a:pt x="4983" y="8723"/>
                    </a:cubicBezTo>
                    <a:cubicBezTo>
                      <a:pt x="5111" y="10459"/>
                      <a:pt x="5208" y="12323"/>
                      <a:pt x="6301" y="13673"/>
                    </a:cubicBezTo>
                    <a:cubicBezTo>
                      <a:pt x="6333" y="12098"/>
                      <a:pt x="6461" y="10555"/>
                      <a:pt x="6751" y="8980"/>
                    </a:cubicBezTo>
                    <a:lnTo>
                      <a:pt x="6783" y="8819"/>
                    </a:lnTo>
                    <a:lnTo>
                      <a:pt x="6783" y="8755"/>
                    </a:lnTo>
                    <a:cubicBezTo>
                      <a:pt x="6783" y="5894"/>
                      <a:pt x="6719" y="2937"/>
                      <a:pt x="6815" y="44"/>
                    </a:cubicBezTo>
                    <a:cubicBezTo>
                      <a:pt x="6410" y="15"/>
                      <a:pt x="6005" y="1"/>
                      <a:pt x="5600" y="1"/>
                    </a:cubicBezTo>
                    <a:close/>
                  </a:path>
                </a:pathLst>
              </a:custGeom>
              <a:solidFill>
                <a:srgbClr val="000000">
                  <a:alpha val="14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228;p50">
                <a:extLst>
                  <a:ext uri="{FF2B5EF4-FFF2-40B4-BE49-F238E27FC236}">
                    <a16:creationId xmlns:a16="http://schemas.microsoft.com/office/drawing/2014/main" id="{8A4718BC-BE6A-04B6-7C98-964E465F4EFA}"/>
                  </a:ext>
                </a:extLst>
              </p:cNvPr>
              <p:cNvSpPr/>
              <p:nvPr/>
            </p:nvSpPr>
            <p:spPr>
              <a:xfrm>
                <a:off x="4440186" y="1671688"/>
                <a:ext cx="251429" cy="2838737"/>
              </a:xfrm>
              <a:custGeom>
                <a:avLst/>
                <a:gdLst/>
                <a:ahLst/>
                <a:cxnLst/>
                <a:rect l="l" t="t" r="r" b="b"/>
                <a:pathLst>
                  <a:path w="8615" h="97267" extrusionOk="0">
                    <a:moveTo>
                      <a:pt x="7329" y="450"/>
                    </a:moveTo>
                    <a:lnTo>
                      <a:pt x="7329" y="450"/>
                    </a:lnTo>
                    <a:cubicBezTo>
                      <a:pt x="7201" y="3536"/>
                      <a:pt x="7265" y="6622"/>
                      <a:pt x="7265" y="9676"/>
                    </a:cubicBezTo>
                    <a:lnTo>
                      <a:pt x="7265" y="19094"/>
                    </a:lnTo>
                    <a:lnTo>
                      <a:pt x="7265" y="37995"/>
                    </a:lnTo>
                    <a:lnTo>
                      <a:pt x="7265" y="75540"/>
                    </a:lnTo>
                    <a:cubicBezTo>
                      <a:pt x="7265" y="82548"/>
                      <a:pt x="7233" y="89587"/>
                      <a:pt x="7329" y="96595"/>
                    </a:cubicBezTo>
                    <a:cubicBezTo>
                      <a:pt x="7136" y="96659"/>
                      <a:pt x="6976" y="96691"/>
                      <a:pt x="6815" y="96723"/>
                    </a:cubicBezTo>
                    <a:cubicBezTo>
                      <a:pt x="6301" y="96820"/>
                      <a:pt x="5786" y="96852"/>
                      <a:pt x="5272" y="96852"/>
                    </a:cubicBezTo>
                    <a:cubicBezTo>
                      <a:pt x="4211" y="96852"/>
                      <a:pt x="3118" y="96755"/>
                      <a:pt x="2057" y="96595"/>
                    </a:cubicBezTo>
                    <a:lnTo>
                      <a:pt x="2057" y="96563"/>
                    </a:lnTo>
                    <a:cubicBezTo>
                      <a:pt x="2122" y="96434"/>
                      <a:pt x="2186" y="96273"/>
                      <a:pt x="2186" y="96113"/>
                    </a:cubicBezTo>
                    <a:cubicBezTo>
                      <a:pt x="2250" y="95759"/>
                      <a:pt x="2282" y="95373"/>
                      <a:pt x="2347" y="95020"/>
                    </a:cubicBezTo>
                    <a:cubicBezTo>
                      <a:pt x="2379" y="94634"/>
                      <a:pt x="2443" y="94280"/>
                      <a:pt x="2475" y="93927"/>
                    </a:cubicBezTo>
                    <a:cubicBezTo>
                      <a:pt x="2507" y="93734"/>
                      <a:pt x="2540" y="93509"/>
                      <a:pt x="2540" y="93348"/>
                    </a:cubicBezTo>
                    <a:cubicBezTo>
                      <a:pt x="2572" y="93155"/>
                      <a:pt x="2572" y="92962"/>
                      <a:pt x="2540" y="92802"/>
                    </a:cubicBezTo>
                    <a:cubicBezTo>
                      <a:pt x="2521" y="92746"/>
                      <a:pt x="2481" y="92711"/>
                      <a:pt x="2437" y="92711"/>
                    </a:cubicBezTo>
                    <a:cubicBezTo>
                      <a:pt x="2406" y="92711"/>
                      <a:pt x="2374" y="92729"/>
                      <a:pt x="2347" y="92769"/>
                    </a:cubicBezTo>
                    <a:cubicBezTo>
                      <a:pt x="2282" y="92898"/>
                      <a:pt x="2250" y="93059"/>
                      <a:pt x="2218" y="93220"/>
                    </a:cubicBezTo>
                    <a:cubicBezTo>
                      <a:pt x="2186" y="93412"/>
                      <a:pt x="2154" y="93573"/>
                      <a:pt x="2154" y="93734"/>
                    </a:cubicBezTo>
                    <a:cubicBezTo>
                      <a:pt x="2090" y="94087"/>
                      <a:pt x="2057" y="94441"/>
                      <a:pt x="2025" y="94795"/>
                    </a:cubicBezTo>
                    <a:cubicBezTo>
                      <a:pt x="1961" y="95148"/>
                      <a:pt x="1929" y="95502"/>
                      <a:pt x="1897" y="95823"/>
                    </a:cubicBezTo>
                    <a:cubicBezTo>
                      <a:pt x="1865" y="95984"/>
                      <a:pt x="1865" y="96145"/>
                      <a:pt x="1832" y="96305"/>
                    </a:cubicBezTo>
                    <a:lnTo>
                      <a:pt x="1800" y="96498"/>
                    </a:lnTo>
                    <a:lnTo>
                      <a:pt x="1800" y="96530"/>
                    </a:lnTo>
                    <a:lnTo>
                      <a:pt x="1415" y="96466"/>
                    </a:lnTo>
                    <a:cubicBezTo>
                      <a:pt x="1575" y="95502"/>
                      <a:pt x="1672" y="94537"/>
                      <a:pt x="1736" y="93573"/>
                    </a:cubicBezTo>
                    <a:cubicBezTo>
                      <a:pt x="1768" y="93059"/>
                      <a:pt x="1768" y="92544"/>
                      <a:pt x="1800" y="92062"/>
                    </a:cubicBezTo>
                    <a:lnTo>
                      <a:pt x="1800" y="91323"/>
                    </a:lnTo>
                    <a:cubicBezTo>
                      <a:pt x="1800" y="91066"/>
                      <a:pt x="1800" y="90809"/>
                      <a:pt x="1736" y="90552"/>
                    </a:cubicBezTo>
                    <a:cubicBezTo>
                      <a:pt x="1704" y="90503"/>
                      <a:pt x="1656" y="90479"/>
                      <a:pt x="1611" y="90479"/>
                    </a:cubicBezTo>
                    <a:cubicBezTo>
                      <a:pt x="1567" y="90479"/>
                      <a:pt x="1527" y="90503"/>
                      <a:pt x="1511" y="90552"/>
                    </a:cubicBezTo>
                    <a:cubicBezTo>
                      <a:pt x="1447" y="90777"/>
                      <a:pt x="1415" y="91034"/>
                      <a:pt x="1415" y="91291"/>
                    </a:cubicBezTo>
                    <a:cubicBezTo>
                      <a:pt x="1415" y="91548"/>
                      <a:pt x="1415" y="91805"/>
                      <a:pt x="1382" y="92062"/>
                    </a:cubicBezTo>
                    <a:cubicBezTo>
                      <a:pt x="1382" y="92544"/>
                      <a:pt x="1350" y="93059"/>
                      <a:pt x="1318" y="93541"/>
                    </a:cubicBezTo>
                    <a:cubicBezTo>
                      <a:pt x="1254" y="94505"/>
                      <a:pt x="1157" y="95437"/>
                      <a:pt x="1093" y="96402"/>
                    </a:cubicBezTo>
                    <a:lnTo>
                      <a:pt x="643" y="96305"/>
                    </a:lnTo>
                    <a:lnTo>
                      <a:pt x="482" y="96273"/>
                    </a:lnTo>
                    <a:cubicBezTo>
                      <a:pt x="579" y="90102"/>
                      <a:pt x="514" y="83898"/>
                      <a:pt x="514" y="77726"/>
                    </a:cubicBezTo>
                    <a:lnTo>
                      <a:pt x="514" y="10962"/>
                    </a:lnTo>
                    <a:cubicBezTo>
                      <a:pt x="514" y="7522"/>
                      <a:pt x="611" y="4083"/>
                      <a:pt x="418" y="643"/>
                    </a:cubicBezTo>
                    <a:lnTo>
                      <a:pt x="418" y="643"/>
                    </a:lnTo>
                    <a:cubicBezTo>
                      <a:pt x="675" y="675"/>
                      <a:pt x="900" y="675"/>
                      <a:pt x="1157" y="675"/>
                    </a:cubicBezTo>
                    <a:lnTo>
                      <a:pt x="2057" y="643"/>
                    </a:lnTo>
                    <a:cubicBezTo>
                      <a:pt x="2668" y="643"/>
                      <a:pt x="3311" y="611"/>
                      <a:pt x="3922" y="611"/>
                    </a:cubicBezTo>
                    <a:cubicBezTo>
                      <a:pt x="5047" y="579"/>
                      <a:pt x="6204" y="515"/>
                      <a:pt x="7329" y="450"/>
                    </a:cubicBezTo>
                    <a:close/>
                    <a:moveTo>
                      <a:pt x="7651" y="0"/>
                    </a:moveTo>
                    <a:cubicBezTo>
                      <a:pt x="6397" y="65"/>
                      <a:pt x="5175" y="129"/>
                      <a:pt x="3922" y="161"/>
                    </a:cubicBezTo>
                    <a:lnTo>
                      <a:pt x="2090" y="225"/>
                    </a:lnTo>
                    <a:lnTo>
                      <a:pt x="1157" y="258"/>
                    </a:lnTo>
                    <a:cubicBezTo>
                      <a:pt x="1088" y="249"/>
                      <a:pt x="1017" y="245"/>
                      <a:pt x="945" y="245"/>
                    </a:cubicBezTo>
                    <a:cubicBezTo>
                      <a:pt x="748" y="245"/>
                      <a:pt x="542" y="275"/>
                      <a:pt x="354" y="322"/>
                    </a:cubicBezTo>
                    <a:cubicBezTo>
                      <a:pt x="336" y="304"/>
                      <a:pt x="313" y="296"/>
                      <a:pt x="289" y="296"/>
                    </a:cubicBezTo>
                    <a:cubicBezTo>
                      <a:pt x="228" y="296"/>
                      <a:pt x="161" y="349"/>
                      <a:pt x="161" y="418"/>
                    </a:cubicBezTo>
                    <a:cubicBezTo>
                      <a:pt x="0" y="3536"/>
                      <a:pt x="64" y="6687"/>
                      <a:pt x="64" y="9805"/>
                    </a:cubicBezTo>
                    <a:lnTo>
                      <a:pt x="64" y="75411"/>
                    </a:lnTo>
                    <a:cubicBezTo>
                      <a:pt x="64" y="82387"/>
                      <a:pt x="0" y="89330"/>
                      <a:pt x="129" y="96305"/>
                    </a:cubicBezTo>
                    <a:cubicBezTo>
                      <a:pt x="64" y="96370"/>
                      <a:pt x="64" y="96434"/>
                      <a:pt x="129" y="96466"/>
                    </a:cubicBezTo>
                    <a:lnTo>
                      <a:pt x="129" y="96530"/>
                    </a:lnTo>
                    <a:cubicBezTo>
                      <a:pt x="129" y="96616"/>
                      <a:pt x="200" y="96688"/>
                      <a:pt x="286" y="96688"/>
                    </a:cubicBezTo>
                    <a:cubicBezTo>
                      <a:pt x="329" y="96688"/>
                      <a:pt x="375" y="96670"/>
                      <a:pt x="418" y="96627"/>
                    </a:cubicBezTo>
                    <a:lnTo>
                      <a:pt x="450" y="96627"/>
                    </a:lnTo>
                    <a:cubicBezTo>
                      <a:pt x="611" y="96691"/>
                      <a:pt x="740" y="96723"/>
                      <a:pt x="900" y="96755"/>
                    </a:cubicBezTo>
                    <a:cubicBezTo>
                      <a:pt x="1157" y="96820"/>
                      <a:pt x="1447" y="96884"/>
                      <a:pt x="1736" y="96916"/>
                    </a:cubicBezTo>
                    <a:cubicBezTo>
                      <a:pt x="2282" y="97045"/>
                      <a:pt x="2861" y="97109"/>
                      <a:pt x="3440" y="97173"/>
                    </a:cubicBezTo>
                    <a:cubicBezTo>
                      <a:pt x="3956" y="97234"/>
                      <a:pt x="4479" y="97266"/>
                      <a:pt x="5002" y="97266"/>
                    </a:cubicBezTo>
                    <a:cubicBezTo>
                      <a:pt x="5588" y="97266"/>
                      <a:pt x="6174" y="97226"/>
                      <a:pt x="6751" y="97141"/>
                    </a:cubicBezTo>
                    <a:cubicBezTo>
                      <a:pt x="7040" y="97109"/>
                      <a:pt x="7329" y="97045"/>
                      <a:pt x="7586" y="96948"/>
                    </a:cubicBezTo>
                    <a:cubicBezTo>
                      <a:pt x="7908" y="96884"/>
                      <a:pt x="8197" y="96755"/>
                      <a:pt x="8422" y="96595"/>
                    </a:cubicBezTo>
                    <a:cubicBezTo>
                      <a:pt x="8615" y="96466"/>
                      <a:pt x="8454" y="96273"/>
                      <a:pt x="8293" y="96273"/>
                    </a:cubicBezTo>
                    <a:cubicBezTo>
                      <a:pt x="8068" y="96338"/>
                      <a:pt x="7876" y="96402"/>
                      <a:pt x="7683" y="96498"/>
                    </a:cubicBezTo>
                    <a:cubicBezTo>
                      <a:pt x="7843" y="83994"/>
                      <a:pt x="7747" y="71458"/>
                      <a:pt x="7747" y="58953"/>
                    </a:cubicBezTo>
                    <a:cubicBezTo>
                      <a:pt x="7747" y="46449"/>
                      <a:pt x="7747" y="33945"/>
                      <a:pt x="7747" y="21409"/>
                    </a:cubicBezTo>
                    <a:lnTo>
                      <a:pt x="7747" y="10833"/>
                    </a:lnTo>
                    <a:cubicBezTo>
                      <a:pt x="7747" y="7362"/>
                      <a:pt x="7843" y="3890"/>
                      <a:pt x="7651" y="450"/>
                    </a:cubicBezTo>
                    <a:cubicBezTo>
                      <a:pt x="7940" y="450"/>
                      <a:pt x="7940" y="0"/>
                      <a:pt x="76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229;p50">
                <a:extLst>
                  <a:ext uri="{FF2B5EF4-FFF2-40B4-BE49-F238E27FC236}">
                    <a16:creationId xmlns:a16="http://schemas.microsoft.com/office/drawing/2014/main" id="{D1CB4CBE-F776-CC46-CB73-EF27BBE8F9FA}"/>
                  </a:ext>
                </a:extLst>
              </p:cNvPr>
              <p:cNvSpPr/>
              <p:nvPr/>
            </p:nvSpPr>
            <p:spPr>
              <a:xfrm>
                <a:off x="3908260" y="1418391"/>
                <a:ext cx="1385645" cy="356524"/>
              </a:xfrm>
              <a:custGeom>
                <a:avLst/>
                <a:gdLst/>
                <a:ahLst/>
                <a:cxnLst/>
                <a:rect l="l" t="t" r="r" b="b"/>
                <a:pathLst>
                  <a:path w="47478" h="12216" extrusionOk="0">
                    <a:moveTo>
                      <a:pt x="42238" y="0"/>
                    </a:moveTo>
                    <a:cubicBezTo>
                      <a:pt x="40695" y="65"/>
                      <a:pt x="39152" y="65"/>
                      <a:pt x="37609" y="129"/>
                    </a:cubicBezTo>
                    <a:cubicBezTo>
                      <a:pt x="36066" y="193"/>
                      <a:pt x="34523" y="290"/>
                      <a:pt x="32948" y="386"/>
                    </a:cubicBezTo>
                    <a:lnTo>
                      <a:pt x="16362" y="1415"/>
                    </a:lnTo>
                    <a:cubicBezTo>
                      <a:pt x="10929" y="1768"/>
                      <a:pt x="5465" y="2154"/>
                      <a:pt x="0" y="2347"/>
                    </a:cubicBezTo>
                    <a:cubicBezTo>
                      <a:pt x="32" y="2443"/>
                      <a:pt x="32" y="2540"/>
                      <a:pt x="32" y="2636"/>
                    </a:cubicBezTo>
                    <a:lnTo>
                      <a:pt x="32" y="2926"/>
                    </a:lnTo>
                    <a:cubicBezTo>
                      <a:pt x="740" y="2797"/>
                      <a:pt x="1415" y="2733"/>
                      <a:pt x="2154" y="2733"/>
                    </a:cubicBezTo>
                    <a:cubicBezTo>
                      <a:pt x="2893" y="2701"/>
                      <a:pt x="3665" y="2668"/>
                      <a:pt x="4404" y="2636"/>
                    </a:cubicBezTo>
                    <a:cubicBezTo>
                      <a:pt x="5176" y="2604"/>
                      <a:pt x="5915" y="2572"/>
                      <a:pt x="6686" y="2572"/>
                    </a:cubicBezTo>
                    <a:lnTo>
                      <a:pt x="7811" y="2572"/>
                    </a:lnTo>
                    <a:cubicBezTo>
                      <a:pt x="7906" y="2563"/>
                      <a:pt x="8003" y="2559"/>
                      <a:pt x="8101" y="2559"/>
                    </a:cubicBezTo>
                    <a:cubicBezTo>
                      <a:pt x="8369" y="2559"/>
                      <a:pt x="8645" y="2589"/>
                      <a:pt x="8904" y="2636"/>
                    </a:cubicBezTo>
                    <a:cubicBezTo>
                      <a:pt x="9033" y="2668"/>
                      <a:pt x="9033" y="2829"/>
                      <a:pt x="8904" y="2861"/>
                    </a:cubicBezTo>
                    <a:cubicBezTo>
                      <a:pt x="8697" y="2899"/>
                      <a:pt x="8479" y="2915"/>
                      <a:pt x="8263" y="2915"/>
                    </a:cubicBezTo>
                    <a:cubicBezTo>
                      <a:pt x="8110" y="2915"/>
                      <a:pt x="7958" y="2907"/>
                      <a:pt x="7811" y="2893"/>
                    </a:cubicBezTo>
                    <a:lnTo>
                      <a:pt x="6686" y="2893"/>
                    </a:lnTo>
                    <a:cubicBezTo>
                      <a:pt x="5947" y="2926"/>
                      <a:pt x="5176" y="2926"/>
                      <a:pt x="4436" y="2958"/>
                    </a:cubicBezTo>
                    <a:cubicBezTo>
                      <a:pt x="3697" y="2990"/>
                      <a:pt x="2958" y="3022"/>
                      <a:pt x="2218" y="3054"/>
                    </a:cubicBezTo>
                    <a:cubicBezTo>
                      <a:pt x="1615" y="3107"/>
                      <a:pt x="1032" y="3159"/>
                      <a:pt x="437" y="3159"/>
                    </a:cubicBezTo>
                    <a:cubicBezTo>
                      <a:pt x="303" y="3159"/>
                      <a:pt x="168" y="3157"/>
                      <a:pt x="32" y="3151"/>
                    </a:cubicBezTo>
                    <a:lnTo>
                      <a:pt x="32" y="3151"/>
                    </a:lnTo>
                    <a:cubicBezTo>
                      <a:pt x="32" y="3408"/>
                      <a:pt x="65" y="3633"/>
                      <a:pt x="97" y="3858"/>
                    </a:cubicBezTo>
                    <a:cubicBezTo>
                      <a:pt x="97" y="3858"/>
                      <a:pt x="97" y="3890"/>
                      <a:pt x="97" y="3890"/>
                    </a:cubicBezTo>
                    <a:cubicBezTo>
                      <a:pt x="450" y="3858"/>
                      <a:pt x="804" y="3858"/>
                      <a:pt x="1157" y="3858"/>
                    </a:cubicBezTo>
                    <a:cubicBezTo>
                      <a:pt x="1543" y="3858"/>
                      <a:pt x="1929" y="3793"/>
                      <a:pt x="2315" y="3793"/>
                    </a:cubicBezTo>
                    <a:lnTo>
                      <a:pt x="3536" y="3729"/>
                    </a:lnTo>
                    <a:cubicBezTo>
                      <a:pt x="3762" y="3692"/>
                      <a:pt x="3999" y="3676"/>
                      <a:pt x="4234" y="3676"/>
                    </a:cubicBezTo>
                    <a:cubicBezTo>
                      <a:pt x="4400" y="3676"/>
                      <a:pt x="4566" y="3684"/>
                      <a:pt x="4726" y="3697"/>
                    </a:cubicBezTo>
                    <a:cubicBezTo>
                      <a:pt x="4854" y="3697"/>
                      <a:pt x="4854" y="3858"/>
                      <a:pt x="4758" y="3922"/>
                    </a:cubicBezTo>
                    <a:cubicBezTo>
                      <a:pt x="4372" y="4051"/>
                      <a:pt x="3954" y="4115"/>
                      <a:pt x="3568" y="4115"/>
                    </a:cubicBezTo>
                    <a:cubicBezTo>
                      <a:pt x="3150" y="4179"/>
                      <a:pt x="2765" y="4211"/>
                      <a:pt x="2347" y="4211"/>
                    </a:cubicBezTo>
                    <a:cubicBezTo>
                      <a:pt x="1929" y="4244"/>
                      <a:pt x="1511" y="4276"/>
                      <a:pt x="1125" y="4276"/>
                    </a:cubicBezTo>
                    <a:cubicBezTo>
                      <a:pt x="949" y="4292"/>
                      <a:pt x="780" y="4300"/>
                      <a:pt x="615" y="4300"/>
                    </a:cubicBezTo>
                    <a:cubicBezTo>
                      <a:pt x="450" y="4300"/>
                      <a:pt x="290" y="4292"/>
                      <a:pt x="129" y="4276"/>
                    </a:cubicBezTo>
                    <a:lnTo>
                      <a:pt x="129" y="4276"/>
                    </a:lnTo>
                    <a:cubicBezTo>
                      <a:pt x="161" y="4404"/>
                      <a:pt x="161" y="4501"/>
                      <a:pt x="193" y="4661"/>
                    </a:cubicBezTo>
                    <a:cubicBezTo>
                      <a:pt x="225" y="4790"/>
                      <a:pt x="257" y="4951"/>
                      <a:pt x="290" y="5079"/>
                    </a:cubicBezTo>
                    <a:cubicBezTo>
                      <a:pt x="290" y="5144"/>
                      <a:pt x="354" y="5208"/>
                      <a:pt x="354" y="5272"/>
                    </a:cubicBezTo>
                    <a:cubicBezTo>
                      <a:pt x="547" y="5256"/>
                      <a:pt x="748" y="5248"/>
                      <a:pt x="949" y="5248"/>
                    </a:cubicBezTo>
                    <a:cubicBezTo>
                      <a:pt x="1149" y="5248"/>
                      <a:pt x="1350" y="5256"/>
                      <a:pt x="1543" y="5272"/>
                    </a:cubicBezTo>
                    <a:lnTo>
                      <a:pt x="2958" y="5272"/>
                    </a:lnTo>
                    <a:lnTo>
                      <a:pt x="4404" y="5304"/>
                    </a:lnTo>
                    <a:lnTo>
                      <a:pt x="5143" y="5304"/>
                    </a:lnTo>
                    <a:cubicBezTo>
                      <a:pt x="5200" y="5296"/>
                      <a:pt x="5256" y="5292"/>
                      <a:pt x="5312" y="5292"/>
                    </a:cubicBezTo>
                    <a:cubicBezTo>
                      <a:pt x="5479" y="5292"/>
                      <a:pt x="5642" y="5328"/>
                      <a:pt x="5786" y="5401"/>
                    </a:cubicBezTo>
                    <a:cubicBezTo>
                      <a:pt x="5915" y="5465"/>
                      <a:pt x="5915" y="5626"/>
                      <a:pt x="5786" y="5690"/>
                    </a:cubicBezTo>
                    <a:cubicBezTo>
                      <a:pt x="5851" y="5754"/>
                      <a:pt x="5818" y="5819"/>
                      <a:pt x="5754" y="5883"/>
                    </a:cubicBezTo>
                    <a:cubicBezTo>
                      <a:pt x="5529" y="5979"/>
                      <a:pt x="5304" y="6044"/>
                      <a:pt x="5047" y="6044"/>
                    </a:cubicBezTo>
                    <a:lnTo>
                      <a:pt x="4275" y="6172"/>
                    </a:lnTo>
                    <a:lnTo>
                      <a:pt x="2797" y="6429"/>
                    </a:lnTo>
                    <a:lnTo>
                      <a:pt x="1254" y="6654"/>
                    </a:lnTo>
                    <a:lnTo>
                      <a:pt x="515" y="6751"/>
                    </a:lnTo>
                    <a:cubicBezTo>
                      <a:pt x="418" y="6783"/>
                      <a:pt x="322" y="6815"/>
                      <a:pt x="225" y="6815"/>
                    </a:cubicBezTo>
                    <a:cubicBezTo>
                      <a:pt x="322" y="7169"/>
                      <a:pt x="386" y="7554"/>
                      <a:pt x="418" y="7940"/>
                    </a:cubicBezTo>
                    <a:cubicBezTo>
                      <a:pt x="450" y="8069"/>
                      <a:pt x="450" y="8197"/>
                      <a:pt x="450" y="8294"/>
                    </a:cubicBezTo>
                    <a:lnTo>
                      <a:pt x="450" y="8615"/>
                    </a:lnTo>
                    <a:cubicBezTo>
                      <a:pt x="675" y="8519"/>
                      <a:pt x="932" y="8487"/>
                      <a:pt x="1157" y="8422"/>
                    </a:cubicBezTo>
                    <a:cubicBezTo>
                      <a:pt x="1543" y="8358"/>
                      <a:pt x="1897" y="8294"/>
                      <a:pt x="2250" y="8229"/>
                    </a:cubicBezTo>
                    <a:cubicBezTo>
                      <a:pt x="2636" y="8165"/>
                      <a:pt x="3022" y="8101"/>
                      <a:pt x="3375" y="8069"/>
                    </a:cubicBezTo>
                    <a:cubicBezTo>
                      <a:pt x="3568" y="8037"/>
                      <a:pt x="3761" y="8037"/>
                      <a:pt x="3922" y="8037"/>
                    </a:cubicBezTo>
                    <a:cubicBezTo>
                      <a:pt x="3965" y="8028"/>
                      <a:pt x="4008" y="8024"/>
                      <a:pt x="4051" y="8024"/>
                    </a:cubicBezTo>
                    <a:cubicBezTo>
                      <a:pt x="4169" y="8024"/>
                      <a:pt x="4286" y="8054"/>
                      <a:pt x="4404" y="8101"/>
                    </a:cubicBezTo>
                    <a:cubicBezTo>
                      <a:pt x="4436" y="8133"/>
                      <a:pt x="4436" y="8197"/>
                      <a:pt x="4404" y="8229"/>
                    </a:cubicBezTo>
                    <a:cubicBezTo>
                      <a:pt x="4275" y="8294"/>
                      <a:pt x="4115" y="8358"/>
                      <a:pt x="3954" y="8358"/>
                    </a:cubicBezTo>
                    <a:lnTo>
                      <a:pt x="3440" y="8422"/>
                    </a:lnTo>
                    <a:cubicBezTo>
                      <a:pt x="3054" y="8487"/>
                      <a:pt x="2668" y="8519"/>
                      <a:pt x="2315" y="8583"/>
                    </a:cubicBezTo>
                    <a:cubicBezTo>
                      <a:pt x="1961" y="8647"/>
                      <a:pt x="1575" y="8712"/>
                      <a:pt x="1222" y="8776"/>
                    </a:cubicBezTo>
                    <a:cubicBezTo>
                      <a:pt x="965" y="8840"/>
                      <a:pt x="707" y="8904"/>
                      <a:pt x="450" y="8969"/>
                    </a:cubicBezTo>
                    <a:lnTo>
                      <a:pt x="450" y="9129"/>
                    </a:lnTo>
                    <a:cubicBezTo>
                      <a:pt x="450" y="9290"/>
                      <a:pt x="450" y="9451"/>
                      <a:pt x="418" y="9612"/>
                    </a:cubicBezTo>
                    <a:cubicBezTo>
                      <a:pt x="547" y="9612"/>
                      <a:pt x="675" y="9580"/>
                      <a:pt x="804" y="9580"/>
                    </a:cubicBezTo>
                    <a:lnTo>
                      <a:pt x="1447" y="9547"/>
                    </a:lnTo>
                    <a:cubicBezTo>
                      <a:pt x="1672" y="9515"/>
                      <a:pt x="1897" y="9483"/>
                      <a:pt x="2122" y="9483"/>
                    </a:cubicBezTo>
                    <a:cubicBezTo>
                      <a:pt x="2250" y="9483"/>
                      <a:pt x="2572" y="9483"/>
                      <a:pt x="2572" y="9676"/>
                    </a:cubicBezTo>
                    <a:cubicBezTo>
                      <a:pt x="2572" y="9676"/>
                      <a:pt x="2572" y="9708"/>
                      <a:pt x="2572" y="9740"/>
                    </a:cubicBezTo>
                    <a:lnTo>
                      <a:pt x="2733" y="9740"/>
                    </a:lnTo>
                    <a:cubicBezTo>
                      <a:pt x="2958" y="9676"/>
                      <a:pt x="3183" y="9676"/>
                      <a:pt x="3375" y="9676"/>
                    </a:cubicBezTo>
                    <a:lnTo>
                      <a:pt x="4661" y="9612"/>
                    </a:lnTo>
                    <a:cubicBezTo>
                      <a:pt x="5079" y="9612"/>
                      <a:pt x="5529" y="9547"/>
                      <a:pt x="5979" y="9547"/>
                    </a:cubicBezTo>
                    <a:lnTo>
                      <a:pt x="6590" y="9547"/>
                    </a:lnTo>
                    <a:cubicBezTo>
                      <a:pt x="6815" y="9547"/>
                      <a:pt x="7008" y="9580"/>
                      <a:pt x="7201" y="9612"/>
                    </a:cubicBezTo>
                    <a:cubicBezTo>
                      <a:pt x="7265" y="9644"/>
                      <a:pt x="7297" y="9772"/>
                      <a:pt x="7201" y="9805"/>
                    </a:cubicBezTo>
                    <a:cubicBezTo>
                      <a:pt x="7008" y="9869"/>
                      <a:pt x="6815" y="9901"/>
                      <a:pt x="6622" y="9933"/>
                    </a:cubicBezTo>
                    <a:cubicBezTo>
                      <a:pt x="6397" y="9933"/>
                      <a:pt x="6172" y="9965"/>
                      <a:pt x="5979" y="9965"/>
                    </a:cubicBezTo>
                    <a:lnTo>
                      <a:pt x="4693" y="10030"/>
                    </a:lnTo>
                    <a:lnTo>
                      <a:pt x="3375" y="10094"/>
                    </a:lnTo>
                    <a:lnTo>
                      <a:pt x="2379" y="10094"/>
                    </a:lnTo>
                    <a:cubicBezTo>
                      <a:pt x="2341" y="10131"/>
                      <a:pt x="2304" y="10147"/>
                      <a:pt x="2266" y="10147"/>
                    </a:cubicBezTo>
                    <a:cubicBezTo>
                      <a:pt x="2239" y="10147"/>
                      <a:pt x="2213" y="10139"/>
                      <a:pt x="2186" y="10126"/>
                    </a:cubicBezTo>
                    <a:cubicBezTo>
                      <a:pt x="2037" y="10070"/>
                      <a:pt x="1876" y="10036"/>
                      <a:pt x="1718" y="10036"/>
                    </a:cubicBezTo>
                    <a:cubicBezTo>
                      <a:pt x="1604" y="10036"/>
                      <a:pt x="1490" y="10053"/>
                      <a:pt x="1382" y="10094"/>
                    </a:cubicBezTo>
                    <a:cubicBezTo>
                      <a:pt x="836" y="10255"/>
                      <a:pt x="547" y="10865"/>
                      <a:pt x="707" y="11412"/>
                    </a:cubicBezTo>
                    <a:cubicBezTo>
                      <a:pt x="740" y="11412"/>
                      <a:pt x="740" y="11444"/>
                      <a:pt x="740" y="11444"/>
                    </a:cubicBezTo>
                    <a:cubicBezTo>
                      <a:pt x="1061" y="11412"/>
                      <a:pt x="1382" y="11380"/>
                      <a:pt x="1704" y="11347"/>
                    </a:cubicBezTo>
                    <a:lnTo>
                      <a:pt x="2765" y="11283"/>
                    </a:lnTo>
                    <a:lnTo>
                      <a:pt x="6654" y="10962"/>
                    </a:lnTo>
                    <a:lnTo>
                      <a:pt x="8583" y="10801"/>
                    </a:lnTo>
                    <a:lnTo>
                      <a:pt x="9611" y="10705"/>
                    </a:lnTo>
                    <a:cubicBezTo>
                      <a:pt x="9756" y="10688"/>
                      <a:pt x="9909" y="10680"/>
                      <a:pt x="10066" y="10680"/>
                    </a:cubicBezTo>
                    <a:cubicBezTo>
                      <a:pt x="10222" y="10680"/>
                      <a:pt x="10383" y="10688"/>
                      <a:pt x="10544" y="10705"/>
                    </a:cubicBezTo>
                    <a:cubicBezTo>
                      <a:pt x="10672" y="10737"/>
                      <a:pt x="10640" y="10962"/>
                      <a:pt x="10544" y="10994"/>
                    </a:cubicBezTo>
                    <a:cubicBezTo>
                      <a:pt x="10190" y="11090"/>
                      <a:pt x="9804" y="11122"/>
                      <a:pt x="9451" y="11122"/>
                    </a:cubicBezTo>
                    <a:cubicBezTo>
                      <a:pt x="9097" y="11155"/>
                      <a:pt x="8711" y="11187"/>
                      <a:pt x="8358" y="11219"/>
                    </a:cubicBezTo>
                    <a:cubicBezTo>
                      <a:pt x="7072" y="11315"/>
                      <a:pt x="5786" y="11412"/>
                      <a:pt x="4500" y="11508"/>
                    </a:cubicBezTo>
                    <a:lnTo>
                      <a:pt x="2572" y="11637"/>
                    </a:lnTo>
                    <a:cubicBezTo>
                      <a:pt x="2025" y="11669"/>
                      <a:pt x="1447" y="11765"/>
                      <a:pt x="900" y="11765"/>
                    </a:cubicBezTo>
                    <a:cubicBezTo>
                      <a:pt x="1190" y="12055"/>
                      <a:pt x="1607" y="12215"/>
                      <a:pt x="2025" y="12215"/>
                    </a:cubicBezTo>
                    <a:cubicBezTo>
                      <a:pt x="2700" y="12215"/>
                      <a:pt x="3375" y="12183"/>
                      <a:pt x="4050" y="12087"/>
                    </a:cubicBezTo>
                    <a:lnTo>
                      <a:pt x="6333" y="11830"/>
                    </a:lnTo>
                    <a:lnTo>
                      <a:pt x="15558" y="10930"/>
                    </a:lnTo>
                    <a:lnTo>
                      <a:pt x="24784" y="10030"/>
                    </a:lnTo>
                    <a:lnTo>
                      <a:pt x="33977" y="9097"/>
                    </a:lnTo>
                    <a:cubicBezTo>
                      <a:pt x="37063" y="8808"/>
                      <a:pt x="40117" y="8519"/>
                      <a:pt x="43202" y="8229"/>
                    </a:cubicBezTo>
                    <a:cubicBezTo>
                      <a:pt x="43221" y="8220"/>
                      <a:pt x="43237" y="8216"/>
                      <a:pt x="43252" y="8216"/>
                    </a:cubicBezTo>
                    <a:cubicBezTo>
                      <a:pt x="43288" y="8216"/>
                      <a:pt x="43318" y="8239"/>
                      <a:pt x="43363" y="8262"/>
                    </a:cubicBezTo>
                    <a:cubicBezTo>
                      <a:pt x="43749" y="7972"/>
                      <a:pt x="44102" y="7651"/>
                      <a:pt x="44488" y="7297"/>
                    </a:cubicBezTo>
                    <a:lnTo>
                      <a:pt x="44488" y="7297"/>
                    </a:lnTo>
                    <a:lnTo>
                      <a:pt x="44263" y="7329"/>
                    </a:lnTo>
                    <a:lnTo>
                      <a:pt x="43556" y="7458"/>
                    </a:lnTo>
                    <a:cubicBezTo>
                      <a:pt x="43106" y="7554"/>
                      <a:pt x="42656" y="7619"/>
                      <a:pt x="42206" y="7683"/>
                    </a:cubicBezTo>
                    <a:cubicBezTo>
                      <a:pt x="41306" y="7812"/>
                      <a:pt x="40374" y="7940"/>
                      <a:pt x="39474" y="8037"/>
                    </a:cubicBezTo>
                    <a:cubicBezTo>
                      <a:pt x="39464" y="8038"/>
                      <a:pt x="39455" y="8039"/>
                      <a:pt x="39447" y="8039"/>
                    </a:cubicBezTo>
                    <a:cubicBezTo>
                      <a:pt x="39310" y="8039"/>
                      <a:pt x="39290" y="7812"/>
                      <a:pt x="39442" y="7812"/>
                    </a:cubicBezTo>
                    <a:cubicBezTo>
                      <a:pt x="40342" y="7683"/>
                      <a:pt x="41242" y="7522"/>
                      <a:pt x="42174" y="7362"/>
                    </a:cubicBezTo>
                    <a:cubicBezTo>
                      <a:pt x="42624" y="7265"/>
                      <a:pt x="43074" y="7201"/>
                      <a:pt x="43524" y="7104"/>
                    </a:cubicBezTo>
                    <a:lnTo>
                      <a:pt x="44199" y="6976"/>
                    </a:lnTo>
                    <a:cubicBezTo>
                      <a:pt x="44340" y="6929"/>
                      <a:pt x="44499" y="6899"/>
                      <a:pt x="44662" y="6899"/>
                    </a:cubicBezTo>
                    <a:cubicBezTo>
                      <a:pt x="44721" y="6899"/>
                      <a:pt x="44782" y="6903"/>
                      <a:pt x="44842" y="6912"/>
                    </a:cubicBezTo>
                    <a:lnTo>
                      <a:pt x="44874" y="6912"/>
                    </a:lnTo>
                    <a:cubicBezTo>
                      <a:pt x="44970" y="6783"/>
                      <a:pt x="45099" y="6687"/>
                      <a:pt x="45195" y="6558"/>
                    </a:cubicBezTo>
                    <a:lnTo>
                      <a:pt x="45613" y="6108"/>
                    </a:lnTo>
                    <a:lnTo>
                      <a:pt x="45613" y="6108"/>
                    </a:lnTo>
                    <a:cubicBezTo>
                      <a:pt x="45228" y="6172"/>
                      <a:pt x="44842" y="6236"/>
                      <a:pt x="44456" y="6269"/>
                    </a:cubicBezTo>
                    <a:cubicBezTo>
                      <a:pt x="43974" y="6333"/>
                      <a:pt x="43524" y="6365"/>
                      <a:pt x="43042" y="6429"/>
                    </a:cubicBezTo>
                    <a:cubicBezTo>
                      <a:pt x="42560" y="6461"/>
                      <a:pt x="42077" y="6494"/>
                      <a:pt x="41627" y="6494"/>
                    </a:cubicBezTo>
                    <a:cubicBezTo>
                      <a:pt x="41411" y="6523"/>
                      <a:pt x="41200" y="6538"/>
                      <a:pt x="40994" y="6538"/>
                    </a:cubicBezTo>
                    <a:cubicBezTo>
                      <a:pt x="40741" y="6538"/>
                      <a:pt x="40493" y="6515"/>
                      <a:pt x="40245" y="6461"/>
                    </a:cubicBezTo>
                    <a:cubicBezTo>
                      <a:pt x="40117" y="6429"/>
                      <a:pt x="40117" y="6236"/>
                      <a:pt x="40245" y="6172"/>
                    </a:cubicBezTo>
                    <a:cubicBezTo>
                      <a:pt x="40470" y="6140"/>
                      <a:pt x="40695" y="6108"/>
                      <a:pt x="40952" y="6108"/>
                    </a:cubicBezTo>
                    <a:cubicBezTo>
                      <a:pt x="41177" y="6076"/>
                      <a:pt x="41402" y="6076"/>
                      <a:pt x="41660" y="6076"/>
                    </a:cubicBezTo>
                    <a:cubicBezTo>
                      <a:pt x="42110" y="6044"/>
                      <a:pt x="42560" y="6011"/>
                      <a:pt x="43010" y="5979"/>
                    </a:cubicBezTo>
                    <a:cubicBezTo>
                      <a:pt x="43492" y="5947"/>
                      <a:pt x="43942" y="5883"/>
                      <a:pt x="44392" y="5851"/>
                    </a:cubicBezTo>
                    <a:cubicBezTo>
                      <a:pt x="44874" y="5786"/>
                      <a:pt x="45324" y="5690"/>
                      <a:pt x="45806" y="5658"/>
                    </a:cubicBezTo>
                    <a:cubicBezTo>
                      <a:pt x="45838" y="5658"/>
                      <a:pt x="45903" y="5690"/>
                      <a:pt x="45935" y="5722"/>
                    </a:cubicBezTo>
                    <a:cubicBezTo>
                      <a:pt x="46063" y="5561"/>
                      <a:pt x="46160" y="5401"/>
                      <a:pt x="46288" y="5272"/>
                    </a:cubicBezTo>
                    <a:lnTo>
                      <a:pt x="46224" y="5272"/>
                    </a:lnTo>
                    <a:cubicBezTo>
                      <a:pt x="46063" y="5304"/>
                      <a:pt x="45903" y="5304"/>
                      <a:pt x="45742" y="5304"/>
                    </a:cubicBezTo>
                    <a:cubicBezTo>
                      <a:pt x="45609" y="5318"/>
                      <a:pt x="45476" y="5325"/>
                      <a:pt x="45342" y="5325"/>
                    </a:cubicBezTo>
                    <a:cubicBezTo>
                      <a:pt x="45154" y="5325"/>
                      <a:pt x="44966" y="5310"/>
                      <a:pt x="44778" y="5272"/>
                    </a:cubicBezTo>
                    <a:cubicBezTo>
                      <a:pt x="44713" y="5272"/>
                      <a:pt x="44649" y="5176"/>
                      <a:pt x="44681" y="5111"/>
                    </a:cubicBezTo>
                    <a:cubicBezTo>
                      <a:pt x="44681" y="5047"/>
                      <a:pt x="44745" y="4983"/>
                      <a:pt x="44810" y="4983"/>
                    </a:cubicBezTo>
                    <a:cubicBezTo>
                      <a:pt x="45131" y="4983"/>
                      <a:pt x="45420" y="4983"/>
                      <a:pt x="45742" y="4951"/>
                    </a:cubicBezTo>
                    <a:cubicBezTo>
                      <a:pt x="45870" y="4919"/>
                      <a:pt x="46031" y="4919"/>
                      <a:pt x="46160" y="4886"/>
                    </a:cubicBezTo>
                    <a:lnTo>
                      <a:pt x="46385" y="4854"/>
                    </a:lnTo>
                    <a:cubicBezTo>
                      <a:pt x="46428" y="4854"/>
                      <a:pt x="46470" y="4840"/>
                      <a:pt x="46513" y="4840"/>
                    </a:cubicBezTo>
                    <a:cubicBezTo>
                      <a:pt x="46535" y="4840"/>
                      <a:pt x="46556" y="4844"/>
                      <a:pt x="46578" y="4854"/>
                    </a:cubicBezTo>
                    <a:cubicBezTo>
                      <a:pt x="46642" y="4790"/>
                      <a:pt x="46674" y="4726"/>
                      <a:pt x="46706" y="4661"/>
                    </a:cubicBezTo>
                    <a:cubicBezTo>
                      <a:pt x="46963" y="4340"/>
                      <a:pt x="47156" y="3986"/>
                      <a:pt x="47349" y="3601"/>
                    </a:cubicBezTo>
                    <a:cubicBezTo>
                      <a:pt x="47413" y="3504"/>
                      <a:pt x="47446" y="3376"/>
                      <a:pt x="47478" y="3247"/>
                    </a:cubicBezTo>
                    <a:lnTo>
                      <a:pt x="47478" y="3247"/>
                    </a:lnTo>
                    <a:cubicBezTo>
                      <a:pt x="47124" y="3376"/>
                      <a:pt x="46738" y="3440"/>
                      <a:pt x="46385" y="3440"/>
                    </a:cubicBezTo>
                    <a:cubicBezTo>
                      <a:pt x="46192" y="3504"/>
                      <a:pt x="45999" y="3504"/>
                      <a:pt x="45806" y="3504"/>
                    </a:cubicBezTo>
                    <a:lnTo>
                      <a:pt x="45517" y="3504"/>
                    </a:lnTo>
                    <a:cubicBezTo>
                      <a:pt x="45420" y="3472"/>
                      <a:pt x="45324" y="3472"/>
                      <a:pt x="45228" y="3440"/>
                    </a:cubicBezTo>
                    <a:cubicBezTo>
                      <a:pt x="45131" y="3408"/>
                      <a:pt x="45131" y="3311"/>
                      <a:pt x="45228" y="3311"/>
                    </a:cubicBezTo>
                    <a:cubicBezTo>
                      <a:pt x="45388" y="3247"/>
                      <a:pt x="45581" y="3215"/>
                      <a:pt x="45774" y="3215"/>
                    </a:cubicBezTo>
                    <a:lnTo>
                      <a:pt x="45806" y="3215"/>
                    </a:lnTo>
                    <a:lnTo>
                      <a:pt x="46353" y="3151"/>
                    </a:lnTo>
                    <a:cubicBezTo>
                      <a:pt x="46513" y="3118"/>
                      <a:pt x="46738" y="3086"/>
                      <a:pt x="46931" y="3054"/>
                    </a:cubicBezTo>
                    <a:lnTo>
                      <a:pt x="47188" y="3022"/>
                    </a:lnTo>
                    <a:lnTo>
                      <a:pt x="47349" y="3022"/>
                    </a:lnTo>
                    <a:cubicBezTo>
                      <a:pt x="47285" y="2893"/>
                      <a:pt x="47156" y="2797"/>
                      <a:pt x="47060" y="2733"/>
                    </a:cubicBezTo>
                    <a:cubicBezTo>
                      <a:pt x="46931" y="2668"/>
                      <a:pt x="46803" y="2604"/>
                      <a:pt x="46674" y="2508"/>
                    </a:cubicBezTo>
                    <a:cubicBezTo>
                      <a:pt x="46417" y="2379"/>
                      <a:pt x="46128" y="2218"/>
                      <a:pt x="45870" y="2090"/>
                    </a:cubicBezTo>
                    <a:lnTo>
                      <a:pt x="44649" y="1383"/>
                    </a:lnTo>
                    <a:lnTo>
                      <a:pt x="44617" y="1383"/>
                    </a:lnTo>
                    <a:cubicBezTo>
                      <a:pt x="44424" y="1415"/>
                      <a:pt x="44231" y="1415"/>
                      <a:pt x="44070" y="1447"/>
                    </a:cubicBezTo>
                    <a:lnTo>
                      <a:pt x="43524" y="1511"/>
                    </a:lnTo>
                    <a:cubicBezTo>
                      <a:pt x="43170" y="1543"/>
                      <a:pt x="42817" y="1543"/>
                      <a:pt x="42463" y="1543"/>
                    </a:cubicBezTo>
                    <a:cubicBezTo>
                      <a:pt x="42302" y="1543"/>
                      <a:pt x="42270" y="1351"/>
                      <a:pt x="42431" y="1318"/>
                    </a:cubicBezTo>
                    <a:cubicBezTo>
                      <a:pt x="42752" y="1222"/>
                      <a:pt x="43106" y="1158"/>
                      <a:pt x="43460" y="1126"/>
                    </a:cubicBezTo>
                    <a:lnTo>
                      <a:pt x="44006" y="1061"/>
                    </a:lnTo>
                    <a:lnTo>
                      <a:pt x="44038" y="1061"/>
                    </a:lnTo>
                    <a:lnTo>
                      <a:pt x="43652" y="836"/>
                    </a:lnTo>
                    <a:cubicBezTo>
                      <a:pt x="43588" y="836"/>
                      <a:pt x="43556" y="868"/>
                      <a:pt x="43524" y="868"/>
                    </a:cubicBezTo>
                    <a:cubicBezTo>
                      <a:pt x="41756" y="997"/>
                      <a:pt x="39988" y="1126"/>
                      <a:pt x="38188" y="1158"/>
                    </a:cubicBezTo>
                    <a:cubicBezTo>
                      <a:pt x="38059" y="1158"/>
                      <a:pt x="38027" y="933"/>
                      <a:pt x="38156" y="900"/>
                    </a:cubicBezTo>
                    <a:cubicBezTo>
                      <a:pt x="39763" y="708"/>
                      <a:pt x="41370" y="579"/>
                      <a:pt x="42977" y="450"/>
                    </a:cubicBezTo>
                    <a:cubicBezTo>
                      <a:pt x="42720" y="290"/>
                      <a:pt x="42463" y="161"/>
                      <a:pt x="422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230;p50">
                <a:extLst>
                  <a:ext uri="{FF2B5EF4-FFF2-40B4-BE49-F238E27FC236}">
                    <a16:creationId xmlns:a16="http://schemas.microsoft.com/office/drawing/2014/main" id="{E76BA3C9-F6F6-B5D0-9A7D-A3E459AB13C1}"/>
                  </a:ext>
                </a:extLst>
              </p:cNvPr>
              <p:cNvSpPr/>
              <p:nvPr/>
            </p:nvSpPr>
            <p:spPr>
              <a:xfrm>
                <a:off x="4158726" y="1691388"/>
                <a:ext cx="34759" cy="10361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355" extrusionOk="0">
                    <a:moveTo>
                      <a:pt x="837" y="0"/>
                    </a:moveTo>
                    <a:lnTo>
                      <a:pt x="612" y="33"/>
                    </a:lnTo>
                    <a:lnTo>
                      <a:pt x="129" y="97"/>
                    </a:lnTo>
                    <a:cubicBezTo>
                      <a:pt x="65" y="97"/>
                      <a:pt x="1" y="161"/>
                      <a:pt x="1" y="226"/>
                    </a:cubicBezTo>
                    <a:cubicBezTo>
                      <a:pt x="1" y="290"/>
                      <a:pt x="65" y="354"/>
                      <a:pt x="129" y="354"/>
                    </a:cubicBezTo>
                    <a:lnTo>
                      <a:pt x="612" y="290"/>
                    </a:lnTo>
                    <a:lnTo>
                      <a:pt x="997" y="290"/>
                    </a:lnTo>
                    <a:lnTo>
                      <a:pt x="1126" y="226"/>
                    </a:lnTo>
                    <a:cubicBezTo>
                      <a:pt x="1190" y="193"/>
                      <a:pt x="1190" y="65"/>
                      <a:pt x="1094" y="33"/>
                    </a:cubicBezTo>
                    <a:cubicBezTo>
                      <a:pt x="1029" y="33"/>
                      <a:pt x="997" y="33"/>
                      <a:pt x="9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231;p50">
                <a:extLst>
                  <a:ext uri="{FF2B5EF4-FFF2-40B4-BE49-F238E27FC236}">
                    <a16:creationId xmlns:a16="http://schemas.microsoft.com/office/drawing/2014/main" id="{6B51E7C6-4AE5-EE9A-D34E-B8534D1CFF51}"/>
                  </a:ext>
                </a:extLst>
              </p:cNvPr>
              <p:cNvSpPr/>
              <p:nvPr/>
            </p:nvSpPr>
            <p:spPr>
              <a:xfrm>
                <a:off x="4817519" y="1435523"/>
                <a:ext cx="153659" cy="21451"/>
              </a:xfrm>
              <a:custGeom>
                <a:avLst/>
                <a:gdLst/>
                <a:ahLst/>
                <a:cxnLst/>
                <a:rect l="l" t="t" r="r" b="b"/>
                <a:pathLst>
                  <a:path w="5265" h="735" extrusionOk="0">
                    <a:moveTo>
                      <a:pt x="4863" y="0"/>
                    </a:moveTo>
                    <a:cubicBezTo>
                      <a:pt x="4759" y="0"/>
                      <a:pt x="4654" y="8"/>
                      <a:pt x="4558" y="24"/>
                    </a:cubicBezTo>
                    <a:lnTo>
                      <a:pt x="3915" y="88"/>
                    </a:lnTo>
                    <a:lnTo>
                      <a:pt x="2629" y="217"/>
                    </a:lnTo>
                    <a:cubicBezTo>
                      <a:pt x="1793" y="281"/>
                      <a:pt x="958" y="378"/>
                      <a:pt x="122" y="506"/>
                    </a:cubicBezTo>
                    <a:cubicBezTo>
                      <a:pt x="1" y="506"/>
                      <a:pt x="22" y="734"/>
                      <a:pt x="132" y="734"/>
                    </a:cubicBezTo>
                    <a:cubicBezTo>
                      <a:pt x="139" y="734"/>
                      <a:pt x="146" y="733"/>
                      <a:pt x="154" y="731"/>
                    </a:cubicBezTo>
                    <a:cubicBezTo>
                      <a:pt x="1022" y="699"/>
                      <a:pt x="1858" y="635"/>
                      <a:pt x="2726" y="539"/>
                    </a:cubicBezTo>
                    <a:lnTo>
                      <a:pt x="3947" y="442"/>
                    </a:lnTo>
                    <a:lnTo>
                      <a:pt x="4590" y="378"/>
                    </a:lnTo>
                    <a:cubicBezTo>
                      <a:pt x="4815" y="378"/>
                      <a:pt x="5008" y="346"/>
                      <a:pt x="5201" y="249"/>
                    </a:cubicBezTo>
                    <a:cubicBezTo>
                      <a:pt x="5265" y="185"/>
                      <a:pt x="5265" y="56"/>
                      <a:pt x="5169" y="24"/>
                    </a:cubicBezTo>
                    <a:cubicBezTo>
                      <a:pt x="5072" y="8"/>
                      <a:pt x="4968" y="0"/>
                      <a:pt x="48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232;p50">
                <a:extLst>
                  <a:ext uri="{FF2B5EF4-FFF2-40B4-BE49-F238E27FC236}">
                    <a16:creationId xmlns:a16="http://schemas.microsoft.com/office/drawing/2014/main" id="{0150329E-CB07-7F53-F644-EB0E82368347}"/>
                  </a:ext>
                </a:extLst>
              </p:cNvPr>
              <p:cNvSpPr/>
              <p:nvPr/>
            </p:nvSpPr>
            <p:spPr>
              <a:xfrm>
                <a:off x="4208457" y="1489690"/>
                <a:ext cx="30994" cy="8464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290" extrusionOk="0">
                    <a:moveTo>
                      <a:pt x="547" y="0"/>
                    </a:moveTo>
                    <a:lnTo>
                      <a:pt x="129" y="33"/>
                    </a:lnTo>
                    <a:cubicBezTo>
                      <a:pt x="65" y="33"/>
                      <a:pt x="1" y="97"/>
                      <a:pt x="1" y="161"/>
                    </a:cubicBezTo>
                    <a:cubicBezTo>
                      <a:pt x="1" y="225"/>
                      <a:pt x="65" y="290"/>
                      <a:pt x="129" y="290"/>
                    </a:cubicBezTo>
                    <a:lnTo>
                      <a:pt x="836" y="290"/>
                    </a:lnTo>
                    <a:cubicBezTo>
                      <a:pt x="901" y="290"/>
                      <a:pt x="933" y="290"/>
                      <a:pt x="997" y="258"/>
                    </a:cubicBezTo>
                    <a:cubicBezTo>
                      <a:pt x="1061" y="193"/>
                      <a:pt x="1061" y="97"/>
                      <a:pt x="997" y="33"/>
                    </a:cubicBezTo>
                    <a:cubicBezTo>
                      <a:pt x="933" y="33"/>
                      <a:pt x="901" y="0"/>
                      <a:pt x="8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233;p50">
                <a:extLst>
                  <a:ext uri="{FF2B5EF4-FFF2-40B4-BE49-F238E27FC236}">
                    <a16:creationId xmlns:a16="http://schemas.microsoft.com/office/drawing/2014/main" id="{3F263054-3338-2028-E639-429DC9C8C889}"/>
                  </a:ext>
                </a:extLst>
              </p:cNvPr>
              <p:cNvSpPr/>
              <p:nvPr/>
            </p:nvSpPr>
            <p:spPr>
              <a:xfrm>
                <a:off x="4988047" y="1615623"/>
                <a:ext cx="55393" cy="12929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443" extrusionOk="0">
                    <a:moveTo>
                      <a:pt x="1592" y="1"/>
                    </a:moveTo>
                    <a:cubicBezTo>
                      <a:pt x="1519" y="1"/>
                      <a:pt x="1447" y="9"/>
                      <a:pt x="1383" y="25"/>
                    </a:cubicBezTo>
                    <a:cubicBezTo>
                      <a:pt x="1254" y="25"/>
                      <a:pt x="1093" y="57"/>
                      <a:pt x="965" y="89"/>
                    </a:cubicBezTo>
                    <a:lnTo>
                      <a:pt x="129" y="186"/>
                    </a:lnTo>
                    <a:cubicBezTo>
                      <a:pt x="1" y="186"/>
                      <a:pt x="33" y="443"/>
                      <a:pt x="161" y="443"/>
                    </a:cubicBezTo>
                    <a:lnTo>
                      <a:pt x="997" y="346"/>
                    </a:lnTo>
                    <a:cubicBezTo>
                      <a:pt x="1126" y="346"/>
                      <a:pt x="1286" y="314"/>
                      <a:pt x="1415" y="314"/>
                    </a:cubicBezTo>
                    <a:cubicBezTo>
                      <a:pt x="1543" y="282"/>
                      <a:pt x="1672" y="250"/>
                      <a:pt x="1801" y="186"/>
                    </a:cubicBezTo>
                    <a:cubicBezTo>
                      <a:pt x="1897" y="154"/>
                      <a:pt x="1865" y="25"/>
                      <a:pt x="1801" y="25"/>
                    </a:cubicBezTo>
                    <a:cubicBezTo>
                      <a:pt x="1736" y="9"/>
                      <a:pt x="1664" y="1"/>
                      <a:pt x="15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234;p50">
                <a:extLst>
                  <a:ext uri="{FF2B5EF4-FFF2-40B4-BE49-F238E27FC236}">
                    <a16:creationId xmlns:a16="http://schemas.microsoft.com/office/drawing/2014/main" id="{AD5FEEDD-2181-229A-A0ED-D4DC6CFFA7CD}"/>
                  </a:ext>
                </a:extLst>
              </p:cNvPr>
              <p:cNvSpPr/>
              <p:nvPr/>
            </p:nvSpPr>
            <p:spPr>
              <a:xfrm>
                <a:off x="4254423" y="1715553"/>
                <a:ext cx="102293" cy="19963"/>
              </a:xfrm>
              <a:custGeom>
                <a:avLst/>
                <a:gdLst/>
                <a:ahLst/>
                <a:cxnLst/>
                <a:rect l="l" t="t" r="r" b="b"/>
                <a:pathLst>
                  <a:path w="3505" h="684" extrusionOk="0">
                    <a:moveTo>
                      <a:pt x="3227" y="0"/>
                    </a:moveTo>
                    <a:cubicBezTo>
                      <a:pt x="3159" y="0"/>
                      <a:pt x="3086" y="8"/>
                      <a:pt x="3022" y="8"/>
                    </a:cubicBezTo>
                    <a:lnTo>
                      <a:pt x="2604" y="73"/>
                    </a:lnTo>
                    <a:lnTo>
                      <a:pt x="1801" y="169"/>
                    </a:lnTo>
                    <a:cubicBezTo>
                      <a:pt x="1254" y="233"/>
                      <a:pt x="708" y="330"/>
                      <a:pt x="129" y="458"/>
                    </a:cubicBezTo>
                    <a:cubicBezTo>
                      <a:pt x="1" y="458"/>
                      <a:pt x="33" y="683"/>
                      <a:pt x="161" y="683"/>
                    </a:cubicBezTo>
                    <a:cubicBezTo>
                      <a:pt x="740" y="651"/>
                      <a:pt x="1286" y="619"/>
                      <a:pt x="1865" y="555"/>
                    </a:cubicBezTo>
                    <a:lnTo>
                      <a:pt x="2669" y="458"/>
                    </a:lnTo>
                    <a:lnTo>
                      <a:pt x="3086" y="394"/>
                    </a:lnTo>
                    <a:cubicBezTo>
                      <a:pt x="3215" y="394"/>
                      <a:pt x="3376" y="394"/>
                      <a:pt x="3440" y="265"/>
                    </a:cubicBezTo>
                    <a:cubicBezTo>
                      <a:pt x="3504" y="201"/>
                      <a:pt x="3504" y="105"/>
                      <a:pt x="3408" y="40"/>
                    </a:cubicBezTo>
                    <a:cubicBezTo>
                      <a:pt x="3360" y="8"/>
                      <a:pt x="3295" y="0"/>
                      <a:pt x="3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235;p50">
                <a:extLst>
                  <a:ext uri="{FF2B5EF4-FFF2-40B4-BE49-F238E27FC236}">
                    <a16:creationId xmlns:a16="http://schemas.microsoft.com/office/drawing/2014/main" id="{EB9A4AD3-D000-346A-86FA-7CE1EE86FF29}"/>
                  </a:ext>
                </a:extLst>
              </p:cNvPr>
              <p:cNvSpPr/>
              <p:nvPr/>
            </p:nvSpPr>
            <p:spPr>
              <a:xfrm>
                <a:off x="4420486" y="1694773"/>
                <a:ext cx="116361" cy="22910"/>
              </a:xfrm>
              <a:custGeom>
                <a:avLst/>
                <a:gdLst/>
                <a:ahLst/>
                <a:cxnLst/>
                <a:rect l="l" t="t" r="r" b="b"/>
                <a:pathLst>
                  <a:path w="3987" h="785" extrusionOk="0">
                    <a:moveTo>
                      <a:pt x="3669" y="0"/>
                    </a:moveTo>
                    <a:cubicBezTo>
                      <a:pt x="3443" y="0"/>
                      <a:pt x="3225" y="30"/>
                      <a:pt x="2990" y="77"/>
                    </a:cubicBezTo>
                    <a:lnTo>
                      <a:pt x="2057" y="206"/>
                    </a:lnTo>
                    <a:cubicBezTo>
                      <a:pt x="1382" y="302"/>
                      <a:pt x="739" y="399"/>
                      <a:pt x="129" y="560"/>
                    </a:cubicBezTo>
                    <a:cubicBezTo>
                      <a:pt x="0" y="592"/>
                      <a:pt x="32" y="785"/>
                      <a:pt x="129" y="785"/>
                    </a:cubicBezTo>
                    <a:cubicBezTo>
                      <a:pt x="804" y="752"/>
                      <a:pt x="1447" y="656"/>
                      <a:pt x="2057" y="560"/>
                    </a:cubicBezTo>
                    <a:cubicBezTo>
                      <a:pt x="2379" y="495"/>
                      <a:pt x="2700" y="463"/>
                      <a:pt x="3022" y="399"/>
                    </a:cubicBezTo>
                    <a:cubicBezTo>
                      <a:pt x="3343" y="367"/>
                      <a:pt x="3665" y="302"/>
                      <a:pt x="3954" y="174"/>
                    </a:cubicBezTo>
                    <a:cubicBezTo>
                      <a:pt x="3986" y="142"/>
                      <a:pt x="3986" y="45"/>
                      <a:pt x="3922" y="13"/>
                    </a:cubicBezTo>
                    <a:cubicBezTo>
                      <a:pt x="3836" y="4"/>
                      <a:pt x="3752" y="0"/>
                      <a:pt x="3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236;p50">
                <a:extLst>
                  <a:ext uri="{FF2B5EF4-FFF2-40B4-BE49-F238E27FC236}">
                    <a16:creationId xmlns:a16="http://schemas.microsoft.com/office/drawing/2014/main" id="{FCAB346E-C04E-70AF-7A09-84FD87ADB47E}"/>
                  </a:ext>
                </a:extLst>
              </p:cNvPr>
              <p:cNvSpPr/>
              <p:nvPr/>
            </p:nvSpPr>
            <p:spPr>
              <a:xfrm>
                <a:off x="4582784" y="1682953"/>
                <a:ext cx="75064" cy="13162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451" extrusionOk="0">
                    <a:moveTo>
                      <a:pt x="2443" y="0"/>
                    </a:moveTo>
                    <a:cubicBezTo>
                      <a:pt x="1672" y="32"/>
                      <a:pt x="900" y="129"/>
                      <a:pt x="129" y="257"/>
                    </a:cubicBezTo>
                    <a:cubicBezTo>
                      <a:pt x="0" y="257"/>
                      <a:pt x="32" y="450"/>
                      <a:pt x="161" y="450"/>
                    </a:cubicBezTo>
                    <a:cubicBezTo>
                      <a:pt x="932" y="386"/>
                      <a:pt x="1704" y="289"/>
                      <a:pt x="2475" y="161"/>
                    </a:cubicBezTo>
                    <a:cubicBezTo>
                      <a:pt x="2572" y="161"/>
                      <a:pt x="2540" y="0"/>
                      <a:pt x="2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237;p50">
                <a:extLst>
                  <a:ext uri="{FF2B5EF4-FFF2-40B4-BE49-F238E27FC236}">
                    <a16:creationId xmlns:a16="http://schemas.microsoft.com/office/drawing/2014/main" id="{E65EF2A0-2723-CAE7-2133-75E782069F09}"/>
                  </a:ext>
                </a:extLst>
              </p:cNvPr>
              <p:cNvSpPr/>
              <p:nvPr/>
            </p:nvSpPr>
            <p:spPr>
              <a:xfrm>
                <a:off x="4295691" y="1479592"/>
                <a:ext cx="181093" cy="15176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520" extrusionOk="0">
                    <a:moveTo>
                      <a:pt x="5787" y="1"/>
                    </a:moveTo>
                    <a:cubicBezTo>
                      <a:pt x="5666" y="1"/>
                      <a:pt x="5546" y="9"/>
                      <a:pt x="5433" y="25"/>
                    </a:cubicBezTo>
                    <a:lnTo>
                      <a:pt x="4694" y="89"/>
                    </a:lnTo>
                    <a:cubicBezTo>
                      <a:pt x="4180" y="154"/>
                      <a:pt x="3665" y="186"/>
                      <a:pt x="3151" y="186"/>
                    </a:cubicBezTo>
                    <a:cubicBezTo>
                      <a:pt x="2567" y="223"/>
                      <a:pt x="1973" y="239"/>
                      <a:pt x="1380" y="239"/>
                    </a:cubicBezTo>
                    <a:cubicBezTo>
                      <a:pt x="961" y="239"/>
                      <a:pt x="542" y="231"/>
                      <a:pt x="130" y="218"/>
                    </a:cubicBezTo>
                    <a:cubicBezTo>
                      <a:pt x="1" y="218"/>
                      <a:pt x="1" y="379"/>
                      <a:pt x="130" y="411"/>
                    </a:cubicBezTo>
                    <a:cubicBezTo>
                      <a:pt x="901" y="483"/>
                      <a:pt x="1672" y="519"/>
                      <a:pt x="2444" y="519"/>
                    </a:cubicBezTo>
                    <a:cubicBezTo>
                      <a:pt x="2701" y="519"/>
                      <a:pt x="2958" y="515"/>
                      <a:pt x="3215" y="507"/>
                    </a:cubicBezTo>
                    <a:cubicBezTo>
                      <a:pt x="3698" y="507"/>
                      <a:pt x="4212" y="443"/>
                      <a:pt x="4726" y="411"/>
                    </a:cubicBezTo>
                    <a:cubicBezTo>
                      <a:pt x="4983" y="379"/>
                      <a:pt x="5240" y="346"/>
                      <a:pt x="5498" y="314"/>
                    </a:cubicBezTo>
                    <a:cubicBezTo>
                      <a:pt x="5723" y="314"/>
                      <a:pt x="5948" y="250"/>
                      <a:pt x="6173" y="186"/>
                    </a:cubicBezTo>
                    <a:cubicBezTo>
                      <a:pt x="6205" y="121"/>
                      <a:pt x="6205" y="57"/>
                      <a:pt x="6141" y="25"/>
                    </a:cubicBezTo>
                    <a:cubicBezTo>
                      <a:pt x="6028" y="9"/>
                      <a:pt x="5907" y="1"/>
                      <a:pt x="5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238;p50">
                <a:extLst>
                  <a:ext uri="{FF2B5EF4-FFF2-40B4-BE49-F238E27FC236}">
                    <a16:creationId xmlns:a16="http://schemas.microsoft.com/office/drawing/2014/main" id="{F676179B-3E8B-4430-B899-547B9AB4C308}"/>
                  </a:ext>
                </a:extLst>
              </p:cNvPr>
              <p:cNvSpPr/>
              <p:nvPr/>
            </p:nvSpPr>
            <p:spPr>
              <a:xfrm>
                <a:off x="3895127" y="1401668"/>
                <a:ext cx="1412846" cy="612009"/>
              </a:xfrm>
              <a:custGeom>
                <a:avLst/>
                <a:gdLst/>
                <a:ahLst/>
                <a:cxnLst/>
                <a:rect l="l" t="t" r="r" b="b"/>
                <a:pathLst>
                  <a:path w="48410" h="20970" extrusionOk="0">
                    <a:moveTo>
                      <a:pt x="42688" y="573"/>
                    </a:moveTo>
                    <a:cubicBezTo>
                      <a:pt x="42913" y="734"/>
                      <a:pt x="43170" y="863"/>
                      <a:pt x="43427" y="1023"/>
                    </a:cubicBezTo>
                    <a:cubicBezTo>
                      <a:pt x="41820" y="1152"/>
                      <a:pt x="40213" y="1281"/>
                      <a:pt x="38606" y="1473"/>
                    </a:cubicBezTo>
                    <a:cubicBezTo>
                      <a:pt x="38477" y="1506"/>
                      <a:pt x="38509" y="1731"/>
                      <a:pt x="38638" y="1731"/>
                    </a:cubicBezTo>
                    <a:cubicBezTo>
                      <a:pt x="40438" y="1699"/>
                      <a:pt x="42206" y="1570"/>
                      <a:pt x="43974" y="1441"/>
                    </a:cubicBezTo>
                    <a:cubicBezTo>
                      <a:pt x="44006" y="1441"/>
                      <a:pt x="44038" y="1409"/>
                      <a:pt x="44102" y="1409"/>
                    </a:cubicBezTo>
                    <a:lnTo>
                      <a:pt x="44488" y="1634"/>
                    </a:lnTo>
                    <a:lnTo>
                      <a:pt x="44456" y="1634"/>
                    </a:lnTo>
                    <a:lnTo>
                      <a:pt x="43910" y="1699"/>
                    </a:lnTo>
                    <a:cubicBezTo>
                      <a:pt x="43556" y="1731"/>
                      <a:pt x="43202" y="1795"/>
                      <a:pt x="42881" y="1891"/>
                    </a:cubicBezTo>
                    <a:cubicBezTo>
                      <a:pt x="42720" y="1924"/>
                      <a:pt x="42752" y="2116"/>
                      <a:pt x="42913" y="2116"/>
                    </a:cubicBezTo>
                    <a:cubicBezTo>
                      <a:pt x="43267" y="2116"/>
                      <a:pt x="43620" y="2116"/>
                      <a:pt x="43974" y="2084"/>
                    </a:cubicBezTo>
                    <a:lnTo>
                      <a:pt x="44520" y="2020"/>
                    </a:lnTo>
                    <a:cubicBezTo>
                      <a:pt x="44681" y="1988"/>
                      <a:pt x="44874" y="1988"/>
                      <a:pt x="45067" y="1956"/>
                    </a:cubicBezTo>
                    <a:lnTo>
                      <a:pt x="45099" y="1956"/>
                    </a:lnTo>
                    <a:lnTo>
                      <a:pt x="46320" y="2663"/>
                    </a:lnTo>
                    <a:cubicBezTo>
                      <a:pt x="46738" y="2856"/>
                      <a:pt x="47124" y="3081"/>
                      <a:pt x="47478" y="3306"/>
                    </a:cubicBezTo>
                    <a:cubicBezTo>
                      <a:pt x="47606" y="3370"/>
                      <a:pt x="47703" y="3466"/>
                      <a:pt x="47799" y="3595"/>
                    </a:cubicBezTo>
                    <a:lnTo>
                      <a:pt x="47606" y="3595"/>
                    </a:lnTo>
                    <a:lnTo>
                      <a:pt x="47349" y="3627"/>
                    </a:lnTo>
                    <a:cubicBezTo>
                      <a:pt x="47156" y="3659"/>
                      <a:pt x="46963" y="3691"/>
                      <a:pt x="46770" y="3724"/>
                    </a:cubicBezTo>
                    <a:lnTo>
                      <a:pt x="46224" y="3788"/>
                    </a:lnTo>
                    <a:cubicBezTo>
                      <a:pt x="46031" y="3788"/>
                      <a:pt x="45838" y="3820"/>
                      <a:pt x="45645" y="3884"/>
                    </a:cubicBezTo>
                    <a:cubicBezTo>
                      <a:pt x="45581" y="3884"/>
                      <a:pt x="45581" y="4013"/>
                      <a:pt x="45645" y="4013"/>
                    </a:cubicBezTo>
                    <a:cubicBezTo>
                      <a:pt x="45838" y="4077"/>
                      <a:pt x="46031" y="4077"/>
                      <a:pt x="46224" y="4077"/>
                    </a:cubicBezTo>
                    <a:cubicBezTo>
                      <a:pt x="46417" y="4077"/>
                      <a:pt x="46642" y="4077"/>
                      <a:pt x="46835" y="4045"/>
                    </a:cubicBezTo>
                    <a:cubicBezTo>
                      <a:pt x="47188" y="4013"/>
                      <a:pt x="47542" y="3949"/>
                      <a:pt x="47896" y="3820"/>
                    </a:cubicBezTo>
                    <a:lnTo>
                      <a:pt x="47896" y="3820"/>
                    </a:lnTo>
                    <a:cubicBezTo>
                      <a:pt x="47896" y="3949"/>
                      <a:pt x="47863" y="4077"/>
                      <a:pt x="47799" y="4174"/>
                    </a:cubicBezTo>
                    <a:cubicBezTo>
                      <a:pt x="47606" y="4559"/>
                      <a:pt x="47413" y="4913"/>
                      <a:pt x="47156" y="5234"/>
                    </a:cubicBezTo>
                    <a:cubicBezTo>
                      <a:pt x="47124" y="5299"/>
                      <a:pt x="47092" y="5363"/>
                      <a:pt x="47028" y="5427"/>
                    </a:cubicBezTo>
                    <a:cubicBezTo>
                      <a:pt x="47006" y="5417"/>
                      <a:pt x="46985" y="5413"/>
                      <a:pt x="46963" y="5413"/>
                    </a:cubicBezTo>
                    <a:cubicBezTo>
                      <a:pt x="46920" y="5413"/>
                      <a:pt x="46878" y="5427"/>
                      <a:pt x="46835" y="5427"/>
                    </a:cubicBezTo>
                    <a:lnTo>
                      <a:pt x="46610" y="5459"/>
                    </a:lnTo>
                    <a:cubicBezTo>
                      <a:pt x="46481" y="5492"/>
                      <a:pt x="46320" y="5492"/>
                      <a:pt x="46192" y="5524"/>
                    </a:cubicBezTo>
                    <a:cubicBezTo>
                      <a:pt x="45870" y="5556"/>
                      <a:pt x="45581" y="5556"/>
                      <a:pt x="45260" y="5556"/>
                    </a:cubicBezTo>
                    <a:cubicBezTo>
                      <a:pt x="45195" y="5556"/>
                      <a:pt x="45131" y="5620"/>
                      <a:pt x="45131" y="5684"/>
                    </a:cubicBezTo>
                    <a:cubicBezTo>
                      <a:pt x="45099" y="5749"/>
                      <a:pt x="45163" y="5845"/>
                      <a:pt x="45228" y="5845"/>
                    </a:cubicBezTo>
                    <a:cubicBezTo>
                      <a:pt x="45416" y="5883"/>
                      <a:pt x="45604" y="5898"/>
                      <a:pt x="45792" y="5898"/>
                    </a:cubicBezTo>
                    <a:cubicBezTo>
                      <a:pt x="45926" y="5898"/>
                      <a:pt x="46059" y="5891"/>
                      <a:pt x="46192" y="5877"/>
                    </a:cubicBezTo>
                    <a:cubicBezTo>
                      <a:pt x="46353" y="5877"/>
                      <a:pt x="46513" y="5845"/>
                      <a:pt x="46674" y="5845"/>
                    </a:cubicBezTo>
                    <a:lnTo>
                      <a:pt x="46738" y="5845"/>
                    </a:lnTo>
                    <a:lnTo>
                      <a:pt x="46385" y="6295"/>
                    </a:lnTo>
                    <a:cubicBezTo>
                      <a:pt x="46353" y="6263"/>
                      <a:pt x="46288" y="6231"/>
                      <a:pt x="46256" y="6231"/>
                    </a:cubicBezTo>
                    <a:cubicBezTo>
                      <a:pt x="45774" y="6263"/>
                      <a:pt x="45324" y="6359"/>
                      <a:pt x="44842" y="6424"/>
                    </a:cubicBezTo>
                    <a:cubicBezTo>
                      <a:pt x="44392" y="6456"/>
                      <a:pt x="43942" y="6520"/>
                      <a:pt x="43460" y="6552"/>
                    </a:cubicBezTo>
                    <a:cubicBezTo>
                      <a:pt x="43010" y="6584"/>
                      <a:pt x="42560" y="6617"/>
                      <a:pt x="42110" y="6649"/>
                    </a:cubicBezTo>
                    <a:cubicBezTo>
                      <a:pt x="41852" y="6649"/>
                      <a:pt x="41627" y="6649"/>
                      <a:pt x="41402" y="6681"/>
                    </a:cubicBezTo>
                    <a:cubicBezTo>
                      <a:pt x="41145" y="6681"/>
                      <a:pt x="40920" y="6713"/>
                      <a:pt x="40695" y="6745"/>
                    </a:cubicBezTo>
                    <a:cubicBezTo>
                      <a:pt x="40567" y="6809"/>
                      <a:pt x="40567" y="7002"/>
                      <a:pt x="40695" y="7034"/>
                    </a:cubicBezTo>
                    <a:cubicBezTo>
                      <a:pt x="40943" y="7088"/>
                      <a:pt x="41191" y="7111"/>
                      <a:pt x="41444" y="7111"/>
                    </a:cubicBezTo>
                    <a:cubicBezTo>
                      <a:pt x="41650" y="7111"/>
                      <a:pt x="41861" y="7096"/>
                      <a:pt x="42077" y="7067"/>
                    </a:cubicBezTo>
                    <a:cubicBezTo>
                      <a:pt x="42527" y="7067"/>
                      <a:pt x="43010" y="7034"/>
                      <a:pt x="43492" y="6970"/>
                    </a:cubicBezTo>
                    <a:cubicBezTo>
                      <a:pt x="43974" y="6938"/>
                      <a:pt x="44424" y="6906"/>
                      <a:pt x="44906" y="6842"/>
                    </a:cubicBezTo>
                    <a:cubicBezTo>
                      <a:pt x="45292" y="6809"/>
                      <a:pt x="45678" y="6745"/>
                      <a:pt x="46063" y="6681"/>
                    </a:cubicBezTo>
                    <a:lnTo>
                      <a:pt x="46063" y="6681"/>
                    </a:lnTo>
                    <a:cubicBezTo>
                      <a:pt x="45935" y="6842"/>
                      <a:pt x="45774" y="7002"/>
                      <a:pt x="45645" y="7131"/>
                    </a:cubicBezTo>
                    <a:cubicBezTo>
                      <a:pt x="45517" y="7292"/>
                      <a:pt x="45420" y="7356"/>
                      <a:pt x="45324" y="7485"/>
                    </a:cubicBezTo>
                    <a:lnTo>
                      <a:pt x="45292" y="7485"/>
                    </a:lnTo>
                    <a:cubicBezTo>
                      <a:pt x="45232" y="7476"/>
                      <a:pt x="45171" y="7472"/>
                      <a:pt x="45112" y="7472"/>
                    </a:cubicBezTo>
                    <a:cubicBezTo>
                      <a:pt x="44949" y="7472"/>
                      <a:pt x="44790" y="7502"/>
                      <a:pt x="44649" y="7549"/>
                    </a:cubicBezTo>
                    <a:lnTo>
                      <a:pt x="43974" y="7677"/>
                    </a:lnTo>
                    <a:cubicBezTo>
                      <a:pt x="43524" y="7774"/>
                      <a:pt x="43074" y="7838"/>
                      <a:pt x="42624" y="7935"/>
                    </a:cubicBezTo>
                    <a:cubicBezTo>
                      <a:pt x="41692" y="8095"/>
                      <a:pt x="40792" y="8256"/>
                      <a:pt x="39892" y="8385"/>
                    </a:cubicBezTo>
                    <a:cubicBezTo>
                      <a:pt x="39740" y="8385"/>
                      <a:pt x="39760" y="8612"/>
                      <a:pt x="39897" y="8612"/>
                    </a:cubicBezTo>
                    <a:cubicBezTo>
                      <a:pt x="39905" y="8612"/>
                      <a:pt x="39914" y="8611"/>
                      <a:pt x="39924" y="8610"/>
                    </a:cubicBezTo>
                    <a:cubicBezTo>
                      <a:pt x="40824" y="8513"/>
                      <a:pt x="41756" y="8385"/>
                      <a:pt x="42656" y="8256"/>
                    </a:cubicBezTo>
                    <a:cubicBezTo>
                      <a:pt x="43106" y="8192"/>
                      <a:pt x="43556" y="8127"/>
                      <a:pt x="44006" y="8031"/>
                    </a:cubicBezTo>
                    <a:lnTo>
                      <a:pt x="44713" y="7902"/>
                    </a:lnTo>
                    <a:lnTo>
                      <a:pt x="44938" y="7870"/>
                    </a:lnTo>
                    <a:lnTo>
                      <a:pt x="44938" y="7870"/>
                    </a:lnTo>
                    <a:cubicBezTo>
                      <a:pt x="44552" y="8224"/>
                      <a:pt x="44199" y="8545"/>
                      <a:pt x="43813" y="8835"/>
                    </a:cubicBezTo>
                    <a:cubicBezTo>
                      <a:pt x="43768" y="8812"/>
                      <a:pt x="43738" y="8789"/>
                      <a:pt x="43702" y="8789"/>
                    </a:cubicBezTo>
                    <a:cubicBezTo>
                      <a:pt x="43687" y="8789"/>
                      <a:pt x="43671" y="8793"/>
                      <a:pt x="43652" y="8802"/>
                    </a:cubicBezTo>
                    <a:cubicBezTo>
                      <a:pt x="40567" y="9092"/>
                      <a:pt x="37513" y="9381"/>
                      <a:pt x="34427" y="9670"/>
                    </a:cubicBezTo>
                    <a:lnTo>
                      <a:pt x="25234" y="10603"/>
                    </a:lnTo>
                    <a:lnTo>
                      <a:pt x="16008" y="11503"/>
                    </a:lnTo>
                    <a:lnTo>
                      <a:pt x="6783" y="12403"/>
                    </a:lnTo>
                    <a:lnTo>
                      <a:pt x="4500" y="12660"/>
                    </a:lnTo>
                    <a:cubicBezTo>
                      <a:pt x="3825" y="12756"/>
                      <a:pt x="3150" y="12788"/>
                      <a:pt x="2475" y="12788"/>
                    </a:cubicBezTo>
                    <a:cubicBezTo>
                      <a:pt x="2057" y="12788"/>
                      <a:pt x="1640" y="12628"/>
                      <a:pt x="1350" y="12338"/>
                    </a:cubicBezTo>
                    <a:cubicBezTo>
                      <a:pt x="1897" y="12338"/>
                      <a:pt x="2475" y="12242"/>
                      <a:pt x="3022" y="12210"/>
                    </a:cubicBezTo>
                    <a:lnTo>
                      <a:pt x="4950" y="12081"/>
                    </a:lnTo>
                    <a:cubicBezTo>
                      <a:pt x="6236" y="11985"/>
                      <a:pt x="7522" y="11888"/>
                      <a:pt x="8808" y="11792"/>
                    </a:cubicBezTo>
                    <a:cubicBezTo>
                      <a:pt x="9161" y="11760"/>
                      <a:pt x="9547" y="11728"/>
                      <a:pt x="9901" y="11695"/>
                    </a:cubicBezTo>
                    <a:cubicBezTo>
                      <a:pt x="10254" y="11695"/>
                      <a:pt x="10640" y="11663"/>
                      <a:pt x="10994" y="11567"/>
                    </a:cubicBezTo>
                    <a:cubicBezTo>
                      <a:pt x="11090" y="11535"/>
                      <a:pt x="11122" y="11310"/>
                      <a:pt x="10994" y="11278"/>
                    </a:cubicBezTo>
                    <a:cubicBezTo>
                      <a:pt x="10833" y="11261"/>
                      <a:pt x="10672" y="11253"/>
                      <a:pt x="10516" y="11253"/>
                    </a:cubicBezTo>
                    <a:cubicBezTo>
                      <a:pt x="10359" y="11253"/>
                      <a:pt x="10206" y="11261"/>
                      <a:pt x="10061" y="11278"/>
                    </a:cubicBezTo>
                    <a:lnTo>
                      <a:pt x="9033" y="11374"/>
                    </a:lnTo>
                    <a:lnTo>
                      <a:pt x="7104" y="11535"/>
                    </a:lnTo>
                    <a:lnTo>
                      <a:pt x="3215" y="11856"/>
                    </a:lnTo>
                    <a:lnTo>
                      <a:pt x="2154" y="11920"/>
                    </a:lnTo>
                    <a:cubicBezTo>
                      <a:pt x="1832" y="11953"/>
                      <a:pt x="1511" y="11985"/>
                      <a:pt x="1190" y="12017"/>
                    </a:cubicBezTo>
                    <a:cubicBezTo>
                      <a:pt x="1190" y="12017"/>
                      <a:pt x="1190" y="11985"/>
                      <a:pt x="1157" y="11985"/>
                    </a:cubicBezTo>
                    <a:cubicBezTo>
                      <a:pt x="997" y="11438"/>
                      <a:pt x="1286" y="10828"/>
                      <a:pt x="1832" y="10667"/>
                    </a:cubicBezTo>
                    <a:cubicBezTo>
                      <a:pt x="1940" y="10626"/>
                      <a:pt x="2054" y="10609"/>
                      <a:pt x="2168" y="10609"/>
                    </a:cubicBezTo>
                    <a:cubicBezTo>
                      <a:pt x="2326" y="10609"/>
                      <a:pt x="2487" y="10643"/>
                      <a:pt x="2636" y="10699"/>
                    </a:cubicBezTo>
                    <a:cubicBezTo>
                      <a:pt x="2663" y="10712"/>
                      <a:pt x="2689" y="10720"/>
                      <a:pt x="2716" y="10720"/>
                    </a:cubicBezTo>
                    <a:cubicBezTo>
                      <a:pt x="2754" y="10720"/>
                      <a:pt x="2791" y="10704"/>
                      <a:pt x="2829" y="10667"/>
                    </a:cubicBezTo>
                    <a:lnTo>
                      <a:pt x="3825" y="10667"/>
                    </a:lnTo>
                    <a:lnTo>
                      <a:pt x="5143" y="10603"/>
                    </a:lnTo>
                    <a:lnTo>
                      <a:pt x="6429" y="10538"/>
                    </a:lnTo>
                    <a:cubicBezTo>
                      <a:pt x="6622" y="10538"/>
                      <a:pt x="6847" y="10538"/>
                      <a:pt x="7072" y="10506"/>
                    </a:cubicBezTo>
                    <a:cubicBezTo>
                      <a:pt x="7265" y="10474"/>
                      <a:pt x="7458" y="10442"/>
                      <a:pt x="7651" y="10378"/>
                    </a:cubicBezTo>
                    <a:cubicBezTo>
                      <a:pt x="7747" y="10345"/>
                      <a:pt x="7715" y="10217"/>
                      <a:pt x="7651" y="10185"/>
                    </a:cubicBezTo>
                    <a:cubicBezTo>
                      <a:pt x="7458" y="10153"/>
                      <a:pt x="7265" y="10120"/>
                      <a:pt x="7040" y="10120"/>
                    </a:cubicBezTo>
                    <a:lnTo>
                      <a:pt x="6429" y="10120"/>
                    </a:lnTo>
                    <a:cubicBezTo>
                      <a:pt x="5979" y="10120"/>
                      <a:pt x="5529" y="10185"/>
                      <a:pt x="5111" y="10185"/>
                    </a:cubicBezTo>
                    <a:lnTo>
                      <a:pt x="3825" y="10249"/>
                    </a:lnTo>
                    <a:cubicBezTo>
                      <a:pt x="3633" y="10249"/>
                      <a:pt x="3408" y="10249"/>
                      <a:pt x="3183" y="10313"/>
                    </a:cubicBezTo>
                    <a:lnTo>
                      <a:pt x="3022" y="10313"/>
                    </a:lnTo>
                    <a:cubicBezTo>
                      <a:pt x="3022" y="10281"/>
                      <a:pt x="3022" y="10249"/>
                      <a:pt x="3022" y="10249"/>
                    </a:cubicBezTo>
                    <a:cubicBezTo>
                      <a:pt x="3022" y="10056"/>
                      <a:pt x="2700" y="10056"/>
                      <a:pt x="2572" y="10056"/>
                    </a:cubicBezTo>
                    <a:cubicBezTo>
                      <a:pt x="2347" y="10056"/>
                      <a:pt x="2122" y="10088"/>
                      <a:pt x="1897" y="10120"/>
                    </a:cubicBezTo>
                    <a:lnTo>
                      <a:pt x="1254" y="10153"/>
                    </a:lnTo>
                    <a:cubicBezTo>
                      <a:pt x="1125" y="10153"/>
                      <a:pt x="997" y="10185"/>
                      <a:pt x="868" y="10185"/>
                    </a:cubicBezTo>
                    <a:cubicBezTo>
                      <a:pt x="900" y="10024"/>
                      <a:pt x="900" y="9863"/>
                      <a:pt x="900" y="9702"/>
                    </a:cubicBezTo>
                    <a:lnTo>
                      <a:pt x="900" y="9542"/>
                    </a:lnTo>
                    <a:cubicBezTo>
                      <a:pt x="1157" y="9477"/>
                      <a:pt x="1415" y="9413"/>
                      <a:pt x="1672" y="9349"/>
                    </a:cubicBezTo>
                    <a:cubicBezTo>
                      <a:pt x="2025" y="9285"/>
                      <a:pt x="2411" y="9220"/>
                      <a:pt x="2765" y="9156"/>
                    </a:cubicBezTo>
                    <a:cubicBezTo>
                      <a:pt x="3118" y="9092"/>
                      <a:pt x="3504" y="9060"/>
                      <a:pt x="3890" y="8995"/>
                    </a:cubicBezTo>
                    <a:lnTo>
                      <a:pt x="4404" y="8931"/>
                    </a:lnTo>
                    <a:cubicBezTo>
                      <a:pt x="4565" y="8931"/>
                      <a:pt x="4725" y="8867"/>
                      <a:pt x="4854" y="8802"/>
                    </a:cubicBezTo>
                    <a:cubicBezTo>
                      <a:pt x="4886" y="8770"/>
                      <a:pt x="4886" y="8706"/>
                      <a:pt x="4854" y="8674"/>
                    </a:cubicBezTo>
                    <a:cubicBezTo>
                      <a:pt x="4736" y="8627"/>
                      <a:pt x="4619" y="8597"/>
                      <a:pt x="4501" y="8597"/>
                    </a:cubicBezTo>
                    <a:cubicBezTo>
                      <a:pt x="4458" y="8597"/>
                      <a:pt x="4415" y="8601"/>
                      <a:pt x="4372" y="8610"/>
                    </a:cubicBezTo>
                    <a:cubicBezTo>
                      <a:pt x="4211" y="8610"/>
                      <a:pt x="4018" y="8610"/>
                      <a:pt x="3825" y="8642"/>
                    </a:cubicBezTo>
                    <a:cubicBezTo>
                      <a:pt x="3472" y="8674"/>
                      <a:pt x="3086" y="8738"/>
                      <a:pt x="2700" y="8802"/>
                    </a:cubicBezTo>
                    <a:cubicBezTo>
                      <a:pt x="2347" y="8867"/>
                      <a:pt x="1993" y="8931"/>
                      <a:pt x="1607" y="8995"/>
                    </a:cubicBezTo>
                    <a:cubicBezTo>
                      <a:pt x="1382" y="9060"/>
                      <a:pt x="1125" y="9092"/>
                      <a:pt x="900" y="9188"/>
                    </a:cubicBezTo>
                    <a:lnTo>
                      <a:pt x="900" y="8867"/>
                    </a:lnTo>
                    <a:cubicBezTo>
                      <a:pt x="868" y="8385"/>
                      <a:pt x="804" y="7870"/>
                      <a:pt x="675" y="7388"/>
                    </a:cubicBezTo>
                    <a:cubicBezTo>
                      <a:pt x="772" y="7388"/>
                      <a:pt x="868" y="7356"/>
                      <a:pt x="965" y="7324"/>
                    </a:cubicBezTo>
                    <a:lnTo>
                      <a:pt x="1704" y="7227"/>
                    </a:lnTo>
                    <a:lnTo>
                      <a:pt x="3247" y="7002"/>
                    </a:lnTo>
                    <a:lnTo>
                      <a:pt x="4725" y="6745"/>
                    </a:lnTo>
                    <a:lnTo>
                      <a:pt x="5497" y="6617"/>
                    </a:lnTo>
                    <a:cubicBezTo>
                      <a:pt x="5754" y="6617"/>
                      <a:pt x="5979" y="6552"/>
                      <a:pt x="6204" y="6456"/>
                    </a:cubicBezTo>
                    <a:cubicBezTo>
                      <a:pt x="6268" y="6392"/>
                      <a:pt x="6301" y="6327"/>
                      <a:pt x="6236" y="6263"/>
                    </a:cubicBezTo>
                    <a:cubicBezTo>
                      <a:pt x="6365" y="6199"/>
                      <a:pt x="6365" y="6038"/>
                      <a:pt x="6236" y="5974"/>
                    </a:cubicBezTo>
                    <a:cubicBezTo>
                      <a:pt x="6092" y="5901"/>
                      <a:pt x="5929" y="5865"/>
                      <a:pt x="5762" y="5865"/>
                    </a:cubicBezTo>
                    <a:cubicBezTo>
                      <a:pt x="5706" y="5865"/>
                      <a:pt x="5650" y="5869"/>
                      <a:pt x="5593" y="5877"/>
                    </a:cubicBezTo>
                    <a:lnTo>
                      <a:pt x="4854" y="5877"/>
                    </a:lnTo>
                    <a:lnTo>
                      <a:pt x="3408" y="5845"/>
                    </a:lnTo>
                    <a:lnTo>
                      <a:pt x="1993" y="5845"/>
                    </a:lnTo>
                    <a:cubicBezTo>
                      <a:pt x="1800" y="5829"/>
                      <a:pt x="1599" y="5821"/>
                      <a:pt x="1399" y="5821"/>
                    </a:cubicBezTo>
                    <a:cubicBezTo>
                      <a:pt x="1198" y="5821"/>
                      <a:pt x="997" y="5829"/>
                      <a:pt x="804" y="5845"/>
                    </a:cubicBezTo>
                    <a:cubicBezTo>
                      <a:pt x="804" y="5781"/>
                      <a:pt x="772" y="5717"/>
                      <a:pt x="740" y="5652"/>
                    </a:cubicBezTo>
                    <a:cubicBezTo>
                      <a:pt x="707" y="5524"/>
                      <a:pt x="675" y="5363"/>
                      <a:pt x="643" y="5234"/>
                    </a:cubicBezTo>
                    <a:cubicBezTo>
                      <a:pt x="611" y="5074"/>
                      <a:pt x="611" y="4977"/>
                      <a:pt x="579" y="4849"/>
                    </a:cubicBezTo>
                    <a:lnTo>
                      <a:pt x="579" y="4849"/>
                    </a:lnTo>
                    <a:cubicBezTo>
                      <a:pt x="740" y="4865"/>
                      <a:pt x="900" y="4873"/>
                      <a:pt x="1065" y="4873"/>
                    </a:cubicBezTo>
                    <a:cubicBezTo>
                      <a:pt x="1230" y="4873"/>
                      <a:pt x="1399" y="4865"/>
                      <a:pt x="1575" y="4849"/>
                    </a:cubicBezTo>
                    <a:cubicBezTo>
                      <a:pt x="1961" y="4849"/>
                      <a:pt x="2379" y="4817"/>
                      <a:pt x="2797" y="4784"/>
                    </a:cubicBezTo>
                    <a:cubicBezTo>
                      <a:pt x="3215" y="4784"/>
                      <a:pt x="3600" y="4752"/>
                      <a:pt x="4018" y="4688"/>
                    </a:cubicBezTo>
                    <a:cubicBezTo>
                      <a:pt x="4404" y="4688"/>
                      <a:pt x="4822" y="4592"/>
                      <a:pt x="5208" y="4495"/>
                    </a:cubicBezTo>
                    <a:cubicBezTo>
                      <a:pt x="5336" y="4431"/>
                      <a:pt x="5304" y="4270"/>
                      <a:pt x="5176" y="4270"/>
                    </a:cubicBezTo>
                    <a:cubicBezTo>
                      <a:pt x="5016" y="4257"/>
                      <a:pt x="4850" y="4249"/>
                      <a:pt x="4684" y="4249"/>
                    </a:cubicBezTo>
                    <a:cubicBezTo>
                      <a:pt x="4449" y="4249"/>
                      <a:pt x="4212" y="4265"/>
                      <a:pt x="3986" y="4302"/>
                    </a:cubicBezTo>
                    <a:lnTo>
                      <a:pt x="2765" y="4366"/>
                    </a:lnTo>
                    <a:cubicBezTo>
                      <a:pt x="2379" y="4366"/>
                      <a:pt x="1993" y="4431"/>
                      <a:pt x="1607" y="4431"/>
                    </a:cubicBezTo>
                    <a:cubicBezTo>
                      <a:pt x="1254" y="4431"/>
                      <a:pt x="900" y="4431"/>
                      <a:pt x="547" y="4463"/>
                    </a:cubicBezTo>
                    <a:cubicBezTo>
                      <a:pt x="547" y="4463"/>
                      <a:pt x="547" y="4431"/>
                      <a:pt x="547" y="4431"/>
                    </a:cubicBezTo>
                    <a:cubicBezTo>
                      <a:pt x="515" y="4206"/>
                      <a:pt x="482" y="3981"/>
                      <a:pt x="482" y="3724"/>
                    </a:cubicBezTo>
                    <a:lnTo>
                      <a:pt x="482" y="3724"/>
                    </a:lnTo>
                    <a:cubicBezTo>
                      <a:pt x="618" y="3730"/>
                      <a:pt x="753" y="3732"/>
                      <a:pt x="887" y="3732"/>
                    </a:cubicBezTo>
                    <a:cubicBezTo>
                      <a:pt x="1482" y="3732"/>
                      <a:pt x="2065" y="3680"/>
                      <a:pt x="2668" y="3627"/>
                    </a:cubicBezTo>
                    <a:cubicBezTo>
                      <a:pt x="3408" y="3595"/>
                      <a:pt x="4147" y="3563"/>
                      <a:pt x="4886" y="3531"/>
                    </a:cubicBezTo>
                    <a:cubicBezTo>
                      <a:pt x="5626" y="3499"/>
                      <a:pt x="6397" y="3499"/>
                      <a:pt x="7136" y="3466"/>
                    </a:cubicBezTo>
                    <a:lnTo>
                      <a:pt x="8261" y="3466"/>
                    </a:lnTo>
                    <a:cubicBezTo>
                      <a:pt x="8408" y="3480"/>
                      <a:pt x="8560" y="3488"/>
                      <a:pt x="8713" y="3488"/>
                    </a:cubicBezTo>
                    <a:cubicBezTo>
                      <a:pt x="8929" y="3488"/>
                      <a:pt x="9147" y="3472"/>
                      <a:pt x="9354" y="3434"/>
                    </a:cubicBezTo>
                    <a:cubicBezTo>
                      <a:pt x="9483" y="3402"/>
                      <a:pt x="9483" y="3241"/>
                      <a:pt x="9354" y="3209"/>
                    </a:cubicBezTo>
                    <a:cubicBezTo>
                      <a:pt x="9095" y="3162"/>
                      <a:pt x="8819" y="3132"/>
                      <a:pt x="8551" y="3132"/>
                    </a:cubicBezTo>
                    <a:cubicBezTo>
                      <a:pt x="8453" y="3132"/>
                      <a:pt x="8356" y="3136"/>
                      <a:pt x="8261" y="3145"/>
                    </a:cubicBezTo>
                    <a:lnTo>
                      <a:pt x="7136" y="3145"/>
                    </a:lnTo>
                    <a:cubicBezTo>
                      <a:pt x="6365" y="3145"/>
                      <a:pt x="5626" y="3177"/>
                      <a:pt x="4854" y="3209"/>
                    </a:cubicBezTo>
                    <a:cubicBezTo>
                      <a:pt x="4115" y="3209"/>
                      <a:pt x="3343" y="3274"/>
                      <a:pt x="2604" y="3306"/>
                    </a:cubicBezTo>
                    <a:cubicBezTo>
                      <a:pt x="1865" y="3306"/>
                      <a:pt x="1190" y="3370"/>
                      <a:pt x="482" y="3499"/>
                    </a:cubicBezTo>
                    <a:lnTo>
                      <a:pt x="482" y="3209"/>
                    </a:lnTo>
                    <a:cubicBezTo>
                      <a:pt x="482" y="3113"/>
                      <a:pt x="482" y="3016"/>
                      <a:pt x="450" y="2920"/>
                    </a:cubicBezTo>
                    <a:cubicBezTo>
                      <a:pt x="5915" y="2727"/>
                      <a:pt x="11379" y="2341"/>
                      <a:pt x="16812" y="1988"/>
                    </a:cubicBezTo>
                    <a:lnTo>
                      <a:pt x="33398" y="959"/>
                    </a:lnTo>
                    <a:cubicBezTo>
                      <a:pt x="34973" y="863"/>
                      <a:pt x="36516" y="766"/>
                      <a:pt x="38059" y="702"/>
                    </a:cubicBezTo>
                    <a:cubicBezTo>
                      <a:pt x="39602" y="638"/>
                      <a:pt x="41145" y="638"/>
                      <a:pt x="42688" y="573"/>
                    </a:cubicBezTo>
                    <a:close/>
                    <a:moveTo>
                      <a:pt x="41436" y="0"/>
                    </a:moveTo>
                    <a:cubicBezTo>
                      <a:pt x="40451" y="0"/>
                      <a:pt x="39464" y="46"/>
                      <a:pt x="38509" y="91"/>
                    </a:cubicBezTo>
                    <a:cubicBezTo>
                      <a:pt x="37127" y="156"/>
                      <a:pt x="35745" y="220"/>
                      <a:pt x="34363" y="316"/>
                    </a:cubicBezTo>
                    <a:cubicBezTo>
                      <a:pt x="31598" y="477"/>
                      <a:pt x="28834" y="670"/>
                      <a:pt x="26069" y="831"/>
                    </a:cubicBezTo>
                    <a:cubicBezTo>
                      <a:pt x="20541" y="1216"/>
                      <a:pt x="15012" y="1570"/>
                      <a:pt x="9483" y="1956"/>
                    </a:cubicBezTo>
                    <a:cubicBezTo>
                      <a:pt x="6429" y="2149"/>
                      <a:pt x="3375" y="2341"/>
                      <a:pt x="322" y="2663"/>
                    </a:cubicBezTo>
                    <a:cubicBezTo>
                      <a:pt x="295" y="2622"/>
                      <a:pt x="257" y="2605"/>
                      <a:pt x="219" y="2605"/>
                    </a:cubicBezTo>
                    <a:cubicBezTo>
                      <a:pt x="167" y="2605"/>
                      <a:pt x="115" y="2639"/>
                      <a:pt x="97" y="2695"/>
                    </a:cubicBezTo>
                    <a:cubicBezTo>
                      <a:pt x="65" y="2727"/>
                      <a:pt x="32" y="2759"/>
                      <a:pt x="65" y="2824"/>
                    </a:cubicBezTo>
                    <a:cubicBezTo>
                      <a:pt x="32" y="2920"/>
                      <a:pt x="0" y="3016"/>
                      <a:pt x="0" y="3113"/>
                    </a:cubicBezTo>
                    <a:cubicBezTo>
                      <a:pt x="0" y="3241"/>
                      <a:pt x="0" y="3402"/>
                      <a:pt x="0" y="3531"/>
                    </a:cubicBezTo>
                    <a:cubicBezTo>
                      <a:pt x="0" y="3820"/>
                      <a:pt x="32" y="4141"/>
                      <a:pt x="65" y="4431"/>
                    </a:cubicBezTo>
                    <a:cubicBezTo>
                      <a:pt x="65" y="4720"/>
                      <a:pt x="129" y="4977"/>
                      <a:pt x="161" y="5267"/>
                    </a:cubicBezTo>
                    <a:cubicBezTo>
                      <a:pt x="193" y="5427"/>
                      <a:pt x="225" y="5556"/>
                      <a:pt x="257" y="5684"/>
                    </a:cubicBezTo>
                    <a:cubicBezTo>
                      <a:pt x="257" y="5813"/>
                      <a:pt x="322" y="5974"/>
                      <a:pt x="418" y="6070"/>
                    </a:cubicBezTo>
                    <a:cubicBezTo>
                      <a:pt x="482" y="6134"/>
                      <a:pt x="547" y="6134"/>
                      <a:pt x="611" y="6134"/>
                    </a:cubicBezTo>
                    <a:cubicBezTo>
                      <a:pt x="940" y="6182"/>
                      <a:pt x="1270" y="6211"/>
                      <a:pt x="1599" y="6211"/>
                    </a:cubicBezTo>
                    <a:cubicBezTo>
                      <a:pt x="1720" y="6211"/>
                      <a:pt x="1840" y="6207"/>
                      <a:pt x="1961" y="6199"/>
                    </a:cubicBezTo>
                    <a:lnTo>
                      <a:pt x="3408" y="6231"/>
                    </a:lnTo>
                    <a:lnTo>
                      <a:pt x="4822" y="6263"/>
                    </a:lnTo>
                    <a:lnTo>
                      <a:pt x="4661" y="6295"/>
                    </a:lnTo>
                    <a:cubicBezTo>
                      <a:pt x="4179" y="6359"/>
                      <a:pt x="3665" y="6424"/>
                      <a:pt x="3150" y="6520"/>
                    </a:cubicBezTo>
                    <a:lnTo>
                      <a:pt x="1672" y="6713"/>
                    </a:lnTo>
                    <a:lnTo>
                      <a:pt x="900" y="6842"/>
                    </a:lnTo>
                    <a:cubicBezTo>
                      <a:pt x="675" y="6874"/>
                      <a:pt x="386" y="6842"/>
                      <a:pt x="257" y="7067"/>
                    </a:cubicBezTo>
                    <a:cubicBezTo>
                      <a:pt x="225" y="7131"/>
                      <a:pt x="225" y="7195"/>
                      <a:pt x="290" y="7260"/>
                    </a:cubicBezTo>
                    <a:lnTo>
                      <a:pt x="322" y="7260"/>
                    </a:lnTo>
                    <a:cubicBezTo>
                      <a:pt x="354" y="7806"/>
                      <a:pt x="418" y="8320"/>
                      <a:pt x="450" y="8867"/>
                    </a:cubicBezTo>
                    <a:cubicBezTo>
                      <a:pt x="450" y="9156"/>
                      <a:pt x="450" y="9413"/>
                      <a:pt x="450" y="9670"/>
                    </a:cubicBezTo>
                    <a:cubicBezTo>
                      <a:pt x="450" y="9863"/>
                      <a:pt x="450" y="10088"/>
                      <a:pt x="515" y="10281"/>
                    </a:cubicBezTo>
                    <a:cubicBezTo>
                      <a:pt x="418" y="10345"/>
                      <a:pt x="450" y="10506"/>
                      <a:pt x="579" y="10538"/>
                    </a:cubicBezTo>
                    <a:cubicBezTo>
                      <a:pt x="804" y="10570"/>
                      <a:pt x="997" y="10570"/>
                      <a:pt x="1190" y="10570"/>
                    </a:cubicBezTo>
                    <a:cubicBezTo>
                      <a:pt x="804" y="10924"/>
                      <a:pt x="643" y="11438"/>
                      <a:pt x="740" y="11953"/>
                    </a:cubicBezTo>
                    <a:cubicBezTo>
                      <a:pt x="978" y="12954"/>
                      <a:pt x="1924" y="13160"/>
                      <a:pt x="2816" y="13160"/>
                    </a:cubicBezTo>
                    <a:cubicBezTo>
                      <a:pt x="3127" y="13160"/>
                      <a:pt x="3431" y="13135"/>
                      <a:pt x="3697" y="13110"/>
                    </a:cubicBezTo>
                    <a:cubicBezTo>
                      <a:pt x="6911" y="12788"/>
                      <a:pt x="10158" y="12499"/>
                      <a:pt x="13372" y="12178"/>
                    </a:cubicBezTo>
                    <a:lnTo>
                      <a:pt x="18612" y="11663"/>
                    </a:lnTo>
                    <a:lnTo>
                      <a:pt x="18740" y="11663"/>
                    </a:lnTo>
                    <a:lnTo>
                      <a:pt x="19930" y="11599"/>
                    </a:lnTo>
                    <a:cubicBezTo>
                      <a:pt x="19930" y="11824"/>
                      <a:pt x="19930" y="12049"/>
                      <a:pt x="19962" y="12274"/>
                    </a:cubicBezTo>
                    <a:lnTo>
                      <a:pt x="19994" y="13206"/>
                    </a:lnTo>
                    <a:cubicBezTo>
                      <a:pt x="19994" y="13817"/>
                      <a:pt x="20026" y="14460"/>
                      <a:pt x="20026" y="15071"/>
                    </a:cubicBezTo>
                    <a:cubicBezTo>
                      <a:pt x="20026" y="16324"/>
                      <a:pt x="20026" y="17546"/>
                      <a:pt x="19994" y="18799"/>
                    </a:cubicBezTo>
                    <a:cubicBezTo>
                      <a:pt x="19962" y="19507"/>
                      <a:pt x="19962" y="20214"/>
                      <a:pt x="19994" y="20921"/>
                    </a:cubicBezTo>
                    <a:cubicBezTo>
                      <a:pt x="19994" y="20953"/>
                      <a:pt x="20034" y="20969"/>
                      <a:pt x="20078" y="20969"/>
                    </a:cubicBezTo>
                    <a:cubicBezTo>
                      <a:pt x="20123" y="20969"/>
                      <a:pt x="20171" y="20953"/>
                      <a:pt x="20187" y="20921"/>
                    </a:cubicBezTo>
                    <a:cubicBezTo>
                      <a:pt x="20283" y="20310"/>
                      <a:pt x="20348" y="19667"/>
                      <a:pt x="20348" y="19057"/>
                    </a:cubicBezTo>
                    <a:cubicBezTo>
                      <a:pt x="20348" y="18414"/>
                      <a:pt x="20380" y="17803"/>
                      <a:pt x="20380" y="17192"/>
                    </a:cubicBezTo>
                    <a:cubicBezTo>
                      <a:pt x="20380" y="15939"/>
                      <a:pt x="20348" y="14685"/>
                      <a:pt x="20316" y="13431"/>
                    </a:cubicBezTo>
                    <a:cubicBezTo>
                      <a:pt x="20316" y="13078"/>
                      <a:pt x="20283" y="12724"/>
                      <a:pt x="20283" y="12370"/>
                    </a:cubicBezTo>
                    <a:cubicBezTo>
                      <a:pt x="20283" y="12113"/>
                      <a:pt x="20283" y="11824"/>
                      <a:pt x="20219" y="11567"/>
                    </a:cubicBezTo>
                    <a:lnTo>
                      <a:pt x="20766" y="11567"/>
                    </a:lnTo>
                    <a:lnTo>
                      <a:pt x="20766" y="11792"/>
                    </a:lnTo>
                    <a:lnTo>
                      <a:pt x="20766" y="12435"/>
                    </a:lnTo>
                    <a:lnTo>
                      <a:pt x="20766" y="13688"/>
                    </a:lnTo>
                    <a:lnTo>
                      <a:pt x="20766" y="14942"/>
                    </a:lnTo>
                    <a:lnTo>
                      <a:pt x="20766" y="15553"/>
                    </a:lnTo>
                    <a:cubicBezTo>
                      <a:pt x="20733" y="15778"/>
                      <a:pt x="20766" y="16003"/>
                      <a:pt x="20830" y="16196"/>
                    </a:cubicBezTo>
                    <a:cubicBezTo>
                      <a:pt x="20830" y="16260"/>
                      <a:pt x="20870" y="16292"/>
                      <a:pt x="20914" y="16292"/>
                    </a:cubicBezTo>
                    <a:cubicBezTo>
                      <a:pt x="20958" y="16292"/>
                      <a:pt x="21007" y="16260"/>
                      <a:pt x="21023" y="16196"/>
                    </a:cubicBezTo>
                    <a:cubicBezTo>
                      <a:pt x="21087" y="16003"/>
                      <a:pt x="21087" y="15810"/>
                      <a:pt x="21087" y="15585"/>
                    </a:cubicBezTo>
                    <a:lnTo>
                      <a:pt x="21087" y="14942"/>
                    </a:lnTo>
                    <a:lnTo>
                      <a:pt x="21087" y="13688"/>
                    </a:lnTo>
                    <a:lnTo>
                      <a:pt x="21087" y="12435"/>
                    </a:lnTo>
                    <a:lnTo>
                      <a:pt x="21087" y="11824"/>
                    </a:lnTo>
                    <a:lnTo>
                      <a:pt x="21087" y="11567"/>
                    </a:lnTo>
                    <a:lnTo>
                      <a:pt x="23241" y="11406"/>
                    </a:lnTo>
                    <a:lnTo>
                      <a:pt x="23241" y="12628"/>
                    </a:lnTo>
                    <a:cubicBezTo>
                      <a:pt x="23241" y="13078"/>
                      <a:pt x="23273" y="13528"/>
                      <a:pt x="23337" y="13946"/>
                    </a:cubicBezTo>
                    <a:cubicBezTo>
                      <a:pt x="23337" y="13994"/>
                      <a:pt x="23369" y="14018"/>
                      <a:pt x="23401" y="14018"/>
                    </a:cubicBezTo>
                    <a:cubicBezTo>
                      <a:pt x="23434" y="14018"/>
                      <a:pt x="23466" y="13994"/>
                      <a:pt x="23466" y="13946"/>
                    </a:cubicBezTo>
                    <a:cubicBezTo>
                      <a:pt x="23530" y="13528"/>
                      <a:pt x="23530" y="13078"/>
                      <a:pt x="23530" y="12628"/>
                    </a:cubicBezTo>
                    <a:cubicBezTo>
                      <a:pt x="23530" y="12210"/>
                      <a:pt x="23498" y="11824"/>
                      <a:pt x="23466" y="11374"/>
                    </a:cubicBezTo>
                    <a:lnTo>
                      <a:pt x="24269" y="11310"/>
                    </a:lnTo>
                    <a:cubicBezTo>
                      <a:pt x="24334" y="11310"/>
                      <a:pt x="24366" y="11310"/>
                      <a:pt x="24430" y="11245"/>
                    </a:cubicBezTo>
                    <a:lnTo>
                      <a:pt x="24430" y="11245"/>
                    </a:lnTo>
                    <a:cubicBezTo>
                      <a:pt x="24366" y="12178"/>
                      <a:pt x="24430" y="13110"/>
                      <a:pt x="24430" y="14042"/>
                    </a:cubicBezTo>
                    <a:cubicBezTo>
                      <a:pt x="24430" y="15103"/>
                      <a:pt x="24430" y="16196"/>
                      <a:pt x="24430" y="17256"/>
                    </a:cubicBezTo>
                    <a:cubicBezTo>
                      <a:pt x="24430" y="17867"/>
                      <a:pt x="24462" y="18446"/>
                      <a:pt x="24526" y="19057"/>
                    </a:cubicBezTo>
                    <a:cubicBezTo>
                      <a:pt x="24539" y="19108"/>
                      <a:pt x="24578" y="19129"/>
                      <a:pt x="24620" y="19129"/>
                    </a:cubicBezTo>
                    <a:cubicBezTo>
                      <a:pt x="24682" y="19129"/>
                      <a:pt x="24751" y="19082"/>
                      <a:pt x="24751" y="19024"/>
                    </a:cubicBezTo>
                    <a:cubicBezTo>
                      <a:pt x="24816" y="18478"/>
                      <a:pt x="24816" y="17964"/>
                      <a:pt x="24816" y="17417"/>
                    </a:cubicBezTo>
                    <a:lnTo>
                      <a:pt x="24816" y="15810"/>
                    </a:lnTo>
                    <a:cubicBezTo>
                      <a:pt x="24816" y="14749"/>
                      <a:pt x="24816" y="13688"/>
                      <a:pt x="24784" y="12628"/>
                    </a:cubicBezTo>
                    <a:cubicBezTo>
                      <a:pt x="24784" y="12113"/>
                      <a:pt x="24784" y="11599"/>
                      <a:pt x="24751" y="11085"/>
                    </a:cubicBezTo>
                    <a:lnTo>
                      <a:pt x="25234" y="11053"/>
                    </a:lnTo>
                    <a:lnTo>
                      <a:pt x="25234" y="11053"/>
                    </a:lnTo>
                    <a:cubicBezTo>
                      <a:pt x="25202" y="11245"/>
                      <a:pt x="25202" y="11470"/>
                      <a:pt x="25202" y="11695"/>
                    </a:cubicBezTo>
                    <a:lnTo>
                      <a:pt x="25202" y="12499"/>
                    </a:lnTo>
                    <a:lnTo>
                      <a:pt x="25202" y="13271"/>
                    </a:lnTo>
                    <a:cubicBezTo>
                      <a:pt x="25202" y="13528"/>
                      <a:pt x="25234" y="13817"/>
                      <a:pt x="25298" y="14074"/>
                    </a:cubicBezTo>
                    <a:cubicBezTo>
                      <a:pt x="25298" y="14106"/>
                      <a:pt x="25330" y="14122"/>
                      <a:pt x="25366" y="14122"/>
                    </a:cubicBezTo>
                    <a:cubicBezTo>
                      <a:pt x="25402" y="14122"/>
                      <a:pt x="25443" y="14106"/>
                      <a:pt x="25459" y="14074"/>
                    </a:cubicBezTo>
                    <a:cubicBezTo>
                      <a:pt x="25491" y="13817"/>
                      <a:pt x="25523" y="13528"/>
                      <a:pt x="25523" y="13271"/>
                    </a:cubicBezTo>
                    <a:lnTo>
                      <a:pt x="25523" y="12499"/>
                    </a:lnTo>
                    <a:lnTo>
                      <a:pt x="25491" y="11695"/>
                    </a:lnTo>
                    <a:cubicBezTo>
                      <a:pt x="25491" y="11470"/>
                      <a:pt x="25491" y="11245"/>
                      <a:pt x="25427" y="11020"/>
                    </a:cubicBezTo>
                    <a:lnTo>
                      <a:pt x="32755" y="10313"/>
                    </a:lnTo>
                    <a:lnTo>
                      <a:pt x="37609" y="9831"/>
                    </a:lnTo>
                    <a:cubicBezTo>
                      <a:pt x="39217" y="9670"/>
                      <a:pt x="40856" y="9542"/>
                      <a:pt x="42463" y="9349"/>
                    </a:cubicBezTo>
                    <a:cubicBezTo>
                      <a:pt x="42817" y="9317"/>
                      <a:pt x="43170" y="9285"/>
                      <a:pt x="43524" y="9220"/>
                    </a:cubicBezTo>
                    <a:cubicBezTo>
                      <a:pt x="43547" y="9337"/>
                      <a:pt x="43638" y="9420"/>
                      <a:pt x="43735" y="9420"/>
                    </a:cubicBezTo>
                    <a:cubicBezTo>
                      <a:pt x="43772" y="9420"/>
                      <a:pt x="43810" y="9408"/>
                      <a:pt x="43845" y="9381"/>
                    </a:cubicBezTo>
                    <a:cubicBezTo>
                      <a:pt x="45260" y="8320"/>
                      <a:pt x="46481" y="7067"/>
                      <a:pt x="47478" y="5652"/>
                    </a:cubicBezTo>
                    <a:cubicBezTo>
                      <a:pt x="47735" y="5267"/>
                      <a:pt x="47992" y="4913"/>
                      <a:pt x="48185" y="4495"/>
                    </a:cubicBezTo>
                    <a:cubicBezTo>
                      <a:pt x="48410" y="4109"/>
                      <a:pt x="48378" y="3659"/>
                      <a:pt x="48153" y="3306"/>
                    </a:cubicBezTo>
                    <a:cubicBezTo>
                      <a:pt x="47896" y="2984"/>
                      <a:pt x="47542" y="2727"/>
                      <a:pt x="47156" y="2566"/>
                    </a:cubicBezTo>
                    <a:lnTo>
                      <a:pt x="45838" y="1827"/>
                    </a:lnTo>
                    <a:lnTo>
                      <a:pt x="44360" y="991"/>
                    </a:lnTo>
                    <a:cubicBezTo>
                      <a:pt x="43845" y="702"/>
                      <a:pt x="43363" y="413"/>
                      <a:pt x="42849" y="156"/>
                    </a:cubicBezTo>
                    <a:cubicBezTo>
                      <a:pt x="42817" y="59"/>
                      <a:pt x="42720" y="27"/>
                      <a:pt x="42656" y="27"/>
                    </a:cubicBezTo>
                    <a:cubicBezTo>
                      <a:pt x="42251" y="8"/>
                      <a:pt x="41844" y="0"/>
                      <a:pt x="41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239;p50">
                <a:extLst>
                  <a:ext uri="{FF2B5EF4-FFF2-40B4-BE49-F238E27FC236}">
                    <a16:creationId xmlns:a16="http://schemas.microsoft.com/office/drawing/2014/main" id="{048E17BC-A241-711D-B4DD-04761EC504C2}"/>
                  </a:ext>
                </a:extLst>
              </p:cNvPr>
              <p:cNvSpPr/>
              <p:nvPr/>
            </p:nvSpPr>
            <p:spPr>
              <a:xfrm>
                <a:off x="4158726" y="1691388"/>
                <a:ext cx="34759" cy="10361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355" extrusionOk="0">
                    <a:moveTo>
                      <a:pt x="837" y="0"/>
                    </a:moveTo>
                    <a:lnTo>
                      <a:pt x="612" y="33"/>
                    </a:lnTo>
                    <a:lnTo>
                      <a:pt x="129" y="97"/>
                    </a:lnTo>
                    <a:cubicBezTo>
                      <a:pt x="65" y="97"/>
                      <a:pt x="1" y="161"/>
                      <a:pt x="1" y="226"/>
                    </a:cubicBezTo>
                    <a:cubicBezTo>
                      <a:pt x="1" y="290"/>
                      <a:pt x="65" y="354"/>
                      <a:pt x="129" y="354"/>
                    </a:cubicBezTo>
                    <a:lnTo>
                      <a:pt x="612" y="290"/>
                    </a:lnTo>
                    <a:lnTo>
                      <a:pt x="997" y="290"/>
                    </a:lnTo>
                    <a:lnTo>
                      <a:pt x="1126" y="226"/>
                    </a:lnTo>
                    <a:cubicBezTo>
                      <a:pt x="1190" y="193"/>
                      <a:pt x="1190" y="65"/>
                      <a:pt x="1094" y="33"/>
                    </a:cubicBezTo>
                    <a:cubicBezTo>
                      <a:pt x="1029" y="33"/>
                      <a:pt x="997" y="33"/>
                      <a:pt x="9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240;p50">
                <a:extLst>
                  <a:ext uri="{FF2B5EF4-FFF2-40B4-BE49-F238E27FC236}">
                    <a16:creationId xmlns:a16="http://schemas.microsoft.com/office/drawing/2014/main" id="{35DD4CB6-FC34-FD01-987F-441FCDBC2DE4}"/>
                  </a:ext>
                </a:extLst>
              </p:cNvPr>
              <p:cNvSpPr/>
              <p:nvPr/>
            </p:nvSpPr>
            <p:spPr>
              <a:xfrm>
                <a:off x="4817519" y="1435523"/>
                <a:ext cx="153659" cy="21451"/>
              </a:xfrm>
              <a:custGeom>
                <a:avLst/>
                <a:gdLst/>
                <a:ahLst/>
                <a:cxnLst/>
                <a:rect l="l" t="t" r="r" b="b"/>
                <a:pathLst>
                  <a:path w="5265" h="735" extrusionOk="0">
                    <a:moveTo>
                      <a:pt x="4863" y="0"/>
                    </a:moveTo>
                    <a:cubicBezTo>
                      <a:pt x="4759" y="0"/>
                      <a:pt x="4654" y="8"/>
                      <a:pt x="4558" y="24"/>
                    </a:cubicBezTo>
                    <a:lnTo>
                      <a:pt x="3915" y="88"/>
                    </a:lnTo>
                    <a:lnTo>
                      <a:pt x="2629" y="217"/>
                    </a:lnTo>
                    <a:cubicBezTo>
                      <a:pt x="1793" y="281"/>
                      <a:pt x="958" y="378"/>
                      <a:pt x="122" y="506"/>
                    </a:cubicBezTo>
                    <a:cubicBezTo>
                      <a:pt x="1" y="506"/>
                      <a:pt x="22" y="734"/>
                      <a:pt x="132" y="734"/>
                    </a:cubicBezTo>
                    <a:cubicBezTo>
                      <a:pt x="139" y="734"/>
                      <a:pt x="146" y="733"/>
                      <a:pt x="154" y="731"/>
                    </a:cubicBezTo>
                    <a:cubicBezTo>
                      <a:pt x="1022" y="699"/>
                      <a:pt x="1858" y="635"/>
                      <a:pt x="2726" y="539"/>
                    </a:cubicBezTo>
                    <a:lnTo>
                      <a:pt x="3947" y="442"/>
                    </a:lnTo>
                    <a:lnTo>
                      <a:pt x="4590" y="378"/>
                    </a:lnTo>
                    <a:cubicBezTo>
                      <a:pt x="4815" y="378"/>
                      <a:pt x="5008" y="346"/>
                      <a:pt x="5201" y="249"/>
                    </a:cubicBezTo>
                    <a:cubicBezTo>
                      <a:pt x="5265" y="185"/>
                      <a:pt x="5265" y="56"/>
                      <a:pt x="5169" y="24"/>
                    </a:cubicBezTo>
                    <a:cubicBezTo>
                      <a:pt x="5072" y="8"/>
                      <a:pt x="4968" y="0"/>
                      <a:pt x="48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241;p50">
                <a:extLst>
                  <a:ext uri="{FF2B5EF4-FFF2-40B4-BE49-F238E27FC236}">
                    <a16:creationId xmlns:a16="http://schemas.microsoft.com/office/drawing/2014/main" id="{22757339-99ED-2F31-FC12-6DF6BF6B79FB}"/>
                  </a:ext>
                </a:extLst>
              </p:cNvPr>
              <p:cNvSpPr/>
              <p:nvPr/>
            </p:nvSpPr>
            <p:spPr>
              <a:xfrm>
                <a:off x="4208457" y="1489690"/>
                <a:ext cx="30994" cy="8464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290" extrusionOk="0">
                    <a:moveTo>
                      <a:pt x="547" y="0"/>
                    </a:moveTo>
                    <a:lnTo>
                      <a:pt x="129" y="33"/>
                    </a:lnTo>
                    <a:cubicBezTo>
                      <a:pt x="65" y="33"/>
                      <a:pt x="1" y="97"/>
                      <a:pt x="1" y="161"/>
                    </a:cubicBezTo>
                    <a:cubicBezTo>
                      <a:pt x="1" y="225"/>
                      <a:pt x="65" y="290"/>
                      <a:pt x="129" y="290"/>
                    </a:cubicBezTo>
                    <a:lnTo>
                      <a:pt x="836" y="290"/>
                    </a:lnTo>
                    <a:cubicBezTo>
                      <a:pt x="901" y="290"/>
                      <a:pt x="933" y="290"/>
                      <a:pt x="997" y="258"/>
                    </a:cubicBezTo>
                    <a:cubicBezTo>
                      <a:pt x="1061" y="193"/>
                      <a:pt x="1061" y="97"/>
                      <a:pt x="997" y="33"/>
                    </a:cubicBezTo>
                    <a:cubicBezTo>
                      <a:pt x="933" y="33"/>
                      <a:pt x="901" y="0"/>
                      <a:pt x="8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242;p50">
                <a:extLst>
                  <a:ext uri="{FF2B5EF4-FFF2-40B4-BE49-F238E27FC236}">
                    <a16:creationId xmlns:a16="http://schemas.microsoft.com/office/drawing/2014/main" id="{2E0806AF-D8D7-E57D-5D28-A24213734A12}"/>
                  </a:ext>
                </a:extLst>
              </p:cNvPr>
              <p:cNvSpPr/>
              <p:nvPr/>
            </p:nvSpPr>
            <p:spPr>
              <a:xfrm>
                <a:off x="4988047" y="1615623"/>
                <a:ext cx="55393" cy="12929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443" extrusionOk="0">
                    <a:moveTo>
                      <a:pt x="1592" y="1"/>
                    </a:moveTo>
                    <a:cubicBezTo>
                      <a:pt x="1519" y="1"/>
                      <a:pt x="1447" y="9"/>
                      <a:pt x="1383" y="25"/>
                    </a:cubicBezTo>
                    <a:cubicBezTo>
                      <a:pt x="1254" y="25"/>
                      <a:pt x="1093" y="57"/>
                      <a:pt x="965" y="89"/>
                    </a:cubicBezTo>
                    <a:lnTo>
                      <a:pt x="129" y="186"/>
                    </a:lnTo>
                    <a:cubicBezTo>
                      <a:pt x="1" y="186"/>
                      <a:pt x="33" y="443"/>
                      <a:pt x="161" y="443"/>
                    </a:cubicBezTo>
                    <a:lnTo>
                      <a:pt x="997" y="346"/>
                    </a:lnTo>
                    <a:cubicBezTo>
                      <a:pt x="1126" y="346"/>
                      <a:pt x="1286" y="314"/>
                      <a:pt x="1415" y="314"/>
                    </a:cubicBezTo>
                    <a:cubicBezTo>
                      <a:pt x="1543" y="282"/>
                      <a:pt x="1672" y="250"/>
                      <a:pt x="1801" y="186"/>
                    </a:cubicBezTo>
                    <a:cubicBezTo>
                      <a:pt x="1897" y="154"/>
                      <a:pt x="1865" y="25"/>
                      <a:pt x="1801" y="25"/>
                    </a:cubicBezTo>
                    <a:cubicBezTo>
                      <a:pt x="1736" y="9"/>
                      <a:pt x="1664" y="1"/>
                      <a:pt x="15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243;p50">
                <a:extLst>
                  <a:ext uri="{FF2B5EF4-FFF2-40B4-BE49-F238E27FC236}">
                    <a16:creationId xmlns:a16="http://schemas.microsoft.com/office/drawing/2014/main" id="{848617E9-80E5-A9DF-94D7-33C60920D070}"/>
                  </a:ext>
                </a:extLst>
              </p:cNvPr>
              <p:cNvSpPr/>
              <p:nvPr/>
            </p:nvSpPr>
            <p:spPr>
              <a:xfrm>
                <a:off x="4254423" y="1715553"/>
                <a:ext cx="102293" cy="19963"/>
              </a:xfrm>
              <a:custGeom>
                <a:avLst/>
                <a:gdLst/>
                <a:ahLst/>
                <a:cxnLst/>
                <a:rect l="l" t="t" r="r" b="b"/>
                <a:pathLst>
                  <a:path w="3505" h="684" extrusionOk="0">
                    <a:moveTo>
                      <a:pt x="3227" y="0"/>
                    </a:moveTo>
                    <a:cubicBezTo>
                      <a:pt x="3159" y="0"/>
                      <a:pt x="3086" y="8"/>
                      <a:pt x="3022" y="8"/>
                    </a:cubicBezTo>
                    <a:lnTo>
                      <a:pt x="2604" y="73"/>
                    </a:lnTo>
                    <a:lnTo>
                      <a:pt x="1801" y="169"/>
                    </a:lnTo>
                    <a:cubicBezTo>
                      <a:pt x="1254" y="233"/>
                      <a:pt x="708" y="330"/>
                      <a:pt x="129" y="458"/>
                    </a:cubicBezTo>
                    <a:cubicBezTo>
                      <a:pt x="1" y="458"/>
                      <a:pt x="33" y="683"/>
                      <a:pt x="161" y="683"/>
                    </a:cubicBezTo>
                    <a:cubicBezTo>
                      <a:pt x="740" y="651"/>
                      <a:pt x="1286" y="619"/>
                      <a:pt x="1865" y="555"/>
                    </a:cubicBezTo>
                    <a:lnTo>
                      <a:pt x="2669" y="458"/>
                    </a:lnTo>
                    <a:lnTo>
                      <a:pt x="3086" y="394"/>
                    </a:lnTo>
                    <a:cubicBezTo>
                      <a:pt x="3215" y="394"/>
                      <a:pt x="3376" y="394"/>
                      <a:pt x="3440" y="265"/>
                    </a:cubicBezTo>
                    <a:cubicBezTo>
                      <a:pt x="3504" y="201"/>
                      <a:pt x="3504" y="105"/>
                      <a:pt x="3408" y="40"/>
                    </a:cubicBezTo>
                    <a:cubicBezTo>
                      <a:pt x="3360" y="8"/>
                      <a:pt x="3295" y="0"/>
                      <a:pt x="3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244;p50">
                <a:extLst>
                  <a:ext uri="{FF2B5EF4-FFF2-40B4-BE49-F238E27FC236}">
                    <a16:creationId xmlns:a16="http://schemas.microsoft.com/office/drawing/2014/main" id="{59033E9D-20AD-8D0F-A114-C63559BAA7EF}"/>
                  </a:ext>
                </a:extLst>
              </p:cNvPr>
              <p:cNvSpPr/>
              <p:nvPr/>
            </p:nvSpPr>
            <p:spPr>
              <a:xfrm>
                <a:off x="4420486" y="1694773"/>
                <a:ext cx="116361" cy="22910"/>
              </a:xfrm>
              <a:custGeom>
                <a:avLst/>
                <a:gdLst/>
                <a:ahLst/>
                <a:cxnLst/>
                <a:rect l="l" t="t" r="r" b="b"/>
                <a:pathLst>
                  <a:path w="3987" h="785" extrusionOk="0">
                    <a:moveTo>
                      <a:pt x="3669" y="0"/>
                    </a:moveTo>
                    <a:cubicBezTo>
                      <a:pt x="3443" y="0"/>
                      <a:pt x="3225" y="30"/>
                      <a:pt x="2990" y="77"/>
                    </a:cubicBezTo>
                    <a:lnTo>
                      <a:pt x="2057" y="206"/>
                    </a:lnTo>
                    <a:cubicBezTo>
                      <a:pt x="1382" y="302"/>
                      <a:pt x="739" y="399"/>
                      <a:pt x="129" y="560"/>
                    </a:cubicBezTo>
                    <a:cubicBezTo>
                      <a:pt x="0" y="592"/>
                      <a:pt x="32" y="785"/>
                      <a:pt x="129" y="785"/>
                    </a:cubicBezTo>
                    <a:cubicBezTo>
                      <a:pt x="804" y="752"/>
                      <a:pt x="1447" y="656"/>
                      <a:pt x="2057" y="560"/>
                    </a:cubicBezTo>
                    <a:cubicBezTo>
                      <a:pt x="2379" y="495"/>
                      <a:pt x="2700" y="463"/>
                      <a:pt x="3022" y="399"/>
                    </a:cubicBezTo>
                    <a:cubicBezTo>
                      <a:pt x="3343" y="367"/>
                      <a:pt x="3665" y="302"/>
                      <a:pt x="3954" y="174"/>
                    </a:cubicBezTo>
                    <a:cubicBezTo>
                      <a:pt x="3986" y="142"/>
                      <a:pt x="3986" y="45"/>
                      <a:pt x="3922" y="13"/>
                    </a:cubicBezTo>
                    <a:cubicBezTo>
                      <a:pt x="3836" y="4"/>
                      <a:pt x="3752" y="0"/>
                      <a:pt x="3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245;p50">
                <a:extLst>
                  <a:ext uri="{FF2B5EF4-FFF2-40B4-BE49-F238E27FC236}">
                    <a16:creationId xmlns:a16="http://schemas.microsoft.com/office/drawing/2014/main" id="{06F0DD21-136F-EC4E-73A3-48A959C14777}"/>
                  </a:ext>
                </a:extLst>
              </p:cNvPr>
              <p:cNvSpPr/>
              <p:nvPr/>
            </p:nvSpPr>
            <p:spPr>
              <a:xfrm>
                <a:off x="4582784" y="1682953"/>
                <a:ext cx="75064" cy="13162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451" extrusionOk="0">
                    <a:moveTo>
                      <a:pt x="2443" y="0"/>
                    </a:moveTo>
                    <a:cubicBezTo>
                      <a:pt x="1672" y="32"/>
                      <a:pt x="900" y="129"/>
                      <a:pt x="129" y="257"/>
                    </a:cubicBezTo>
                    <a:cubicBezTo>
                      <a:pt x="0" y="257"/>
                      <a:pt x="32" y="450"/>
                      <a:pt x="161" y="450"/>
                    </a:cubicBezTo>
                    <a:cubicBezTo>
                      <a:pt x="932" y="386"/>
                      <a:pt x="1704" y="289"/>
                      <a:pt x="2475" y="161"/>
                    </a:cubicBezTo>
                    <a:cubicBezTo>
                      <a:pt x="2572" y="161"/>
                      <a:pt x="2540" y="0"/>
                      <a:pt x="2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246;p50">
                <a:extLst>
                  <a:ext uri="{FF2B5EF4-FFF2-40B4-BE49-F238E27FC236}">
                    <a16:creationId xmlns:a16="http://schemas.microsoft.com/office/drawing/2014/main" id="{875E5E91-B2CF-ABD5-4726-3E379CB2F0E4}"/>
                  </a:ext>
                </a:extLst>
              </p:cNvPr>
              <p:cNvSpPr/>
              <p:nvPr/>
            </p:nvSpPr>
            <p:spPr>
              <a:xfrm>
                <a:off x="4295691" y="1479592"/>
                <a:ext cx="181093" cy="15176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520" extrusionOk="0">
                    <a:moveTo>
                      <a:pt x="5787" y="1"/>
                    </a:moveTo>
                    <a:cubicBezTo>
                      <a:pt x="5666" y="1"/>
                      <a:pt x="5546" y="9"/>
                      <a:pt x="5433" y="25"/>
                    </a:cubicBezTo>
                    <a:lnTo>
                      <a:pt x="4694" y="89"/>
                    </a:lnTo>
                    <a:cubicBezTo>
                      <a:pt x="4180" y="154"/>
                      <a:pt x="3665" y="186"/>
                      <a:pt x="3151" y="186"/>
                    </a:cubicBezTo>
                    <a:cubicBezTo>
                      <a:pt x="2567" y="223"/>
                      <a:pt x="1973" y="239"/>
                      <a:pt x="1380" y="239"/>
                    </a:cubicBezTo>
                    <a:cubicBezTo>
                      <a:pt x="961" y="239"/>
                      <a:pt x="542" y="231"/>
                      <a:pt x="130" y="218"/>
                    </a:cubicBezTo>
                    <a:cubicBezTo>
                      <a:pt x="1" y="218"/>
                      <a:pt x="1" y="379"/>
                      <a:pt x="130" y="411"/>
                    </a:cubicBezTo>
                    <a:cubicBezTo>
                      <a:pt x="901" y="483"/>
                      <a:pt x="1672" y="519"/>
                      <a:pt x="2444" y="519"/>
                    </a:cubicBezTo>
                    <a:cubicBezTo>
                      <a:pt x="2701" y="519"/>
                      <a:pt x="2958" y="515"/>
                      <a:pt x="3215" y="507"/>
                    </a:cubicBezTo>
                    <a:cubicBezTo>
                      <a:pt x="3698" y="507"/>
                      <a:pt x="4212" y="443"/>
                      <a:pt x="4726" y="411"/>
                    </a:cubicBezTo>
                    <a:cubicBezTo>
                      <a:pt x="4983" y="379"/>
                      <a:pt x="5240" y="346"/>
                      <a:pt x="5498" y="314"/>
                    </a:cubicBezTo>
                    <a:cubicBezTo>
                      <a:pt x="5723" y="314"/>
                      <a:pt x="5948" y="250"/>
                      <a:pt x="6173" y="186"/>
                    </a:cubicBezTo>
                    <a:cubicBezTo>
                      <a:pt x="6205" y="121"/>
                      <a:pt x="6205" y="57"/>
                      <a:pt x="6141" y="25"/>
                    </a:cubicBezTo>
                    <a:cubicBezTo>
                      <a:pt x="6028" y="9"/>
                      <a:pt x="5907" y="1"/>
                      <a:pt x="5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247;p50">
                <a:extLst>
                  <a:ext uri="{FF2B5EF4-FFF2-40B4-BE49-F238E27FC236}">
                    <a16:creationId xmlns:a16="http://schemas.microsoft.com/office/drawing/2014/main" id="{EF51329F-53C2-0EAE-8533-7D616B980683}"/>
                  </a:ext>
                </a:extLst>
              </p:cNvPr>
              <p:cNvSpPr/>
              <p:nvPr/>
            </p:nvSpPr>
            <p:spPr>
              <a:xfrm>
                <a:off x="3920459" y="1513155"/>
                <a:ext cx="1371578" cy="261760"/>
              </a:xfrm>
              <a:custGeom>
                <a:avLst/>
                <a:gdLst/>
                <a:ahLst/>
                <a:cxnLst/>
                <a:rect l="l" t="t" r="r" b="b"/>
                <a:pathLst>
                  <a:path w="46996" h="8969" extrusionOk="0">
                    <a:moveTo>
                      <a:pt x="46995" y="0"/>
                    </a:moveTo>
                    <a:lnTo>
                      <a:pt x="46995" y="0"/>
                    </a:lnTo>
                    <a:cubicBezTo>
                      <a:pt x="46642" y="129"/>
                      <a:pt x="46288" y="193"/>
                      <a:pt x="45935" y="225"/>
                    </a:cubicBezTo>
                    <a:cubicBezTo>
                      <a:pt x="45742" y="257"/>
                      <a:pt x="45549" y="257"/>
                      <a:pt x="45324" y="257"/>
                    </a:cubicBezTo>
                    <a:lnTo>
                      <a:pt x="45067" y="257"/>
                    </a:lnTo>
                    <a:cubicBezTo>
                      <a:pt x="44327" y="997"/>
                      <a:pt x="43620" y="1768"/>
                      <a:pt x="42656" y="2186"/>
                    </a:cubicBezTo>
                    <a:cubicBezTo>
                      <a:pt x="42077" y="2379"/>
                      <a:pt x="41467" y="2507"/>
                      <a:pt x="40856" y="2539"/>
                    </a:cubicBezTo>
                    <a:lnTo>
                      <a:pt x="24848" y="4500"/>
                    </a:lnTo>
                    <a:cubicBezTo>
                      <a:pt x="18740" y="5240"/>
                      <a:pt x="12633" y="5947"/>
                      <a:pt x="6493" y="5947"/>
                    </a:cubicBezTo>
                    <a:cubicBezTo>
                      <a:pt x="5850" y="5947"/>
                      <a:pt x="5015" y="5818"/>
                      <a:pt x="4854" y="5175"/>
                    </a:cubicBezTo>
                    <a:cubicBezTo>
                      <a:pt x="5593" y="5015"/>
                      <a:pt x="6236" y="4565"/>
                      <a:pt x="6654" y="3954"/>
                    </a:cubicBezTo>
                    <a:lnTo>
                      <a:pt x="6654" y="3954"/>
                    </a:lnTo>
                    <a:cubicBezTo>
                      <a:pt x="6493" y="4147"/>
                      <a:pt x="5079" y="4115"/>
                      <a:pt x="4790" y="4147"/>
                    </a:cubicBezTo>
                    <a:lnTo>
                      <a:pt x="2797" y="4404"/>
                    </a:lnTo>
                    <a:cubicBezTo>
                      <a:pt x="1865" y="4436"/>
                      <a:pt x="900" y="4532"/>
                      <a:pt x="0" y="4693"/>
                    </a:cubicBezTo>
                    <a:cubicBezTo>
                      <a:pt x="32" y="4822"/>
                      <a:pt x="32" y="4950"/>
                      <a:pt x="32" y="5047"/>
                    </a:cubicBezTo>
                    <a:lnTo>
                      <a:pt x="32" y="5368"/>
                    </a:lnTo>
                    <a:cubicBezTo>
                      <a:pt x="257" y="5272"/>
                      <a:pt x="514" y="5240"/>
                      <a:pt x="739" y="5175"/>
                    </a:cubicBezTo>
                    <a:cubicBezTo>
                      <a:pt x="1125" y="5111"/>
                      <a:pt x="1479" y="5047"/>
                      <a:pt x="1832" y="4982"/>
                    </a:cubicBezTo>
                    <a:cubicBezTo>
                      <a:pt x="2218" y="4918"/>
                      <a:pt x="2604" y="4854"/>
                      <a:pt x="2957" y="4822"/>
                    </a:cubicBezTo>
                    <a:cubicBezTo>
                      <a:pt x="3150" y="4790"/>
                      <a:pt x="3343" y="4790"/>
                      <a:pt x="3504" y="4790"/>
                    </a:cubicBezTo>
                    <a:cubicBezTo>
                      <a:pt x="3547" y="4781"/>
                      <a:pt x="3590" y="4777"/>
                      <a:pt x="3633" y="4777"/>
                    </a:cubicBezTo>
                    <a:cubicBezTo>
                      <a:pt x="3751" y="4777"/>
                      <a:pt x="3868" y="4807"/>
                      <a:pt x="3986" y="4854"/>
                    </a:cubicBezTo>
                    <a:cubicBezTo>
                      <a:pt x="4018" y="4886"/>
                      <a:pt x="4018" y="4950"/>
                      <a:pt x="3986" y="4982"/>
                    </a:cubicBezTo>
                    <a:cubicBezTo>
                      <a:pt x="3857" y="5047"/>
                      <a:pt x="3697" y="5111"/>
                      <a:pt x="3536" y="5111"/>
                    </a:cubicBezTo>
                    <a:lnTo>
                      <a:pt x="3022" y="5175"/>
                    </a:lnTo>
                    <a:cubicBezTo>
                      <a:pt x="2636" y="5240"/>
                      <a:pt x="2250" y="5272"/>
                      <a:pt x="1897" y="5336"/>
                    </a:cubicBezTo>
                    <a:cubicBezTo>
                      <a:pt x="1543" y="5400"/>
                      <a:pt x="1157" y="5465"/>
                      <a:pt x="804" y="5529"/>
                    </a:cubicBezTo>
                    <a:cubicBezTo>
                      <a:pt x="547" y="5593"/>
                      <a:pt x="289" y="5657"/>
                      <a:pt x="32" y="5722"/>
                    </a:cubicBezTo>
                    <a:lnTo>
                      <a:pt x="32" y="5882"/>
                    </a:lnTo>
                    <a:cubicBezTo>
                      <a:pt x="32" y="6043"/>
                      <a:pt x="32" y="6204"/>
                      <a:pt x="0" y="6365"/>
                    </a:cubicBezTo>
                    <a:cubicBezTo>
                      <a:pt x="129" y="6365"/>
                      <a:pt x="257" y="6333"/>
                      <a:pt x="386" y="6333"/>
                    </a:cubicBezTo>
                    <a:lnTo>
                      <a:pt x="1029" y="6300"/>
                    </a:lnTo>
                    <a:cubicBezTo>
                      <a:pt x="1254" y="6268"/>
                      <a:pt x="1479" y="6236"/>
                      <a:pt x="1704" y="6236"/>
                    </a:cubicBezTo>
                    <a:cubicBezTo>
                      <a:pt x="1832" y="6236"/>
                      <a:pt x="2154" y="6236"/>
                      <a:pt x="2154" y="6429"/>
                    </a:cubicBezTo>
                    <a:cubicBezTo>
                      <a:pt x="2154" y="6429"/>
                      <a:pt x="2154" y="6461"/>
                      <a:pt x="2154" y="6493"/>
                    </a:cubicBezTo>
                    <a:lnTo>
                      <a:pt x="2315" y="6493"/>
                    </a:lnTo>
                    <a:cubicBezTo>
                      <a:pt x="2540" y="6429"/>
                      <a:pt x="2765" y="6429"/>
                      <a:pt x="2957" y="6429"/>
                    </a:cubicBezTo>
                    <a:lnTo>
                      <a:pt x="4243" y="6365"/>
                    </a:lnTo>
                    <a:cubicBezTo>
                      <a:pt x="4661" y="6365"/>
                      <a:pt x="5111" y="6300"/>
                      <a:pt x="5561" y="6300"/>
                    </a:cubicBezTo>
                    <a:lnTo>
                      <a:pt x="6172" y="6300"/>
                    </a:lnTo>
                    <a:cubicBezTo>
                      <a:pt x="6397" y="6300"/>
                      <a:pt x="6590" y="6333"/>
                      <a:pt x="6783" y="6365"/>
                    </a:cubicBezTo>
                    <a:cubicBezTo>
                      <a:pt x="6847" y="6397"/>
                      <a:pt x="6879" y="6525"/>
                      <a:pt x="6783" y="6558"/>
                    </a:cubicBezTo>
                    <a:cubicBezTo>
                      <a:pt x="6590" y="6622"/>
                      <a:pt x="6397" y="6654"/>
                      <a:pt x="6204" y="6686"/>
                    </a:cubicBezTo>
                    <a:cubicBezTo>
                      <a:pt x="5979" y="6686"/>
                      <a:pt x="5754" y="6718"/>
                      <a:pt x="5561" y="6718"/>
                    </a:cubicBezTo>
                    <a:lnTo>
                      <a:pt x="4275" y="6783"/>
                    </a:lnTo>
                    <a:lnTo>
                      <a:pt x="2957" y="6847"/>
                    </a:lnTo>
                    <a:lnTo>
                      <a:pt x="1961" y="6847"/>
                    </a:lnTo>
                    <a:cubicBezTo>
                      <a:pt x="1923" y="6884"/>
                      <a:pt x="1886" y="6900"/>
                      <a:pt x="1848" y="6900"/>
                    </a:cubicBezTo>
                    <a:cubicBezTo>
                      <a:pt x="1821" y="6900"/>
                      <a:pt x="1795" y="6892"/>
                      <a:pt x="1768" y="6879"/>
                    </a:cubicBezTo>
                    <a:cubicBezTo>
                      <a:pt x="1619" y="6823"/>
                      <a:pt x="1458" y="6789"/>
                      <a:pt x="1300" y="6789"/>
                    </a:cubicBezTo>
                    <a:cubicBezTo>
                      <a:pt x="1186" y="6789"/>
                      <a:pt x="1072" y="6806"/>
                      <a:pt x="964" y="6847"/>
                    </a:cubicBezTo>
                    <a:cubicBezTo>
                      <a:pt x="418" y="7008"/>
                      <a:pt x="129" y="7618"/>
                      <a:pt x="289" y="8165"/>
                    </a:cubicBezTo>
                    <a:cubicBezTo>
                      <a:pt x="322" y="8165"/>
                      <a:pt x="322" y="8197"/>
                      <a:pt x="322" y="8197"/>
                    </a:cubicBezTo>
                    <a:cubicBezTo>
                      <a:pt x="643" y="8165"/>
                      <a:pt x="964" y="8133"/>
                      <a:pt x="1286" y="8100"/>
                    </a:cubicBezTo>
                    <a:lnTo>
                      <a:pt x="2347" y="8036"/>
                    </a:lnTo>
                    <a:lnTo>
                      <a:pt x="6236" y="7715"/>
                    </a:lnTo>
                    <a:lnTo>
                      <a:pt x="8165" y="7554"/>
                    </a:lnTo>
                    <a:lnTo>
                      <a:pt x="9193" y="7458"/>
                    </a:lnTo>
                    <a:cubicBezTo>
                      <a:pt x="9338" y="7441"/>
                      <a:pt x="9491" y="7433"/>
                      <a:pt x="9648" y="7433"/>
                    </a:cubicBezTo>
                    <a:cubicBezTo>
                      <a:pt x="9804" y="7433"/>
                      <a:pt x="9965" y="7441"/>
                      <a:pt x="10126" y="7458"/>
                    </a:cubicBezTo>
                    <a:cubicBezTo>
                      <a:pt x="10254" y="7490"/>
                      <a:pt x="10222" y="7715"/>
                      <a:pt x="10126" y="7747"/>
                    </a:cubicBezTo>
                    <a:cubicBezTo>
                      <a:pt x="9772" y="7843"/>
                      <a:pt x="9386" y="7875"/>
                      <a:pt x="9033" y="7875"/>
                    </a:cubicBezTo>
                    <a:cubicBezTo>
                      <a:pt x="8679" y="7908"/>
                      <a:pt x="8293" y="7940"/>
                      <a:pt x="7940" y="7972"/>
                    </a:cubicBezTo>
                    <a:cubicBezTo>
                      <a:pt x="6654" y="8068"/>
                      <a:pt x="5368" y="8165"/>
                      <a:pt x="4082" y="8261"/>
                    </a:cubicBezTo>
                    <a:lnTo>
                      <a:pt x="2154" y="8390"/>
                    </a:lnTo>
                    <a:cubicBezTo>
                      <a:pt x="1607" y="8422"/>
                      <a:pt x="1029" y="8518"/>
                      <a:pt x="482" y="8518"/>
                    </a:cubicBezTo>
                    <a:cubicBezTo>
                      <a:pt x="772" y="8808"/>
                      <a:pt x="1189" y="8968"/>
                      <a:pt x="1607" y="8968"/>
                    </a:cubicBezTo>
                    <a:cubicBezTo>
                      <a:pt x="2282" y="8968"/>
                      <a:pt x="2957" y="8936"/>
                      <a:pt x="3632" y="8840"/>
                    </a:cubicBezTo>
                    <a:lnTo>
                      <a:pt x="5915" y="8583"/>
                    </a:lnTo>
                    <a:lnTo>
                      <a:pt x="15140" y="7683"/>
                    </a:lnTo>
                    <a:lnTo>
                      <a:pt x="24366" y="6783"/>
                    </a:lnTo>
                    <a:lnTo>
                      <a:pt x="33559" y="5850"/>
                    </a:lnTo>
                    <a:cubicBezTo>
                      <a:pt x="36645" y="5561"/>
                      <a:pt x="39699" y="5272"/>
                      <a:pt x="42784" y="4982"/>
                    </a:cubicBezTo>
                    <a:cubicBezTo>
                      <a:pt x="42803" y="4973"/>
                      <a:pt x="42819" y="4969"/>
                      <a:pt x="42834" y="4969"/>
                    </a:cubicBezTo>
                    <a:cubicBezTo>
                      <a:pt x="42870" y="4969"/>
                      <a:pt x="42900" y="4992"/>
                      <a:pt x="42945" y="5015"/>
                    </a:cubicBezTo>
                    <a:cubicBezTo>
                      <a:pt x="43331" y="4725"/>
                      <a:pt x="43684" y="4404"/>
                      <a:pt x="44070" y="4050"/>
                    </a:cubicBezTo>
                    <a:lnTo>
                      <a:pt x="44070" y="4050"/>
                    </a:lnTo>
                    <a:lnTo>
                      <a:pt x="43845" y="4082"/>
                    </a:lnTo>
                    <a:lnTo>
                      <a:pt x="43138" y="4211"/>
                    </a:lnTo>
                    <a:cubicBezTo>
                      <a:pt x="42688" y="4307"/>
                      <a:pt x="42238" y="4372"/>
                      <a:pt x="41788" y="4436"/>
                    </a:cubicBezTo>
                    <a:cubicBezTo>
                      <a:pt x="40888" y="4565"/>
                      <a:pt x="39956" y="4693"/>
                      <a:pt x="39056" y="4790"/>
                    </a:cubicBezTo>
                    <a:cubicBezTo>
                      <a:pt x="39046" y="4791"/>
                      <a:pt x="39037" y="4792"/>
                      <a:pt x="39029" y="4792"/>
                    </a:cubicBezTo>
                    <a:cubicBezTo>
                      <a:pt x="38892" y="4792"/>
                      <a:pt x="38872" y="4565"/>
                      <a:pt x="39024" y="4565"/>
                    </a:cubicBezTo>
                    <a:cubicBezTo>
                      <a:pt x="39924" y="4436"/>
                      <a:pt x="40824" y="4275"/>
                      <a:pt x="41756" y="4115"/>
                    </a:cubicBezTo>
                    <a:cubicBezTo>
                      <a:pt x="42206" y="4018"/>
                      <a:pt x="42656" y="3954"/>
                      <a:pt x="43106" y="3857"/>
                    </a:cubicBezTo>
                    <a:lnTo>
                      <a:pt x="43781" y="3729"/>
                    </a:lnTo>
                    <a:cubicBezTo>
                      <a:pt x="43922" y="3682"/>
                      <a:pt x="44081" y="3652"/>
                      <a:pt x="44244" y="3652"/>
                    </a:cubicBezTo>
                    <a:cubicBezTo>
                      <a:pt x="44303" y="3652"/>
                      <a:pt x="44364" y="3656"/>
                      <a:pt x="44424" y="3665"/>
                    </a:cubicBezTo>
                    <a:lnTo>
                      <a:pt x="44456" y="3665"/>
                    </a:lnTo>
                    <a:cubicBezTo>
                      <a:pt x="44552" y="3536"/>
                      <a:pt x="44681" y="3440"/>
                      <a:pt x="44777" y="3311"/>
                    </a:cubicBezTo>
                    <a:lnTo>
                      <a:pt x="45195" y="2861"/>
                    </a:lnTo>
                    <a:lnTo>
                      <a:pt x="45195" y="2861"/>
                    </a:lnTo>
                    <a:cubicBezTo>
                      <a:pt x="44810" y="2925"/>
                      <a:pt x="44424" y="2989"/>
                      <a:pt x="44038" y="3022"/>
                    </a:cubicBezTo>
                    <a:cubicBezTo>
                      <a:pt x="43556" y="3086"/>
                      <a:pt x="43106" y="3118"/>
                      <a:pt x="42624" y="3182"/>
                    </a:cubicBezTo>
                    <a:cubicBezTo>
                      <a:pt x="42142" y="3214"/>
                      <a:pt x="41659" y="3247"/>
                      <a:pt x="41209" y="3247"/>
                    </a:cubicBezTo>
                    <a:cubicBezTo>
                      <a:pt x="40993" y="3276"/>
                      <a:pt x="40782" y="3291"/>
                      <a:pt x="40576" y="3291"/>
                    </a:cubicBezTo>
                    <a:cubicBezTo>
                      <a:pt x="40323" y="3291"/>
                      <a:pt x="40075" y="3268"/>
                      <a:pt x="39827" y="3214"/>
                    </a:cubicBezTo>
                    <a:cubicBezTo>
                      <a:pt x="39699" y="3182"/>
                      <a:pt x="39699" y="2989"/>
                      <a:pt x="39827" y="2925"/>
                    </a:cubicBezTo>
                    <a:cubicBezTo>
                      <a:pt x="40052" y="2893"/>
                      <a:pt x="40277" y="2861"/>
                      <a:pt x="40534" y="2861"/>
                    </a:cubicBezTo>
                    <a:cubicBezTo>
                      <a:pt x="40759" y="2829"/>
                      <a:pt x="40984" y="2829"/>
                      <a:pt x="41242" y="2829"/>
                    </a:cubicBezTo>
                    <a:cubicBezTo>
                      <a:pt x="41692" y="2797"/>
                      <a:pt x="42142" y="2764"/>
                      <a:pt x="42592" y="2732"/>
                    </a:cubicBezTo>
                    <a:cubicBezTo>
                      <a:pt x="43074" y="2700"/>
                      <a:pt x="43524" y="2636"/>
                      <a:pt x="43974" y="2604"/>
                    </a:cubicBezTo>
                    <a:cubicBezTo>
                      <a:pt x="44456" y="2539"/>
                      <a:pt x="44906" y="2443"/>
                      <a:pt x="45388" y="2411"/>
                    </a:cubicBezTo>
                    <a:cubicBezTo>
                      <a:pt x="45420" y="2411"/>
                      <a:pt x="45485" y="2443"/>
                      <a:pt x="45517" y="2475"/>
                    </a:cubicBezTo>
                    <a:cubicBezTo>
                      <a:pt x="45645" y="2314"/>
                      <a:pt x="45742" y="2154"/>
                      <a:pt x="45870" y="2025"/>
                    </a:cubicBezTo>
                    <a:lnTo>
                      <a:pt x="45806" y="2025"/>
                    </a:lnTo>
                    <a:cubicBezTo>
                      <a:pt x="45645" y="2057"/>
                      <a:pt x="45485" y="2057"/>
                      <a:pt x="45324" y="2057"/>
                    </a:cubicBezTo>
                    <a:cubicBezTo>
                      <a:pt x="45191" y="2071"/>
                      <a:pt x="45058" y="2078"/>
                      <a:pt x="44924" y="2078"/>
                    </a:cubicBezTo>
                    <a:cubicBezTo>
                      <a:pt x="44736" y="2078"/>
                      <a:pt x="44548" y="2063"/>
                      <a:pt x="44360" y="2025"/>
                    </a:cubicBezTo>
                    <a:cubicBezTo>
                      <a:pt x="44295" y="2025"/>
                      <a:pt x="44231" y="1929"/>
                      <a:pt x="44263" y="1864"/>
                    </a:cubicBezTo>
                    <a:cubicBezTo>
                      <a:pt x="44263" y="1800"/>
                      <a:pt x="44327" y="1736"/>
                      <a:pt x="44392" y="1736"/>
                    </a:cubicBezTo>
                    <a:cubicBezTo>
                      <a:pt x="44713" y="1736"/>
                      <a:pt x="45002" y="1736"/>
                      <a:pt x="45324" y="1704"/>
                    </a:cubicBezTo>
                    <a:cubicBezTo>
                      <a:pt x="45452" y="1672"/>
                      <a:pt x="45613" y="1672"/>
                      <a:pt x="45742" y="1639"/>
                    </a:cubicBezTo>
                    <a:lnTo>
                      <a:pt x="45967" y="1607"/>
                    </a:lnTo>
                    <a:cubicBezTo>
                      <a:pt x="46010" y="1607"/>
                      <a:pt x="46052" y="1593"/>
                      <a:pt x="46095" y="1593"/>
                    </a:cubicBezTo>
                    <a:cubicBezTo>
                      <a:pt x="46117" y="1593"/>
                      <a:pt x="46138" y="1597"/>
                      <a:pt x="46160" y="1607"/>
                    </a:cubicBezTo>
                    <a:cubicBezTo>
                      <a:pt x="46224" y="1543"/>
                      <a:pt x="46256" y="1479"/>
                      <a:pt x="46288" y="1414"/>
                    </a:cubicBezTo>
                    <a:cubicBezTo>
                      <a:pt x="46545" y="1093"/>
                      <a:pt x="46738" y="739"/>
                      <a:pt x="46931" y="354"/>
                    </a:cubicBezTo>
                    <a:cubicBezTo>
                      <a:pt x="46963" y="257"/>
                      <a:pt x="46995" y="129"/>
                      <a:pt x="46995" y="0"/>
                    </a:cubicBezTo>
                    <a:close/>
                  </a:path>
                </a:pathLst>
              </a:custGeom>
              <a:solidFill>
                <a:srgbClr val="000000">
                  <a:alpha val="14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248;p50">
                <a:extLst>
                  <a:ext uri="{FF2B5EF4-FFF2-40B4-BE49-F238E27FC236}">
                    <a16:creationId xmlns:a16="http://schemas.microsoft.com/office/drawing/2014/main" id="{C8B4D179-F234-5E17-2EF5-269317C234A8}"/>
                  </a:ext>
                </a:extLst>
              </p:cNvPr>
              <p:cNvSpPr/>
              <p:nvPr/>
            </p:nvSpPr>
            <p:spPr>
              <a:xfrm>
                <a:off x="4476755" y="2024418"/>
                <a:ext cx="9427" cy="68059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332" extrusionOk="0">
                    <a:moveTo>
                      <a:pt x="162" y="1"/>
                    </a:moveTo>
                    <a:cubicBezTo>
                      <a:pt x="105" y="1"/>
                      <a:pt x="49" y="33"/>
                      <a:pt x="33" y="97"/>
                    </a:cubicBezTo>
                    <a:cubicBezTo>
                      <a:pt x="33" y="451"/>
                      <a:pt x="1" y="837"/>
                      <a:pt x="1" y="1222"/>
                    </a:cubicBezTo>
                    <a:lnTo>
                      <a:pt x="1" y="1769"/>
                    </a:lnTo>
                    <a:cubicBezTo>
                      <a:pt x="1" y="1929"/>
                      <a:pt x="33" y="2122"/>
                      <a:pt x="65" y="2283"/>
                    </a:cubicBezTo>
                    <a:cubicBezTo>
                      <a:pt x="97" y="2315"/>
                      <a:pt x="129" y="2331"/>
                      <a:pt x="158" y="2331"/>
                    </a:cubicBezTo>
                    <a:cubicBezTo>
                      <a:pt x="186" y="2331"/>
                      <a:pt x="210" y="2315"/>
                      <a:pt x="226" y="2283"/>
                    </a:cubicBezTo>
                    <a:cubicBezTo>
                      <a:pt x="290" y="2122"/>
                      <a:pt x="322" y="1929"/>
                      <a:pt x="322" y="1769"/>
                    </a:cubicBezTo>
                    <a:lnTo>
                      <a:pt x="322" y="1222"/>
                    </a:lnTo>
                    <a:cubicBezTo>
                      <a:pt x="322" y="837"/>
                      <a:pt x="322" y="483"/>
                      <a:pt x="290" y="97"/>
                    </a:cubicBezTo>
                    <a:cubicBezTo>
                      <a:pt x="274" y="33"/>
                      <a:pt x="218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249;p50">
                <a:extLst>
                  <a:ext uri="{FF2B5EF4-FFF2-40B4-BE49-F238E27FC236}">
                    <a16:creationId xmlns:a16="http://schemas.microsoft.com/office/drawing/2014/main" id="{69DBEF47-7657-D1DA-5C97-ACD2919355D1}"/>
                  </a:ext>
                </a:extLst>
              </p:cNvPr>
              <p:cNvSpPr/>
              <p:nvPr/>
            </p:nvSpPr>
            <p:spPr>
              <a:xfrm>
                <a:off x="4503984" y="1895420"/>
                <a:ext cx="10331" cy="60092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059" extrusionOk="0">
                    <a:moveTo>
                      <a:pt x="181" y="1"/>
                    </a:moveTo>
                    <a:cubicBezTo>
                      <a:pt x="145" y="1"/>
                      <a:pt x="113" y="17"/>
                      <a:pt x="96" y="49"/>
                    </a:cubicBezTo>
                    <a:cubicBezTo>
                      <a:pt x="32" y="210"/>
                      <a:pt x="32" y="371"/>
                      <a:pt x="32" y="531"/>
                    </a:cubicBezTo>
                    <a:cubicBezTo>
                      <a:pt x="32" y="692"/>
                      <a:pt x="32" y="853"/>
                      <a:pt x="0" y="1046"/>
                    </a:cubicBezTo>
                    <a:cubicBezTo>
                      <a:pt x="0" y="1206"/>
                      <a:pt x="0" y="1367"/>
                      <a:pt x="0" y="1528"/>
                    </a:cubicBezTo>
                    <a:cubicBezTo>
                      <a:pt x="0" y="1689"/>
                      <a:pt x="0" y="1849"/>
                      <a:pt x="64" y="2010"/>
                    </a:cubicBezTo>
                    <a:cubicBezTo>
                      <a:pt x="80" y="2042"/>
                      <a:pt x="113" y="2058"/>
                      <a:pt x="149" y="2058"/>
                    </a:cubicBezTo>
                    <a:cubicBezTo>
                      <a:pt x="185" y="2058"/>
                      <a:pt x="225" y="2042"/>
                      <a:pt x="257" y="2010"/>
                    </a:cubicBezTo>
                    <a:cubicBezTo>
                      <a:pt x="321" y="1849"/>
                      <a:pt x="354" y="1689"/>
                      <a:pt x="321" y="1528"/>
                    </a:cubicBezTo>
                    <a:lnTo>
                      <a:pt x="321" y="1046"/>
                    </a:lnTo>
                    <a:lnTo>
                      <a:pt x="321" y="531"/>
                    </a:lnTo>
                    <a:cubicBezTo>
                      <a:pt x="354" y="371"/>
                      <a:pt x="321" y="210"/>
                      <a:pt x="289" y="49"/>
                    </a:cubicBezTo>
                    <a:cubicBezTo>
                      <a:pt x="257" y="17"/>
                      <a:pt x="217" y="1"/>
                      <a:pt x="1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250;p50">
                <a:extLst>
                  <a:ext uri="{FF2B5EF4-FFF2-40B4-BE49-F238E27FC236}">
                    <a16:creationId xmlns:a16="http://schemas.microsoft.com/office/drawing/2014/main" id="{69AE113B-EA8E-DAA8-745D-F180E56211EC}"/>
                  </a:ext>
                </a:extLst>
              </p:cNvPr>
              <p:cNvSpPr/>
              <p:nvPr/>
            </p:nvSpPr>
            <p:spPr>
              <a:xfrm>
                <a:off x="4547120" y="1866585"/>
                <a:ext cx="14096" cy="411392"/>
              </a:xfrm>
              <a:custGeom>
                <a:avLst/>
                <a:gdLst/>
                <a:ahLst/>
                <a:cxnLst/>
                <a:rect l="l" t="t" r="r" b="b"/>
                <a:pathLst>
                  <a:path w="483" h="14096" extrusionOk="0">
                    <a:moveTo>
                      <a:pt x="338" y="0"/>
                    </a:moveTo>
                    <a:cubicBezTo>
                      <a:pt x="298" y="0"/>
                      <a:pt x="258" y="25"/>
                      <a:pt x="258" y="73"/>
                    </a:cubicBezTo>
                    <a:cubicBezTo>
                      <a:pt x="226" y="555"/>
                      <a:pt x="194" y="1005"/>
                      <a:pt x="161" y="1455"/>
                    </a:cubicBezTo>
                    <a:cubicBezTo>
                      <a:pt x="161" y="1937"/>
                      <a:pt x="129" y="2387"/>
                      <a:pt x="129" y="2837"/>
                    </a:cubicBezTo>
                    <a:cubicBezTo>
                      <a:pt x="129" y="3737"/>
                      <a:pt x="97" y="4637"/>
                      <a:pt x="97" y="5570"/>
                    </a:cubicBezTo>
                    <a:cubicBezTo>
                      <a:pt x="65" y="7370"/>
                      <a:pt x="33" y="9170"/>
                      <a:pt x="33" y="10970"/>
                    </a:cubicBezTo>
                    <a:lnTo>
                      <a:pt x="33" y="12513"/>
                    </a:lnTo>
                    <a:cubicBezTo>
                      <a:pt x="1" y="13027"/>
                      <a:pt x="1" y="13509"/>
                      <a:pt x="65" y="14024"/>
                    </a:cubicBezTo>
                    <a:cubicBezTo>
                      <a:pt x="65" y="14072"/>
                      <a:pt x="113" y="14096"/>
                      <a:pt x="165" y="14096"/>
                    </a:cubicBezTo>
                    <a:cubicBezTo>
                      <a:pt x="218" y="14096"/>
                      <a:pt x="274" y="14072"/>
                      <a:pt x="290" y="14024"/>
                    </a:cubicBezTo>
                    <a:cubicBezTo>
                      <a:pt x="354" y="13573"/>
                      <a:pt x="386" y="13123"/>
                      <a:pt x="354" y="12673"/>
                    </a:cubicBezTo>
                    <a:cubicBezTo>
                      <a:pt x="354" y="12223"/>
                      <a:pt x="354" y="11773"/>
                      <a:pt x="386" y="11323"/>
                    </a:cubicBezTo>
                    <a:cubicBezTo>
                      <a:pt x="386" y="10391"/>
                      <a:pt x="419" y="9491"/>
                      <a:pt x="419" y="8591"/>
                    </a:cubicBezTo>
                    <a:cubicBezTo>
                      <a:pt x="451" y="6759"/>
                      <a:pt x="451" y="4959"/>
                      <a:pt x="483" y="3159"/>
                    </a:cubicBezTo>
                    <a:lnTo>
                      <a:pt x="483" y="1616"/>
                    </a:lnTo>
                    <a:cubicBezTo>
                      <a:pt x="451" y="1101"/>
                      <a:pt x="419" y="587"/>
                      <a:pt x="419" y="73"/>
                    </a:cubicBezTo>
                    <a:cubicBezTo>
                      <a:pt x="419" y="25"/>
                      <a:pt x="378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251;p50">
                <a:extLst>
                  <a:ext uri="{FF2B5EF4-FFF2-40B4-BE49-F238E27FC236}">
                    <a16:creationId xmlns:a16="http://schemas.microsoft.com/office/drawing/2014/main" id="{4E04E7B4-5D8E-3D11-6E87-132FCBFF5949}"/>
                  </a:ext>
                </a:extLst>
              </p:cNvPr>
              <p:cNvSpPr/>
              <p:nvPr/>
            </p:nvSpPr>
            <p:spPr>
              <a:xfrm>
                <a:off x="4609984" y="2243013"/>
                <a:ext cx="12229" cy="2845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9749" extrusionOk="0">
                    <a:moveTo>
                      <a:pt x="225" y="0"/>
                    </a:moveTo>
                    <a:cubicBezTo>
                      <a:pt x="169" y="0"/>
                      <a:pt x="113" y="33"/>
                      <a:pt x="97" y="97"/>
                    </a:cubicBezTo>
                    <a:cubicBezTo>
                      <a:pt x="32" y="386"/>
                      <a:pt x="0" y="675"/>
                      <a:pt x="32" y="997"/>
                    </a:cubicBezTo>
                    <a:lnTo>
                      <a:pt x="32" y="1929"/>
                    </a:lnTo>
                    <a:lnTo>
                      <a:pt x="32" y="3826"/>
                    </a:lnTo>
                    <a:lnTo>
                      <a:pt x="32" y="7522"/>
                    </a:lnTo>
                    <a:cubicBezTo>
                      <a:pt x="32" y="8262"/>
                      <a:pt x="32" y="8937"/>
                      <a:pt x="65" y="9676"/>
                    </a:cubicBezTo>
                    <a:cubicBezTo>
                      <a:pt x="81" y="9724"/>
                      <a:pt x="129" y="9748"/>
                      <a:pt x="177" y="9748"/>
                    </a:cubicBezTo>
                    <a:cubicBezTo>
                      <a:pt x="225" y="9748"/>
                      <a:pt x="274" y="9724"/>
                      <a:pt x="290" y="9676"/>
                    </a:cubicBezTo>
                    <a:cubicBezTo>
                      <a:pt x="354" y="8422"/>
                      <a:pt x="354" y="7169"/>
                      <a:pt x="354" y="5915"/>
                    </a:cubicBezTo>
                    <a:cubicBezTo>
                      <a:pt x="386" y="4661"/>
                      <a:pt x="386" y="3408"/>
                      <a:pt x="386" y="2186"/>
                    </a:cubicBezTo>
                    <a:lnTo>
                      <a:pt x="386" y="1126"/>
                    </a:lnTo>
                    <a:cubicBezTo>
                      <a:pt x="418" y="772"/>
                      <a:pt x="418" y="418"/>
                      <a:pt x="354" y="97"/>
                    </a:cubicBezTo>
                    <a:cubicBezTo>
                      <a:pt x="338" y="33"/>
                      <a:pt x="282" y="0"/>
                      <a:pt x="2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252;p50">
                <a:extLst>
                  <a:ext uri="{FF2B5EF4-FFF2-40B4-BE49-F238E27FC236}">
                    <a16:creationId xmlns:a16="http://schemas.microsoft.com/office/drawing/2014/main" id="{4079C4EB-C079-E550-F09F-1D466E68C678}"/>
                  </a:ext>
                </a:extLst>
              </p:cNvPr>
              <p:cNvSpPr/>
              <p:nvPr/>
            </p:nvSpPr>
            <p:spPr>
              <a:xfrm>
                <a:off x="4610918" y="2170080"/>
                <a:ext cx="12229" cy="50023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714" extrusionOk="0">
                    <a:moveTo>
                      <a:pt x="165" y="0"/>
                    </a:moveTo>
                    <a:cubicBezTo>
                      <a:pt x="137" y="0"/>
                      <a:pt x="113" y="8"/>
                      <a:pt x="97" y="24"/>
                    </a:cubicBezTo>
                    <a:cubicBezTo>
                      <a:pt x="33" y="153"/>
                      <a:pt x="0" y="281"/>
                      <a:pt x="33" y="442"/>
                    </a:cubicBezTo>
                    <a:cubicBezTo>
                      <a:pt x="33" y="539"/>
                      <a:pt x="65" y="667"/>
                      <a:pt x="65" y="828"/>
                    </a:cubicBezTo>
                    <a:cubicBezTo>
                      <a:pt x="97" y="1085"/>
                      <a:pt x="129" y="1342"/>
                      <a:pt x="161" y="1632"/>
                    </a:cubicBezTo>
                    <a:cubicBezTo>
                      <a:pt x="175" y="1688"/>
                      <a:pt x="226" y="1713"/>
                      <a:pt x="279" y="1713"/>
                    </a:cubicBezTo>
                    <a:cubicBezTo>
                      <a:pt x="347" y="1713"/>
                      <a:pt x="418" y="1672"/>
                      <a:pt x="418" y="1599"/>
                    </a:cubicBezTo>
                    <a:cubicBezTo>
                      <a:pt x="418" y="1310"/>
                      <a:pt x="418" y="1053"/>
                      <a:pt x="386" y="796"/>
                    </a:cubicBezTo>
                    <a:cubicBezTo>
                      <a:pt x="386" y="667"/>
                      <a:pt x="386" y="539"/>
                      <a:pt x="354" y="442"/>
                    </a:cubicBezTo>
                    <a:cubicBezTo>
                      <a:pt x="322" y="314"/>
                      <a:pt x="354" y="121"/>
                      <a:pt x="258" y="24"/>
                    </a:cubicBezTo>
                    <a:cubicBezTo>
                      <a:pt x="225" y="8"/>
                      <a:pt x="193" y="0"/>
                      <a:pt x="1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253;p50">
                <a:extLst>
                  <a:ext uri="{FF2B5EF4-FFF2-40B4-BE49-F238E27FC236}">
                    <a16:creationId xmlns:a16="http://schemas.microsoft.com/office/drawing/2014/main" id="{DB33B9FF-0688-B072-E6CA-0983B850CADE}"/>
                  </a:ext>
                </a:extLst>
              </p:cNvPr>
              <p:cNvSpPr/>
              <p:nvPr/>
            </p:nvSpPr>
            <p:spPr>
              <a:xfrm>
                <a:off x="4633420" y="2265749"/>
                <a:ext cx="10361" cy="63127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163" extrusionOk="0">
                    <a:moveTo>
                      <a:pt x="113" y="1"/>
                    </a:moveTo>
                    <a:cubicBezTo>
                      <a:pt x="57" y="1"/>
                      <a:pt x="1" y="41"/>
                      <a:pt x="1" y="122"/>
                    </a:cubicBezTo>
                    <a:cubicBezTo>
                      <a:pt x="1" y="443"/>
                      <a:pt x="1" y="764"/>
                      <a:pt x="33" y="1118"/>
                    </a:cubicBezTo>
                    <a:cubicBezTo>
                      <a:pt x="1" y="1439"/>
                      <a:pt x="65" y="1793"/>
                      <a:pt x="130" y="2114"/>
                    </a:cubicBezTo>
                    <a:cubicBezTo>
                      <a:pt x="146" y="2147"/>
                      <a:pt x="178" y="2163"/>
                      <a:pt x="210" y="2163"/>
                    </a:cubicBezTo>
                    <a:cubicBezTo>
                      <a:pt x="242" y="2163"/>
                      <a:pt x="274" y="2147"/>
                      <a:pt x="290" y="2114"/>
                    </a:cubicBezTo>
                    <a:cubicBezTo>
                      <a:pt x="355" y="1793"/>
                      <a:pt x="355" y="1439"/>
                      <a:pt x="322" y="1118"/>
                    </a:cubicBezTo>
                    <a:cubicBezTo>
                      <a:pt x="290" y="764"/>
                      <a:pt x="258" y="443"/>
                      <a:pt x="226" y="122"/>
                    </a:cubicBezTo>
                    <a:cubicBezTo>
                      <a:pt x="226" y="41"/>
                      <a:pt x="170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254;p50">
                <a:extLst>
                  <a:ext uri="{FF2B5EF4-FFF2-40B4-BE49-F238E27FC236}">
                    <a16:creationId xmlns:a16="http://schemas.microsoft.com/office/drawing/2014/main" id="{9DB42291-427C-63CE-5757-7B64A0194F66}"/>
                  </a:ext>
                </a:extLst>
              </p:cNvPr>
              <p:cNvSpPr/>
              <p:nvPr/>
            </p:nvSpPr>
            <p:spPr>
              <a:xfrm>
                <a:off x="4488954" y="2592008"/>
                <a:ext cx="16927" cy="355473"/>
              </a:xfrm>
              <a:custGeom>
                <a:avLst/>
                <a:gdLst/>
                <a:ahLst/>
                <a:cxnLst/>
                <a:rect l="l" t="t" r="r" b="b"/>
                <a:pathLst>
                  <a:path w="580" h="12180" extrusionOk="0">
                    <a:moveTo>
                      <a:pt x="129" y="0"/>
                    </a:moveTo>
                    <a:cubicBezTo>
                      <a:pt x="81" y="0"/>
                      <a:pt x="33" y="32"/>
                      <a:pt x="33" y="97"/>
                    </a:cubicBezTo>
                    <a:cubicBezTo>
                      <a:pt x="1" y="1672"/>
                      <a:pt x="65" y="3247"/>
                      <a:pt x="97" y="4790"/>
                    </a:cubicBezTo>
                    <a:cubicBezTo>
                      <a:pt x="129" y="6365"/>
                      <a:pt x="161" y="7940"/>
                      <a:pt x="194" y="9515"/>
                    </a:cubicBezTo>
                    <a:cubicBezTo>
                      <a:pt x="194" y="9933"/>
                      <a:pt x="226" y="10351"/>
                      <a:pt x="226" y="10801"/>
                    </a:cubicBezTo>
                    <a:cubicBezTo>
                      <a:pt x="226" y="11219"/>
                      <a:pt x="258" y="11669"/>
                      <a:pt x="322" y="12119"/>
                    </a:cubicBezTo>
                    <a:cubicBezTo>
                      <a:pt x="322" y="12154"/>
                      <a:pt x="380" y="12180"/>
                      <a:pt x="433" y="12180"/>
                    </a:cubicBezTo>
                    <a:cubicBezTo>
                      <a:pt x="476" y="12180"/>
                      <a:pt x="515" y="12162"/>
                      <a:pt x="515" y="12119"/>
                    </a:cubicBezTo>
                    <a:cubicBezTo>
                      <a:pt x="579" y="11733"/>
                      <a:pt x="579" y="11347"/>
                      <a:pt x="547" y="10994"/>
                    </a:cubicBezTo>
                    <a:cubicBezTo>
                      <a:pt x="547" y="10576"/>
                      <a:pt x="547" y="10190"/>
                      <a:pt x="547" y="9772"/>
                    </a:cubicBezTo>
                    <a:cubicBezTo>
                      <a:pt x="547" y="9001"/>
                      <a:pt x="483" y="8229"/>
                      <a:pt x="483" y="7458"/>
                    </a:cubicBezTo>
                    <a:lnTo>
                      <a:pt x="322" y="2733"/>
                    </a:lnTo>
                    <a:cubicBezTo>
                      <a:pt x="290" y="1865"/>
                      <a:pt x="290" y="965"/>
                      <a:pt x="226" y="97"/>
                    </a:cubicBezTo>
                    <a:cubicBezTo>
                      <a:pt x="226" y="32"/>
                      <a:pt x="177" y="0"/>
                      <a:pt x="1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255;p50">
                <a:extLst>
                  <a:ext uri="{FF2B5EF4-FFF2-40B4-BE49-F238E27FC236}">
                    <a16:creationId xmlns:a16="http://schemas.microsoft.com/office/drawing/2014/main" id="{4B6FFE60-DF09-7563-04A8-7B6E34438893}"/>
                  </a:ext>
                </a:extLst>
              </p:cNvPr>
              <p:cNvSpPr/>
              <p:nvPr/>
            </p:nvSpPr>
            <p:spPr>
              <a:xfrm>
                <a:off x="4510551" y="2692375"/>
                <a:ext cx="9398" cy="135594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646" extrusionOk="0">
                    <a:moveTo>
                      <a:pt x="96" y="1"/>
                    </a:moveTo>
                    <a:cubicBezTo>
                      <a:pt x="48" y="1"/>
                      <a:pt x="0" y="33"/>
                      <a:pt x="0" y="97"/>
                    </a:cubicBezTo>
                    <a:cubicBezTo>
                      <a:pt x="32" y="869"/>
                      <a:pt x="32" y="1608"/>
                      <a:pt x="32" y="2379"/>
                    </a:cubicBezTo>
                    <a:lnTo>
                      <a:pt x="32" y="3472"/>
                    </a:lnTo>
                    <a:lnTo>
                      <a:pt x="32" y="4051"/>
                    </a:lnTo>
                    <a:cubicBezTo>
                      <a:pt x="32" y="4212"/>
                      <a:pt x="32" y="4404"/>
                      <a:pt x="96" y="4597"/>
                    </a:cubicBezTo>
                    <a:cubicBezTo>
                      <a:pt x="96" y="4629"/>
                      <a:pt x="121" y="4646"/>
                      <a:pt x="149" y="4646"/>
                    </a:cubicBezTo>
                    <a:cubicBezTo>
                      <a:pt x="177" y="4646"/>
                      <a:pt x="209" y="4629"/>
                      <a:pt x="225" y="4597"/>
                    </a:cubicBezTo>
                    <a:cubicBezTo>
                      <a:pt x="257" y="4404"/>
                      <a:pt x="289" y="4244"/>
                      <a:pt x="289" y="4083"/>
                    </a:cubicBezTo>
                    <a:cubicBezTo>
                      <a:pt x="289" y="3890"/>
                      <a:pt x="289" y="3665"/>
                      <a:pt x="289" y="3504"/>
                    </a:cubicBezTo>
                    <a:cubicBezTo>
                      <a:pt x="321" y="3119"/>
                      <a:pt x="321" y="2765"/>
                      <a:pt x="289" y="2379"/>
                    </a:cubicBezTo>
                    <a:cubicBezTo>
                      <a:pt x="289" y="1608"/>
                      <a:pt x="257" y="869"/>
                      <a:pt x="193" y="97"/>
                    </a:cubicBezTo>
                    <a:cubicBezTo>
                      <a:pt x="193" y="33"/>
                      <a:pt x="145" y="1"/>
                      <a:pt x="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256;p50">
                <a:extLst>
                  <a:ext uri="{FF2B5EF4-FFF2-40B4-BE49-F238E27FC236}">
                    <a16:creationId xmlns:a16="http://schemas.microsoft.com/office/drawing/2014/main" id="{3840C3DB-ED62-8510-D58B-7AD0C3962FD9}"/>
                  </a:ext>
                </a:extLst>
              </p:cNvPr>
              <p:cNvSpPr/>
              <p:nvPr/>
            </p:nvSpPr>
            <p:spPr>
              <a:xfrm>
                <a:off x="4518052" y="2625074"/>
                <a:ext cx="9398" cy="62164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130" extrusionOk="0">
                    <a:moveTo>
                      <a:pt x="113" y="0"/>
                    </a:moveTo>
                    <a:cubicBezTo>
                      <a:pt x="56" y="0"/>
                      <a:pt x="0" y="40"/>
                      <a:pt x="0" y="121"/>
                    </a:cubicBezTo>
                    <a:lnTo>
                      <a:pt x="0" y="1085"/>
                    </a:lnTo>
                    <a:cubicBezTo>
                      <a:pt x="0" y="1246"/>
                      <a:pt x="0" y="1407"/>
                      <a:pt x="32" y="1600"/>
                    </a:cubicBezTo>
                    <a:cubicBezTo>
                      <a:pt x="32" y="1760"/>
                      <a:pt x="64" y="1921"/>
                      <a:pt x="97" y="2082"/>
                    </a:cubicBezTo>
                    <a:cubicBezTo>
                      <a:pt x="113" y="2114"/>
                      <a:pt x="153" y="2130"/>
                      <a:pt x="193" y="2130"/>
                    </a:cubicBezTo>
                    <a:cubicBezTo>
                      <a:pt x="233" y="2130"/>
                      <a:pt x="273" y="2114"/>
                      <a:pt x="289" y="2082"/>
                    </a:cubicBezTo>
                    <a:cubicBezTo>
                      <a:pt x="322" y="1921"/>
                      <a:pt x="322" y="1760"/>
                      <a:pt x="322" y="1600"/>
                    </a:cubicBezTo>
                    <a:cubicBezTo>
                      <a:pt x="322" y="1407"/>
                      <a:pt x="322" y="1246"/>
                      <a:pt x="322" y="1085"/>
                    </a:cubicBezTo>
                    <a:cubicBezTo>
                      <a:pt x="322" y="764"/>
                      <a:pt x="257" y="442"/>
                      <a:pt x="225" y="121"/>
                    </a:cubicBezTo>
                    <a:cubicBezTo>
                      <a:pt x="225" y="40"/>
                      <a:pt x="169" y="0"/>
                      <a:pt x="1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257;p50">
                <a:extLst>
                  <a:ext uri="{FF2B5EF4-FFF2-40B4-BE49-F238E27FC236}">
                    <a16:creationId xmlns:a16="http://schemas.microsoft.com/office/drawing/2014/main" id="{22DE21F3-C85D-374D-B0D5-E4FA1555CFF5}"/>
                  </a:ext>
                </a:extLst>
              </p:cNvPr>
              <p:cNvSpPr/>
              <p:nvPr/>
            </p:nvSpPr>
            <p:spPr>
              <a:xfrm>
                <a:off x="4600587" y="2714672"/>
                <a:ext cx="23494" cy="53195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8227" extrusionOk="0">
                    <a:moveTo>
                      <a:pt x="696" y="0"/>
                    </a:moveTo>
                    <a:cubicBezTo>
                      <a:pt x="652" y="0"/>
                      <a:pt x="612" y="24"/>
                      <a:pt x="612" y="72"/>
                    </a:cubicBezTo>
                    <a:cubicBezTo>
                      <a:pt x="451" y="2419"/>
                      <a:pt x="387" y="4766"/>
                      <a:pt x="290" y="7112"/>
                    </a:cubicBezTo>
                    <a:cubicBezTo>
                      <a:pt x="226" y="9459"/>
                      <a:pt x="162" y="11805"/>
                      <a:pt x="97" y="14120"/>
                    </a:cubicBezTo>
                    <a:cubicBezTo>
                      <a:pt x="65" y="15438"/>
                      <a:pt x="1" y="16788"/>
                      <a:pt x="33" y="18106"/>
                    </a:cubicBezTo>
                    <a:cubicBezTo>
                      <a:pt x="49" y="18186"/>
                      <a:pt x="113" y="18226"/>
                      <a:pt x="178" y="18226"/>
                    </a:cubicBezTo>
                    <a:cubicBezTo>
                      <a:pt x="242" y="18226"/>
                      <a:pt x="306" y="18186"/>
                      <a:pt x="322" y="18106"/>
                    </a:cubicBezTo>
                    <a:cubicBezTo>
                      <a:pt x="451" y="16948"/>
                      <a:pt x="451" y="15759"/>
                      <a:pt x="483" y="14602"/>
                    </a:cubicBezTo>
                    <a:cubicBezTo>
                      <a:pt x="515" y="13412"/>
                      <a:pt x="547" y="12223"/>
                      <a:pt x="579" y="11066"/>
                    </a:cubicBezTo>
                    <a:cubicBezTo>
                      <a:pt x="644" y="8719"/>
                      <a:pt x="708" y="6373"/>
                      <a:pt x="740" y="4026"/>
                    </a:cubicBezTo>
                    <a:cubicBezTo>
                      <a:pt x="772" y="2708"/>
                      <a:pt x="805" y="1390"/>
                      <a:pt x="805" y="72"/>
                    </a:cubicBezTo>
                    <a:cubicBezTo>
                      <a:pt x="788" y="24"/>
                      <a:pt x="740" y="0"/>
                      <a:pt x="6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258;p50">
                <a:extLst>
                  <a:ext uri="{FF2B5EF4-FFF2-40B4-BE49-F238E27FC236}">
                    <a16:creationId xmlns:a16="http://schemas.microsoft.com/office/drawing/2014/main" id="{2BBA8524-CBA6-9F7A-5614-3325047F305F}"/>
                  </a:ext>
                </a:extLst>
              </p:cNvPr>
              <p:cNvSpPr/>
              <p:nvPr/>
            </p:nvSpPr>
            <p:spPr>
              <a:xfrm>
                <a:off x="4589350" y="2906505"/>
                <a:ext cx="10331" cy="97828"/>
              </a:xfrm>
              <a:custGeom>
                <a:avLst/>
                <a:gdLst/>
                <a:ahLst/>
                <a:cxnLst/>
                <a:rect l="l" t="t" r="r" b="b"/>
                <a:pathLst>
                  <a:path w="354" h="3352" extrusionOk="0">
                    <a:moveTo>
                      <a:pt x="97" y="1"/>
                    </a:moveTo>
                    <a:cubicBezTo>
                      <a:pt x="48" y="1"/>
                      <a:pt x="0" y="41"/>
                      <a:pt x="0" y="121"/>
                    </a:cubicBezTo>
                    <a:cubicBezTo>
                      <a:pt x="0" y="636"/>
                      <a:pt x="0" y="1182"/>
                      <a:pt x="32" y="1728"/>
                    </a:cubicBezTo>
                    <a:lnTo>
                      <a:pt x="32" y="2532"/>
                    </a:lnTo>
                    <a:cubicBezTo>
                      <a:pt x="32" y="2789"/>
                      <a:pt x="64" y="3046"/>
                      <a:pt x="129" y="3304"/>
                    </a:cubicBezTo>
                    <a:cubicBezTo>
                      <a:pt x="145" y="3336"/>
                      <a:pt x="185" y="3352"/>
                      <a:pt x="225" y="3352"/>
                    </a:cubicBezTo>
                    <a:cubicBezTo>
                      <a:pt x="265" y="3352"/>
                      <a:pt x="306" y="3336"/>
                      <a:pt x="322" y="3304"/>
                    </a:cubicBezTo>
                    <a:cubicBezTo>
                      <a:pt x="354" y="3046"/>
                      <a:pt x="354" y="2789"/>
                      <a:pt x="354" y="2532"/>
                    </a:cubicBezTo>
                    <a:lnTo>
                      <a:pt x="289" y="1728"/>
                    </a:lnTo>
                    <a:cubicBezTo>
                      <a:pt x="289" y="1182"/>
                      <a:pt x="257" y="636"/>
                      <a:pt x="193" y="121"/>
                    </a:cubicBezTo>
                    <a:cubicBezTo>
                      <a:pt x="193" y="41"/>
                      <a:pt x="145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259;p50">
                <a:extLst>
                  <a:ext uri="{FF2B5EF4-FFF2-40B4-BE49-F238E27FC236}">
                    <a16:creationId xmlns:a16="http://schemas.microsoft.com/office/drawing/2014/main" id="{FC441F4C-2692-C7A3-64F9-065088364E10}"/>
                  </a:ext>
                </a:extLst>
              </p:cNvPr>
              <p:cNvSpPr/>
              <p:nvPr/>
            </p:nvSpPr>
            <p:spPr>
              <a:xfrm>
                <a:off x="4611852" y="2611620"/>
                <a:ext cx="9427" cy="52883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812" extrusionOk="0">
                    <a:moveTo>
                      <a:pt x="250" y="0"/>
                    </a:moveTo>
                    <a:cubicBezTo>
                      <a:pt x="227" y="0"/>
                      <a:pt x="206" y="11"/>
                      <a:pt x="193" y="35"/>
                    </a:cubicBezTo>
                    <a:cubicBezTo>
                      <a:pt x="129" y="164"/>
                      <a:pt x="97" y="293"/>
                      <a:pt x="97" y="453"/>
                    </a:cubicBezTo>
                    <a:cubicBezTo>
                      <a:pt x="65" y="582"/>
                      <a:pt x="33" y="710"/>
                      <a:pt x="33" y="871"/>
                    </a:cubicBezTo>
                    <a:cubicBezTo>
                      <a:pt x="1" y="1160"/>
                      <a:pt x="33" y="1450"/>
                      <a:pt x="65" y="1739"/>
                    </a:cubicBezTo>
                    <a:cubicBezTo>
                      <a:pt x="65" y="1787"/>
                      <a:pt x="105" y="1811"/>
                      <a:pt x="145" y="1811"/>
                    </a:cubicBezTo>
                    <a:cubicBezTo>
                      <a:pt x="185" y="1811"/>
                      <a:pt x="226" y="1787"/>
                      <a:pt x="226" y="1739"/>
                    </a:cubicBezTo>
                    <a:cubicBezTo>
                      <a:pt x="226" y="1450"/>
                      <a:pt x="258" y="1160"/>
                      <a:pt x="290" y="903"/>
                    </a:cubicBezTo>
                    <a:cubicBezTo>
                      <a:pt x="290" y="743"/>
                      <a:pt x="290" y="614"/>
                      <a:pt x="322" y="453"/>
                    </a:cubicBezTo>
                    <a:cubicBezTo>
                      <a:pt x="322" y="325"/>
                      <a:pt x="322" y="196"/>
                      <a:pt x="322" y="68"/>
                    </a:cubicBezTo>
                    <a:cubicBezTo>
                      <a:pt x="322" y="28"/>
                      <a:pt x="285" y="0"/>
                      <a:pt x="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260;p50">
                <a:extLst>
                  <a:ext uri="{FF2B5EF4-FFF2-40B4-BE49-F238E27FC236}">
                    <a16:creationId xmlns:a16="http://schemas.microsoft.com/office/drawing/2014/main" id="{C8BC82E2-BA3F-95AC-C04D-A02AA365EF61}"/>
                  </a:ext>
                </a:extLst>
              </p:cNvPr>
              <p:cNvSpPr/>
              <p:nvPr/>
            </p:nvSpPr>
            <p:spPr>
              <a:xfrm>
                <a:off x="4468320" y="3308616"/>
                <a:ext cx="26296" cy="426072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4599" extrusionOk="0">
                    <a:moveTo>
                      <a:pt x="766" y="0"/>
                    </a:moveTo>
                    <a:cubicBezTo>
                      <a:pt x="690" y="0"/>
                      <a:pt x="611" y="49"/>
                      <a:pt x="611" y="133"/>
                    </a:cubicBezTo>
                    <a:cubicBezTo>
                      <a:pt x="386" y="1998"/>
                      <a:pt x="322" y="3894"/>
                      <a:pt x="258" y="5758"/>
                    </a:cubicBezTo>
                    <a:cubicBezTo>
                      <a:pt x="161" y="7655"/>
                      <a:pt x="97" y="9487"/>
                      <a:pt x="65" y="11352"/>
                    </a:cubicBezTo>
                    <a:cubicBezTo>
                      <a:pt x="33" y="12412"/>
                      <a:pt x="1" y="13473"/>
                      <a:pt x="65" y="14502"/>
                    </a:cubicBezTo>
                    <a:cubicBezTo>
                      <a:pt x="81" y="14566"/>
                      <a:pt x="129" y="14598"/>
                      <a:pt x="173" y="14598"/>
                    </a:cubicBezTo>
                    <a:cubicBezTo>
                      <a:pt x="217" y="14598"/>
                      <a:pt x="258" y="14566"/>
                      <a:pt x="258" y="14502"/>
                    </a:cubicBezTo>
                    <a:cubicBezTo>
                      <a:pt x="386" y="13570"/>
                      <a:pt x="354" y="12637"/>
                      <a:pt x="386" y="11705"/>
                    </a:cubicBezTo>
                    <a:cubicBezTo>
                      <a:pt x="418" y="10773"/>
                      <a:pt x="451" y="9841"/>
                      <a:pt x="483" y="8877"/>
                    </a:cubicBezTo>
                    <a:cubicBezTo>
                      <a:pt x="547" y="7012"/>
                      <a:pt x="643" y="5148"/>
                      <a:pt x="740" y="3316"/>
                    </a:cubicBezTo>
                    <a:cubicBezTo>
                      <a:pt x="804" y="2255"/>
                      <a:pt x="868" y="1194"/>
                      <a:pt x="901" y="133"/>
                    </a:cubicBezTo>
                    <a:cubicBezTo>
                      <a:pt x="901" y="41"/>
                      <a:pt x="835" y="0"/>
                      <a:pt x="7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261;p50">
                <a:extLst>
                  <a:ext uri="{FF2B5EF4-FFF2-40B4-BE49-F238E27FC236}">
                    <a16:creationId xmlns:a16="http://schemas.microsoft.com/office/drawing/2014/main" id="{FCABF458-674B-4A57-FD0C-1C735041CF6E}"/>
                  </a:ext>
                </a:extLst>
              </p:cNvPr>
              <p:cNvSpPr/>
              <p:nvPr/>
            </p:nvSpPr>
            <p:spPr>
              <a:xfrm>
                <a:off x="4482387" y="3262300"/>
                <a:ext cx="7530" cy="35197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206" extrusionOk="0">
                    <a:moveTo>
                      <a:pt x="129" y="0"/>
                    </a:moveTo>
                    <a:cubicBezTo>
                      <a:pt x="105" y="0"/>
                      <a:pt x="81" y="17"/>
                      <a:pt x="65" y="49"/>
                    </a:cubicBezTo>
                    <a:cubicBezTo>
                      <a:pt x="33" y="81"/>
                      <a:pt x="1" y="145"/>
                      <a:pt x="1" y="177"/>
                    </a:cubicBezTo>
                    <a:lnTo>
                      <a:pt x="1" y="306"/>
                    </a:lnTo>
                    <a:cubicBezTo>
                      <a:pt x="1" y="402"/>
                      <a:pt x="1" y="499"/>
                      <a:pt x="1" y="563"/>
                    </a:cubicBezTo>
                    <a:lnTo>
                      <a:pt x="1" y="1109"/>
                    </a:lnTo>
                    <a:cubicBezTo>
                      <a:pt x="17" y="1174"/>
                      <a:pt x="73" y="1206"/>
                      <a:pt x="125" y="1206"/>
                    </a:cubicBezTo>
                    <a:cubicBezTo>
                      <a:pt x="177" y="1206"/>
                      <a:pt x="226" y="1174"/>
                      <a:pt x="226" y="1109"/>
                    </a:cubicBezTo>
                    <a:cubicBezTo>
                      <a:pt x="226" y="917"/>
                      <a:pt x="258" y="756"/>
                      <a:pt x="258" y="563"/>
                    </a:cubicBezTo>
                    <a:cubicBezTo>
                      <a:pt x="258" y="499"/>
                      <a:pt x="258" y="402"/>
                      <a:pt x="258" y="306"/>
                    </a:cubicBezTo>
                    <a:lnTo>
                      <a:pt x="258" y="177"/>
                    </a:lnTo>
                    <a:cubicBezTo>
                      <a:pt x="226" y="145"/>
                      <a:pt x="226" y="81"/>
                      <a:pt x="194" y="49"/>
                    </a:cubicBezTo>
                    <a:cubicBezTo>
                      <a:pt x="177" y="17"/>
                      <a:pt x="153" y="0"/>
                      <a:pt x="1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262;p50">
                <a:extLst>
                  <a:ext uri="{FF2B5EF4-FFF2-40B4-BE49-F238E27FC236}">
                    <a16:creationId xmlns:a16="http://schemas.microsoft.com/office/drawing/2014/main" id="{4390E7F1-7AF2-0125-4C45-6ADD54BDBC27}"/>
                  </a:ext>
                </a:extLst>
              </p:cNvPr>
              <p:cNvSpPr/>
              <p:nvPr/>
            </p:nvSpPr>
            <p:spPr>
              <a:xfrm>
                <a:off x="4493653" y="3380732"/>
                <a:ext cx="11295" cy="217224"/>
              </a:xfrm>
              <a:custGeom>
                <a:avLst/>
                <a:gdLst/>
                <a:ahLst/>
                <a:cxnLst/>
                <a:rect l="l" t="t" r="r" b="b"/>
                <a:pathLst>
                  <a:path w="387" h="7443" extrusionOk="0">
                    <a:moveTo>
                      <a:pt x="197" y="1"/>
                    </a:moveTo>
                    <a:cubicBezTo>
                      <a:pt x="161" y="1"/>
                      <a:pt x="129" y="25"/>
                      <a:pt x="129" y="73"/>
                    </a:cubicBezTo>
                    <a:cubicBezTo>
                      <a:pt x="0" y="1295"/>
                      <a:pt x="33" y="2516"/>
                      <a:pt x="0" y="3738"/>
                    </a:cubicBezTo>
                    <a:lnTo>
                      <a:pt x="0" y="5570"/>
                    </a:lnTo>
                    <a:lnTo>
                      <a:pt x="0" y="6470"/>
                    </a:lnTo>
                    <a:cubicBezTo>
                      <a:pt x="0" y="6791"/>
                      <a:pt x="0" y="7081"/>
                      <a:pt x="65" y="7370"/>
                    </a:cubicBezTo>
                    <a:cubicBezTo>
                      <a:pt x="81" y="7418"/>
                      <a:pt x="121" y="7442"/>
                      <a:pt x="161" y="7442"/>
                    </a:cubicBezTo>
                    <a:cubicBezTo>
                      <a:pt x="201" y="7442"/>
                      <a:pt x="242" y="7418"/>
                      <a:pt x="258" y="7370"/>
                    </a:cubicBezTo>
                    <a:cubicBezTo>
                      <a:pt x="322" y="7081"/>
                      <a:pt x="354" y="6791"/>
                      <a:pt x="354" y="6470"/>
                    </a:cubicBezTo>
                    <a:lnTo>
                      <a:pt x="354" y="5570"/>
                    </a:lnTo>
                    <a:lnTo>
                      <a:pt x="354" y="3738"/>
                    </a:lnTo>
                    <a:cubicBezTo>
                      <a:pt x="354" y="2516"/>
                      <a:pt x="386" y="1295"/>
                      <a:pt x="290" y="73"/>
                    </a:cubicBezTo>
                    <a:cubicBezTo>
                      <a:pt x="274" y="25"/>
                      <a:pt x="233" y="1"/>
                      <a:pt x="1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263;p50">
                <a:extLst>
                  <a:ext uri="{FF2B5EF4-FFF2-40B4-BE49-F238E27FC236}">
                    <a16:creationId xmlns:a16="http://schemas.microsoft.com/office/drawing/2014/main" id="{4A4CF841-04B2-4472-5466-3E644D35A753}"/>
                  </a:ext>
                </a:extLst>
              </p:cNvPr>
              <p:cNvSpPr/>
              <p:nvPr/>
            </p:nvSpPr>
            <p:spPr>
              <a:xfrm>
                <a:off x="4514287" y="3372531"/>
                <a:ext cx="9427" cy="125962"/>
              </a:xfrm>
              <a:custGeom>
                <a:avLst/>
                <a:gdLst/>
                <a:ahLst/>
                <a:cxnLst/>
                <a:rect l="l" t="t" r="r" b="b"/>
                <a:pathLst>
                  <a:path w="323" h="4316" extrusionOk="0">
                    <a:moveTo>
                      <a:pt x="181" y="0"/>
                    </a:moveTo>
                    <a:cubicBezTo>
                      <a:pt x="137" y="0"/>
                      <a:pt x="97" y="33"/>
                      <a:pt x="97" y="97"/>
                    </a:cubicBezTo>
                    <a:cubicBezTo>
                      <a:pt x="65" y="804"/>
                      <a:pt x="33" y="1479"/>
                      <a:pt x="1" y="2186"/>
                    </a:cubicBezTo>
                    <a:lnTo>
                      <a:pt x="1" y="3215"/>
                    </a:lnTo>
                    <a:lnTo>
                      <a:pt x="1" y="3729"/>
                    </a:lnTo>
                    <a:cubicBezTo>
                      <a:pt x="1" y="3890"/>
                      <a:pt x="1" y="4083"/>
                      <a:pt x="65" y="4244"/>
                    </a:cubicBezTo>
                    <a:cubicBezTo>
                      <a:pt x="65" y="4292"/>
                      <a:pt x="105" y="4316"/>
                      <a:pt x="149" y="4316"/>
                    </a:cubicBezTo>
                    <a:cubicBezTo>
                      <a:pt x="193" y="4316"/>
                      <a:pt x="242" y="4292"/>
                      <a:pt x="258" y="4244"/>
                    </a:cubicBezTo>
                    <a:cubicBezTo>
                      <a:pt x="290" y="4083"/>
                      <a:pt x="322" y="3922"/>
                      <a:pt x="322" y="3761"/>
                    </a:cubicBezTo>
                    <a:lnTo>
                      <a:pt x="322" y="3247"/>
                    </a:lnTo>
                    <a:lnTo>
                      <a:pt x="322" y="2186"/>
                    </a:lnTo>
                    <a:cubicBezTo>
                      <a:pt x="322" y="1479"/>
                      <a:pt x="290" y="804"/>
                      <a:pt x="290" y="97"/>
                    </a:cubicBezTo>
                    <a:cubicBezTo>
                      <a:pt x="274" y="33"/>
                      <a:pt x="226" y="0"/>
                      <a:pt x="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264;p50">
                <a:extLst>
                  <a:ext uri="{FF2B5EF4-FFF2-40B4-BE49-F238E27FC236}">
                    <a16:creationId xmlns:a16="http://schemas.microsoft.com/office/drawing/2014/main" id="{80C7E8EF-3872-1790-A6F1-B94C1183DAFB}"/>
                  </a:ext>
                </a:extLst>
              </p:cNvPr>
              <p:cNvSpPr/>
              <p:nvPr/>
            </p:nvSpPr>
            <p:spPr>
              <a:xfrm>
                <a:off x="4551819" y="3823761"/>
                <a:ext cx="17861" cy="327456"/>
              </a:xfrm>
              <a:custGeom>
                <a:avLst/>
                <a:gdLst/>
                <a:ahLst/>
                <a:cxnLst/>
                <a:rect l="l" t="t" r="r" b="b"/>
                <a:pathLst>
                  <a:path w="612" h="11220" extrusionOk="0">
                    <a:moveTo>
                      <a:pt x="418" y="1"/>
                    </a:moveTo>
                    <a:cubicBezTo>
                      <a:pt x="362" y="1"/>
                      <a:pt x="306" y="33"/>
                      <a:pt x="290" y="97"/>
                    </a:cubicBezTo>
                    <a:cubicBezTo>
                      <a:pt x="193" y="451"/>
                      <a:pt x="193" y="805"/>
                      <a:pt x="193" y="1158"/>
                    </a:cubicBezTo>
                    <a:cubicBezTo>
                      <a:pt x="193" y="1512"/>
                      <a:pt x="161" y="1865"/>
                      <a:pt x="161" y="2251"/>
                    </a:cubicBezTo>
                    <a:cubicBezTo>
                      <a:pt x="161" y="2958"/>
                      <a:pt x="129" y="3665"/>
                      <a:pt x="129" y="4405"/>
                    </a:cubicBezTo>
                    <a:cubicBezTo>
                      <a:pt x="97" y="5819"/>
                      <a:pt x="65" y="7266"/>
                      <a:pt x="33" y="8680"/>
                    </a:cubicBezTo>
                    <a:cubicBezTo>
                      <a:pt x="33" y="9484"/>
                      <a:pt x="0" y="10287"/>
                      <a:pt x="33" y="11123"/>
                    </a:cubicBezTo>
                    <a:cubicBezTo>
                      <a:pt x="33" y="11187"/>
                      <a:pt x="89" y="11219"/>
                      <a:pt x="145" y="11219"/>
                    </a:cubicBezTo>
                    <a:cubicBezTo>
                      <a:pt x="201" y="11219"/>
                      <a:pt x="258" y="11187"/>
                      <a:pt x="258" y="11123"/>
                    </a:cubicBezTo>
                    <a:cubicBezTo>
                      <a:pt x="322" y="10384"/>
                      <a:pt x="354" y="9676"/>
                      <a:pt x="386" y="8969"/>
                    </a:cubicBezTo>
                    <a:cubicBezTo>
                      <a:pt x="386" y="8230"/>
                      <a:pt x="418" y="7523"/>
                      <a:pt x="450" y="6783"/>
                    </a:cubicBezTo>
                    <a:cubicBezTo>
                      <a:pt x="483" y="5369"/>
                      <a:pt x="515" y="3955"/>
                      <a:pt x="547" y="2508"/>
                    </a:cubicBezTo>
                    <a:cubicBezTo>
                      <a:pt x="547" y="2122"/>
                      <a:pt x="547" y="1705"/>
                      <a:pt x="547" y="1319"/>
                    </a:cubicBezTo>
                    <a:cubicBezTo>
                      <a:pt x="611" y="901"/>
                      <a:pt x="611" y="515"/>
                      <a:pt x="547" y="97"/>
                    </a:cubicBezTo>
                    <a:cubicBezTo>
                      <a:pt x="531" y="33"/>
                      <a:pt x="475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265;p50">
                <a:extLst>
                  <a:ext uri="{FF2B5EF4-FFF2-40B4-BE49-F238E27FC236}">
                    <a16:creationId xmlns:a16="http://schemas.microsoft.com/office/drawing/2014/main" id="{770D630E-E870-E147-4E49-B82E4CA505F9}"/>
                  </a:ext>
                </a:extLst>
              </p:cNvPr>
              <p:cNvSpPr/>
              <p:nvPr/>
            </p:nvSpPr>
            <p:spPr>
              <a:xfrm>
                <a:off x="4580887" y="3844424"/>
                <a:ext cx="10361" cy="19810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788" extrusionOk="0">
                    <a:moveTo>
                      <a:pt x="162" y="0"/>
                    </a:moveTo>
                    <a:cubicBezTo>
                      <a:pt x="113" y="0"/>
                      <a:pt x="65" y="32"/>
                      <a:pt x="65" y="97"/>
                    </a:cubicBezTo>
                    <a:cubicBezTo>
                      <a:pt x="1" y="1222"/>
                      <a:pt x="33" y="2347"/>
                      <a:pt x="65" y="3472"/>
                    </a:cubicBezTo>
                    <a:cubicBezTo>
                      <a:pt x="65" y="4018"/>
                      <a:pt x="65" y="4565"/>
                      <a:pt x="97" y="5111"/>
                    </a:cubicBezTo>
                    <a:cubicBezTo>
                      <a:pt x="97" y="5368"/>
                      <a:pt x="129" y="5658"/>
                      <a:pt x="162" y="5947"/>
                    </a:cubicBezTo>
                    <a:cubicBezTo>
                      <a:pt x="162" y="6204"/>
                      <a:pt x="162" y="6493"/>
                      <a:pt x="194" y="6750"/>
                    </a:cubicBezTo>
                    <a:cubicBezTo>
                      <a:pt x="194" y="6778"/>
                      <a:pt x="211" y="6788"/>
                      <a:pt x="231" y="6788"/>
                    </a:cubicBezTo>
                    <a:cubicBezTo>
                      <a:pt x="258" y="6788"/>
                      <a:pt x="290" y="6769"/>
                      <a:pt x="290" y="6750"/>
                    </a:cubicBezTo>
                    <a:cubicBezTo>
                      <a:pt x="322" y="6461"/>
                      <a:pt x="322" y="6172"/>
                      <a:pt x="322" y="5883"/>
                    </a:cubicBezTo>
                    <a:cubicBezTo>
                      <a:pt x="354" y="5593"/>
                      <a:pt x="354" y="5368"/>
                      <a:pt x="354" y="5079"/>
                    </a:cubicBezTo>
                    <a:cubicBezTo>
                      <a:pt x="354" y="4533"/>
                      <a:pt x="354" y="3986"/>
                      <a:pt x="354" y="3440"/>
                    </a:cubicBezTo>
                    <a:cubicBezTo>
                      <a:pt x="354" y="2315"/>
                      <a:pt x="322" y="1222"/>
                      <a:pt x="258" y="97"/>
                    </a:cubicBezTo>
                    <a:cubicBezTo>
                      <a:pt x="258" y="32"/>
                      <a:pt x="210" y="0"/>
                      <a:pt x="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266;p50">
                <a:extLst>
                  <a:ext uri="{FF2B5EF4-FFF2-40B4-BE49-F238E27FC236}">
                    <a16:creationId xmlns:a16="http://schemas.microsoft.com/office/drawing/2014/main" id="{869E111F-3B44-8722-F9B8-2B28C9C3718D}"/>
                  </a:ext>
                </a:extLst>
              </p:cNvPr>
              <p:cNvSpPr/>
              <p:nvPr/>
            </p:nvSpPr>
            <p:spPr>
              <a:xfrm>
                <a:off x="4604352" y="3872558"/>
                <a:ext cx="15030" cy="73021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502" extrusionOk="0">
                    <a:moveTo>
                      <a:pt x="386" y="0"/>
                    </a:moveTo>
                    <a:cubicBezTo>
                      <a:pt x="330" y="0"/>
                      <a:pt x="274" y="33"/>
                      <a:pt x="258" y="97"/>
                    </a:cubicBezTo>
                    <a:cubicBezTo>
                      <a:pt x="225" y="515"/>
                      <a:pt x="193" y="868"/>
                      <a:pt x="161" y="1254"/>
                    </a:cubicBezTo>
                    <a:cubicBezTo>
                      <a:pt x="129" y="1447"/>
                      <a:pt x="97" y="1672"/>
                      <a:pt x="65" y="1833"/>
                    </a:cubicBezTo>
                    <a:cubicBezTo>
                      <a:pt x="33" y="2026"/>
                      <a:pt x="0" y="2218"/>
                      <a:pt x="0" y="2411"/>
                    </a:cubicBezTo>
                    <a:cubicBezTo>
                      <a:pt x="0" y="2467"/>
                      <a:pt x="44" y="2502"/>
                      <a:pt x="93" y="2502"/>
                    </a:cubicBezTo>
                    <a:cubicBezTo>
                      <a:pt x="128" y="2502"/>
                      <a:pt x="166" y="2484"/>
                      <a:pt x="193" y="2443"/>
                    </a:cubicBezTo>
                    <a:cubicBezTo>
                      <a:pt x="322" y="2090"/>
                      <a:pt x="418" y="1704"/>
                      <a:pt x="450" y="1318"/>
                    </a:cubicBezTo>
                    <a:cubicBezTo>
                      <a:pt x="483" y="901"/>
                      <a:pt x="515" y="515"/>
                      <a:pt x="515" y="97"/>
                    </a:cubicBezTo>
                    <a:cubicBezTo>
                      <a:pt x="499" y="33"/>
                      <a:pt x="442" y="0"/>
                      <a:pt x="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1267;p50">
              <a:extLst>
                <a:ext uri="{FF2B5EF4-FFF2-40B4-BE49-F238E27FC236}">
                  <a16:creationId xmlns:a16="http://schemas.microsoft.com/office/drawing/2014/main" id="{99260CFC-8726-C0F5-EB10-D14DC00AA39D}"/>
                </a:ext>
              </a:extLst>
            </p:cNvPr>
            <p:cNvGrpSpPr/>
            <p:nvPr/>
          </p:nvGrpSpPr>
          <p:grpSpPr>
            <a:xfrm>
              <a:off x="3968388" y="4102066"/>
              <a:ext cx="1207224" cy="506699"/>
              <a:chOff x="3836027" y="4029165"/>
              <a:chExt cx="1380947" cy="579614"/>
            </a:xfrm>
          </p:grpSpPr>
          <p:sp>
            <p:nvSpPr>
              <p:cNvPr id="34" name="Google Shape;1268;p50">
                <a:extLst>
                  <a:ext uri="{FF2B5EF4-FFF2-40B4-BE49-F238E27FC236}">
                    <a16:creationId xmlns:a16="http://schemas.microsoft.com/office/drawing/2014/main" id="{72FECF17-E07E-1C36-5DB8-7D964A824869}"/>
                  </a:ext>
                </a:extLst>
              </p:cNvPr>
              <p:cNvSpPr/>
              <p:nvPr/>
            </p:nvSpPr>
            <p:spPr>
              <a:xfrm>
                <a:off x="4048027" y="4486581"/>
                <a:ext cx="173592" cy="72496"/>
              </a:xfrm>
              <a:custGeom>
                <a:avLst/>
                <a:gdLst/>
                <a:ahLst/>
                <a:cxnLst/>
                <a:rect l="l" t="t" r="r" b="b"/>
                <a:pathLst>
                  <a:path w="5948" h="2484" extrusionOk="0">
                    <a:moveTo>
                      <a:pt x="3318" y="0"/>
                    </a:moveTo>
                    <a:cubicBezTo>
                      <a:pt x="3220" y="0"/>
                      <a:pt x="3120" y="16"/>
                      <a:pt x="3022" y="48"/>
                    </a:cubicBezTo>
                    <a:cubicBezTo>
                      <a:pt x="2540" y="177"/>
                      <a:pt x="2122" y="466"/>
                      <a:pt x="1833" y="852"/>
                    </a:cubicBezTo>
                    <a:cubicBezTo>
                      <a:pt x="1640" y="1045"/>
                      <a:pt x="1512" y="1270"/>
                      <a:pt x="1415" y="1527"/>
                    </a:cubicBezTo>
                    <a:cubicBezTo>
                      <a:pt x="1254" y="1205"/>
                      <a:pt x="997" y="948"/>
                      <a:pt x="676" y="788"/>
                    </a:cubicBezTo>
                    <a:cubicBezTo>
                      <a:pt x="642" y="778"/>
                      <a:pt x="607" y="773"/>
                      <a:pt x="572" y="773"/>
                    </a:cubicBezTo>
                    <a:cubicBezTo>
                      <a:pt x="377" y="773"/>
                      <a:pt x="179" y="918"/>
                      <a:pt x="97" y="1109"/>
                    </a:cubicBezTo>
                    <a:cubicBezTo>
                      <a:pt x="1" y="1366"/>
                      <a:pt x="65" y="1688"/>
                      <a:pt x="226" y="1913"/>
                    </a:cubicBezTo>
                    <a:cubicBezTo>
                      <a:pt x="258" y="1955"/>
                      <a:pt x="297" y="1973"/>
                      <a:pt x="334" y="1973"/>
                    </a:cubicBezTo>
                    <a:cubicBezTo>
                      <a:pt x="408" y="1973"/>
                      <a:pt x="472" y="1902"/>
                      <a:pt x="451" y="1816"/>
                    </a:cubicBezTo>
                    <a:cubicBezTo>
                      <a:pt x="387" y="1655"/>
                      <a:pt x="354" y="1463"/>
                      <a:pt x="387" y="1270"/>
                    </a:cubicBezTo>
                    <a:cubicBezTo>
                      <a:pt x="419" y="1173"/>
                      <a:pt x="483" y="1133"/>
                      <a:pt x="555" y="1133"/>
                    </a:cubicBezTo>
                    <a:cubicBezTo>
                      <a:pt x="628" y="1133"/>
                      <a:pt x="708" y="1173"/>
                      <a:pt x="772" y="1238"/>
                    </a:cubicBezTo>
                    <a:cubicBezTo>
                      <a:pt x="1062" y="1495"/>
                      <a:pt x="1222" y="1848"/>
                      <a:pt x="1287" y="2234"/>
                    </a:cubicBezTo>
                    <a:cubicBezTo>
                      <a:pt x="1287" y="2341"/>
                      <a:pt x="1376" y="2409"/>
                      <a:pt x="1467" y="2409"/>
                    </a:cubicBezTo>
                    <a:cubicBezTo>
                      <a:pt x="1539" y="2409"/>
                      <a:pt x="1612" y="2366"/>
                      <a:pt x="1640" y="2266"/>
                    </a:cubicBezTo>
                    <a:cubicBezTo>
                      <a:pt x="1672" y="2073"/>
                      <a:pt x="1704" y="1880"/>
                      <a:pt x="1769" y="1688"/>
                    </a:cubicBezTo>
                    <a:cubicBezTo>
                      <a:pt x="1833" y="1527"/>
                      <a:pt x="1929" y="1334"/>
                      <a:pt x="2058" y="1173"/>
                    </a:cubicBezTo>
                    <a:cubicBezTo>
                      <a:pt x="2283" y="852"/>
                      <a:pt x="2605" y="595"/>
                      <a:pt x="2990" y="466"/>
                    </a:cubicBezTo>
                    <a:cubicBezTo>
                      <a:pt x="3103" y="431"/>
                      <a:pt x="3211" y="413"/>
                      <a:pt x="3312" y="413"/>
                    </a:cubicBezTo>
                    <a:cubicBezTo>
                      <a:pt x="3583" y="413"/>
                      <a:pt x="3796" y="547"/>
                      <a:pt x="3890" y="852"/>
                    </a:cubicBezTo>
                    <a:cubicBezTo>
                      <a:pt x="3987" y="1302"/>
                      <a:pt x="3762" y="1816"/>
                      <a:pt x="3794" y="2266"/>
                    </a:cubicBezTo>
                    <a:cubicBezTo>
                      <a:pt x="3810" y="2399"/>
                      <a:pt x="3921" y="2471"/>
                      <a:pt x="4024" y="2471"/>
                    </a:cubicBezTo>
                    <a:cubicBezTo>
                      <a:pt x="4121" y="2471"/>
                      <a:pt x="4212" y="2407"/>
                      <a:pt x="4212" y="2266"/>
                    </a:cubicBezTo>
                    <a:lnTo>
                      <a:pt x="4212" y="2234"/>
                    </a:lnTo>
                    <a:cubicBezTo>
                      <a:pt x="4359" y="2028"/>
                      <a:pt x="4586" y="1876"/>
                      <a:pt x="4845" y="1876"/>
                    </a:cubicBezTo>
                    <a:cubicBezTo>
                      <a:pt x="4870" y="1876"/>
                      <a:pt x="4894" y="1878"/>
                      <a:pt x="4919" y="1880"/>
                    </a:cubicBezTo>
                    <a:cubicBezTo>
                      <a:pt x="5080" y="1880"/>
                      <a:pt x="5240" y="1945"/>
                      <a:pt x="5369" y="2041"/>
                    </a:cubicBezTo>
                    <a:cubicBezTo>
                      <a:pt x="5433" y="2073"/>
                      <a:pt x="5498" y="2138"/>
                      <a:pt x="5530" y="2202"/>
                    </a:cubicBezTo>
                    <a:lnTo>
                      <a:pt x="5723" y="2427"/>
                    </a:lnTo>
                    <a:cubicBezTo>
                      <a:pt x="5748" y="2465"/>
                      <a:pt x="5783" y="2483"/>
                      <a:pt x="5819" y="2483"/>
                    </a:cubicBezTo>
                    <a:cubicBezTo>
                      <a:pt x="5873" y="2483"/>
                      <a:pt x="5928" y="2441"/>
                      <a:pt x="5948" y="2363"/>
                    </a:cubicBezTo>
                    <a:cubicBezTo>
                      <a:pt x="5948" y="1880"/>
                      <a:pt x="5369" y="1527"/>
                      <a:pt x="4951" y="1495"/>
                    </a:cubicBezTo>
                    <a:cubicBezTo>
                      <a:pt x="4694" y="1495"/>
                      <a:pt x="4469" y="1559"/>
                      <a:pt x="4244" y="1720"/>
                    </a:cubicBezTo>
                    <a:cubicBezTo>
                      <a:pt x="4340" y="1366"/>
                      <a:pt x="4340" y="980"/>
                      <a:pt x="4244" y="595"/>
                    </a:cubicBezTo>
                    <a:cubicBezTo>
                      <a:pt x="4065" y="236"/>
                      <a:pt x="3702" y="0"/>
                      <a:pt x="33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269;p50">
                <a:extLst>
                  <a:ext uri="{FF2B5EF4-FFF2-40B4-BE49-F238E27FC236}">
                    <a16:creationId xmlns:a16="http://schemas.microsoft.com/office/drawing/2014/main" id="{571F6CEF-D511-14D4-3E94-AD3E394E9E3B}"/>
                  </a:ext>
                </a:extLst>
              </p:cNvPr>
              <p:cNvSpPr/>
              <p:nvPr/>
            </p:nvSpPr>
            <p:spPr>
              <a:xfrm>
                <a:off x="4488020" y="4255786"/>
                <a:ext cx="8464" cy="42727"/>
              </a:xfrm>
              <a:custGeom>
                <a:avLst/>
                <a:gdLst/>
                <a:ahLst/>
                <a:cxnLst/>
                <a:rect l="l" t="t" r="r" b="b"/>
                <a:pathLst>
                  <a:path w="290" h="1464" extrusionOk="0">
                    <a:moveTo>
                      <a:pt x="145" y="0"/>
                    </a:moveTo>
                    <a:cubicBezTo>
                      <a:pt x="113" y="0"/>
                      <a:pt x="81" y="17"/>
                      <a:pt x="65" y="49"/>
                    </a:cubicBezTo>
                    <a:cubicBezTo>
                      <a:pt x="33" y="113"/>
                      <a:pt x="1" y="177"/>
                      <a:pt x="1" y="242"/>
                    </a:cubicBezTo>
                    <a:lnTo>
                      <a:pt x="1" y="370"/>
                    </a:lnTo>
                    <a:lnTo>
                      <a:pt x="1" y="724"/>
                    </a:lnTo>
                    <a:cubicBezTo>
                      <a:pt x="1" y="917"/>
                      <a:pt x="33" y="1142"/>
                      <a:pt x="33" y="1367"/>
                    </a:cubicBezTo>
                    <a:cubicBezTo>
                      <a:pt x="33" y="1431"/>
                      <a:pt x="89" y="1463"/>
                      <a:pt x="145" y="1463"/>
                    </a:cubicBezTo>
                    <a:cubicBezTo>
                      <a:pt x="201" y="1463"/>
                      <a:pt x="258" y="1431"/>
                      <a:pt x="258" y="1367"/>
                    </a:cubicBezTo>
                    <a:cubicBezTo>
                      <a:pt x="258" y="1142"/>
                      <a:pt x="290" y="917"/>
                      <a:pt x="290" y="724"/>
                    </a:cubicBezTo>
                    <a:cubicBezTo>
                      <a:pt x="290" y="595"/>
                      <a:pt x="290" y="499"/>
                      <a:pt x="290" y="370"/>
                    </a:cubicBezTo>
                    <a:lnTo>
                      <a:pt x="290" y="242"/>
                    </a:lnTo>
                    <a:cubicBezTo>
                      <a:pt x="258" y="177"/>
                      <a:pt x="258" y="113"/>
                      <a:pt x="226" y="49"/>
                    </a:cubicBezTo>
                    <a:cubicBezTo>
                      <a:pt x="209" y="17"/>
                      <a:pt x="177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70;p50">
                <a:extLst>
                  <a:ext uri="{FF2B5EF4-FFF2-40B4-BE49-F238E27FC236}">
                    <a16:creationId xmlns:a16="http://schemas.microsoft.com/office/drawing/2014/main" id="{84952FAF-9625-689B-944F-9F42F0181E29}"/>
                  </a:ext>
                </a:extLst>
              </p:cNvPr>
              <p:cNvSpPr/>
              <p:nvPr/>
            </p:nvSpPr>
            <p:spPr>
              <a:xfrm>
                <a:off x="4516155" y="4300819"/>
                <a:ext cx="8493" cy="49994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713" extrusionOk="0">
                    <a:moveTo>
                      <a:pt x="146" y="0"/>
                    </a:moveTo>
                    <a:cubicBezTo>
                      <a:pt x="113" y="0"/>
                      <a:pt x="81" y="17"/>
                      <a:pt x="65" y="49"/>
                    </a:cubicBezTo>
                    <a:cubicBezTo>
                      <a:pt x="33" y="177"/>
                      <a:pt x="1" y="274"/>
                      <a:pt x="1" y="402"/>
                    </a:cubicBezTo>
                    <a:cubicBezTo>
                      <a:pt x="1" y="563"/>
                      <a:pt x="1" y="659"/>
                      <a:pt x="1" y="820"/>
                    </a:cubicBezTo>
                    <a:lnTo>
                      <a:pt x="1" y="1592"/>
                    </a:lnTo>
                    <a:cubicBezTo>
                      <a:pt x="1" y="1672"/>
                      <a:pt x="57" y="1712"/>
                      <a:pt x="113" y="1712"/>
                    </a:cubicBezTo>
                    <a:cubicBezTo>
                      <a:pt x="170" y="1712"/>
                      <a:pt x="226" y="1672"/>
                      <a:pt x="226" y="1592"/>
                    </a:cubicBezTo>
                    <a:cubicBezTo>
                      <a:pt x="226" y="1334"/>
                      <a:pt x="258" y="1077"/>
                      <a:pt x="258" y="820"/>
                    </a:cubicBezTo>
                    <a:cubicBezTo>
                      <a:pt x="290" y="692"/>
                      <a:pt x="290" y="563"/>
                      <a:pt x="258" y="402"/>
                    </a:cubicBezTo>
                    <a:cubicBezTo>
                      <a:pt x="258" y="274"/>
                      <a:pt x="258" y="177"/>
                      <a:pt x="226" y="49"/>
                    </a:cubicBezTo>
                    <a:cubicBezTo>
                      <a:pt x="210" y="17"/>
                      <a:pt x="178" y="0"/>
                      <a:pt x="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71;p50">
                <a:extLst>
                  <a:ext uri="{FF2B5EF4-FFF2-40B4-BE49-F238E27FC236}">
                    <a16:creationId xmlns:a16="http://schemas.microsoft.com/office/drawing/2014/main" id="{69BCC9DD-C9D8-28A8-43A5-8FE61DAE0B51}"/>
                  </a:ext>
                </a:extLst>
              </p:cNvPr>
              <p:cNvSpPr/>
              <p:nvPr/>
            </p:nvSpPr>
            <p:spPr>
              <a:xfrm>
                <a:off x="4532119" y="4040868"/>
                <a:ext cx="239259" cy="460277"/>
              </a:xfrm>
              <a:custGeom>
                <a:avLst/>
                <a:gdLst/>
                <a:ahLst/>
                <a:cxnLst/>
                <a:rect l="l" t="t" r="r" b="b"/>
                <a:pathLst>
                  <a:path w="8198" h="15771" extrusionOk="0">
                    <a:moveTo>
                      <a:pt x="6716" y="1"/>
                    </a:moveTo>
                    <a:cubicBezTo>
                      <a:pt x="6642" y="1"/>
                      <a:pt x="6568" y="7"/>
                      <a:pt x="6494" y="19"/>
                    </a:cubicBezTo>
                    <a:cubicBezTo>
                      <a:pt x="6204" y="52"/>
                      <a:pt x="5915" y="116"/>
                      <a:pt x="5658" y="212"/>
                    </a:cubicBezTo>
                    <a:cubicBezTo>
                      <a:pt x="5336" y="341"/>
                      <a:pt x="5047" y="469"/>
                      <a:pt x="4790" y="662"/>
                    </a:cubicBezTo>
                    <a:cubicBezTo>
                      <a:pt x="4243" y="1016"/>
                      <a:pt x="3729" y="1434"/>
                      <a:pt x="3311" y="1948"/>
                    </a:cubicBezTo>
                    <a:cubicBezTo>
                      <a:pt x="2379" y="3041"/>
                      <a:pt x="1704" y="4295"/>
                      <a:pt x="1286" y="5677"/>
                    </a:cubicBezTo>
                    <a:cubicBezTo>
                      <a:pt x="836" y="7091"/>
                      <a:pt x="515" y="8538"/>
                      <a:pt x="290" y="9984"/>
                    </a:cubicBezTo>
                    <a:cubicBezTo>
                      <a:pt x="161" y="10724"/>
                      <a:pt x="65" y="11431"/>
                      <a:pt x="0" y="12170"/>
                    </a:cubicBezTo>
                    <a:cubicBezTo>
                      <a:pt x="32" y="12556"/>
                      <a:pt x="65" y="12909"/>
                      <a:pt x="97" y="13295"/>
                    </a:cubicBezTo>
                    <a:lnTo>
                      <a:pt x="97" y="13488"/>
                    </a:lnTo>
                    <a:cubicBezTo>
                      <a:pt x="129" y="14227"/>
                      <a:pt x="129" y="14999"/>
                      <a:pt x="129" y="15770"/>
                    </a:cubicBezTo>
                    <a:cubicBezTo>
                      <a:pt x="611" y="13649"/>
                      <a:pt x="1479" y="11656"/>
                      <a:pt x="2733" y="9888"/>
                    </a:cubicBezTo>
                    <a:cubicBezTo>
                      <a:pt x="3536" y="8634"/>
                      <a:pt x="4468" y="7477"/>
                      <a:pt x="5336" y="6256"/>
                    </a:cubicBezTo>
                    <a:cubicBezTo>
                      <a:pt x="5786" y="5645"/>
                      <a:pt x="6236" y="5034"/>
                      <a:pt x="6686" y="4423"/>
                    </a:cubicBezTo>
                    <a:cubicBezTo>
                      <a:pt x="7136" y="3813"/>
                      <a:pt x="7522" y="3202"/>
                      <a:pt x="7876" y="2527"/>
                    </a:cubicBezTo>
                    <a:cubicBezTo>
                      <a:pt x="8165" y="1948"/>
                      <a:pt x="8197" y="1273"/>
                      <a:pt x="7940" y="695"/>
                    </a:cubicBezTo>
                    <a:cubicBezTo>
                      <a:pt x="7660" y="275"/>
                      <a:pt x="7210" y="1"/>
                      <a:pt x="6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72;p50">
                <a:extLst>
                  <a:ext uri="{FF2B5EF4-FFF2-40B4-BE49-F238E27FC236}">
                    <a16:creationId xmlns:a16="http://schemas.microsoft.com/office/drawing/2014/main" id="{B194BE22-0FBF-D7C7-514E-509151ED42FE}"/>
                  </a:ext>
                </a:extLst>
              </p:cNvPr>
              <p:cNvSpPr/>
              <p:nvPr/>
            </p:nvSpPr>
            <p:spPr>
              <a:xfrm>
                <a:off x="4281624" y="4044633"/>
                <a:ext cx="237391" cy="461181"/>
              </a:xfrm>
              <a:custGeom>
                <a:avLst/>
                <a:gdLst/>
                <a:ahLst/>
                <a:cxnLst/>
                <a:rect l="l" t="t" r="r" b="b"/>
                <a:pathLst>
                  <a:path w="8134" h="15802" extrusionOk="0">
                    <a:moveTo>
                      <a:pt x="1481" y="1"/>
                    </a:moveTo>
                    <a:cubicBezTo>
                      <a:pt x="981" y="1"/>
                      <a:pt x="510" y="274"/>
                      <a:pt x="258" y="694"/>
                    </a:cubicBezTo>
                    <a:cubicBezTo>
                      <a:pt x="1" y="1273"/>
                      <a:pt x="33" y="1948"/>
                      <a:pt x="322" y="2526"/>
                    </a:cubicBezTo>
                    <a:cubicBezTo>
                      <a:pt x="644" y="3169"/>
                      <a:pt x="1029" y="3812"/>
                      <a:pt x="1479" y="4423"/>
                    </a:cubicBezTo>
                    <a:cubicBezTo>
                      <a:pt x="1929" y="5066"/>
                      <a:pt x="2379" y="5644"/>
                      <a:pt x="2829" y="6255"/>
                    </a:cubicBezTo>
                    <a:cubicBezTo>
                      <a:pt x="3730" y="7444"/>
                      <a:pt x="4630" y="8634"/>
                      <a:pt x="5433" y="9887"/>
                    </a:cubicBezTo>
                    <a:cubicBezTo>
                      <a:pt x="6430" y="11334"/>
                      <a:pt x="7201" y="12941"/>
                      <a:pt x="7748" y="14645"/>
                    </a:cubicBezTo>
                    <a:cubicBezTo>
                      <a:pt x="7876" y="15031"/>
                      <a:pt x="7973" y="15416"/>
                      <a:pt x="8037" y="15802"/>
                    </a:cubicBezTo>
                    <a:cubicBezTo>
                      <a:pt x="8037" y="15641"/>
                      <a:pt x="8037" y="15513"/>
                      <a:pt x="8005" y="15352"/>
                    </a:cubicBezTo>
                    <a:cubicBezTo>
                      <a:pt x="8005" y="14741"/>
                      <a:pt x="8037" y="14098"/>
                      <a:pt x="8037" y="13455"/>
                    </a:cubicBezTo>
                    <a:cubicBezTo>
                      <a:pt x="8069" y="13327"/>
                      <a:pt x="8069" y="13198"/>
                      <a:pt x="8069" y="13070"/>
                    </a:cubicBezTo>
                    <a:cubicBezTo>
                      <a:pt x="8101" y="12716"/>
                      <a:pt x="8133" y="12395"/>
                      <a:pt x="8133" y="12073"/>
                    </a:cubicBezTo>
                    <a:cubicBezTo>
                      <a:pt x="8101" y="11366"/>
                      <a:pt x="8005" y="10691"/>
                      <a:pt x="7876" y="10016"/>
                    </a:cubicBezTo>
                    <a:cubicBezTo>
                      <a:pt x="7683" y="8537"/>
                      <a:pt x="7330" y="7091"/>
                      <a:pt x="6880" y="5676"/>
                    </a:cubicBezTo>
                    <a:cubicBezTo>
                      <a:pt x="6462" y="4326"/>
                      <a:pt x="5787" y="3041"/>
                      <a:pt x="4887" y="1948"/>
                    </a:cubicBezTo>
                    <a:cubicBezTo>
                      <a:pt x="4437" y="1466"/>
                      <a:pt x="3955" y="1016"/>
                      <a:pt x="3408" y="662"/>
                    </a:cubicBezTo>
                    <a:cubicBezTo>
                      <a:pt x="3119" y="469"/>
                      <a:pt x="2797" y="308"/>
                      <a:pt x="2444" y="180"/>
                    </a:cubicBezTo>
                    <a:cubicBezTo>
                      <a:pt x="2219" y="83"/>
                      <a:pt x="1962" y="51"/>
                      <a:pt x="1704" y="19"/>
                    </a:cubicBezTo>
                    <a:cubicBezTo>
                      <a:pt x="1630" y="7"/>
                      <a:pt x="1555" y="1"/>
                      <a:pt x="1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273;p50">
                <a:extLst>
                  <a:ext uri="{FF2B5EF4-FFF2-40B4-BE49-F238E27FC236}">
                    <a16:creationId xmlns:a16="http://schemas.microsoft.com/office/drawing/2014/main" id="{0328B22F-7773-779B-722A-3A95520326F3}"/>
                  </a:ext>
                </a:extLst>
              </p:cNvPr>
              <p:cNvSpPr/>
              <p:nvPr/>
            </p:nvSpPr>
            <p:spPr>
              <a:xfrm>
                <a:off x="3848227" y="4221319"/>
                <a:ext cx="639823" cy="338925"/>
              </a:xfrm>
              <a:custGeom>
                <a:avLst/>
                <a:gdLst/>
                <a:ahLst/>
                <a:cxnLst/>
                <a:rect l="l" t="t" r="r" b="b"/>
                <a:pathLst>
                  <a:path w="21923" h="11613" extrusionOk="0">
                    <a:moveTo>
                      <a:pt x="3369" y="0"/>
                    </a:moveTo>
                    <a:cubicBezTo>
                      <a:pt x="3222" y="0"/>
                      <a:pt x="3074" y="3"/>
                      <a:pt x="2925" y="8"/>
                    </a:cubicBezTo>
                    <a:cubicBezTo>
                      <a:pt x="2089" y="8"/>
                      <a:pt x="1318" y="298"/>
                      <a:pt x="675" y="844"/>
                    </a:cubicBezTo>
                    <a:cubicBezTo>
                      <a:pt x="643" y="876"/>
                      <a:pt x="611" y="908"/>
                      <a:pt x="611" y="940"/>
                    </a:cubicBezTo>
                    <a:cubicBezTo>
                      <a:pt x="129" y="1423"/>
                      <a:pt x="0" y="2098"/>
                      <a:pt x="225" y="2708"/>
                    </a:cubicBezTo>
                    <a:cubicBezTo>
                      <a:pt x="514" y="3319"/>
                      <a:pt x="1029" y="3833"/>
                      <a:pt x="1639" y="4123"/>
                    </a:cubicBezTo>
                    <a:cubicBezTo>
                      <a:pt x="2347" y="4508"/>
                      <a:pt x="3086" y="4798"/>
                      <a:pt x="3857" y="4991"/>
                    </a:cubicBezTo>
                    <a:cubicBezTo>
                      <a:pt x="4790" y="5280"/>
                      <a:pt x="5754" y="5537"/>
                      <a:pt x="6686" y="5762"/>
                    </a:cubicBezTo>
                    <a:cubicBezTo>
                      <a:pt x="8550" y="6244"/>
                      <a:pt x="10447" y="6662"/>
                      <a:pt x="12311" y="7176"/>
                    </a:cubicBezTo>
                    <a:cubicBezTo>
                      <a:pt x="15687" y="8109"/>
                      <a:pt x="19062" y="9362"/>
                      <a:pt x="21858" y="11548"/>
                    </a:cubicBezTo>
                    <a:lnTo>
                      <a:pt x="21923" y="11612"/>
                    </a:lnTo>
                    <a:lnTo>
                      <a:pt x="21601" y="11162"/>
                    </a:lnTo>
                    <a:cubicBezTo>
                      <a:pt x="20830" y="10166"/>
                      <a:pt x="20026" y="9202"/>
                      <a:pt x="19190" y="8269"/>
                    </a:cubicBezTo>
                    <a:cubicBezTo>
                      <a:pt x="17840" y="6791"/>
                      <a:pt x="16362" y="5408"/>
                      <a:pt x="14754" y="4219"/>
                    </a:cubicBezTo>
                    <a:cubicBezTo>
                      <a:pt x="12054" y="2130"/>
                      <a:pt x="8840" y="748"/>
                      <a:pt x="5465" y="169"/>
                    </a:cubicBezTo>
                    <a:cubicBezTo>
                      <a:pt x="4772" y="62"/>
                      <a:pt x="4080" y="0"/>
                      <a:pt x="3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274;p50">
                <a:extLst>
                  <a:ext uri="{FF2B5EF4-FFF2-40B4-BE49-F238E27FC236}">
                    <a16:creationId xmlns:a16="http://schemas.microsoft.com/office/drawing/2014/main" id="{3105CF1C-EA8B-7DC3-31E0-35973241AC03}"/>
                  </a:ext>
                </a:extLst>
              </p:cNvPr>
              <p:cNvSpPr/>
              <p:nvPr/>
            </p:nvSpPr>
            <p:spPr>
              <a:xfrm>
                <a:off x="3927960" y="4458651"/>
                <a:ext cx="575090" cy="131595"/>
              </a:xfrm>
              <a:custGeom>
                <a:avLst/>
                <a:gdLst/>
                <a:ahLst/>
                <a:cxnLst/>
                <a:rect l="l" t="t" r="r" b="b"/>
                <a:pathLst>
                  <a:path w="19705" h="4509" extrusionOk="0">
                    <a:moveTo>
                      <a:pt x="4236" y="0"/>
                    </a:moveTo>
                    <a:cubicBezTo>
                      <a:pt x="3672" y="0"/>
                      <a:pt x="3095" y="58"/>
                      <a:pt x="2540" y="137"/>
                    </a:cubicBezTo>
                    <a:cubicBezTo>
                      <a:pt x="2218" y="170"/>
                      <a:pt x="1865" y="234"/>
                      <a:pt x="1543" y="330"/>
                    </a:cubicBezTo>
                    <a:cubicBezTo>
                      <a:pt x="1254" y="395"/>
                      <a:pt x="932" y="491"/>
                      <a:pt x="643" y="587"/>
                    </a:cubicBezTo>
                    <a:cubicBezTo>
                      <a:pt x="450" y="684"/>
                      <a:pt x="257" y="812"/>
                      <a:pt x="129" y="1005"/>
                    </a:cubicBezTo>
                    <a:cubicBezTo>
                      <a:pt x="0" y="1262"/>
                      <a:pt x="161" y="1487"/>
                      <a:pt x="354" y="1648"/>
                    </a:cubicBezTo>
                    <a:cubicBezTo>
                      <a:pt x="643" y="1841"/>
                      <a:pt x="932" y="1970"/>
                      <a:pt x="1254" y="2098"/>
                    </a:cubicBezTo>
                    <a:cubicBezTo>
                      <a:pt x="1575" y="2259"/>
                      <a:pt x="1865" y="2387"/>
                      <a:pt x="2186" y="2516"/>
                    </a:cubicBezTo>
                    <a:cubicBezTo>
                      <a:pt x="4758" y="3448"/>
                      <a:pt x="7490" y="3802"/>
                      <a:pt x="10190" y="3963"/>
                    </a:cubicBezTo>
                    <a:cubicBezTo>
                      <a:pt x="13180" y="4155"/>
                      <a:pt x="16169" y="4091"/>
                      <a:pt x="19158" y="4445"/>
                    </a:cubicBezTo>
                    <a:lnTo>
                      <a:pt x="19705" y="4509"/>
                    </a:lnTo>
                    <a:cubicBezTo>
                      <a:pt x="19448" y="4284"/>
                      <a:pt x="19191" y="4059"/>
                      <a:pt x="18933" y="3834"/>
                    </a:cubicBezTo>
                    <a:cubicBezTo>
                      <a:pt x="16973" y="2805"/>
                      <a:pt x="14915" y="2066"/>
                      <a:pt x="12762" y="1552"/>
                    </a:cubicBezTo>
                    <a:cubicBezTo>
                      <a:pt x="11444" y="1198"/>
                      <a:pt x="10094" y="845"/>
                      <a:pt x="8744" y="555"/>
                    </a:cubicBezTo>
                    <a:cubicBezTo>
                      <a:pt x="7394" y="234"/>
                      <a:pt x="5979" y="41"/>
                      <a:pt x="4597" y="9"/>
                    </a:cubicBezTo>
                    <a:cubicBezTo>
                      <a:pt x="4477" y="3"/>
                      <a:pt x="4357" y="0"/>
                      <a:pt x="4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275;p50">
                <a:extLst>
                  <a:ext uri="{FF2B5EF4-FFF2-40B4-BE49-F238E27FC236}">
                    <a16:creationId xmlns:a16="http://schemas.microsoft.com/office/drawing/2014/main" id="{2F694367-8A04-7B1F-ECB1-F5669FF9D989}"/>
                  </a:ext>
                </a:extLst>
              </p:cNvPr>
              <p:cNvSpPr/>
              <p:nvPr/>
            </p:nvSpPr>
            <p:spPr>
              <a:xfrm>
                <a:off x="3978625" y="4157374"/>
                <a:ext cx="530992" cy="413172"/>
              </a:xfrm>
              <a:custGeom>
                <a:avLst/>
                <a:gdLst/>
                <a:ahLst/>
                <a:cxnLst/>
                <a:rect l="l" t="t" r="r" b="b"/>
                <a:pathLst>
                  <a:path w="18194" h="14157" extrusionOk="0">
                    <a:moveTo>
                      <a:pt x="2796" y="0"/>
                    </a:moveTo>
                    <a:cubicBezTo>
                      <a:pt x="2614" y="0"/>
                      <a:pt x="2432" y="23"/>
                      <a:pt x="2250" y="46"/>
                    </a:cubicBezTo>
                    <a:cubicBezTo>
                      <a:pt x="1382" y="142"/>
                      <a:pt x="611" y="656"/>
                      <a:pt x="161" y="1396"/>
                    </a:cubicBezTo>
                    <a:cubicBezTo>
                      <a:pt x="97" y="1524"/>
                      <a:pt x="32" y="1685"/>
                      <a:pt x="0" y="1813"/>
                    </a:cubicBezTo>
                    <a:cubicBezTo>
                      <a:pt x="1607" y="1974"/>
                      <a:pt x="3215" y="2328"/>
                      <a:pt x="4757" y="2906"/>
                    </a:cubicBezTo>
                    <a:cubicBezTo>
                      <a:pt x="6397" y="3517"/>
                      <a:pt x="7972" y="4321"/>
                      <a:pt x="9418" y="5285"/>
                    </a:cubicBezTo>
                    <a:cubicBezTo>
                      <a:pt x="11058" y="6378"/>
                      <a:pt x="12569" y="7632"/>
                      <a:pt x="13951" y="9046"/>
                    </a:cubicBezTo>
                    <a:cubicBezTo>
                      <a:pt x="15397" y="10525"/>
                      <a:pt x="16715" y="12100"/>
                      <a:pt x="17905" y="13771"/>
                    </a:cubicBezTo>
                    <a:cubicBezTo>
                      <a:pt x="18001" y="13900"/>
                      <a:pt x="18065" y="13996"/>
                      <a:pt x="18162" y="14125"/>
                    </a:cubicBezTo>
                    <a:lnTo>
                      <a:pt x="18194" y="14157"/>
                    </a:lnTo>
                    <a:lnTo>
                      <a:pt x="18194" y="14157"/>
                    </a:lnTo>
                    <a:lnTo>
                      <a:pt x="18162" y="13996"/>
                    </a:lnTo>
                    <a:cubicBezTo>
                      <a:pt x="17840" y="12710"/>
                      <a:pt x="17358" y="11457"/>
                      <a:pt x="16780" y="10267"/>
                    </a:cubicBezTo>
                    <a:cubicBezTo>
                      <a:pt x="16587" y="9882"/>
                      <a:pt x="16362" y="9496"/>
                      <a:pt x="16137" y="9110"/>
                    </a:cubicBezTo>
                    <a:cubicBezTo>
                      <a:pt x="14562" y="6442"/>
                      <a:pt x="12376" y="4192"/>
                      <a:pt x="9772" y="2521"/>
                    </a:cubicBezTo>
                    <a:cubicBezTo>
                      <a:pt x="8293" y="1588"/>
                      <a:pt x="6686" y="849"/>
                      <a:pt x="4983" y="367"/>
                    </a:cubicBezTo>
                    <a:cubicBezTo>
                      <a:pt x="4340" y="174"/>
                      <a:pt x="3697" y="46"/>
                      <a:pt x="3022" y="13"/>
                    </a:cubicBezTo>
                    <a:cubicBezTo>
                      <a:pt x="2946" y="4"/>
                      <a:pt x="2871" y="0"/>
                      <a:pt x="27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276;p50">
                <a:extLst>
                  <a:ext uri="{FF2B5EF4-FFF2-40B4-BE49-F238E27FC236}">
                    <a16:creationId xmlns:a16="http://schemas.microsoft.com/office/drawing/2014/main" id="{0E3EF940-2278-D4C9-ECBD-3D1C26409EAC}"/>
                  </a:ext>
                </a:extLst>
              </p:cNvPr>
              <p:cNvSpPr/>
              <p:nvPr/>
            </p:nvSpPr>
            <p:spPr>
              <a:xfrm>
                <a:off x="4542421" y="4154835"/>
                <a:ext cx="531021" cy="411975"/>
              </a:xfrm>
              <a:custGeom>
                <a:avLst/>
                <a:gdLst/>
                <a:ahLst/>
                <a:cxnLst/>
                <a:rect l="l" t="t" r="r" b="b"/>
                <a:pathLst>
                  <a:path w="18195" h="14116" extrusionOk="0">
                    <a:moveTo>
                      <a:pt x="15260" y="0"/>
                    </a:moveTo>
                    <a:cubicBezTo>
                      <a:pt x="14559" y="0"/>
                      <a:pt x="13868" y="115"/>
                      <a:pt x="13212" y="358"/>
                    </a:cubicBezTo>
                    <a:cubicBezTo>
                      <a:pt x="11509" y="840"/>
                      <a:pt x="9901" y="1547"/>
                      <a:pt x="8423" y="2511"/>
                    </a:cubicBezTo>
                    <a:cubicBezTo>
                      <a:pt x="5691" y="4247"/>
                      <a:pt x="3408" y="6658"/>
                      <a:pt x="1801" y="9487"/>
                    </a:cubicBezTo>
                    <a:cubicBezTo>
                      <a:pt x="1672" y="9744"/>
                      <a:pt x="1544" y="10001"/>
                      <a:pt x="1415" y="10258"/>
                    </a:cubicBezTo>
                    <a:cubicBezTo>
                      <a:pt x="805" y="11415"/>
                      <a:pt x="322" y="12669"/>
                      <a:pt x="1" y="13987"/>
                    </a:cubicBezTo>
                    <a:lnTo>
                      <a:pt x="1" y="14115"/>
                    </a:lnTo>
                    <a:cubicBezTo>
                      <a:pt x="97" y="13987"/>
                      <a:pt x="194" y="13858"/>
                      <a:pt x="258" y="13730"/>
                    </a:cubicBezTo>
                    <a:cubicBezTo>
                      <a:pt x="1480" y="12058"/>
                      <a:pt x="2798" y="10483"/>
                      <a:pt x="4244" y="9037"/>
                    </a:cubicBezTo>
                    <a:cubicBezTo>
                      <a:pt x="5626" y="7622"/>
                      <a:pt x="7137" y="6336"/>
                      <a:pt x="8776" y="5244"/>
                    </a:cubicBezTo>
                    <a:cubicBezTo>
                      <a:pt x="10223" y="4279"/>
                      <a:pt x="11798" y="3476"/>
                      <a:pt x="13437" y="2897"/>
                    </a:cubicBezTo>
                    <a:cubicBezTo>
                      <a:pt x="14980" y="2318"/>
                      <a:pt x="16587" y="1965"/>
                      <a:pt x="18195" y="1836"/>
                    </a:cubicBezTo>
                    <a:cubicBezTo>
                      <a:pt x="18163" y="1675"/>
                      <a:pt x="18098" y="1515"/>
                      <a:pt x="18034" y="1386"/>
                    </a:cubicBezTo>
                    <a:cubicBezTo>
                      <a:pt x="17713" y="808"/>
                      <a:pt x="17198" y="390"/>
                      <a:pt x="16587" y="197"/>
                    </a:cubicBezTo>
                    <a:cubicBezTo>
                      <a:pt x="16395" y="133"/>
                      <a:pt x="16170" y="68"/>
                      <a:pt x="15945" y="36"/>
                    </a:cubicBezTo>
                    <a:cubicBezTo>
                      <a:pt x="15716" y="12"/>
                      <a:pt x="15488" y="0"/>
                      <a:pt x="15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277;p50">
                <a:extLst>
                  <a:ext uri="{FF2B5EF4-FFF2-40B4-BE49-F238E27FC236}">
                    <a16:creationId xmlns:a16="http://schemas.microsoft.com/office/drawing/2014/main" id="{5B415AA6-DBD3-F962-4C47-9891AB4EA243}"/>
                  </a:ext>
                </a:extLst>
              </p:cNvPr>
              <p:cNvSpPr/>
              <p:nvPr/>
            </p:nvSpPr>
            <p:spPr>
              <a:xfrm>
                <a:off x="4548988" y="4456083"/>
                <a:ext cx="575120" cy="130428"/>
              </a:xfrm>
              <a:custGeom>
                <a:avLst/>
                <a:gdLst/>
                <a:ahLst/>
                <a:cxnLst/>
                <a:rect l="l" t="t" r="r" b="b"/>
                <a:pathLst>
                  <a:path w="19706" h="4469" extrusionOk="0">
                    <a:moveTo>
                      <a:pt x="15109" y="0"/>
                    </a:moveTo>
                    <a:cubicBezTo>
                      <a:pt x="13727" y="65"/>
                      <a:pt x="12312" y="225"/>
                      <a:pt x="10962" y="547"/>
                    </a:cubicBezTo>
                    <a:cubicBezTo>
                      <a:pt x="9612" y="836"/>
                      <a:pt x="8262" y="1190"/>
                      <a:pt x="6944" y="1543"/>
                    </a:cubicBezTo>
                    <a:cubicBezTo>
                      <a:pt x="4823" y="2025"/>
                      <a:pt x="2733" y="2797"/>
                      <a:pt x="772" y="3793"/>
                    </a:cubicBezTo>
                    <a:cubicBezTo>
                      <a:pt x="515" y="4018"/>
                      <a:pt x="258" y="4243"/>
                      <a:pt x="1" y="4468"/>
                    </a:cubicBezTo>
                    <a:cubicBezTo>
                      <a:pt x="194" y="4436"/>
                      <a:pt x="355" y="4404"/>
                      <a:pt x="547" y="4404"/>
                    </a:cubicBezTo>
                    <a:cubicBezTo>
                      <a:pt x="3537" y="4051"/>
                      <a:pt x="6526" y="4115"/>
                      <a:pt x="9516" y="3954"/>
                    </a:cubicBezTo>
                    <a:cubicBezTo>
                      <a:pt x="12216" y="3793"/>
                      <a:pt x="14948" y="3440"/>
                      <a:pt x="17520" y="2475"/>
                    </a:cubicBezTo>
                    <a:cubicBezTo>
                      <a:pt x="17841" y="2379"/>
                      <a:pt x="18130" y="2250"/>
                      <a:pt x="18452" y="2122"/>
                    </a:cubicBezTo>
                    <a:cubicBezTo>
                      <a:pt x="18741" y="1993"/>
                      <a:pt x="19063" y="1833"/>
                      <a:pt x="19352" y="1672"/>
                    </a:cubicBezTo>
                    <a:cubicBezTo>
                      <a:pt x="19545" y="1511"/>
                      <a:pt x="19706" y="1254"/>
                      <a:pt x="19577" y="1029"/>
                    </a:cubicBezTo>
                    <a:cubicBezTo>
                      <a:pt x="19448" y="836"/>
                      <a:pt x="19255" y="675"/>
                      <a:pt x="19063" y="611"/>
                    </a:cubicBezTo>
                    <a:cubicBezTo>
                      <a:pt x="18741" y="483"/>
                      <a:pt x="18452" y="386"/>
                      <a:pt x="18163" y="322"/>
                    </a:cubicBezTo>
                    <a:cubicBezTo>
                      <a:pt x="17841" y="258"/>
                      <a:pt x="17488" y="193"/>
                      <a:pt x="17166" y="129"/>
                    </a:cubicBezTo>
                    <a:cubicBezTo>
                      <a:pt x="16491" y="32"/>
                      <a:pt x="15784" y="0"/>
                      <a:pt x="151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278;p50">
                <a:extLst>
                  <a:ext uri="{FF2B5EF4-FFF2-40B4-BE49-F238E27FC236}">
                    <a16:creationId xmlns:a16="http://schemas.microsoft.com/office/drawing/2014/main" id="{12CCD379-5110-5F37-97FE-C4DE908B834D}"/>
                  </a:ext>
                </a:extLst>
              </p:cNvPr>
              <p:cNvSpPr/>
              <p:nvPr/>
            </p:nvSpPr>
            <p:spPr>
              <a:xfrm>
                <a:off x="4564018" y="4219422"/>
                <a:ext cx="640757" cy="337058"/>
              </a:xfrm>
              <a:custGeom>
                <a:avLst/>
                <a:gdLst/>
                <a:ahLst/>
                <a:cxnLst/>
                <a:rect l="l" t="t" r="r" b="b"/>
                <a:pathLst>
                  <a:path w="21955" h="11549" extrusionOk="0">
                    <a:moveTo>
                      <a:pt x="18583" y="1"/>
                    </a:moveTo>
                    <a:cubicBezTo>
                      <a:pt x="17865" y="1"/>
                      <a:pt x="17151" y="63"/>
                      <a:pt x="16458" y="170"/>
                    </a:cubicBezTo>
                    <a:cubicBezTo>
                      <a:pt x="13083" y="748"/>
                      <a:pt x="9869" y="2098"/>
                      <a:pt x="7168" y="4188"/>
                    </a:cubicBezTo>
                    <a:cubicBezTo>
                      <a:pt x="5561" y="5377"/>
                      <a:pt x="4083" y="6727"/>
                      <a:pt x="2733" y="8238"/>
                    </a:cubicBezTo>
                    <a:cubicBezTo>
                      <a:pt x="1768" y="9299"/>
                      <a:pt x="868" y="10424"/>
                      <a:pt x="0" y="11549"/>
                    </a:cubicBezTo>
                    <a:lnTo>
                      <a:pt x="65" y="11517"/>
                    </a:lnTo>
                    <a:cubicBezTo>
                      <a:pt x="257" y="11356"/>
                      <a:pt x="450" y="11195"/>
                      <a:pt x="675" y="11067"/>
                    </a:cubicBezTo>
                    <a:cubicBezTo>
                      <a:pt x="3311" y="9138"/>
                      <a:pt x="6461" y="8013"/>
                      <a:pt x="9611" y="7145"/>
                    </a:cubicBezTo>
                    <a:cubicBezTo>
                      <a:pt x="11476" y="6631"/>
                      <a:pt x="13372" y="6213"/>
                      <a:pt x="15269" y="5731"/>
                    </a:cubicBezTo>
                    <a:cubicBezTo>
                      <a:pt x="16201" y="5506"/>
                      <a:pt x="17133" y="5248"/>
                      <a:pt x="18065" y="4991"/>
                    </a:cubicBezTo>
                    <a:cubicBezTo>
                      <a:pt x="18837" y="4766"/>
                      <a:pt x="19608" y="4477"/>
                      <a:pt x="20316" y="4123"/>
                    </a:cubicBezTo>
                    <a:cubicBezTo>
                      <a:pt x="20926" y="3802"/>
                      <a:pt x="21408" y="3320"/>
                      <a:pt x="21730" y="2709"/>
                    </a:cubicBezTo>
                    <a:cubicBezTo>
                      <a:pt x="21955" y="2034"/>
                      <a:pt x="21762" y="1295"/>
                      <a:pt x="21248" y="845"/>
                    </a:cubicBezTo>
                    <a:cubicBezTo>
                      <a:pt x="20991" y="555"/>
                      <a:pt x="20637" y="363"/>
                      <a:pt x="20283" y="234"/>
                    </a:cubicBezTo>
                    <a:cubicBezTo>
                      <a:pt x="19866" y="105"/>
                      <a:pt x="19448" y="9"/>
                      <a:pt x="19030" y="9"/>
                    </a:cubicBezTo>
                    <a:cubicBezTo>
                      <a:pt x="18881" y="3"/>
                      <a:pt x="18732" y="1"/>
                      <a:pt x="185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279;p50">
                <a:extLst>
                  <a:ext uri="{FF2B5EF4-FFF2-40B4-BE49-F238E27FC236}">
                    <a16:creationId xmlns:a16="http://schemas.microsoft.com/office/drawing/2014/main" id="{D11B496F-F9AF-D46F-3660-A7FE0DE6E327}"/>
                  </a:ext>
                </a:extLst>
              </p:cNvPr>
              <p:cNvSpPr/>
              <p:nvPr/>
            </p:nvSpPr>
            <p:spPr>
              <a:xfrm>
                <a:off x="4583718" y="4226222"/>
                <a:ext cx="621057" cy="316190"/>
              </a:xfrm>
              <a:custGeom>
                <a:avLst/>
                <a:gdLst/>
                <a:ahLst/>
                <a:cxnLst/>
                <a:rect l="l" t="t" r="r" b="b"/>
                <a:pathLst>
                  <a:path w="21280" h="10834" extrusionOk="0">
                    <a:moveTo>
                      <a:pt x="19608" y="1"/>
                    </a:moveTo>
                    <a:cubicBezTo>
                      <a:pt x="19448" y="290"/>
                      <a:pt x="19319" y="580"/>
                      <a:pt x="19158" y="837"/>
                    </a:cubicBezTo>
                    <a:cubicBezTo>
                      <a:pt x="18516" y="1769"/>
                      <a:pt x="17615" y="2508"/>
                      <a:pt x="16587" y="2926"/>
                    </a:cubicBezTo>
                    <a:cubicBezTo>
                      <a:pt x="15558" y="3376"/>
                      <a:pt x="14497" y="3698"/>
                      <a:pt x="13405" y="3955"/>
                    </a:cubicBezTo>
                    <a:cubicBezTo>
                      <a:pt x="11797" y="4340"/>
                      <a:pt x="10222" y="4823"/>
                      <a:pt x="8647" y="5401"/>
                    </a:cubicBezTo>
                    <a:cubicBezTo>
                      <a:pt x="6911" y="6044"/>
                      <a:pt x="5272" y="6912"/>
                      <a:pt x="3729" y="7908"/>
                    </a:cubicBezTo>
                    <a:cubicBezTo>
                      <a:pt x="2379" y="8744"/>
                      <a:pt x="1125" y="9709"/>
                      <a:pt x="0" y="10834"/>
                    </a:cubicBezTo>
                    <a:cubicBezTo>
                      <a:pt x="2636" y="8905"/>
                      <a:pt x="5786" y="7780"/>
                      <a:pt x="8936" y="6912"/>
                    </a:cubicBezTo>
                    <a:cubicBezTo>
                      <a:pt x="10801" y="6398"/>
                      <a:pt x="12697" y="5980"/>
                      <a:pt x="14594" y="5498"/>
                    </a:cubicBezTo>
                    <a:cubicBezTo>
                      <a:pt x="15526" y="5273"/>
                      <a:pt x="16458" y="5015"/>
                      <a:pt x="17390" y="4758"/>
                    </a:cubicBezTo>
                    <a:cubicBezTo>
                      <a:pt x="18162" y="4533"/>
                      <a:pt x="18933" y="4244"/>
                      <a:pt x="19641" y="3890"/>
                    </a:cubicBezTo>
                    <a:cubicBezTo>
                      <a:pt x="20251" y="3569"/>
                      <a:pt x="20733" y="3087"/>
                      <a:pt x="21055" y="2476"/>
                    </a:cubicBezTo>
                    <a:cubicBezTo>
                      <a:pt x="21280" y="1801"/>
                      <a:pt x="21087" y="1062"/>
                      <a:pt x="20573" y="580"/>
                    </a:cubicBezTo>
                    <a:cubicBezTo>
                      <a:pt x="20283" y="322"/>
                      <a:pt x="19962" y="130"/>
                      <a:pt x="19608" y="1"/>
                    </a:cubicBezTo>
                    <a:close/>
                  </a:path>
                </a:pathLst>
              </a:custGeom>
              <a:solidFill>
                <a:srgbClr val="000000">
                  <a:alpha val="14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280;p50">
                <a:extLst>
                  <a:ext uri="{FF2B5EF4-FFF2-40B4-BE49-F238E27FC236}">
                    <a16:creationId xmlns:a16="http://schemas.microsoft.com/office/drawing/2014/main" id="{7B06F979-7561-1575-191D-D3B211F91E75}"/>
                  </a:ext>
                </a:extLst>
              </p:cNvPr>
              <p:cNvSpPr/>
              <p:nvPr/>
            </p:nvSpPr>
            <p:spPr>
              <a:xfrm>
                <a:off x="3848227" y="4248753"/>
                <a:ext cx="639823" cy="311492"/>
              </a:xfrm>
              <a:custGeom>
                <a:avLst/>
                <a:gdLst/>
                <a:ahLst/>
                <a:cxnLst/>
                <a:rect l="l" t="t" r="r" b="b"/>
                <a:pathLst>
                  <a:path w="21923" h="10673" extrusionOk="0">
                    <a:moveTo>
                      <a:pt x="611" y="0"/>
                    </a:moveTo>
                    <a:cubicBezTo>
                      <a:pt x="129" y="483"/>
                      <a:pt x="0" y="1158"/>
                      <a:pt x="225" y="1768"/>
                    </a:cubicBezTo>
                    <a:cubicBezTo>
                      <a:pt x="514" y="2379"/>
                      <a:pt x="1029" y="2893"/>
                      <a:pt x="1639" y="3183"/>
                    </a:cubicBezTo>
                    <a:cubicBezTo>
                      <a:pt x="2347" y="3568"/>
                      <a:pt x="3086" y="3858"/>
                      <a:pt x="3857" y="4051"/>
                    </a:cubicBezTo>
                    <a:cubicBezTo>
                      <a:pt x="4790" y="4340"/>
                      <a:pt x="5754" y="4597"/>
                      <a:pt x="6686" y="4822"/>
                    </a:cubicBezTo>
                    <a:cubicBezTo>
                      <a:pt x="8550" y="5304"/>
                      <a:pt x="10447" y="5722"/>
                      <a:pt x="12311" y="6236"/>
                    </a:cubicBezTo>
                    <a:cubicBezTo>
                      <a:pt x="15687" y="7169"/>
                      <a:pt x="19062" y="8422"/>
                      <a:pt x="21858" y="10608"/>
                    </a:cubicBezTo>
                    <a:lnTo>
                      <a:pt x="21923" y="10672"/>
                    </a:lnTo>
                    <a:lnTo>
                      <a:pt x="21601" y="10255"/>
                    </a:lnTo>
                    <a:cubicBezTo>
                      <a:pt x="21473" y="10094"/>
                      <a:pt x="21280" y="9965"/>
                      <a:pt x="21151" y="9804"/>
                    </a:cubicBezTo>
                    <a:lnTo>
                      <a:pt x="18805" y="7779"/>
                    </a:lnTo>
                    <a:cubicBezTo>
                      <a:pt x="18290" y="7297"/>
                      <a:pt x="17744" y="6879"/>
                      <a:pt x="17165" y="6494"/>
                    </a:cubicBezTo>
                    <a:cubicBezTo>
                      <a:pt x="16587" y="6204"/>
                      <a:pt x="16008" y="5947"/>
                      <a:pt x="15429" y="5754"/>
                    </a:cubicBezTo>
                    <a:cubicBezTo>
                      <a:pt x="13983" y="5240"/>
                      <a:pt x="12569" y="4726"/>
                      <a:pt x="11090" y="4340"/>
                    </a:cubicBezTo>
                    <a:cubicBezTo>
                      <a:pt x="8711" y="3697"/>
                      <a:pt x="6204" y="3376"/>
                      <a:pt x="3857" y="2636"/>
                    </a:cubicBezTo>
                    <a:cubicBezTo>
                      <a:pt x="2893" y="2411"/>
                      <a:pt x="1993" y="1929"/>
                      <a:pt x="1254" y="1254"/>
                    </a:cubicBezTo>
                    <a:cubicBezTo>
                      <a:pt x="932" y="900"/>
                      <a:pt x="707" y="450"/>
                      <a:pt x="611" y="0"/>
                    </a:cubicBezTo>
                    <a:close/>
                  </a:path>
                </a:pathLst>
              </a:custGeom>
              <a:solidFill>
                <a:srgbClr val="000000">
                  <a:alpha val="14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281;p50">
                <a:extLst>
                  <a:ext uri="{FF2B5EF4-FFF2-40B4-BE49-F238E27FC236}">
                    <a16:creationId xmlns:a16="http://schemas.microsoft.com/office/drawing/2014/main" id="{3E339898-1027-399D-4C06-A62001EF3FA7}"/>
                  </a:ext>
                </a:extLst>
              </p:cNvPr>
              <p:cNvSpPr/>
              <p:nvPr/>
            </p:nvSpPr>
            <p:spPr>
              <a:xfrm>
                <a:off x="3978625" y="4157374"/>
                <a:ext cx="533823" cy="412238"/>
              </a:xfrm>
              <a:custGeom>
                <a:avLst/>
                <a:gdLst/>
                <a:ahLst/>
                <a:cxnLst/>
                <a:rect l="l" t="t" r="r" b="b"/>
                <a:pathLst>
                  <a:path w="18291" h="14125" extrusionOk="0">
                    <a:moveTo>
                      <a:pt x="2796" y="0"/>
                    </a:moveTo>
                    <a:cubicBezTo>
                      <a:pt x="2614" y="0"/>
                      <a:pt x="2432" y="23"/>
                      <a:pt x="2250" y="46"/>
                    </a:cubicBezTo>
                    <a:cubicBezTo>
                      <a:pt x="1382" y="142"/>
                      <a:pt x="611" y="656"/>
                      <a:pt x="161" y="1396"/>
                    </a:cubicBezTo>
                    <a:cubicBezTo>
                      <a:pt x="97" y="1524"/>
                      <a:pt x="32" y="1685"/>
                      <a:pt x="0" y="1813"/>
                    </a:cubicBezTo>
                    <a:cubicBezTo>
                      <a:pt x="1639" y="1974"/>
                      <a:pt x="3215" y="2328"/>
                      <a:pt x="4757" y="2906"/>
                    </a:cubicBezTo>
                    <a:cubicBezTo>
                      <a:pt x="6397" y="3517"/>
                      <a:pt x="7972" y="4321"/>
                      <a:pt x="9418" y="5285"/>
                    </a:cubicBezTo>
                    <a:cubicBezTo>
                      <a:pt x="11058" y="6378"/>
                      <a:pt x="12569" y="7632"/>
                      <a:pt x="13951" y="9046"/>
                    </a:cubicBezTo>
                    <a:cubicBezTo>
                      <a:pt x="15397" y="10525"/>
                      <a:pt x="16715" y="12100"/>
                      <a:pt x="17905" y="13771"/>
                    </a:cubicBezTo>
                    <a:cubicBezTo>
                      <a:pt x="18001" y="13900"/>
                      <a:pt x="18065" y="13996"/>
                      <a:pt x="18162" y="14125"/>
                    </a:cubicBezTo>
                    <a:lnTo>
                      <a:pt x="18194" y="14093"/>
                    </a:lnTo>
                    <a:cubicBezTo>
                      <a:pt x="18194" y="14028"/>
                      <a:pt x="18226" y="13996"/>
                      <a:pt x="18258" y="13932"/>
                    </a:cubicBezTo>
                    <a:cubicBezTo>
                      <a:pt x="18290" y="13707"/>
                      <a:pt x="18290" y="13450"/>
                      <a:pt x="18258" y="13225"/>
                    </a:cubicBezTo>
                    <a:cubicBezTo>
                      <a:pt x="18001" y="11650"/>
                      <a:pt x="17262" y="10235"/>
                      <a:pt x="16137" y="9110"/>
                    </a:cubicBezTo>
                    <a:cubicBezTo>
                      <a:pt x="15847" y="8821"/>
                      <a:pt x="15526" y="8564"/>
                      <a:pt x="15204" y="8339"/>
                    </a:cubicBezTo>
                    <a:cubicBezTo>
                      <a:pt x="14433" y="7792"/>
                      <a:pt x="13597" y="7407"/>
                      <a:pt x="12794" y="6924"/>
                    </a:cubicBezTo>
                    <a:cubicBezTo>
                      <a:pt x="11829" y="6346"/>
                      <a:pt x="10961" y="5607"/>
                      <a:pt x="9997" y="4964"/>
                    </a:cubicBezTo>
                    <a:cubicBezTo>
                      <a:pt x="8068" y="3742"/>
                      <a:pt x="5818" y="3003"/>
                      <a:pt x="4050" y="1556"/>
                    </a:cubicBezTo>
                    <a:cubicBezTo>
                      <a:pt x="3632" y="1267"/>
                      <a:pt x="3311" y="849"/>
                      <a:pt x="3086" y="367"/>
                    </a:cubicBezTo>
                    <a:cubicBezTo>
                      <a:pt x="3054" y="238"/>
                      <a:pt x="3022" y="142"/>
                      <a:pt x="3022" y="13"/>
                    </a:cubicBezTo>
                    <a:cubicBezTo>
                      <a:pt x="2946" y="4"/>
                      <a:pt x="2871" y="0"/>
                      <a:pt x="2796" y="0"/>
                    </a:cubicBezTo>
                    <a:close/>
                  </a:path>
                </a:pathLst>
              </a:custGeom>
              <a:solidFill>
                <a:srgbClr val="000000">
                  <a:alpha val="14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282;p50">
                <a:extLst>
                  <a:ext uri="{FF2B5EF4-FFF2-40B4-BE49-F238E27FC236}">
                    <a16:creationId xmlns:a16="http://schemas.microsoft.com/office/drawing/2014/main" id="{EF853BBD-937F-E4AD-43FB-FDBBA8D8C95E}"/>
                  </a:ext>
                </a:extLst>
              </p:cNvPr>
              <p:cNvSpPr/>
              <p:nvPr/>
            </p:nvSpPr>
            <p:spPr>
              <a:xfrm>
                <a:off x="3836027" y="4029165"/>
                <a:ext cx="1380947" cy="579614"/>
              </a:xfrm>
              <a:custGeom>
                <a:avLst/>
                <a:gdLst/>
                <a:ahLst/>
                <a:cxnLst/>
                <a:rect l="l" t="t" r="r" b="b"/>
                <a:pathLst>
                  <a:path w="47317" h="19860" extrusionOk="0">
                    <a:moveTo>
                      <a:pt x="30536" y="402"/>
                    </a:moveTo>
                    <a:cubicBezTo>
                      <a:pt x="31036" y="402"/>
                      <a:pt x="31507" y="676"/>
                      <a:pt x="31759" y="1096"/>
                    </a:cubicBezTo>
                    <a:cubicBezTo>
                      <a:pt x="32016" y="1674"/>
                      <a:pt x="32016" y="2349"/>
                      <a:pt x="31695" y="2928"/>
                    </a:cubicBezTo>
                    <a:cubicBezTo>
                      <a:pt x="31373" y="3603"/>
                      <a:pt x="30987" y="4214"/>
                      <a:pt x="30537" y="4824"/>
                    </a:cubicBezTo>
                    <a:cubicBezTo>
                      <a:pt x="30087" y="5435"/>
                      <a:pt x="29637" y="6046"/>
                      <a:pt x="29187" y="6657"/>
                    </a:cubicBezTo>
                    <a:cubicBezTo>
                      <a:pt x="28287" y="7878"/>
                      <a:pt x="27387" y="9035"/>
                      <a:pt x="26584" y="10289"/>
                    </a:cubicBezTo>
                    <a:cubicBezTo>
                      <a:pt x="25330" y="12057"/>
                      <a:pt x="24462" y="14050"/>
                      <a:pt x="23980" y="16171"/>
                    </a:cubicBezTo>
                    <a:cubicBezTo>
                      <a:pt x="23980" y="15336"/>
                      <a:pt x="23980" y="14532"/>
                      <a:pt x="23916" y="13696"/>
                    </a:cubicBezTo>
                    <a:cubicBezTo>
                      <a:pt x="23916" y="13310"/>
                      <a:pt x="23883" y="12957"/>
                      <a:pt x="23851" y="12571"/>
                    </a:cubicBezTo>
                    <a:cubicBezTo>
                      <a:pt x="23916" y="11864"/>
                      <a:pt x="24012" y="11125"/>
                      <a:pt x="24108" y="10417"/>
                    </a:cubicBezTo>
                    <a:cubicBezTo>
                      <a:pt x="24334" y="8939"/>
                      <a:pt x="24687" y="7492"/>
                      <a:pt x="25137" y="6078"/>
                    </a:cubicBezTo>
                    <a:cubicBezTo>
                      <a:pt x="25555" y="4728"/>
                      <a:pt x="26230" y="3442"/>
                      <a:pt x="27162" y="2349"/>
                    </a:cubicBezTo>
                    <a:cubicBezTo>
                      <a:pt x="27580" y="1867"/>
                      <a:pt x="28062" y="1417"/>
                      <a:pt x="28609" y="1063"/>
                    </a:cubicBezTo>
                    <a:cubicBezTo>
                      <a:pt x="29123" y="710"/>
                      <a:pt x="29702" y="485"/>
                      <a:pt x="30312" y="420"/>
                    </a:cubicBezTo>
                    <a:cubicBezTo>
                      <a:pt x="30387" y="408"/>
                      <a:pt x="30462" y="402"/>
                      <a:pt x="30536" y="402"/>
                    </a:cubicBezTo>
                    <a:close/>
                    <a:moveTo>
                      <a:pt x="16749" y="531"/>
                    </a:moveTo>
                    <a:cubicBezTo>
                      <a:pt x="16823" y="531"/>
                      <a:pt x="16898" y="537"/>
                      <a:pt x="16972" y="549"/>
                    </a:cubicBezTo>
                    <a:cubicBezTo>
                      <a:pt x="17583" y="613"/>
                      <a:pt x="18162" y="838"/>
                      <a:pt x="18676" y="1192"/>
                    </a:cubicBezTo>
                    <a:cubicBezTo>
                      <a:pt x="19223" y="1546"/>
                      <a:pt x="19705" y="1996"/>
                      <a:pt x="20155" y="2478"/>
                    </a:cubicBezTo>
                    <a:cubicBezTo>
                      <a:pt x="21055" y="3571"/>
                      <a:pt x="21730" y="4824"/>
                      <a:pt x="22148" y="6206"/>
                    </a:cubicBezTo>
                    <a:cubicBezTo>
                      <a:pt x="22598" y="7621"/>
                      <a:pt x="22951" y="9067"/>
                      <a:pt x="23176" y="10546"/>
                    </a:cubicBezTo>
                    <a:cubicBezTo>
                      <a:pt x="23273" y="11221"/>
                      <a:pt x="23369" y="11896"/>
                      <a:pt x="23401" y="12603"/>
                    </a:cubicBezTo>
                    <a:cubicBezTo>
                      <a:pt x="23401" y="12925"/>
                      <a:pt x="23369" y="13278"/>
                      <a:pt x="23337" y="13600"/>
                    </a:cubicBezTo>
                    <a:cubicBezTo>
                      <a:pt x="23273" y="14500"/>
                      <a:pt x="23273" y="15432"/>
                      <a:pt x="23305" y="16332"/>
                    </a:cubicBezTo>
                    <a:cubicBezTo>
                      <a:pt x="22823" y="14210"/>
                      <a:pt x="21955" y="12185"/>
                      <a:pt x="20701" y="10417"/>
                    </a:cubicBezTo>
                    <a:cubicBezTo>
                      <a:pt x="19898" y="9164"/>
                      <a:pt x="18998" y="7974"/>
                      <a:pt x="18097" y="6785"/>
                    </a:cubicBezTo>
                    <a:cubicBezTo>
                      <a:pt x="17647" y="6174"/>
                      <a:pt x="17197" y="5596"/>
                      <a:pt x="16747" y="4953"/>
                    </a:cubicBezTo>
                    <a:cubicBezTo>
                      <a:pt x="16297" y="4342"/>
                      <a:pt x="15912" y="3699"/>
                      <a:pt x="15590" y="3056"/>
                    </a:cubicBezTo>
                    <a:cubicBezTo>
                      <a:pt x="15301" y="2478"/>
                      <a:pt x="15269" y="1803"/>
                      <a:pt x="15526" y="1224"/>
                    </a:cubicBezTo>
                    <a:cubicBezTo>
                      <a:pt x="15778" y="804"/>
                      <a:pt x="16249" y="531"/>
                      <a:pt x="16749" y="531"/>
                    </a:cubicBezTo>
                    <a:close/>
                    <a:moveTo>
                      <a:pt x="43527" y="6520"/>
                    </a:moveTo>
                    <a:cubicBezTo>
                      <a:pt x="43676" y="6520"/>
                      <a:pt x="43825" y="6522"/>
                      <a:pt x="43974" y="6528"/>
                    </a:cubicBezTo>
                    <a:cubicBezTo>
                      <a:pt x="44777" y="6528"/>
                      <a:pt x="45581" y="6817"/>
                      <a:pt x="46192" y="7364"/>
                    </a:cubicBezTo>
                    <a:cubicBezTo>
                      <a:pt x="46706" y="7846"/>
                      <a:pt x="46899" y="8585"/>
                      <a:pt x="46674" y="9228"/>
                    </a:cubicBezTo>
                    <a:cubicBezTo>
                      <a:pt x="46352" y="9871"/>
                      <a:pt x="45870" y="10353"/>
                      <a:pt x="45260" y="10675"/>
                    </a:cubicBezTo>
                    <a:cubicBezTo>
                      <a:pt x="44520" y="11028"/>
                      <a:pt x="43781" y="11317"/>
                      <a:pt x="43009" y="11510"/>
                    </a:cubicBezTo>
                    <a:cubicBezTo>
                      <a:pt x="42077" y="11800"/>
                      <a:pt x="41145" y="12057"/>
                      <a:pt x="40213" y="12282"/>
                    </a:cubicBezTo>
                    <a:cubicBezTo>
                      <a:pt x="38316" y="12764"/>
                      <a:pt x="36420" y="13182"/>
                      <a:pt x="34555" y="13696"/>
                    </a:cubicBezTo>
                    <a:cubicBezTo>
                      <a:pt x="31180" y="14596"/>
                      <a:pt x="27805" y="15850"/>
                      <a:pt x="25009" y="18036"/>
                    </a:cubicBezTo>
                    <a:lnTo>
                      <a:pt x="24944" y="18068"/>
                    </a:lnTo>
                    <a:cubicBezTo>
                      <a:pt x="25812" y="16943"/>
                      <a:pt x="26712" y="15818"/>
                      <a:pt x="27677" y="14757"/>
                    </a:cubicBezTo>
                    <a:cubicBezTo>
                      <a:pt x="29027" y="13278"/>
                      <a:pt x="30505" y="11928"/>
                      <a:pt x="32112" y="10707"/>
                    </a:cubicBezTo>
                    <a:cubicBezTo>
                      <a:pt x="34845" y="8649"/>
                      <a:pt x="38027" y="7267"/>
                      <a:pt x="41402" y="6689"/>
                    </a:cubicBezTo>
                    <a:cubicBezTo>
                      <a:pt x="42095" y="6582"/>
                      <a:pt x="42809" y="6520"/>
                      <a:pt x="43527" y="6520"/>
                    </a:cubicBezTo>
                    <a:close/>
                    <a:moveTo>
                      <a:pt x="3787" y="6584"/>
                    </a:moveTo>
                    <a:cubicBezTo>
                      <a:pt x="4498" y="6584"/>
                      <a:pt x="5190" y="6646"/>
                      <a:pt x="5883" y="6753"/>
                    </a:cubicBezTo>
                    <a:cubicBezTo>
                      <a:pt x="9258" y="7332"/>
                      <a:pt x="12472" y="8714"/>
                      <a:pt x="15172" y="10803"/>
                    </a:cubicBezTo>
                    <a:cubicBezTo>
                      <a:pt x="16780" y="11992"/>
                      <a:pt x="18258" y="13375"/>
                      <a:pt x="19608" y="14853"/>
                    </a:cubicBezTo>
                    <a:cubicBezTo>
                      <a:pt x="20573" y="15914"/>
                      <a:pt x="21473" y="17039"/>
                      <a:pt x="22341" y="18164"/>
                    </a:cubicBezTo>
                    <a:lnTo>
                      <a:pt x="22276" y="18132"/>
                    </a:lnTo>
                    <a:cubicBezTo>
                      <a:pt x="19480" y="15946"/>
                      <a:pt x="16105" y="14693"/>
                      <a:pt x="12729" y="13760"/>
                    </a:cubicBezTo>
                    <a:cubicBezTo>
                      <a:pt x="10865" y="13246"/>
                      <a:pt x="8968" y="12828"/>
                      <a:pt x="7104" y="12346"/>
                    </a:cubicBezTo>
                    <a:cubicBezTo>
                      <a:pt x="6140" y="12121"/>
                      <a:pt x="5208" y="11864"/>
                      <a:pt x="4275" y="11575"/>
                    </a:cubicBezTo>
                    <a:cubicBezTo>
                      <a:pt x="3504" y="11382"/>
                      <a:pt x="2765" y="11092"/>
                      <a:pt x="2057" y="10707"/>
                    </a:cubicBezTo>
                    <a:cubicBezTo>
                      <a:pt x="1447" y="10417"/>
                      <a:pt x="932" y="9903"/>
                      <a:pt x="643" y="9292"/>
                    </a:cubicBezTo>
                    <a:cubicBezTo>
                      <a:pt x="386" y="8649"/>
                      <a:pt x="579" y="7910"/>
                      <a:pt x="1093" y="7428"/>
                    </a:cubicBezTo>
                    <a:cubicBezTo>
                      <a:pt x="1736" y="6882"/>
                      <a:pt x="2507" y="6592"/>
                      <a:pt x="3343" y="6592"/>
                    </a:cubicBezTo>
                    <a:cubicBezTo>
                      <a:pt x="3492" y="6587"/>
                      <a:pt x="3640" y="6584"/>
                      <a:pt x="3787" y="6584"/>
                    </a:cubicBezTo>
                    <a:close/>
                    <a:moveTo>
                      <a:pt x="39530" y="4310"/>
                    </a:moveTo>
                    <a:cubicBezTo>
                      <a:pt x="39736" y="4310"/>
                      <a:pt x="39942" y="4321"/>
                      <a:pt x="40149" y="4342"/>
                    </a:cubicBezTo>
                    <a:cubicBezTo>
                      <a:pt x="41016" y="4439"/>
                      <a:pt x="41788" y="4953"/>
                      <a:pt x="42238" y="5692"/>
                    </a:cubicBezTo>
                    <a:cubicBezTo>
                      <a:pt x="42302" y="5821"/>
                      <a:pt x="42367" y="5981"/>
                      <a:pt x="42431" y="6110"/>
                    </a:cubicBezTo>
                    <a:cubicBezTo>
                      <a:pt x="40791" y="6271"/>
                      <a:pt x="39184" y="6624"/>
                      <a:pt x="37641" y="7203"/>
                    </a:cubicBezTo>
                    <a:cubicBezTo>
                      <a:pt x="36002" y="7782"/>
                      <a:pt x="34427" y="8585"/>
                      <a:pt x="32980" y="9550"/>
                    </a:cubicBezTo>
                    <a:cubicBezTo>
                      <a:pt x="31341" y="10642"/>
                      <a:pt x="29830" y="11928"/>
                      <a:pt x="28448" y="13343"/>
                    </a:cubicBezTo>
                    <a:cubicBezTo>
                      <a:pt x="27002" y="14789"/>
                      <a:pt x="25684" y="16364"/>
                      <a:pt x="24462" y="18036"/>
                    </a:cubicBezTo>
                    <a:cubicBezTo>
                      <a:pt x="24398" y="18164"/>
                      <a:pt x="24301" y="18293"/>
                      <a:pt x="24205" y="18454"/>
                    </a:cubicBezTo>
                    <a:lnTo>
                      <a:pt x="24205" y="18421"/>
                    </a:lnTo>
                    <a:lnTo>
                      <a:pt x="24205" y="18293"/>
                    </a:lnTo>
                    <a:cubicBezTo>
                      <a:pt x="24559" y="17007"/>
                      <a:pt x="25009" y="15753"/>
                      <a:pt x="25619" y="14564"/>
                    </a:cubicBezTo>
                    <a:cubicBezTo>
                      <a:pt x="27227" y="11414"/>
                      <a:pt x="29637" y="8746"/>
                      <a:pt x="32627" y="6817"/>
                    </a:cubicBezTo>
                    <a:cubicBezTo>
                      <a:pt x="34105" y="5885"/>
                      <a:pt x="35745" y="5146"/>
                      <a:pt x="37416" y="4664"/>
                    </a:cubicBezTo>
                    <a:cubicBezTo>
                      <a:pt x="38092" y="4438"/>
                      <a:pt x="38807" y="4310"/>
                      <a:pt x="39530" y="4310"/>
                    </a:cubicBezTo>
                    <a:close/>
                    <a:moveTo>
                      <a:pt x="7754" y="4407"/>
                    </a:moveTo>
                    <a:cubicBezTo>
                      <a:pt x="8478" y="4407"/>
                      <a:pt x="9193" y="4535"/>
                      <a:pt x="9869" y="4760"/>
                    </a:cubicBezTo>
                    <a:cubicBezTo>
                      <a:pt x="11572" y="5242"/>
                      <a:pt x="13179" y="5981"/>
                      <a:pt x="14658" y="6914"/>
                    </a:cubicBezTo>
                    <a:cubicBezTo>
                      <a:pt x="17647" y="8842"/>
                      <a:pt x="20058" y="11510"/>
                      <a:pt x="21666" y="14660"/>
                    </a:cubicBezTo>
                    <a:cubicBezTo>
                      <a:pt x="22276" y="15850"/>
                      <a:pt x="22726" y="17103"/>
                      <a:pt x="23080" y="18389"/>
                    </a:cubicBezTo>
                    <a:lnTo>
                      <a:pt x="23080" y="18550"/>
                    </a:lnTo>
                    <a:cubicBezTo>
                      <a:pt x="22983" y="18454"/>
                      <a:pt x="22887" y="18293"/>
                      <a:pt x="22791" y="18164"/>
                    </a:cubicBezTo>
                    <a:cubicBezTo>
                      <a:pt x="21601" y="16493"/>
                      <a:pt x="20283" y="14918"/>
                      <a:pt x="18837" y="13439"/>
                    </a:cubicBezTo>
                    <a:cubicBezTo>
                      <a:pt x="17455" y="12025"/>
                      <a:pt x="15944" y="10771"/>
                      <a:pt x="14304" y="9678"/>
                    </a:cubicBezTo>
                    <a:cubicBezTo>
                      <a:pt x="12858" y="8714"/>
                      <a:pt x="11283" y="7910"/>
                      <a:pt x="9643" y="7299"/>
                    </a:cubicBezTo>
                    <a:cubicBezTo>
                      <a:pt x="8101" y="6721"/>
                      <a:pt x="6525" y="6367"/>
                      <a:pt x="4886" y="6206"/>
                    </a:cubicBezTo>
                    <a:cubicBezTo>
                      <a:pt x="4918" y="6078"/>
                      <a:pt x="4983" y="5917"/>
                      <a:pt x="5047" y="5789"/>
                    </a:cubicBezTo>
                    <a:cubicBezTo>
                      <a:pt x="5497" y="5049"/>
                      <a:pt x="6268" y="4535"/>
                      <a:pt x="7136" y="4439"/>
                    </a:cubicBezTo>
                    <a:cubicBezTo>
                      <a:pt x="7342" y="4417"/>
                      <a:pt x="7549" y="4407"/>
                      <a:pt x="7754" y="4407"/>
                    </a:cubicBezTo>
                    <a:close/>
                    <a:moveTo>
                      <a:pt x="39538" y="14628"/>
                    </a:moveTo>
                    <a:cubicBezTo>
                      <a:pt x="40213" y="14628"/>
                      <a:pt x="40920" y="14660"/>
                      <a:pt x="41595" y="14757"/>
                    </a:cubicBezTo>
                    <a:cubicBezTo>
                      <a:pt x="41917" y="14821"/>
                      <a:pt x="42270" y="14886"/>
                      <a:pt x="42592" y="14950"/>
                    </a:cubicBezTo>
                    <a:cubicBezTo>
                      <a:pt x="42881" y="15014"/>
                      <a:pt x="43170" y="15111"/>
                      <a:pt x="43492" y="15239"/>
                    </a:cubicBezTo>
                    <a:cubicBezTo>
                      <a:pt x="43684" y="15303"/>
                      <a:pt x="43877" y="15464"/>
                      <a:pt x="44006" y="15657"/>
                    </a:cubicBezTo>
                    <a:cubicBezTo>
                      <a:pt x="44135" y="15882"/>
                      <a:pt x="43974" y="16139"/>
                      <a:pt x="43781" y="16300"/>
                    </a:cubicBezTo>
                    <a:cubicBezTo>
                      <a:pt x="43492" y="16461"/>
                      <a:pt x="43170" y="16621"/>
                      <a:pt x="42881" y="16750"/>
                    </a:cubicBezTo>
                    <a:cubicBezTo>
                      <a:pt x="42559" y="16878"/>
                      <a:pt x="42270" y="17007"/>
                      <a:pt x="41949" y="17103"/>
                    </a:cubicBezTo>
                    <a:cubicBezTo>
                      <a:pt x="39377" y="18068"/>
                      <a:pt x="36645" y="18421"/>
                      <a:pt x="33945" y="18582"/>
                    </a:cubicBezTo>
                    <a:cubicBezTo>
                      <a:pt x="30955" y="18743"/>
                      <a:pt x="27966" y="18679"/>
                      <a:pt x="24976" y="19032"/>
                    </a:cubicBezTo>
                    <a:cubicBezTo>
                      <a:pt x="24784" y="19032"/>
                      <a:pt x="24623" y="19064"/>
                      <a:pt x="24430" y="19096"/>
                    </a:cubicBezTo>
                    <a:cubicBezTo>
                      <a:pt x="24687" y="18871"/>
                      <a:pt x="24944" y="18646"/>
                      <a:pt x="25201" y="18421"/>
                    </a:cubicBezTo>
                    <a:cubicBezTo>
                      <a:pt x="27162" y="17425"/>
                      <a:pt x="29252" y="16653"/>
                      <a:pt x="31373" y="16171"/>
                    </a:cubicBezTo>
                    <a:cubicBezTo>
                      <a:pt x="32691" y="15818"/>
                      <a:pt x="34041" y="15464"/>
                      <a:pt x="35391" y="15175"/>
                    </a:cubicBezTo>
                    <a:cubicBezTo>
                      <a:pt x="36741" y="14853"/>
                      <a:pt x="38156" y="14693"/>
                      <a:pt x="39538" y="14628"/>
                    </a:cubicBezTo>
                    <a:close/>
                    <a:moveTo>
                      <a:pt x="7386" y="14716"/>
                    </a:moveTo>
                    <a:cubicBezTo>
                      <a:pt x="7507" y="14716"/>
                      <a:pt x="7627" y="14719"/>
                      <a:pt x="7747" y="14725"/>
                    </a:cubicBezTo>
                    <a:cubicBezTo>
                      <a:pt x="9129" y="14757"/>
                      <a:pt x="10544" y="14950"/>
                      <a:pt x="11894" y="15271"/>
                    </a:cubicBezTo>
                    <a:cubicBezTo>
                      <a:pt x="13244" y="15561"/>
                      <a:pt x="14594" y="15914"/>
                      <a:pt x="15912" y="16268"/>
                    </a:cubicBezTo>
                    <a:cubicBezTo>
                      <a:pt x="18065" y="16782"/>
                      <a:pt x="20123" y="17521"/>
                      <a:pt x="22083" y="18550"/>
                    </a:cubicBezTo>
                    <a:cubicBezTo>
                      <a:pt x="22341" y="18775"/>
                      <a:pt x="22598" y="19000"/>
                      <a:pt x="22855" y="19225"/>
                    </a:cubicBezTo>
                    <a:lnTo>
                      <a:pt x="22308" y="19161"/>
                    </a:lnTo>
                    <a:cubicBezTo>
                      <a:pt x="19319" y="18807"/>
                      <a:pt x="16330" y="18871"/>
                      <a:pt x="13340" y="18679"/>
                    </a:cubicBezTo>
                    <a:cubicBezTo>
                      <a:pt x="10640" y="18518"/>
                      <a:pt x="7908" y="18164"/>
                      <a:pt x="5336" y="17232"/>
                    </a:cubicBezTo>
                    <a:cubicBezTo>
                      <a:pt x="5015" y="17103"/>
                      <a:pt x="4725" y="16975"/>
                      <a:pt x="4404" y="16814"/>
                    </a:cubicBezTo>
                    <a:cubicBezTo>
                      <a:pt x="4082" y="16686"/>
                      <a:pt x="3793" y="16557"/>
                      <a:pt x="3504" y="16364"/>
                    </a:cubicBezTo>
                    <a:cubicBezTo>
                      <a:pt x="3311" y="16203"/>
                      <a:pt x="3150" y="15978"/>
                      <a:pt x="3279" y="15721"/>
                    </a:cubicBezTo>
                    <a:cubicBezTo>
                      <a:pt x="3407" y="15528"/>
                      <a:pt x="3600" y="15400"/>
                      <a:pt x="3793" y="15303"/>
                    </a:cubicBezTo>
                    <a:cubicBezTo>
                      <a:pt x="4082" y="15207"/>
                      <a:pt x="4404" y="15111"/>
                      <a:pt x="4693" y="15046"/>
                    </a:cubicBezTo>
                    <a:cubicBezTo>
                      <a:pt x="5015" y="14950"/>
                      <a:pt x="5368" y="14886"/>
                      <a:pt x="5690" y="14853"/>
                    </a:cubicBezTo>
                    <a:cubicBezTo>
                      <a:pt x="6245" y="14774"/>
                      <a:pt x="6822" y="14716"/>
                      <a:pt x="7386" y="14716"/>
                    </a:cubicBezTo>
                    <a:close/>
                    <a:moveTo>
                      <a:pt x="30462" y="1"/>
                    </a:moveTo>
                    <a:cubicBezTo>
                      <a:pt x="30089" y="1"/>
                      <a:pt x="29713" y="74"/>
                      <a:pt x="29348" y="228"/>
                    </a:cubicBezTo>
                    <a:cubicBezTo>
                      <a:pt x="28737" y="453"/>
                      <a:pt x="28159" y="806"/>
                      <a:pt x="27644" y="1256"/>
                    </a:cubicBezTo>
                    <a:cubicBezTo>
                      <a:pt x="25362" y="3217"/>
                      <a:pt x="24494" y="6271"/>
                      <a:pt x="23916" y="9099"/>
                    </a:cubicBezTo>
                    <a:cubicBezTo>
                      <a:pt x="23819" y="9646"/>
                      <a:pt x="23723" y="10192"/>
                      <a:pt x="23658" y="10771"/>
                    </a:cubicBezTo>
                    <a:cubicBezTo>
                      <a:pt x="23562" y="10257"/>
                      <a:pt x="23466" y="9742"/>
                      <a:pt x="23369" y="9196"/>
                    </a:cubicBezTo>
                    <a:cubicBezTo>
                      <a:pt x="22823" y="6367"/>
                      <a:pt x="21955" y="3313"/>
                      <a:pt x="19673" y="1385"/>
                    </a:cubicBezTo>
                    <a:cubicBezTo>
                      <a:pt x="19158" y="935"/>
                      <a:pt x="18580" y="581"/>
                      <a:pt x="17969" y="324"/>
                    </a:cubicBezTo>
                    <a:cubicBezTo>
                      <a:pt x="17620" y="177"/>
                      <a:pt x="17260" y="104"/>
                      <a:pt x="16902" y="104"/>
                    </a:cubicBezTo>
                    <a:cubicBezTo>
                      <a:pt x="16634" y="104"/>
                      <a:pt x="16366" y="145"/>
                      <a:pt x="16105" y="228"/>
                    </a:cubicBezTo>
                    <a:cubicBezTo>
                      <a:pt x="15526" y="420"/>
                      <a:pt x="15108" y="903"/>
                      <a:pt x="14979" y="1513"/>
                    </a:cubicBezTo>
                    <a:cubicBezTo>
                      <a:pt x="14883" y="2188"/>
                      <a:pt x="15012" y="2928"/>
                      <a:pt x="15365" y="3506"/>
                    </a:cubicBezTo>
                    <a:cubicBezTo>
                      <a:pt x="15751" y="4181"/>
                      <a:pt x="16169" y="4824"/>
                      <a:pt x="16651" y="5467"/>
                    </a:cubicBezTo>
                    <a:cubicBezTo>
                      <a:pt x="17069" y="6078"/>
                      <a:pt x="17551" y="6721"/>
                      <a:pt x="18001" y="7332"/>
                    </a:cubicBezTo>
                    <a:cubicBezTo>
                      <a:pt x="18933" y="8553"/>
                      <a:pt x="19833" y="9775"/>
                      <a:pt x="20669" y="11092"/>
                    </a:cubicBezTo>
                    <a:cubicBezTo>
                      <a:pt x="21666" y="12668"/>
                      <a:pt x="22405" y="14371"/>
                      <a:pt x="22855" y="16203"/>
                    </a:cubicBezTo>
                    <a:cubicBezTo>
                      <a:pt x="22533" y="15368"/>
                      <a:pt x="22148" y="14564"/>
                      <a:pt x="21730" y="13793"/>
                    </a:cubicBezTo>
                    <a:cubicBezTo>
                      <a:pt x="20830" y="12185"/>
                      <a:pt x="19705" y="10707"/>
                      <a:pt x="18419" y="9421"/>
                    </a:cubicBezTo>
                    <a:cubicBezTo>
                      <a:pt x="17133" y="8103"/>
                      <a:pt x="15687" y="6978"/>
                      <a:pt x="14079" y="6046"/>
                    </a:cubicBezTo>
                    <a:cubicBezTo>
                      <a:pt x="13276" y="5596"/>
                      <a:pt x="12472" y="5210"/>
                      <a:pt x="11604" y="4889"/>
                    </a:cubicBezTo>
                    <a:cubicBezTo>
                      <a:pt x="10736" y="4535"/>
                      <a:pt x="9836" y="4246"/>
                      <a:pt x="8936" y="4085"/>
                    </a:cubicBezTo>
                    <a:cubicBezTo>
                      <a:pt x="8574" y="3997"/>
                      <a:pt x="8206" y="3954"/>
                      <a:pt x="7840" y="3954"/>
                    </a:cubicBezTo>
                    <a:cubicBezTo>
                      <a:pt x="7264" y="3954"/>
                      <a:pt x="6690" y="4062"/>
                      <a:pt x="6140" y="4278"/>
                    </a:cubicBezTo>
                    <a:cubicBezTo>
                      <a:pt x="5304" y="4599"/>
                      <a:pt x="4693" y="5306"/>
                      <a:pt x="4468" y="6174"/>
                    </a:cubicBezTo>
                    <a:cubicBezTo>
                      <a:pt x="4247" y="6150"/>
                      <a:pt x="4027" y="6138"/>
                      <a:pt x="3809" y="6138"/>
                    </a:cubicBezTo>
                    <a:cubicBezTo>
                      <a:pt x="3175" y="6138"/>
                      <a:pt x="2559" y="6240"/>
                      <a:pt x="1961" y="6431"/>
                    </a:cubicBezTo>
                    <a:cubicBezTo>
                      <a:pt x="1157" y="6657"/>
                      <a:pt x="547" y="7267"/>
                      <a:pt x="225" y="8039"/>
                    </a:cubicBezTo>
                    <a:cubicBezTo>
                      <a:pt x="0" y="8714"/>
                      <a:pt x="129" y="9453"/>
                      <a:pt x="579" y="10032"/>
                    </a:cubicBezTo>
                    <a:cubicBezTo>
                      <a:pt x="1029" y="10610"/>
                      <a:pt x="1640" y="11060"/>
                      <a:pt x="2347" y="11350"/>
                    </a:cubicBezTo>
                    <a:cubicBezTo>
                      <a:pt x="3150" y="11703"/>
                      <a:pt x="3986" y="11960"/>
                      <a:pt x="4822" y="12185"/>
                    </a:cubicBezTo>
                    <a:cubicBezTo>
                      <a:pt x="5786" y="12475"/>
                      <a:pt x="6750" y="12700"/>
                      <a:pt x="7715" y="12957"/>
                    </a:cubicBezTo>
                    <a:cubicBezTo>
                      <a:pt x="9643" y="13439"/>
                      <a:pt x="11572" y="13889"/>
                      <a:pt x="13469" y="14435"/>
                    </a:cubicBezTo>
                    <a:cubicBezTo>
                      <a:pt x="15301" y="14950"/>
                      <a:pt x="17101" y="15625"/>
                      <a:pt x="18837" y="16493"/>
                    </a:cubicBezTo>
                    <a:cubicBezTo>
                      <a:pt x="19158" y="16653"/>
                      <a:pt x="19480" y="16814"/>
                      <a:pt x="19801" y="17007"/>
                    </a:cubicBezTo>
                    <a:cubicBezTo>
                      <a:pt x="18194" y="16428"/>
                      <a:pt x="16555" y="15946"/>
                      <a:pt x="14915" y="15561"/>
                    </a:cubicBezTo>
                    <a:cubicBezTo>
                      <a:pt x="12523" y="14949"/>
                      <a:pt x="10058" y="14288"/>
                      <a:pt x="7563" y="14288"/>
                    </a:cubicBezTo>
                    <a:cubicBezTo>
                      <a:pt x="7175" y="14288"/>
                      <a:pt x="6786" y="14304"/>
                      <a:pt x="6397" y="14339"/>
                    </a:cubicBezTo>
                    <a:cubicBezTo>
                      <a:pt x="5690" y="14403"/>
                      <a:pt x="4983" y="14532"/>
                      <a:pt x="4275" y="14757"/>
                    </a:cubicBezTo>
                    <a:cubicBezTo>
                      <a:pt x="3761" y="14886"/>
                      <a:pt x="3118" y="15111"/>
                      <a:pt x="2893" y="15625"/>
                    </a:cubicBezTo>
                    <a:cubicBezTo>
                      <a:pt x="2604" y="16300"/>
                      <a:pt x="3215" y="16782"/>
                      <a:pt x="3729" y="17039"/>
                    </a:cubicBezTo>
                    <a:cubicBezTo>
                      <a:pt x="4372" y="17328"/>
                      <a:pt x="5047" y="17618"/>
                      <a:pt x="5722" y="17843"/>
                    </a:cubicBezTo>
                    <a:cubicBezTo>
                      <a:pt x="8422" y="18743"/>
                      <a:pt x="11283" y="19032"/>
                      <a:pt x="14112" y="19193"/>
                    </a:cubicBezTo>
                    <a:cubicBezTo>
                      <a:pt x="15622" y="19257"/>
                      <a:pt x="17165" y="19289"/>
                      <a:pt x="18708" y="19354"/>
                    </a:cubicBezTo>
                    <a:cubicBezTo>
                      <a:pt x="20251" y="19418"/>
                      <a:pt x="21762" y="19514"/>
                      <a:pt x="23305" y="19675"/>
                    </a:cubicBezTo>
                    <a:lnTo>
                      <a:pt x="23433" y="19804"/>
                    </a:lnTo>
                    <a:cubicBezTo>
                      <a:pt x="23472" y="19842"/>
                      <a:pt x="23525" y="19860"/>
                      <a:pt x="23579" y="19860"/>
                    </a:cubicBezTo>
                    <a:cubicBezTo>
                      <a:pt x="23662" y="19860"/>
                      <a:pt x="23748" y="19817"/>
                      <a:pt x="23787" y="19739"/>
                    </a:cubicBezTo>
                    <a:cubicBezTo>
                      <a:pt x="23819" y="19707"/>
                      <a:pt x="23851" y="19675"/>
                      <a:pt x="23883" y="19643"/>
                    </a:cubicBezTo>
                    <a:lnTo>
                      <a:pt x="24012" y="19514"/>
                    </a:lnTo>
                    <a:cubicBezTo>
                      <a:pt x="25523" y="19386"/>
                      <a:pt x="27034" y="19257"/>
                      <a:pt x="28577" y="19225"/>
                    </a:cubicBezTo>
                    <a:cubicBezTo>
                      <a:pt x="30087" y="19161"/>
                      <a:pt x="31662" y="19129"/>
                      <a:pt x="33205" y="19064"/>
                    </a:cubicBezTo>
                    <a:cubicBezTo>
                      <a:pt x="36002" y="18936"/>
                      <a:pt x="38895" y="18646"/>
                      <a:pt x="41595" y="17714"/>
                    </a:cubicBezTo>
                    <a:cubicBezTo>
                      <a:pt x="42270" y="17489"/>
                      <a:pt x="42913" y="17232"/>
                      <a:pt x="43556" y="16911"/>
                    </a:cubicBezTo>
                    <a:cubicBezTo>
                      <a:pt x="44070" y="16653"/>
                      <a:pt x="44713" y="16171"/>
                      <a:pt x="44424" y="15528"/>
                    </a:cubicBezTo>
                    <a:cubicBezTo>
                      <a:pt x="44167" y="14982"/>
                      <a:pt x="43524" y="14789"/>
                      <a:pt x="43009" y="14628"/>
                    </a:cubicBezTo>
                    <a:cubicBezTo>
                      <a:pt x="42334" y="14435"/>
                      <a:pt x="41627" y="14307"/>
                      <a:pt x="40920" y="14243"/>
                    </a:cubicBezTo>
                    <a:cubicBezTo>
                      <a:pt x="40518" y="14207"/>
                      <a:pt x="40116" y="14190"/>
                      <a:pt x="39716" y="14190"/>
                    </a:cubicBezTo>
                    <a:cubicBezTo>
                      <a:pt x="37233" y="14190"/>
                      <a:pt x="34777" y="14823"/>
                      <a:pt x="32370" y="15432"/>
                    </a:cubicBezTo>
                    <a:cubicBezTo>
                      <a:pt x="30730" y="15818"/>
                      <a:pt x="29091" y="16300"/>
                      <a:pt x="27516" y="16878"/>
                    </a:cubicBezTo>
                    <a:cubicBezTo>
                      <a:pt x="27837" y="16718"/>
                      <a:pt x="28159" y="16525"/>
                      <a:pt x="28480" y="16364"/>
                    </a:cubicBezTo>
                    <a:cubicBezTo>
                      <a:pt x="30184" y="15528"/>
                      <a:pt x="31984" y="14853"/>
                      <a:pt x="33816" y="14307"/>
                    </a:cubicBezTo>
                    <a:cubicBezTo>
                      <a:pt x="35745" y="13760"/>
                      <a:pt x="37641" y="13310"/>
                      <a:pt x="39570" y="12860"/>
                    </a:cubicBezTo>
                    <a:cubicBezTo>
                      <a:pt x="40566" y="12603"/>
                      <a:pt x="41531" y="12378"/>
                      <a:pt x="42495" y="12089"/>
                    </a:cubicBezTo>
                    <a:cubicBezTo>
                      <a:pt x="43331" y="11864"/>
                      <a:pt x="44167" y="11607"/>
                      <a:pt x="44970" y="11253"/>
                    </a:cubicBezTo>
                    <a:cubicBezTo>
                      <a:pt x="45645" y="10964"/>
                      <a:pt x="46256" y="10514"/>
                      <a:pt x="46738" y="9935"/>
                    </a:cubicBezTo>
                    <a:cubicBezTo>
                      <a:pt x="47188" y="9389"/>
                      <a:pt x="47317" y="8617"/>
                      <a:pt x="47092" y="7942"/>
                    </a:cubicBezTo>
                    <a:cubicBezTo>
                      <a:pt x="46770" y="7171"/>
                      <a:pt x="46160" y="6592"/>
                      <a:pt x="45356" y="6335"/>
                    </a:cubicBezTo>
                    <a:cubicBezTo>
                      <a:pt x="44758" y="6144"/>
                      <a:pt x="44141" y="6041"/>
                      <a:pt x="43508" y="6041"/>
                    </a:cubicBezTo>
                    <a:cubicBezTo>
                      <a:pt x="43290" y="6041"/>
                      <a:pt x="43070" y="6053"/>
                      <a:pt x="42849" y="6078"/>
                    </a:cubicBezTo>
                    <a:cubicBezTo>
                      <a:pt x="42624" y="5210"/>
                      <a:pt x="42013" y="4503"/>
                      <a:pt x="41177" y="4181"/>
                    </a:cubicBezTo>
                    <a:cubicBezTo>
                      <a:pt x="40627" y="3965"/>
                      <a:pt x="40053" y="3857"/>
                      <a:pt x="39477" y="3857"/>
                    </a:cubicBezTo>
                    <a:cubicBezTo>
                      <a:pt x="39111" y="3857"/>
                      <a:pt x="38743" y="3901"/>
                      <a:pt x="38381" y="3989"/>
                    </a:cubicBezTo>
                    <a:cubicBezTo>
                      <a:pt x="37481" y="4149"/>
                      <a:pt x="36581" y="4406"/>
                      <a:pt x="35713" y="4792"/>
                    </a:cubicBezTo>
                    <a:cubicBezTo>
                      <a:pt x="34845" y="5114"/>
                      <a:pt x="34041" y="5499"/>
                      <a:pt x="33238" y="5949"/>
                    </a:cubicBezTo>
                    <a:cubicBezTo>
                      <a:pt x="31630" y="6849"/>
                      <a:pt x="30184" y="7974"/>
                      <a:pt x="28866" y="9292"/>
                    </a:cubicBezTo>
                    <a:cubicBezTo>
                      <a:pt x="27580" y="10578"/>
                      <a:pt x="26487" y="12057"/>
                      <a:pt x="25587" y="13664"/>
                    </a:cubicBezTo>
                    <a:cubicBezTo>
                      <a:pt x="25137" y="14435"/>
                      <a:pt x="24784" y="15239"/>
                      <a:pt x="24462" y="16075"/>
                    </a:cubicBezTo>
                    <a:cubicBezTo>
                      <a:pt x="24880" y="14275"/>
                      <a:pt x="25619" y="12539"/>
                      <a:pt x="26648" y="10996"/>
                    </a:cubicBezTo>
                    <a:cubicBezTo>
                      <a:pt x="27452" y="9678"/>
                      <a:pt x="28384" y="8457"/>
                      <a:pt x="29316" y="7203"/>
                    </a:cubicBezTo>
                    <a:cubicBezTo>
                      <a:pt x="29766" y="6592"/>
                      <a:pt x="30216" y="5981"/>
                      <a:pt x="30666" y="5371"/>
                    </a:cubicBezTo>
                    <a:cubicBezTo>
                      <a:pt x="31148" y="4728"/>
                      <a:pt x="31566" y="4085"/>
                      <a:pt x="31952" y="3410"/>
                    </a:cubicBezTo>
                    <a:cubicBezTo>
                      <a:pt x="32305" y="2799"/>
                      <a:pt x="32434" y="2092"/>
                      <a:pt x="32337" y="1417"/>
                    </a:cubicBezTo>
                    <a:cubicBezTo>
                      <a:pt x="32209" y="806"/>
                      <a:pt x="31791" y="292"/>
                      <a:pt x="31212" y="99"/>
                    </a:cubicBezTo>
                    <a:cubicBezTo>
                      <a:pt x="30966" y="34"/>
                      <a:pt x="30715" y="1"/>
                      <a:pt x="30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283;p50">
                <a:extLst>
                  <a:ext uri="{FF2B5EF4-FFF2-40B4-BE49-F238E27FC236}">
                    <a16:creationId xmlns:a16="http://schemas.microsoft.com/office/drawing/2014/main" id="{94E8467C-891C-5AAC-383A-1C1A53BD8E4E}"/>
                  </a:ext>
                </a:extLst>
              </p:cNvPr>
              <p:cNvSpPr/>
              <p:nvPr/>
            </p:nvSpPr>
            <p:spPr>
              <a:xfrm>
                <a:off x="4542421" y="4160555"/>
                <a:ext cx="531021" cy="406255"/>
              </a:xfrm>
              <a:custGeom>
                <a:avLst/>
                <a:gdLst/>
                <a:ahLst/>
                <a:cxnLst/>
                <a:rect l="l" t="t" r="r" b="b"/>
                <a:pathLst>
                  <a:path w="18195" h="13920" extrusionOk="0">
                    <a:moveTo>
                      <a:pt x="16587" y="1"/>
                    </a:moveTo>
                    <a:cubicBezTo>
                      <a:pt x="16555" y="226"/>
                      <a:pt x="16459" y="419"/>
                      <a:pt x="16362" y="612"/>
                    </a:cubicBezTo>
                    <a:cubicBezTo>
                      <a:pt x="15912" y="1383"/>
                      <a:pt x="14884" y="1576"/>
                      <a:pt x="14016" y="1769"/>
                    </a:cubicBezTo>
                    <a:cubicBezTo>
                      <a:pt x="9773" y="2701"/>
                      <a:pt x="6205" y="5465"/>
                      <a:pt x="3248" y="8583"/>
                    </a:cubicBezTo>
                    <a:cubicBezTo>
                      <a:pt x="2990" y="8937"/>
                      <a:pt x="2637" y="9194"/>
                      <a:pt x="2219" y="9355"/>
                    </a:cubicBezTo>
                    <a:cubicBezTo>
                      <a:pt x="2090" y="9355"/>
                      <a:pt x="1930" y="9355"/>
                      <a:pt x="1801" y="9291"/>
                    </a:cubicBezTo>
                    <a:cubicBezTo>
                      <a:pt x="1672" y="9548"/>
                      <a:pt x="1544" y="9805"/>
                      <a:pt x="1415" y="10062"/>
                    </a:cubicBezTo>
                    <a:cubicBezTo>
                      <a:pt x="805" y="11219"/>
                      <a:pt x="322" y="12473"/>
                      <a:pt x="1" y="13791"/>
                    </a:cubicBezTo>
                    <a:lnTo>
                      <a:pt x="1" y="13919"/>
                    </a:lnTo>
                    <a:cubicBezTo>
                      <a:pt x="97" y="13791"/>
                      <a:pt x="194" y="13662"/>
                      <a:pt x="258" y="13534"/>
                    </a:cubicBezTo>
                    <a:cubicBezTo>
                      <a:pt x="1480" y="11862"/>
                      <a:pt x="2798" y="10287"/>
                      <a:pt x="4244" y="8841"/>
                    </a:cubicBezTo>
                    <a:cubicBezTo>
                      <a:pt x="5626" y="7426"/>
                      <a:pt x="7137" y="6140"/>
                      <a:pt x="8776" y="5048"/>
                    </a:cubicBezTo>
                    <a:cubicBezTo>
                      <a:pt x="10223" y="4083"/>
                      <a:pt x="11798" y="3280"/>
                      <a:pt x="13437" y="2701"/>
                    </a:cubicBezTo>
                    <a:cubicBezTo>
                      <a:pt x="14980" y="2122"/>
                      <a:pt x="16587" y="1769"/>
                      <a:pt x="18195" y="1640"/>
                    </a:cubicBezTo>
                    <a:cubicBezTo>
                      <a:pt x="18163" y="1479"/>
                      <a:pt x="18098" y="1319"/>
                      <a:pt x="18034" y="1190"/>
                    </a:cubicBezTo>
                    <a:cubicBezTo>
                      <a:pt x="17713" y="612"/>
                      <a:pt x="17198" y="194"/>
                      <a:pt x="16587" y="1"/>
                    </a:cubicBezTo>
                    <a:close/>
                  </a:path>
                </a:pathLst>
              </a:custGeom>
              <a:solidFill>
                <a:srgbClr val="000000">
                  <a:alpha val="14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284;p50">
                <a:extLst>
                  <a:ext uri="{FF2B5EF4-FFF2-40B4-BE49-F238E27FC236}">
                    <a16:creationId xmlns:a16="http://schemas.microsoft.com/office/drawing/2014/main" id="{4DAF4652-DBE2-C1A6-A9C5-820EC165A8CF}"/>
                  </a:ext>
                </a:extLst>
              </p:cNvPr>
              <p:cNvSpPr/>
              <p:nvPr/>
            </p:nvSpPr>
            <p:spPr>
              <a:xfrm>
                <a:off x="4281624" y="4044633"/>
                <a:ext cx="242090" cy="471513"/>
              </a:xfrm>
              <a:custGeom>
                <a:avLst/>
                <a:gdLst/>
                <a:ahLst/>
                <a:cxnLst/>
                <a:rect l="l" t="t" r="r" b="b"/>
                <a:pathLst>
                  <a:path w="8295" h="16156" extrusionOk="0">
                    <a:moveTo>
                      <a:pt x="1481" y="1"/>
                    </a:moveTo>
                    <a:cubicBezTo>
                      <a:pt x="981" y="1"/>
                      <a:pt x="510" y="274"/>
                      <a:pt x="258" y="694"/>
                    </a:cubicBezTo>
                    <a:cubicBezTo>
                      <a:pt x="1" y="1273"/>
                      <a:pt x="33" y="1948"/>
                      <a:pt x="322" y="2526"/>
                    </a:cubicBezTo>
                    <a:cubicBezTo>
                      <a:pt x="644" y="3169"/>
                      <a:pt x="1029" y="3812"/>
                      <a:pt x="1479" y="4423"/>
                    </a:cubicBezTo>
                    <a:cubicBezTo>
                      <a:pt x="1929" y="5066"/>
                      <a:pt x="2379" y="5644"/>
                      <a:pt x="2829" y="6255"/>
                    </a:cubicBezTo>
                    <a:cubicBezTo>
                      <a:pt x="3730" y="7444"/>
                      <a:pt x="4630" y="8634"/>
                      <a:pt x="5433" y="9887"/>
                    </a:cubicBezTo>
                    <a:cubicBezTo>
                      <a:pt x="6430" y="11334"/>
                      <a:pt x="7201" y="12973"/>
                      <a:pt x="7748" y="14645"/>
                    </a:cubicBezTo>
                    <a:cubicBezTo>
                      <a:pt x="7876" y="14870"/>
                      <a:pt x="7973" y="15127"/>
                      <a:pt x="8037" y="15352"/>
                    </a:cubicBezTo>
                    <a:cubicBezTo>
                      <a:pt x="8101" y="15641"/>
                      <a:pt x="8101" y="15898"/>
                      <a:pt x="8069" y="16156"/>
                    </a:cubicBezTo>
                    <a:cubicBezTo>
                      <a:pt x="8294" y="15288"/>
                      <a:pt x="8294" y="14356"/>
                      <a:pt x="8069" y="13455"/>
                    </a:cubicBezTo>
                    <a:cubicBezTo>
                      <a:pt x="8037" y="13327"/>
                      <a:pt x="8005" y="13198"/>
                      <a:pt x="7940" y="13038"/>
                    </a:cubicBezTo>
                    <a:cubicBezTo>
                      <a:pt x="7619" y="12041"/>
                      <a:pt x="7169" y="11077"/>
                      <a:pt x="6623" y="10177"/>
                    </a:cubicBezTo>
                    <a:cubicBezTo>
                      <a:pt x="6301" y="9598"/>
                      <a:pt x="5947" y="9020"/>
                      <a:pt x="5562" y="8473"/>
                    </a:cubicBezTo>
                    <a:cubicBezTo>
                      <a:pt x="4597" y="7091"/>
                      <a:pt x="3440" y="5869"/>
                      <a:pt x="2701" y="4359"/>
                    </a:cubicBezTo>
                    <a:cubicBezTo>
                      <a:pt x="2090" y="3073"/>
                      <a:pt x="1865" y="1466"/>
                      <a:pt x="2444" y="180"/>
                    </a:cubicBezTo>
                    <a:cubicBezTo>
                      <a:pt x="2219" y="83"/>
                      <a:pt x="1962" y="51"/>
                      <a:pt x="1704" y="19"/>
                    </a:cubicBezTo>
                    <a:cubicBezTo>
                      <a:pt x="1630" y="7"/>
                      <a:pt x="1555" y="1"/>
                      <a:pt x="1481" y="1"/>
                    </a:cubicBezTo>
                    <a:close/>
                  </a:path>
                </a:pathLst>
              </a:custGeom>
              <a:solidFill>
                <a:srgbClr val="000000">
                  <a:alpha val="14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285;p50">
                <a:extLst>
                  <a:ext uri="{FF2B5EF4-FFF2-40B4-BE49-F238E27FC236}">
                    <a16:creationId xmlns:a16="http://schemas.microsoft.com/office/drawing/2014/main" id="{48A93772-3223-7496-C11F-AADD6B192BC6}"/>
                  </a:ext>
                </a:extLst>
              </p:cNvPr>
              <p:cNvSpPr/>
              <p:nvPr/>
            </p:nvSpPr>
            <p:spPr>
              <a:xfrm>
                <a:off x="4534920" y="4040868"/>
                <a:ext cx="236457" cy="460277"/>
              </a:xfrm>
              <a:custGeom>
                <a:avLst/>
                <a:gdLst/>
                <a:ahLst/>
                <a:cxnLst/>
                <a:rect l="l" t="t" r="r" b="b"/>
                <a:pathLst>
                  <a:path w="8102" h="15771" extrusionOk="0">
                    <a:moveTo>
                      <a:pt x="6610" y="1"/>
                    </a:moveTo>
                    <a:cubicBezTo>
                      <a:pt x="6539" y="1"/>
                      <a:pt x="6468" y="7"/>
                      <a:pt x="6398" y="19"/>
                    </a:cubicBezTo>
                    <a:cubicBezTo>
                      <a:pt x="6108" y="52"/>
                      <a:pt x="5819" y="116"/>
                      <a:pt x="5562" y="212"/>
                    </a:cubicBezTo>
                    <a:cubicBezTo>
                      <a:pt x="5883" y="920"/>
                      <a:pt x="5948" y="1723"/>
                      <a:pt x="5755" y="2495"/>
                    </a:cubicBezTo>
                    <a:cubicBezTo>
                      <a:pt x="5497" y="3716"/>
                      <a:pt x="4726" y="4777"/>
                      <a:pt x="4019" y="5805"/>
                    </a:cubicBezTo>
                    <a:cubicBezTo>
                      <a:pt x="3022" y="7284"/>
                      <a:pt x="2122" y="8795"/>
                      <a:pt x="1287" y="10370"/>
                    </a:cubicBezTo>
                    <a:cubicBezTo>
                      <a:pt x="740" y="11334"/>
                      <a:pt x="322" y="12395"/>
                      <a:pt x="1" y="13488"/>
                    </a:cubicBezTo>
                    <a:cubicBezTo>
                      <a:pt x="33" y="14227"/>
                      <a:pt x="33" y="14999"/>
                      <a:pt x="33" y="15770"/>
                    </a:cubicBezTo>
                    <a:cubicBezTo>
                      <a:pt x="515" y="13649"/>
                      <a:pt x="1383" y="11656"/>
                      <a:pt x="2637" y="9888"/>
                    </a:cubicBezTo>
                    <a:cubicBezTo>
                      <a:pt x="3440" y="8634"/>
                      <a:pt x="4372" y="7477"/>
                      <a:pt x="5240" y="6256"/>
                    </a:cubicBezTo>
                    <a:cubicBezTo>
                      <a:pt x="5690" y="5645"/>
                      <a:pt x="6140" y="5034"/>
                      <a:pt x="6590" y="4423"/>
                    </a:cubicBezTo>
                    <a:cubicBezTo>
                      <a:pt x="7040" y="3813"/>
                      <a:pt x="7426" y="3202"/>
                      <a:pt x="7780" y="2527"/>
                    </a:cubicBezTo>
                    <a:cubicBezTo>
                      <a:pt x="8069" y="1948"/>
                      <a:pt x="8101" y="1273"/>
                      <a:pt x="7844" y="695"/>
                    </a:cubicBezTo>
                    <a:cubicBezTo>
                      <a:pt x="7564" y="275"/>
                      <a:pt x="7089" y="1"/>
                      <a:pt x="6610" y="1"/>
                    </a:cubicBezTo>
                    <a:close/>
                  </a:path>
                </a:pathLst>
              </a:custGeom>
              <a:solidFill>
                <a:srgbClr val="000000">
                  <a:alpha val="14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86;p50">
                <a:extLst>
                  <a:ext uri="{FF2B5EF4-FFF2-40B4-BE49-F238E27FC236}">
                    <a16:creationId xmlns:a16="http://schemas.microsoft.com/office/drawing/2014/main" id="{F16BDAF8-F20D-5C78-35BE-D8DBCA8FE858}"/>
                  </a:ext>
                </a:extLst>
              </p:cNvPr>
              <p:cNvSpPr/>
              <p:nvPr/>
            </p:nvSpPr>
            <p:spPr>
              <a:xfrm>
                <a:off x="4985595" y="4283453"/>
                <a:ext cx="93480" cy="43281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1483" extrusionOk="0">
                    <a:moveTo>
                      <a:pt x="3106" y="1"/>
                    </a:moveTo>
                    <a:cubicBezTo>
                      <a:pt x="2978" y="1"/>
                      <a:pt x="2849" y="33"/>
                      <a:pt x="2720" y="97"/>
                    </a:cubicBezTo>
                    <a:cubicBezTo>
                      <a:pt x="2624" y="161"/>
                      <a:pt x="2495" y="226"/>
                      <a:pt x="2367" y="258"/>
                    </a:cubicBezTo>
                    <a:cubicBezTo>
                      <a:pt x="2142" y="386"/>
                      <a:pt x="1885" y="515"/>
                      <a:pt x="1627" y="644"/>
                    </a:cubicBezTo>
                    <a:cubicBezTo>
                      <a:pt x="1145" y="837"/>
                      <a:pt x="631" y="1029"/>
                      <a:pt x="149" y="1222"/>
                    </a:cubicBezTo>
                    <a:cubicBezTo>
                      <a:pt x="0" y="1311"/>
                      <a:pt x="99" y="1483"/>
                      <a:pt x="216" y="1483"/>
                    </a:cubicBezTo>
                    <a:cubicBezTo>
                      <a:pt x="226" y="1483"/>
                      <a:pt x="236" y="1482"/>
                      <a:pt x="245" y="1479"/>
                    </a:cubicBezTo>
                    <a:cubicBezTo>
                      <a:pt x="792" y="1383"/>
                      <a:pt x="1306" y="1222"/>
                      <a:pt x="1820" y="997"/>
                    </a:cubicBezTo>
                    <a:cubicBezTo>
                      <a:pt x="2045" y="901"/>
                      <a:pt x="2303" y="804"/>
                      <a:pt x="2528" y="676"/>
                    </a:cubicBezTo>
                    <a:cubicBezTo>
                      <a:pt x="2656" y="612"/>
                      <a:pt x="2785" y="515"/>
                      <a:pt x="2913" y="451"/>
                    </a:cubicBezTo>
                    <a:cubicBezTo>
                      <a:pt x="3010" y="386"/>
                      <a:pt x="3138" y="290"/>
                      <a:pt x="3170" y="161"/>
                    </a:cubicBezTo>
                    <a:cubicBezTo>
                      <a:pt x="3203" y="97"/>
                      <a:pt x="3170" y="33"/>
                      <a:pt x="3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287;p50">
                <a:extLst>
                  <a:ext uri="{FF2B5EF4-FFF2-40B4-BE49-F238E27FC236}">
                    <a16:creationId xmlns:a16="http://schemas.microsoft.com/office/drawing/2014/main" id="{A8111A61-479E-C2D6-8B82-948EBAB615E6}"/>
                  </a:ext>
                </a:extLst>
              </p:cNvPr>
              <p:cNvSpPr/>
              <p:nvPr/>
            </p:nvSpPr>
            <p:spPr>
              <a:xfrm>
                <a:off x="5089377" y="4260018"/>
                <a:ext cx="24399" cy="21013"/>
              </a:xfrm>
              <a:custGeom>
                <a:avLst/>
                <a:gdLst/>
                <a:ahLst/>
                <a:cxnLst/>
                <a:rect l="l" t="t" r="r" b="b"/>
                <a:pathLst>
                  <a:path w="836" h="720" extrusionOk="0">
                    <a:moveTo>
                      <a:pt x="675" y="0"/>
                    </a:moveTo>
                    <a:cubicBezTo>
                      <a:pt x="643" y="0"/>
                      <a:pt x="611" y="32"/>
                      <a:pt x="579" y="32"/>
                    </a:cubicBezTo>
                    <a:cubicBezTo>
                      <a:pt x="547" y="64"/>
                      <a:pt x="514" y="97"/>
                      <a:pt x="482" y="129"/>
                    </a:cubicBezTo>
                    <a:lnTo>
                      <a:pt x="354" y="257"/>
                    </a:lnTo>
                    <a:cubicBezTo>
                      <a:pt x="289" y="289"/>
                      <a:pt x="257" y="322"/>
                      <a:pt x="193" y="386"/>
                    </a:cubicBezTo>
                    <a:lnTo>
                      <a:pt x="161" y="386"/>
                    </a:lnTo>
                    <a:lnTo>
                      <a:pt x="97" y="418"/>
                    </a:lnTo>
                    <a:cubicBezTo>
                      <a:pt x="0" y="482"/>
                      <a:pt x="0" y="547"/>
                      <a:pt x="32" y="643"/>
                    </a:cubicBezTo>
                    <a:cubicBezTo>
                      <a:pt x="56" y="690"/>
                      <a:pt x="114" y="720"/>
                      <a:pt x="168" y="720"/>
                    </a:cubicBezTo>
                    <a:cubicBezTo>
                      <a:pt x="188" y="720"/>
                      <a:pt x="208" y="716"/>
                      <a:pt x="225" y="707"/>
                    </a:cubicBezTo>
                    <a:cubicBezTo>
                      <a:pt x="354" y="643"/>
                      <a:pt x="482" y="547"/>
                      <a:pt x="611" y="482"/>
                    </a:cubicBezTo>
                    <a:cubicBezTo>
                      <a:pt x="675" y="418"/>
                      <a:pt x="707" y="354"/>
                      <a:pt x="772" y="289"/>
                    </a:cubicBezTo>
                    <a:cubicBezTo>
                      <a:pt x="804" y="257"/>
                      <a:pt x="804" y="225"/>
                      <a:pt x="836" y="193"/>
                    </a:cubicBezTo>
                    <a:cubicBezTo>
                      <a:pt x="836" y="161"/>
                      <a:pt x="836" y="129"/>
                      <a:pt x="804" y="97"/>
                    </a:cubicBezTo>
                    <a:cubicBezTo>
                      <a:pt x="804" y="32"/>
                      <a:pt x="739" y="0"/>
                      <a:pt x="6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88;p50">
                <a:extLst>
                  <a:ext uri="{FF2B5EF4-FFF2-40B4-BE49-F238E27FC236}">
                    <a16:creationId xmlns:a16="http://schemas.microsoft.com/office/drawing/2014/main" id="{C9928EAB-F042-693A-24ED-FE1863A090B4}"/>
                  </a:ext>
                </a:extLst>
              </p:cNvPr>
              <p:cNvSpPr/>
              <p:nvPr/>
            </p:nvSpPr>
            <p:spPr>
              <a:xfrm>
                <a:off x="3897024" y="4267081"/>
                <a:ext cx="76932" cy="44565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1527" extrusionOk="0">
                    <a:moveTo>
                      <a:pt x="169" y="0"/>
                    </a:moveTo>
                    <a:cubicBezTo>
                      <a:pt x="82" y="0"/>
                      <a:pt x="1" y="113"/>
                      <a:pt x="96" y="208"/>
                    </a:cubicBezTo>
                    <a:cubicBezTo>
                      <a:pt x="417" y="562"/>
                      <a:pt x="771" y="851"/>
                      <a:pt x="1189" y="1108"/>
                    </a:cubicBezTo>
                    <a:cubicBezTo>
                      <a:pt x="1382" y="1205"/>
                      <a:pt x="1607" y="1301"/>
                      <a:pt x="1832" y="1398"/>
                    </a:cubicBezTo>
                    <a:cubicBezTo>
                      <a:pt x="2057" y="1494"/>
                      <a:pt x="2282" y="1526"/>
                      <a:pt x="2539" y="1526"/>
                    </a:cubicBezTo>
                    <a:cubicBezTo>
                      <a:pt x="2603" y="1526"/>
                      <a:pt x="2635" y="1430"/>
                      <a:pt x="2571" y="1365"/>
                    </a:cubicBezTo>
                    <a:cubicBezTo>
                      <a:pt x="2378" y="1269"/>
                      <a:pt x="2185" y="1173"/>
                      <a:pt x="1960" y="1108"/>
                    </a:cubicBezTo>
                    <a:cubicBezTo>
                      <a:pt x="1767" y="1044"/>
                      <a:pt x="1542" y="947"/>
                      <a:pt x="1350" y="851"/>
                    </a:cubicBezTo>
                    <a:cubicBezTo>
                      <a:pt x="964" y="626"/>
                      <a:pt x="610" y="337"/>
                      <a:pt x="257" y="47"/>
                    </a:cubicBezTo>
                    <a:cubicBezTo>
                      <a:pt x="232" y="14"/>
                      <a:pt x="200" y="0"/>
                      <a:pt x="1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289;p50">
                <a:extLst>
                  <a:ext uri="{FF2B5EF4-FFF2-40B4-BE49-F238E27FC236}">
                    <a16:creationId xmlns:a16="http://schemas.microsoft.com/office/drawing/2014/main" id="{A8BCB5BC-FA6B-8339-27F0-6986489FEEB1}"/>
                  </a:ext>
                </a:extLst>
              </p:cNvPr>
              <p:cNvSpPr/>
              <p:nvPr/>
            </p:nvSpPr>
            <p:spPr>
              <a:xfrm>
                <a:off x="4001127" y="4309632"/>
                <a:ext cx="39429" cy="14184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486" extrusionOk="0">
                    <a:moveTo>
                      <a:pt x="154" y="1"/>
                    </a:moveTo>
                    <a:cubicBezTo>
                      <a:pt x="117" y="1"/>
                      <a:pt x="85" y="28"/>
                      <a:pt x="65" y="68"/>
                    </a:cubicBezTo>
                    <a:cubicBezTo>
                      <a:pt x="1" y="132"/>
                      <a:pt x="33" y="197"/>
                      <a:pt x="97" y="229"/>
                    </a:cubicBezTo>
                    <a:cubicBezTo>
                      <a:pt x="258" y="325"/>
                      <a:pt x="451" y="422"/>
                      <a:pt x="643" y="454"/>
                    </a:cubicBezTo>
                    <a:cubicBezTo>
                      <a:pt x="740" y="486"/>
                      <a:pt x="868" y="486"/>
                      <a:pt x="965" y="486"/>
                    </a:cubicBezTo>
                    <a:lnTo>
                      <a:pt x="1093" y="486"/>
                    </a:lnTo>
                    <a:cubicBezTo>
                      <a:pt x="1158" y="486"/>
                      <a:pt x="1222" y="454"/>
                      <a:pt x="1254" y="454"/>
                    </a:cubicBezTo>
                    <a:cubicBezTo>
                      <a:pt x="1351" y="390"/>
                      <a:pt x="1318" y="293"/>
                      <a:pt x="1254" y="261"/>
                    </a:cubicBezTo>
                    <a:cubicBezTo>
                      <a:pt x="1158" y="261"/>
                      <a:pt x="1061" y="229"/>
                      <a:pt x="965" y="229"/>
                    </a:cubicBezTo>
                    <a:lnTo>
                      <a:pt x="740" y="165"/>
                    </a:lnTo>
                    <a:cubicBezTo>
                      <a:pt x="547" y="132"/>
                      <a:pt x="386" y="100"/>
                      <a:pt x="226" y="36"/>
                    </a:cubicBezTo>
                    <a:cubicBezTo>
                      <a:pt x="201" y="11"/>
                      <a:pt x="176" y="1"/>
                      <a:pt x="1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290;p50">
                <a:extLst>
                  <a:ext uri="{FF2B5EF4-FFF2-40B4-BE49-F238E27FC236}">
                    <a16:creationId xmlns:a16="http://schemas.microsoft.com/office/drawing/2014/main" id="{7C2E3AD2-F8C1-CAB1-3F15-9BFD88A45C71}"/>
                  </a:ext>
                </a:extLst>
              </p:cNvPr>
              <p:cNvSpPr/>
              <p:nvPr/>
            </p:nvSpPr>
            <p:spPr>
              <a:xfrm>
                <a:off x="4358556" y="4071220"/>
                <a:ext cx="11295" cy="65754"/>
              </a:xfrm>
              <a:custGeom>
                <a:avLst/>
                <a:gdLst/>
                <a:ahLst/>
                <a:cxnLst/>
                <a:rect l="l" t="t" r="r" b="b"/>
                <a:pathLst>
                  <a:path w="387" h="2253" extrusionOk="0">
                    <a:moveTo>
                      <a:pt x="252" y="0"/>
                    </a:moveTo>
                    <a:cubicBezTo>
                      <a:pt x="213" y="0"/>
                      <a:pt x="174" y="21"/>
                      <a:pt x="161" y="72"/>
                    </a:cubicBezTo>
                    <a:cubicBezTo>
                      <a:pt x="65" y="426"/>
                      <a:pt x="33" y="780"/>
                      <a:pt x="33" y="1133"/>
                    </a:cubicBezTo>
                    <a:cubicBezTo>
                      <a:pt x="1" y="1519"/>
                      <a:pt x="97" y="1872"/>
                      <a:pt x="226" y="2194"/>
                    </a:cubicBezTo>
                    <a:cubicBezTo>
                      <a:pt x="253" y="2234"/>
                      <a:pt x="285" y="2252"/>
                      <a:pt x="314" y="2252"/>
                    </a:cubicBezTo>
                    <a:cubicBezTo>
                      <a:pt x="354" y="2252"/>
                      <a:pt x="386" y="2218"/>
                      <a:pt x="386" y="2162"/>
                    </a:cubicBezTo>
                    <a:cubicBezTo>
                      <a:pt x="386" y="2001"/>
                      <a:pt x="354" y="1840"/>
                      <a:pt x="322" y="1680"/>
                    </a:cubicBezTo>
                    <a:cubicBezTo>
                      <a:pt x="322" y="1487"/>
                      <a:pt x="290" y="1326"/>
                      <a:pt x="290" y="1165"/>
                    </a:cubicBezTo>
                    <a:cubicBezTo>
                      <a:pt x="258" y="812"/>
                      <a:pt x="290" y="458"/>
                      <a:pt x="354" y="105"/>
                    </a:cubicBezTo>
                    <a:cubicBezTo>
                      <a:pt x="373" y="47"/>
                      <a:pt x="312" y="0"/>
                      <a:pt x="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291;p50">
                <a:extLst>
                  <a:ext uri="{FF2B5EF4-FFF2-40B4-BE49-F238E27FC236}">
                    <a16:creationId xmlns:a16="http://schemas.microsoft.com/office/drawing/2014/main" id="{29D64F14-7642-3A23-DA3D-48B80BDE8F60}"/>
                  </a:ext>
                </a:extLst>
              </p:cNvPr>
              <p:cNvSpPr/>
              <p:nvPr/>
            </p:nvSpPr>
            <p:spPr>
              <a:xfrm>
                <a:off x="4371689" y="4159242"/>
                <a:ext cx="15030" cy="28630"/>
              </a:xfrm>
              <a:custGeom>
                <a:avLst/>
                <a:gdLst/>
                <a:ahLst/>
                <a:cxnLst/>
                <a:rect l="l" t="t" r="r" b="b"/>
                <a:pathLst>
                  <a:path w="515" h="981" extrusionOk="0">
                    <a:moveTo>
                      <a:pt x="100" y="0"/>
                    </a:moveTo>
                    <a:cubicBezTo>
                      <a:pt x="87" y="0"/>
                      <a:pt x="74" y="4"/>
                      <a:pt x="65" y="14"/>
                    </a:cubicBezTo>
                    <a:cubicBezTo>
                      <a:pt x="1" y="14"/>
                      <a:pt x="1" y="78"/>
                      <a:pt x="1" y="142"/>
                    </a:cubicBezTo>
                    <a:cubicBezTo>
                      <a:pt x="65" y="271"/>
                      <a:pt x="97" y="432"/>
                      <a:pt x="161" y="560"/>
                    </a:cubicBezTo>
                    <a:lnTo>
                      <a:pt x="258" y="753"/>
                    </a:lnTo>
                    <a:cubicBezTo>
                      <a:pt x="258" y="785"/>
                      <a:pt x="258" y="817"/>
                      <a:pt x="290" y="849"/>
                    </a:cubicBezTo>
                    <a:cubicBezTo>
                      <a:pt x="322" y="882"/>
                      <a:pt x="322" y="914"/>
                      <a:pt x="354" y="946"/>
                    </a:cubicBezTo>
                    <a:cubicBezTo>
                      <a:pt x="379" y="970"/>
                      <a:pt x="403" y="981"/>
                      <a:pt x="426" y="981"/>
                    </a:cubicBezTo>
                    <a:cubicBezTo>
                      <a:pt x="463" y="981"/>
                      <a:pt x="495" y="953"/>
                      <a:pt x="515" y="914"/>
                    </a:cubicBezTo>
                    <a:cubicBezTo>
                      <a:pt x="515" y="849"/>
                      <a:pt x="515" y="817"/>
                      <a:pt x="515" y="785"/>
                    </a:cubicBezTo>
                    <a:cubicBezTo>
                      <a:pt x="483" y="753"/>
                      <a:pt x="483" y="689"/>
                      <a:pt x="451" y="657"/>
                    </a:cubicBezTo>
                    <a:lnTo>
                      <a:pt x="386" y="464"/>
                    </a:lnTo>
                    <a:cubicBezTo>
                      <a:pt x="322" y="335"/>
                      <a:pt x="258" y="174"/>
                      <a:pt x="194" y="46"/>
                    </a:cubicBezTo>
                    <a:cubicBezTo>
                      <a:pt x="171" y="23"/>
                      <a:pt x="132" y="0"/>
                      <a:pt x="1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292;p50">
                <a:extLst>
                  <a:ext uri="{FF2B5EF4-FFF2-40B4-BE49-F238E27FC236}">
                    <a16:creationId xmlns:a16="http://schemas.microsoft.com/office/drawing/2014/main" id="{BFE82B0A-0D72-778E-01C8-964648F6D0F3}"/>
                  </a:ext>
                </a:extLst>
              </p:cNvPr>
              <p:cNvSpPr/>
              <p:nvPr/>
            </p:nvSpPr>
            <p:spPr>
              <a:xfrm>
                <a:off x="4935514" y="4180022"/>
                <a:ext cx="61931" cy="24661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845" extrusionOk="0">
                    <a:moveTo>
                      <a:pt x="1979" y="0"/>
                    </a:moveTo>
                    <a:cubicBezTo>
                      <a:pt x="1963" y="0"/>
                      <a:pt x="1947" y="3"/>
                      <a:pt x="1929" y="9"/>
                    </a:cubicBezTo>
                    <a:cubicBezTo>
                      <a:pt x="1640" y="105"/>
                      <a:pt x="1318" y="202"/>
                      <a:pt x="997" y="298"/>
                    </a:cubicBezTo>
                    <a:cubicBezTo>
                      <a:pt x="836" y="330"/>
                      <a:pt x="708" y="395"/>
                      <a:pt x="547" y="427"/>
                    </a:cubicBezTo>
                    <a:lnTo>
                      <a:pt x="290" y="523"/>
                    </a:lnTo>
                    <a:cubicBezTo>
                      <a:pt x="225" y="555"/>
                      <a:pt x="161" y="587"/>
                      <a:pt x="65" y="620"/>
                    </a:cubicBezTo>
                    <a:cubicBezTo>
                      <a:pt x="0" y="684"/>
                      <a:pt x="0" y="845"/>
                      <a:pt x="129" y="845"/>
                    </a:cubicBezTo>
                    <a:cubicBezTo>
                      <a:pt x="193" y="845"/>
                      <a:pt x="290" y="812"/>
                      <a:pt x="386" y="812"/>
                    </a:cubicBezTo>
                    <a:cubicBezTo>
                      <a:pt x="450" y="780"/>
                      <a:pt x="547" y="748"/>
                      <a:pt x="611" y="716"/>
                    </a:cubicBezTo>
                    <a:cubicBezTo>
                      <a:pt x="772" y="684"/>
                      <a:pt x="933" y="652"/>
                      <a:pt x="1061" y="587"/>
                    </a:cubicBezTo>
                    <a:lnTo>
                      <a:pt x="1993" y="266"/>
                    </a:lnTo>
                    <a:cubicBezTo>
                      <a:pt x="2090" y="234"/>
                      <a:pt x="2122" y="170"/>
                      <a:pt x="2090" y="105"/>
                    </a:cubicBezTo>
                    <a:cubicBezTo>
                      <a:pt x="2090" y="53"/>
                      <a:pt x="2047" y="0"/>
                      <a:pt x="1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293;p50">
                <a:extLst>
                  <a:ext uri="{FF2B5EF4-FFF2-40B4-BE49-F238E27FC236}">
                    <a16:creationId xmlns:a16="http://schemas.microsoft.com/office/drawing/2014/main" id="{D281257A-0089-61C9-CDE8-C18C261D3853}"/>
                  </a:ext>
                </a:extLst>
              </p:cNvPr>
              <p:cNvSpPr/>
              <p:nvPr/>
            </p:nvSpPr>
            <p:spPr>
              <a:xfrm>
                <a:off x="4097554" y="4186997"/>
                <a:ext cx="31199" cy="24253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831" extrusionOk="0">
                    <a:moveTo>
                      <a:pt x="143" y="1"/>
                    </a:moveTo>
                    <a:cubicBezTo>
                      <a:pt x="64" y="1"/>
                      <a:pt x="0" y="136"/>
                      <a:pt x="104" y="188"/>
                    </a:cubicBezTo>
                    <a:cubicBezTo>
                      <a:pt x="232" y="284"/>
                      <a:pt x="361" y="413"/>
                      <a:pt x="490" y="509"/>
                    </a:cubicBezTo>
                    <a:lnTo>
                      <a:pt x="715" y="670"/>
                    </a:lnTo>
                    <a:cubicBezTo>
                      <a:pt x="747" y="702"/>
                      <a:pt x="779" y="734"/>
                      <a:pt x="811" y="766"/>
                    </a:cubicBezTo>
                    <a:cubicBezTo>
                      <a:pt x="843" y="798"/>
                      <a:pt x="875" y="798"/>
                      <a:pt x="940" y="831"/>
                    </a:cubicBezTo>
                    <a:cubicBezTo>
                      <a:pt x="1004" y="831"/>
                      <a:pt x="1068" y="766"/>
                      <a:pt x="1036" y="702"/>
                    </a:cubicBezTo>
                    <a:cubicBezTo>
                      <a:pt x="1004" y="670"/>
                      <a:pt x="972" y="638"/>
                      <a:pt x="972" y="606"/>
                    </a:cubicBezTo>
                    <a:cubicBezTo>
                      <a:pt x="940" y="573"/>
                      <a:pt x="875" y="541"/>
                      <a:pt x="843" y="509"/>
                    </a:cubicBezTo>
                    <a:lnTo>
                      <a:pt x="650" y="348"/>
                    </a:lnTo>
                    <a:cubicBezTo>
                      <a:pt x="490" y="220"/>
                      <a:pt x="361" y="123"/>
                      <a:pt x="200" y="27"/>
                    </a:cubicBezTo>
                    <a:cubicBezTo>
                      <a:pt x="182" y="8"/>
                      <a:pt x="162" y="1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1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1"/>
          <p:cNvSpPr txBox="1">
            <a:spLocks noGrp="1"/>
          </p:cNvSpPr>
          <p:nvPr>
            <p:ph type="ctrTitle"/>
          </p:nvPr>
        </p:nvSpPr>
        <p:spPr>
          <a:xfrm>
            <a:off x="2947767" y="83473"/>
            <a:ext cx="5273877" cy="25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Prototype logo</a:t>
            </a:r>
            <a:endParaRPr sz="5000" dirty="0"/>
          </a:p>
        </p:txBody>
      </p:sp>
      <p:grpSp>
        <p:nvGrpSpPr>
          <p:cNvPr id="313" name="Google Shape;313;p31"/>
          <p:cNvGrpSpPr/>
          <p:nvPr/>
        </p:nvGrpSpPr>
        <p:grpSpPr>
          <a:xfrm>
            <a:off x="-3873551" y="55808"/>
            <a:ext cx="6833031" cy="6709769"/>
            <a:chOff x="-2680521" y="252756"/>
            <a:chExt cx="6833031" cy="6709769"/>
          </a:xfrm>
        </p:grpSpPr>
        <p:sp>
          <p:nvSpPr>
            <p:cNvPr id="314" name="Google Shape;314;p31"/>
            <p:cNvSpPr/>
            <p:nvPr/>
          </p:nvSpPr>
          <p:spPr>
            <a:xfrm>
              <a:off x="482025" y="635465"/>
              <a:ext cx="3670486" cy="3872569"/>
            </a:xfrm>
            <a:custGeom>
              <a:avLst/>
              <a:gdLst/>
              <a:ahLst/>
              <a:cxnLst/>
              <a:rect l="l" t="t" r="r" b="b"/>
              <a:pathLst>
                <a:path w="128406" h="136852" extrusionOk="0">
                  <a:moveTo>
                    <a:pt x="86438" y="0"/>
                  </a:moveTo>
                  <a:cubicBezTo>
                    <a:pt x="62580" y="0"/>
                    <a:pt x="34197" y="7497"/>
                    <a:pt x="22107" y="10954"/>
                  </a:cubicBezTo>
                  <a:cubicBezTo>
                    <a:pt x="1" y="17247"/>
                    <a:pt x="29702" y="125416"/>
                    <a:pt x="29702" y="125416"/>
                  </a:cubicBezTo>
                  <a:lnTo>
                    <a:pt x="28861" y="127207"/>
                  </a:lnTo>
                  <a:cubicBezTo>
                    <a:pt x="29990" y="134247"/>
                    <a:pt x="49985" y="136851"/>
                    <a:pt x="70185" y="136851"/>
                  </a:cubicBezTo>
                  <a:cubicBezTo>
                    <a:pt x="89288" y="136851"/>
                    <a:pt x="108575" y="134522"/>
                    <a:pt x="112267" y="131411"/>
                  </a:cubicBezTo>
                  <a:cubicBezTo>
                    <a:pt x="119834" y="125037"/>
                    <a:pt x="128405" y="59180"/>
                    <a:pt x="124581" y="21993"/>
                  </a:cubicBezTo>
                  <a:cubicBezTo>
                    <a:pt x="122860" y="5145"/>
                    <a:pt x="106202" y="0"/>
                    <a:pt x="86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15;p31"/>
            <p:cNvGrpSpPr/>
            <p:nvPr/>
          </p:nvGrpSpPr>
          <p:grpSpPr>
            <a:xfrm>
              <a:off x="-2680521" y="252756"/>
              <a:ext cx="6588338" cy="6709769"/>
              <a:chOff x="-2680521" y="252756"/>
              <a:chExt cx="6588338" cy="6709769"/>
            </a:xfrm>
          </p:grpSpPr>
          <p:grpSp>
            <p:nvGrpSpPr>
              <p:cNvPr id="316" name="Google Shape;316;p31"/>
              <p:cNvGrpSpPr/>
              <p:nvPr/>
            </p:nvGrpSpPr>
            <p:grpSpPr>
              <a:xfrm>
                <a:off x="-2361656" y="542657"/>
                <a:ext cx="4763028" cy="3757498"/>
                <a:chOff x="1328500" y="1569250"/>
                <a:chExt cx="2149575" cy="1695775"/>
              </a:xfrm>
            </p:grpSpPr>
            <p:sp>
              <p:nvSpPr>
                <p:cNvPr id="317" name="Google Shape;317;p31"/>
                <p:cNvSpPr/>
                <p:nvPr/>
              </p:nvSpPr>
              <p:spPr>
                <a:xfrm>
                  <a:off x="2353775" y="1576475"/>
                  <a:ext cx="1115500" cy="168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0" h="67244" extrusionOk="0">
                      <a:moveTo>
                        <a:pt x="14688" y="1"/>
                      </a:moveTo>
                      <a:cubicBezTo>
                        <a:pt x="14577" y="1"/>
                        <a:pt x="14464" y="11"/>
                        <a:pt x="14349" y="31"/>
                      </a:cubicBezTo>
                      <a:cubicBezTo>
                        <a:pt x="12152" y="438"/>
                        <a:pt x="9006" y="4316"/>
                        <a:pt x="5235" y="11233"/>
                      </a:cubicBezTo>
                      <a:cubicBezTo>
                        <a:pt x="3852" y="13783"/>
                        <a:pt x="2632" y="16305"/>
                        <a:pt x="1709" y="18285"/>
                      </a:cubicBezTo>
                      <a:cubicBezTo>
                        <a:pt x="1547" y="18611"/>
                        <a:pt x="1384" y="18963"/>
                        <a:pt x="1248" y="19289"/>
                      </a:cubicBezTo>
                      <a:cubicBezTo>
                        <a:pt x="651" y="20618"/>
                        <a:pt x="245" y="21567"/>
                        <a:pt x="82" y="21974"/>
                      </a:cubicBezTo>
                      <a:cubicBezTo>
                        <a:pt x="82" y="22137"/>
                        <a:pt x="82" y="22299"/>
                        <a:pt x="82" y="22462"/>
                      </a:cubicBezTo>
                      <a:cubicBezTo>
                        <a:pt x="82" y="22544"/>
                        <a:pt x="82" y="22652"/>
                        <a:pt x="82" y="22706"/>
                      </a:cubicBezTo>
                      <a:cubicBezTo>
                        <a:pt x="82" y="22760"/>
                        <a:pt x="82" y="22869"/>
                        <a:pt x="0" y="22896"/>
                      </a:cubicBezTo>
                      <a:cubicBezTo>
                        <a:pt x="0" y="26314"/>
                        <a:pt x="0" y="40418"/>
                        <a:pt x="0" y="51864"/>
                      </a:cubicBezTo>
                      <a:lnTo>
                        <a:pt x="0" y="67244"/>
                      </a:lnTo>
                      <a:cubicBezTo>
                        <a:pt x="1330" y="67216"/>
                        <a:pt x="11176" y="67054"/>
                        <a:pt x="21211" y="66593"/>
                      </a:cubicBezTo>
                      <a:cubicBezTo>
                        <a:pt x="30922" y="66131"/>
                        <a:pt x="36726" y="65589"/>
                        <a:pt x="40144" y="65047"/>
                      </a:cubicBezTo>
                      <a:cubicBezTo>
                        <a:pt x="43019" y="64585"/>
                        <a:pt x="44185" y="64151"/>
                        <a:pt x="44511" y="63772"/>
                      </a:cubicBezTo>
                      <a:cubicBezTo>
                        <a:pt x="44592" y="63717"/>
                        <a:pt x="44619" y="63636"/>
                        <a:pt x="44619" y="63582"/>
                      </a:cubicBezTo>
                      <a:cubicBezTo>
                        <a:pt x="44565" y="63148"/>
                        <a:pt x="41663" y="52190"/>
                        <a:pt x="38435" y="40879"/>
                      </a:cubicBezTo>
                      <a:lnTo>
                        <a:pt x="38354" y="40527"/>
                      </a:lnTo>
                      <a:cubicBezTo>
                        <a:pt x="37079" y="36078"/>
                        <a:pt x="35994" y="32417"/>
                        <a:pt x="35045" y="29406"/>
                      </a:cubicBezTo>
                      <a:cubicBezTo>
                        <a:pt x="34692" y="28267"/>
                        <a:pt x="34366" y="27209"/>
                        <a:pt x="34068" y="26259"/>
                      </a:cubicBezTo>
                      <a:cubicBezTo>
                        <a:pt x="31735" y="18990"/>
                        <a:pt x="30623" y="16685"/>
                        <a:pt x="30081" y="16251"/>
                      </a:cubicBezTo>
                      <a:cubicBezTo>
                        <a:pt x="29820" y="16010"/>
                        <a:pt x="29485" y="15873"/>
                        <a:pt x="29130" y="15873"/>
                      </a:cubicBezTo>
                      <a:cubicBezTo>
                        <a:pt x="29006" y="15873"/>
                        <a:pt x="28879" y="15890"/>
                        <a:pt x="28752" y="15925"/>
                      </a:cubicBezTo>
                      <a:cubicBezTo>
                        <a:pt x="27613" y="16251"/>
                        <a:pt x="26528" y="18041"/>
                        <a:pt x="25822" y="19587"/>
                      </a:cubicBezTo>
                      <a:cubicBezTo>
                        <a:pt x="25551" y="20157"/>
                        <a:pt x="25334" y="20699"/>
                        <a:pt x="25171" y="21106"/>
                      </a:cubicBezTo>
                      <a:cubicBezTo>
                        <a:pt x="25063" y="21404"/>
                        <a:pt x="24982" y="21621"/>
                        <a:pt x="24927" y="21757"/>
                      </a:cubicBezTo>
                      <a:cubicBezTo>
                        <a:pt x="24927" y="22191"/>
                        <a:pt x="24900" y="22625"/>
                        <a:pt x="24900" y="23059"/>
                      </a:cubicBezTo>
                      <a:cubicBezTo>
                        <a:pt x="24900" y="23086"/>
                        <a:pt x="24873" y="23113"/>
                        <a:pt x="24846" y="23140"/>
                      </a:cubicBezTo>
                      <a:lnTo>
                        <a:pt x="24846" y="23683"/>
                      </a:lnTo>
                      <a:cubicBezTo>
                        <a:pt x="24846" y="23755"/>
                        <a:pt x="24786" y="23803"/>
                        <a:pt x="24721" y="23803"/>
                      </a:cubicBezTo>
                      <a:cubicBezTo>
                        <a:pt x="24689" y="23803"/>
                        <a:pt x="24656" y="23791"/>
                        <a:pt x="24629" y="23764"/>
                      </a:cubicBezTo>
                      <a:cubicBezTo>
                        <a:pt x="24602" y="23764"/>
                        <a:pt x="24575" y="23737"/>
                        <a:pt x="24575" y="23683"/>
                      </a:cubicBezTo>
                      <a:cubicBezTo>
                        <a:pt x="24548" y="23520"/>
                        <a:pt x="24520" y="23357"/>
                        <a:pt x="24520" y="23167"/>
                      </a:cubicBezTo>
                      <a:cubicBezTo>
                        <a:pt x="24466" y="22706"/>
                        <a:pt x="24493" y="22245"/>
                        <a:pt x="24575" y="21784"/>
                      </a:cubicBezTo>
                      <a:cubicBezTo>
                        <a:pt x="24520" y="21648"/>
                        <a:pt x="24466" y="21350"/>
                        <a:pt x="24358" y="20943"/>
                      </a:cubicBezTo>
                      <a:cubicBezTo>
                        <a:pt x="23463" y="17634"/>
                        <a:pt x="20316" y="6730"/>
                        <a:pt x="16383" y="1034"/>
                      </a:cubicBezTo>
                      <a:cubicBezTo>
                        <a:pt x="15897" y="340"/>
                        <a:pt x="15332" y="1"/>
                        <a:pt x="1468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1"/>
                <p:cNvSpPr/>
                <p:nvPr/>
              </p:nvSpPr>
              <p:spPr>
                <a:xfrm>
                  <a:off x="2465650" y="1576475"/>
                  <a:ext cx="452325" cy="43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93" h="17491" extrusionOk="0">
                      <a:moveTo>
                        <a:pt x="10240" y="1"/>
                      </a:moveTo>
                      <a:cubicBezTo>
                        <a:pt x="10129" y="1"/>
                        <a:pt x="10016" y="11"/>
                        <a:pt x="9901" y="31"/>
                      </a:cubicBezTo>
                      <a:cubicBezTo>
                        <a:pt x="7704" y="438"/>
                        <a:pt x="4558" y="4289"/>
                        <a:pt x="788" y="11233"/>
                      </a:cubicBezTo>
                      <a:cubicBezTo>
                        <a:pt x="543" y="11721"/>
                        <a:pt x="272" y="12209"/>
                        <a:pt x="1" y="12698"/>
                      </a:cubicBezTo>
                      <a:cubicBezTo>
                        <a:pt x="733" y="12318"/>
                        <a:pt x="1520" y="12074"/>
                        <a:pt x="2334" y="12019"/>
                      </a:cubicBezTo>
                      <a:cubicBezTo>
                        <a:pt x="2551" y="12942"/>
                        <a:pt x="2822" y="13864"/>
                        <a:pt x="3147" y="14759"/>
                      </a:cubicBezTo>
                      <a:cubicBezTo>
                        <a:pt x="3229" y="15057"/>
                        <a:pt x="3391" y="15329"/>
                        <a:pt x="3636" y="15518"/>
                      </a:cubicBezTo>
                      <a:cubicBezTo>
                        <a:pt x="3765" y="15607"/>
                        <a:pt x="3908" y="15646"/>
                        <a:pt x="4055" y="15646"/>
                      </a:cubicBezTo>
                      <a:cubicBezTo>
                        <a:pt x="4401" y="15646"/>
                        <a:pt x="4763" y="15432"/>
                        <a:pt x="4992" y="15166"/>
                      </a:cubicBezTo>
                      <a:cubicBezTo>
                        <a:pt x="5344" y="14786"/>
                        <a:pt x="5561" y="14298"/>
                        <a:pt x="5887" y="13918"/>
                      </a:cubicBezTo>
                      <a:cubicBezTo>
                        <a:pt x="6135" y="13651"/>
                        <a:pt x="6492" y="13450"/>
                        <a:pt x="6832" y="13450"/>
                      </a:cubicBezTo>
                      <a:cubicBezTo>
                        <a:pt x="6975" y="13450"/>
                        <a:pt x="7115" y="13485"/>
                        <a:pt x="7243" y="13566"/>
                      </a:cubicBezTo>
                      <a:cubicBezTo>
                        <a:pt x="7406" y="13701"/>
                        <a:pt x="7568" y="13864"/>
                        <a:pt x="7650" y="14081"/>
                      </a:cubicBezTo>
                      <a:cubicBezTo>
                        <a:pt x="8111" y="14813"/>
                        <a:pt x="8545" y="15573"/>
                        <a:pt x="8979" y="16332"/>
                      </a:cubicBezTo>
                      <a:cubicBezTo>
                        <a:pt x="9183" y="16663"/>
                        <a:pt x="9458" y="17042"/>
                        <a:pt x="9828" y="17042"/>
                      </a:cubicBezTo>
                      <a:cubicBezTo>
                        <a:pt x="9852" y="17042"/>
                        <a:pt x="9876" y="17041"/>
                        <a:pt x="9901" y="17037"/>
                      </a:cubicBezTo>
                      <a:cubicBezTo>
                        <a:pt x="10091" y="16983"/>
                        <a:pt x="10254" y="16902"/>
                        <a:pt x="10389" y="16766"/>
                      </a:cubicBezTo>
                      <a:cubicBezTo>
                        <a:pt x="10878" y="16332"/>
                        <a:pt x="11312" y="15790"/>
                        <a:pt x="11610" y="15193"/>
                      </a:cubicBezTo>
                      <a:cubicBezTo>
                        <a:pt x="11746" y="14895"/>
                        <a:pt x="11908" y="14569"/>
                        <a:pt x="12234" y="14461"/>
                      </a:cubicBezTo>
                      <a:cubicBezTo>
                        <a:pt x="12301" y="14436"/>
                        <a:pt x="12367" y="14424"/>
                        <a:pt x="12431" y="14424"/>
                      </a:cubicBezTo>
                      <a:cubicBezTo>
                        <a:pt x="12860" y="14424"/>
                        <a:pt x="13222" y="14931"/>
                        <a:pt x="13481" y="15356"/>
                      </a:cubicBezTo>
                      <a:cubicBezTo>
                        <a:pt x="13834" y="15952"/>
                        <a:pt x="14241" y="16495"/>
                        <a:pt x="14702" y="16983"/>
                      </a:cubicBezTo>
                      <a:cubicBezTo>
                        <a:pt x="14921" y="17245"/>
                        <a:pt x="15227" y="17490"/>
                        <a:pt x="15537" y="17490"/>
                      </a:cubicBezTo>
                      <a:cubicBezTo>
                        <a:pt x="15611" y="17490"/>
                        <a:pt x="15686" y="17476"/>
                        <a:pt x="15760" y="17444"/>
                      </a:cubicBezTo>
                      <a:cubicBezTo>
                        <a:pt x="16031" y="17309"/>
                        <a:pt x="16140" y="16983"/>
                        <a:pt x="16248" y="16685"/>
                      </a:cubicBezTo>
                      <a:cubicBezTo>
                        <a:pt x="16411" y="16169"/>
                        <a:pt x="16682" y="15708"/>
                        <a:pt x="17008" y="15329"/>
                      </a:cubicBezTo>
                      <a:cubicBezTo>
                        <a:pt x="17116" y="15166"/>
                        <a:pt x="17252" y="15030"/>
                        <a:pt x="17414" y="14949"/>
                      </a:cubicBezTo>
                      <a:cubicBezTo>
                        <a:pt x="17506" y="14918"/>
                        <a:pt x="17598" y="14903"/>
                        <a:pt x="17686" y="14903"/>
                      </a:cubicBezTo>
                      <a:cubicBezTo>
                        <a:pt x="17834" y="14903"/>
                        <a:pt x="17974" y="14945"/>
                        <a:pt x="18093" y="15030"/>
                      </a:cubicBezTo>
                      <a:cubicBezTo>
                        <a:pt x="16601" y="10473"/>
                        <a:pt x="14404" y="4669"/>
                        <a:pt x="11935" y="1034"/>
                      </a:cubicBezTo>
                      <a:cubicBezTo>
                        <a:pt x="11449" y="340"/>
                        <a:pt x="10884" y="1"/>
                        <a:pt x="1024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34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1"/>
                <p:cNvSpPr/>
                <p:nvPr/>
              </p:nvSpPr>
              <p:spPr>
                <a:xfrm>
                  <a:off x="2999325" y="1973175"/>
                  <a:ext cx="206175" cy="25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7" h="10392" extrusionOk="0">
                      <a:moveTo>
                        <a:pt x="3334" y="1"/>
                      </a:moveTo>
                      <a:cubicBezTo>
                        <a:pt x="3201" y="1"/>
                        <a:pt x="3065" y="20"/>
                        <a:pt x="2930" y="57"/>
                      </a:cubicBezTo>
                      <a:cubicBezTo>
                        <a:pt x="1791" y="383"/>
                        <a:pt x="706" y="2173"/>
                        <a:pt x="0" y="3719"/>
                      </a:cubicBezTo>
                      <a:cubicBezTo>
                        <a:pt x="109" y="3638"/>
                        <a:pt x="217" y="3529"/>
                        <a:pt x="299" y="3448"/>
                      </a:cubicBezTo>
                      <a:cubicBezTo>
                        <a:pt x="570" y="3095"/>
                        <a:pt x="950" y="2851"/>
                        <a:pt x="1357" y="2715"/>
                      </a:cubicBezTo>
                      <a:cubicBezTo>
                        <a:pt x="1397" y="2688"/>
                        <a:pt x="1438" y="2675"/>
                        <a:pt x="1479" y="2675"/>
                      </a:cubicBezTo>
                      <a:cubicBezTo>
                        <a:pt x="1519" y="2675"/>
                        <a:pt x="1560" y="2688"/>
                        <a:pt x="1601" y="2715"/>
                      </a:cubicBezTo>
                      <a:cubicBezTo>
                        <a:pt x="1655" y="2743"/>
                        <a:pt x="1709" y="2824"/>
                        <a:pt x="1736" y="2905"/>
                      </a:cubicBezTo>
                      <a:lnTo>
                        <a:pt x="2008" y="3692"/>
                      </a:lnTo>
                      <a:cubicBezTo>
                        <a:pt x="2085" y="3925"/>
                        <a:pt x="2187" y="4182"/>
                        <a:pt x="2455" y="4182"/>
                      </a:cubicBezTo>
                      <a:cubicBezTo>
                        <a:pt x="2468" y="4182"/>
                        <a:pt x="2482" y="4181"/>
                        <a:pt x="2496" y="4180"/>
                      </a:cubicBezTo>
                      <a:cubicBezTo>
                        <a:pt x="2794" y="4153"/>
                        <a:pt x="2876" y="3719"/>
                        <a:pt x="3120" y="3556"/>
                      </a:cubicBezTo>
                      <a:cubicBezTo>
                        <a:pt x="3187" y="3517"/>
                        <a:pt x="3257" y="3500"/>
                        <a:pt x="3327" y="3500"/>
                      </a:cubicBezTo>
                      <a:cubicBezTo>
                        <a:pt x="3595" y="3500"/>
                        <a:pt x="3870" y="3754"/>
                        <a:pt x="4042" y="3990"/>
                      </a:cubicBezTo>
                      <a:cubicBezTo>
                        <a:pt x="5534" y="6079"/>
                        <a:pt x="6537" y="8520"/>
                        <a:pt x="8246" y="10391"/>
                      </a:cubicBezTo>
                      <a:cubicBezTo>
                        <a:pt x="5913" y="3122"/>
                        <a:pt x="4801" y="844"/>
                        <a:pt x="4259" y="383"/>
                      </a:cubicBezTo>
                      <a:cubicBezTo>
                        <a:pt x="4004" y="128"/>
                        <a:pt x="3679" y="1"/>
                        <a:pt x="3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34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1"/>
                <p:cNvSpPr/>
                <p:nvPr/>
              </p:nvSpPr>
              <p:spPr>
                <a:xfrm>
                  <a:off x="2346325" y="1569250"/>
                  <a:ext cx="1131750" cy="169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70" h="67831" extrusionOk="0">
                      <a:moveTo>
                        <a:pt x="15025" y="308"/>
                      </a:moveTo>
                      <a:cubicBezTo>
                        <a:pt x="15665" y="308"/>
                        <a:pt x="16220" y="642"/>
                        <a:pt x="16708" y="1350"/>
                      </a:cubicBezTo>
                      <a:cubicBezTo>
                        <a:pt x="21130" y="7725"/>
                        <a:pt x="24547" y="20717"/>
                        <a:pt x="24900" y="22100"/>
                      </a:cubicBezTo>
                      <a:cubicBezTo>
                        <a:pt x="24818" y="22561"/>
                        <a:pt x="24791" y="23022"/>
                        <a:pt x="24846" y="23483"/>
                      </a:cubicBezTo>
                      <a:cubicBezTo>
                        <a:pt x="24846" y="23646"/>
                        <a:pt x="24873" y="23836"/>
                        <a:pt x="24900" y="23999"/>
                      </a:cubicBezTo>
                      <a:cubicBezTo>
                        <a:pt x="24900" y="24053"/>
                        <a:pt x="24927" y="24080"/>
                        <a:pt x="24981" y="24080"/>
                      </a:cubicBezTo>
                      <a:cubicBezTo>
                        <a:pt x="24999" y="24107"/>
                        <a:pt x="25026" y="24119"/>
                        <a:pt x="25055" y="24119"/>
                      </a:cubicBezTo>
                      <a:cubicBezTo>
                        <a:pt x="25111" y="24119"/>
                        <a:pt x="25171" y="24071"/>
                        <a:pt x="25171" y="23999"/>
                      </a:cubicBezTo>
                      <a:lnTo>
                        <a:pt x="25171" y="23456"/>
                      </a:lnTo>
                      <a:cubicBezTo>
                        <a:pt x="25198" y="23429"/>
                        <a:pt x="25225" y="23402"/>
                        <a:pt x="25225" y="23375"/>
                      </a:cubicBezTo>
                      <a:cubicBezTo>
                        <a:pt x="25225" y="22941"/>
                        <a:pt x="25252" y="22507"/>
                        <a:pt x="25280" y="22073"/>
                      </a:cubicBezTo>
                      <a:cubicBezTo>
                        <a:pt x="25578" y="21205"/>
                        <a:pt x="27205" y="16784"/>
                        <a:pt x="29104" y="16214"/>
                      </a:cubicBezTo>
                      <a:cubicBezTo>
                        <a:pt x="29218" y="16188"/>
                        <a:pt x="29334" y="16174"/>
                        <a:pt x="29451" y="16174"/>
                      </a:cubicBezTo>
                      <a:cubicBezTo>
                        <a:pt x="29809" y="16174"/>
                        <a:pt x="30167" y="16301"/>
                        <a:pt x="30433" y="16567"/>
                      </a:cubicBezTo>
                      <a:cubicBezTo>
                        <a:pt x="31220" y="17218"/>
                        <a:pt x="33281" y="21965"/>
                        <a:pt x="38679" y="40843"/>
                      </a:cubicBezTo>
                      <a:cubicBezTo>
                        <a:pt x="41934" y="52262"/>
                        <a:pt x="44863" y="63437"/>
                        <a:pt x="44972" y="63871"/>
                      </a:cubicBezTo>
                      <a:cubicBezTo>
                        <a:pt x="44944" y="63952"/>
                        <a:pt x="44917" y="64034"/>
                        <a:pt x="44890" y="64088"/>
                      </a:cubicBezTo>
                      <a:cubicBezTo>
                        <a:pt x="44131" y="64902"/>
                        <a:pt x="39465" y="66041"/>
                        <a:pt x="21564" y="66882"/>
                      </a:cubicBezTo>
                      <a:cubicBezTo>
                        <a:pt x="11555" y="67343"/>
                        <a:pt x="1709" y="67505"/>
                        <a:pt x="380" y="67533"/>
                      </a:cubicBezTo>
                      <a:cubicBezTo>
                        <a:pt x="380" y="64874"/>
                        <a:pt x="326" y="28935"/>
                        <a:pt x="380" y="23185"/>
                      </a:cubicBezTo>
                      <a:cubicBezTo>
                        <a:pt x="434" y="23158"/>
                        <a:pt x="434" y="23049"/>
                        <a:pt x="434" y="22995"/>
                      </a:cubicBezTo>
                      <a:cubicBezTo>
                        <a:pt x="434" y="22941"/>
                        <a:pt x="434" y="22833"/>
                        <a:pt x="434" y="22751"/>
                      </a:cubicBezTo>
                      <a:cubicBezTo>
                        <a:pt x="434" y="22588"/>
                        <a:pt x="434" y="22426"/>
                        <a:pt x="434" y="22263"/>
                      </a:cubicBezTo>
                      <a:cubicBezTo>
                        <a:pt x="841" y="21259"/>
                        <a:pt x="2902" y="16458"/>
                        <a:pt x="5588" y="11522"/>
                      </a:cubicBezTo>
                      <a:cubicBezTo>
                        <a:pt x="9331" y="4687"/>
                        <a:pt x="12423" y="808"/>
                        <a:pt x="14620" y="347"/>
                      </a:cubicBezTo>
                      <a:lnTo>
                        <a:pt x="14620" y="347"/>
                      </a:lnTo>
                      <a:cubicBezTo>
                        <a:pt x="14539" y="428"/>
                        <a:pt x="14484" y="482"/>
                        <a:pt x="14403" y="564"/>
                      </a:cubicBezTo>
                      <a:cubicBezTo>
                        <a:pt x="14322" y="672"/>
                        <a:pt x="14240" y="754"/>
                        <a:pt x="14159" y="862"/>
                      </a:cubicBezTo>
                      <a:cubicBezTo>
                        <a:pt x="14132" y="889"/>
                        <a:pt x="14132" y="916"/>
                        <a:pt x="14159" y="944"/>
                      </a:cubicBezTo>
                      <a:cubicBezTo>
                        <a:pt x="14159" y="957"/>
                        <a:pt x="14166" y="964"/>
                        <a:pt x="14176" y="964"/>
                      </a:cubicBezTo>
                      <a:cubicBezTo>
                        <a:pt x="14186" y="964"/>
                        <a:pt x="14199" y="957"/>
                        <a:pt x="14213" y="944"/>
                      </a:cubicBezTo>
                      <a:cubicBezTo>
                        <a:pt x="14322" y="862"/>
                        <a:pt x="14430" y="754"/>
                        <a:pt x="14511" y="672"/>
                      </a:cubicBezTo>
                      <a:cubicBezTo>
                        <a:pt x="14593" y="564"/>
                        <a:pt x="14674" y="455"/>
                        <a:pt x="14783" y="374"/>
                      </a:cubicBezTo>
                      <a:cubicBezTo>
                        <a:pt x="14783" y="374"/>
                        <a:pt x="14810" y="347"/>
                        <a:pt x="14810" y="320"/>
                      </a:cubicBezTo>
                      <a:cubicBezTo>
                        <a:pt x="14883" y="312"/>
                        <a:pt x="14954" y="308"/>
                        <a:pt x="15025" y="308"/>
                      </a:cubicBezTo>
                      <a:close/>
                      <a:moveTo>
                        <a:pt x="15031" y="1"/>
                      </a:moveTo>
                      <a:cubicBezTo>
                        <a:pt x="14880" y="1"/>
                        <a:pt x="14724" y="17"/>
                        <a:pt x="14566" y="48"/>
                      </a:cubicBezTo>
                      <a:cubicBezTo>
                        <a:pt x="13291" y="320"/>
                        <a:pt x="11745" y="1649"/>
                        <a:pt x="9955" y="4009"/>
                      </a:cubicBezTo>
                      <a:cubicBezTo>
                        <a:pt x="8219" y="6395"/>
                        <a:pt x="6645" y="8891"/>
                        <a:pt x="5262" y="11495"/>
                      </a:cubicBezTo>
                      <a:cubicBezTo>
                        <a:pt x="3363" y="15048"/>
                        <a:pt x="1628" y="18655"/>
                        <a:pt x="81" y="22371"/>
                      </a:cubicBezTo>
                      <a:cubicBezTo>
                        <a:pt x="0" y="22697"/>
                        <a:pt x="81" y="63057"/>
                        <a:pt x="81" y="67668"/>
                      </a:cubicBezTo>
                      <a:lnTo>
                        <a:pt x="81" y="67831"/>
                      </a:lnTo>
                      <a:lnTo>
                        <a:pt x="217" y="67831"/>
                      </a:lnTo>
                      <a:cubicBezTo>
                        <a:pt x="326" y="67831"/>
                        <a:pt x="10850" y="67668"/>
                        <a:pt x="21591" y="67180"/>
                      </a:cubicBezTo>
                      <a:cubicBezTo>
                        <a:pt x="27883" y="66882"/>
                        <a:pt x="33037" y="66529"/>
                        <a:pt x="36834" y="66122"/>
                      </a:cubicBezTo>
                      <a:cubicBezTo>
                        <a:pt x="41744" y="65580"/>
                        <a:pt x="44429" y="64983"/>
                        <a:pt x="45107" y="64278"/>
                      </a:cubicBezTo>
                      <a:cubicBezTo>
                        <a:pt x="45216" y="64169"/>
                        <a:pt x="45270" y="64006"/>
                        <a:pt x="45270" y="63844"/>
                      </a:cubicBezTo>
                      <a:cubicBezTo>
                        <a:pt x="45270" y="63708"/>
                        <a:pt x="42286" y="52262"/>
                        <a:pt x="39031" y="40870"/>
                      </a:cubicBezTo>
                      <a:cubicBezTo>
                        <a:pt x="34664" y="25572"/>
                        <a:pt x="31844" y="17299"/>
                        <a:pt x="30650" y="16323"/>
                      </a:cubicBezTo>
                      <a:cubicBezTo>
                        <a:pt x="30325" y="16018"/>
                        <a:pt x="29892" y="15865"/>
                        <a:pt x="29456" y="15865"/>
                      </a:cubicBezTo>
                      <a:cubicBezTo>
                        <a:pt x="29311" y="15865"/>
                        <a:pt x="29165" y="15882"/>
                        <a:pt x="29023" y="15916"/>
                      </a:cubicBezTo>
                      <a:cubicBezTo>
                        <a:pt x="27151" y="16458"/>
                        <a:pt x="25605" y="20310"/>
                        <a:pt x="25117" y="21666"/>
                      </a:cubicBezTo>
                      <a:cubicBezTo>
                        <a:pt x="24818" y="20554"/>
                        <a:pt x="24032" y="17625"/>
                        <a:pt x="22893" y="14207"/>
                      </a:cubicBezTo>
                      <a:cubicBezTo>
                        <a:pt x="21536" y="10220"/>
                        <a:pt x="19421" y="4687"/>
                        <a:pt x="16980" y="1161"/>
                      </a:cubicBezTo>
                      <a:cubicBezTo>
                        <a:pt x="16438" y="393"/>
                        <a:pt x="15783" y="1"/>
                        <a:pt x="150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31"/>
                <p:cNvSpPr/>
                <p:nvPr/>
              </p:nvSpPr>
              <p:spPr>
                <a:xfrm>
                  <a:off x="1335275" y="2029525"/>
                  <a:ext cx="1790875" cy="121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35" h="48652" extrusionOk="0">
                      <a:moveTo>
                        <a:pt x="36238" y="0"/>
                      </a:moveTo>
                      <a:cubicBezTo>
                        <a:pt x="35506" y="27"/>
                        <a:pt x="34827" y="163"/>
                        <a:pt x="34149" y="407"/>
                      </a:cubicBezTo>
                      <a:cubicBezTo>
                        <a:pt x="32495" y="1031"/>
                        <a:pt x="30867" y="2252"/>
                        <a:pt x="29593" y="3228"/>
                      </a:cubicBezTo>
                      <a:cubicBezTo>
                        <a:pt x="27911" y="4503"/>
                        <a:pt x="26338" y="5886"/>
                        <a:pt x="24873" y="7378"/>
                      </a:cubicBezTo>
                      <a:cubicBezTo>
                        <a:pt x="23598" y="8680"/>
                        <a:pt x="22459" y="9982"/>
                        <a:pt x="21483" y="11094"/>
                      </a:cubicBezTo>
                      <a:cubicBezTo>
                        <a:pt x="20967" y="11691"/>
                        <a:pt x="20479" y="12260"/>
                        <a:pt x="19964" y="12857"/>
                      </a:cubicBezTo>
                      <a:cubicBezTo>
                        <a:pt x="14539" y="19340"/>
                        <a:pt x="9629" y="26338"/>
                        <a:pt x="4883" y="33119"/>
                      </a:cubicBezTo>
                      <a:cubicBezTo>
                        <a:pt x="3608" y="34963"/>
                        <a:pt x="2279" y="36862"/>
                        <a:pt x="1113" y="38815"/>
                      </a:cubicBezTo>
                      <a:cubicBezTo>
                        <a:pt x="814" y="39303"/>
                        <a:pt x="543" y="39845"/>
                        <a:pt x="326" y="40415"/>
                      </a:cubicBezTo>
                      <a:cubicBezTo>
                        <a:pt x="272" y="40605"/>
                        <a:pt x="217" y="40795"/>
                        <a:pt x="190" y="40984"/>
                      </a:cubicBezTo>
                      <a:cubicBezTo>
                        <a:pt x="0" y="42178"/>
                        <a:pt x="706" y="43154"/>
                        <a:pt x="1329" y="43778"/>
                      </a:cubicBezTo>
                      <a:cubicBezTo>
                        <a:pt x="3391" y="45785"/>
                        <a:pt x="6809" y="46463"/>
                        <a:pt x="9575" y="47006"/>
                      </a:cubicBezTo>
                      <a:cubicBezTo>
                        <a:pt x="14240" y="47928"/>
                        <a:pt x="19069" y="48254"/>
                        <a:pt x="23191" y="48443"/>
                      </a:cubicBezTo>
                      <a:cubicBezTo>
                        <a:pt x="26582" y="48591"/>
                        <a:pt x="29970" y="48651"/>
                        <a:pt x="33283" y="48651"/>
                      </a:cubicBezTo>
                      <a:cubicBezTo>
                        <a:pt x="40969" y="48651"/>
                        <a:pt x="48251" y="48324"/>
                        <a:pt x="54221" y="47982"/>
                      </a:cubicBezTo>
                      <a:cubicBezTo>
                        <a:pt x="60541" y="47630"/>
                        <a:pt x="65396" y="47277"/>
                        <a:pt x="69953" y="46843"/>
                      </a:cubicBezTo>
                      <a:cubicBezTo>
                        <a:pt x="71390" y="45975"/>
                        <a:pt x="71635" y="44158"/>
                        <a:pt x="71580" y="42775"/>
                      </a:cubicBezTo>
                      <a:cubicBezTo>
                        <a:pt x="71499" y="41201"/>
                        <a:pt x="71065" y="39655"/>
                        <a:pt x="70333" y="38272"/>
                      </a:cubicBezTo>
                      <a:cubicBezTo>
                        <a:pt x="68597" y="35397"/>
                        <a:pt x="66671" y="32657"/>
                        <a:pt x="64501" y="30081"/>
                      </a:cubicBezTo>
                      <a:cubicBezTo>
                        <a:pt x="63959" y="29375"/>
                        <a:pt x="63389" y="28670"/>
                        <a:pt x="62792" y="27965"/>
                      </a:cubicBezTo>
                      <a:cubicBezTo>
                        <a:pt x="61355" y="26229"/>
                        <a:pt x="59917" y="24493"/>
                        <a:pt x="58425" y="22757"/>
                      </a:cubicBezTo>
                      <a:cubicBezTo>
                        <a:pt x="54791" y="18445"/>
                        <a:pt x="51020" y="14159"/>
                        <a:pt x="47196" y="9901"/>
                      </a:cubicBezTo>
                      <a:cubicBezTo>
                        <a:pt x="46409" y="9033"/>
                        <a:pt x="45596" y="8083"/>
                        <a:pt x="44836" y="7161"/>
                      </a:cubicBezTo>
                      <a:cubicBezTo>
                        <a:pt x="42992" y="4991"/>
                        <a:pt x="41120" y="2767"/>
                        <a:pt x="39005" y="1031"/>
                      </a:cubicBezTo>
                      <a:cubicBezTo>
                        <a:pt x="38245" y="380"/>
                        <a:pt x="37242" y="0"/>
                        <a:pt x="3623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31"/>
                <p:cNvSpPr/>
                <p:nvPr/>
              </p:nvSpPr>
              <p:spPr>
                <a:xfrm>
                  <a:off x="1958450" y="2029525"/>
                  <a:ext cx="837475" cy="56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99" h="22785" extrusionOk="0">
                      <a:moveTo>
                        <a:pt x="11338" y="0"/>
                      </a:moveTo>
                      <a:cubicBezTo>
                        <a:pt x="10633" y="27"/>
                        <a:pt x="9928" y="163"/>
                        <a:pt x="9277" y="407"/>
                      </a:cubicBezTo>
                      <a:cubicBezTo>
                        <a:pt x="7595" y="1031"/>
                        <a:pt x="5968" y="2252"/>
                        <a:pt x="4693" y="3228"/>
                      </a:cubicBezTo>
                      <a:cubicBezTo>
                        <a:pt x="3011" y="4503"/>
                        <a:pt x="1438" y="5886"/>
                        <a:pt x="0" y="7378"/>
                      </a:cubicBezTo>
                      <a:cubicBezTo>
                        <a:pt x="0" y="7432"/>
                        <a:pt x="27" y="7459"/>
                        <a:pt x="55" y="7514"/>
                      </a:cubicBezTo>
                      <a:cubicBezTo>
                        <a:pt x="176" y="7736"/>
                        <a:pt x="388" y="7853"/>
                        <a:pt x="623" y="7853"/>
                      </a:cubicBezTo>
                      <a:cubicBezTo>
                        <a:pt x="703" y="7853"/>
                        <a:pt x="786" y="7840"/>
                        <a:pt x="868" y="7812"/>
                      </a:cubicBezTo>
                      <a:lnTo>
                        <a:pt x="5615" y="5425"/>
                      </a:lnTo>
                      <a:cubicBezTo>
                        <a:pt x="5712" y="5377"/>
                        <a:pt x="5809" y="5355"/>
                        <a:pt x="5904" y="5355"/>
                      </a:cubicBezTo>
                      <a:cubicBezTo>
                        <a:pt x="6394" y="5355"/>
                        <a:pt x="6835" y="5938"/>
                        <a:pt x="6971" y="6483"/>
                      </a:cubicBezTo>
                      <a:cubicBezTo>
                        <a:pt x="7161" y="7107"/>
                        <a:pt x="7297" y="7893"/>
                        <a:pt x="7920" y="8110"/>
                      </a:cubicBezTo>
                      <a:cubicBezTo>
                        <a:pt x="8016" y="8141"/>
                        <a:pt x="8110" y="8155"/>
                        <a:pt x="8203" y="8155"/>
                      </a:cubicBezTo>
                      <a:cubicBezTo>
                        <a:pt x="8845" y="8155"/>
                        <a:pt x="9416" y="7486"/>
                        <a:pt x="10009" y="7107"/>
                      </a:cubicBezTo>
                      <a:cubicBezTo>
                        <a:pt x="10417" y="6847"/>
                        <a:pt x="10872" y="6743"/>
                        <a:pt x="11346" y="6743"/>
                      </a:cubicBezTo>
                      <a:cubicBezTo>
                        <a:pt x="12258" y="6743"/>
                        <a:pt x="13238" y="7130"/>
                        <a:pt x="14078" y="7541"/>
                      </a:cubicBezTo>
                      <a:cubicBezTo>
                        <a:pt x="16763" y="8924"/>
                        <a:pt x="19285" y="10606"/>
                        <a:pt x="21564" y="12586"/>
                      </a:cubicBezTo>
                      <a:cubicBezTo>
                        <a:pt x="24927" y="15542"/>
                        <a:pt x="27775" y="19095"/>
                        <a:pt x="31410" y="21726"/>
                      </a:cubicBezTo>
                      <a:cubicBezTo>
                        <a:pt x="32034" y="22215"/>
                        <a:pt x="32739" y="22567"/>
                        <a:pt x="33498" y="22784"/>
                      </a:cubicBezTo>
                      <a:cubicBezTo>
                        <a:pt x="29864" y="18472"/>
                        <a:pt x="26093" y="14159"/>
                        <a:pt x="22269" y="9901"/>
                      </a:cubicBezTo>
                      <a:cubicBezTo>
                        <a:pt x="21482" y="9033"/>
                        <a:pt x="20669" y="8083"/>
                        <a:pt x="19909" y="7161"/>
                      </a:cubicBezTo>
                      <a:cubicBezTo>
                        <a:pt x="18065" y="4991"/>
                        <a:pt x="16193" y="2767"/>
                        <a:pt x="14078" y="1031"/>
                      </a:cubicBezTo>
                      <a:cubicBezTo>
                        <a:pt x="13318" y="380"/>
                        <a:pt x="12342" y="0"/>
                        <a:pt x="1133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34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31"/>
                <p:cNvSpPr/>
                <p:nvPr/>
              </p:nvSpPr>
              <p:spPr>
                <a:xfrm>
                  <a:off x="1328500" y="2022100"/>
                  <a:ext cx="1805100" cy="12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04" h="49229" extrusionOk="0">
                      <a:moveTo>
                        <a:pt x="36509" y="270"/>
                      </a:moveTo>
                      <a:cubicBezTo>
                        <a:pt x="37513" y="297"/>
                        <a:pt x="38516" y="650"/>
                        <a:pt x="39276" y="1328"/>
                      </a:cubicBezTo>
                      <a:cubicBezTo>
                        <a:pt x="41391" y="3064"/>
                        <a:pt x="43263" y="5288"/>
                        <a:pt x="45107" y="7458"/>
                      </a:cubicBezTo>
                      <a:cubicBezTo>
                        <a:pt x="45867" y="8380"/>
                        <a:pt x="46680" y="9330"/>
                        <a:pt x="47467" y="10198"/>
                      </a:cubicBezTo>
                      <a:cubicBezTo>
                        <a:pt x="52837" y="16138"/>
                        <a:pt x="58072" y="22213"/>
                        <a:pt x="63063" y="28262"/>
                      </a:cubicBezTo>
                      <a:cubicBezTo>
                        <a:pt x="65830" y="31625"/>
                        <a:pt x="68488" y="34934"/>
                        <a:pt x="70604" y="38569"/>
                      </a:cubicBezTo>
                      <a:cubicBezTo>
                        <a:pt x="71336" y="39952"/>
                        <a:pt x="71743" y="41498"/>
                        <a:pt x="71824" y="43072"/>
                      </a:cubicBezTo>
                      <a:cubicBezTo>
                        <a:pt x="71906" y="44455"/>
                        <a:pt x="71661" y="46272"/>
                        <a:pt x="70224" y="47140"/>
                      </a:cubicBezTo>
                      <a:cubicBezTo>
                        <a:pt x="65667" y="47574"/>
                        <a:pt x="60812" y="47927"/>
                        <a:pt x="54492" y="48279"/>
                      </a:cubicBezTo>
                      <a:cubicBezTo>
                        <a:pt x="48548" y="48600"/>
                        <a:pt x="41304" y="48934"/>
                        <a:pt x="33656" y="48934"/>
                      </a:cubicBezTo>
                      <a:cubicBezTo>
                        <a:pt x="30311" y="48934"/>
                        <a:pt x="26888" y="48870"/>
                        <a:pt x="23462" y="48713"/>
                      </a:cubicBezTo>
                      <a:cubicBezTo>
                        <a:pt x="19340" y="48523"/>
                        <a:pt x="14511" y="48225"/>
                        <a:pt x="9846" y="47303"/>
                      </a:cubicBezTo>
                      <a:cubicBezTo>
                        <a:pt x="7080" y="46760"/>
                        <a:pt x="3662" y="46082"/>
                        <a:pt x="1628" y="44075"/>
                      </a:cubicBezTo>
                      <a:cubicBezTo>
                        <a:pt x="977" y="43451"/>
                        <a:pt x="271" y="42475"/>
                        <a:pt x="461" y="41281"/>
                      </a:cubicBezTo>
                      <a:cubicBezTo>
                        <a:pt x="488" y="41092"/>
                        <a:pt x="543" y="40902"/>
                        <a:pt x="597" y="40712"/>
                      </a:cubicBezTo>
                      <a:cubicBezTo>
                        <a:pt x="814" y="40142"/>
                        <a:pt x="1085" y="39600"/>
                        <a:pt x="1384" y="39084"/>
                      </a:cubicBezTo>
                      <a:cubicBezTo>
                        <a:pt x="2550" y="37131"/>
                        <a:pt x="3879" y="35233"/>
                        <a:pt x="5154" y="33416"/>
                      </a:cubicBezTo>
                      <a:cubicBezTo>
                        <a:pt x="10334" y="26011"/>
                        <a:pt x="15705" y="18335"/>
                        <a:pt x="21754" y="11364"/>
                      </a:cubicBezTo>
                      <a:cubicBezTo>
                        <a:pt x="23815" y="9004"/>
                        <a:pt x="26609" y="5939"/>
                        <a:pt x="29864" y="3498"/>
                      </a:cubicBezTo>
                      <a:cubicBezTo>
                        <a:pt x="31138" y="2521"/>
                        <a:pt x="32766" y="1301"/>
                        <a:pt x="34420" y="677"/>
                      </a:cubicBezTo>
                      <a:cubicBezTo>
                        <a:pt x="35098" y="433"/>
                        <a:pt x="35777" y="297"/>
                        <a:pt x="36509" y="270"/>
                      </a:cubicBezTo>
                      <a:close/>
                      <a:moveTo>
                        <a:pt x="36480" y="1"/>
                      </a:moveTo>
                      <a:cubicBezTo>
                        <a:pt x="33999" y="1"/>
                        <a:pt x="31495" y="1887"/>
                        <a:pt x="29647" y="3254"/>
                      </a:cubicBezTo>
                      <a:cubicBezTo>
                        <a:pt x="26392" y="5722"/>
                        <a:pt x="23571" y="8787"/>
                        <a:pt x="21509" y="11201"/>
                      </a:cubicBezTo>
                      <a:cubicBezTo>
                        <a:pt x="15461" y="18145"/>
                        <a:pt x="10090" y="25821"/>
                        <a:pt x="4882" y="33226"/>
                      </a:cubicBezTo>
                      <a:cubicBezTo>
                        <a:pt x="3608" y="35070"/>
                        <a:pt x="2279" y="36969"/>
                        <a:pt x="1112" y="38922"/>
                      </a:cubicBezTo>
                      <a:cubicBezTo>
                        <a:pt x="787" y="39437"/>
                        <a:pt x="516" y="40007"/>
                        <a:pt x="299" y="40576"/>
                      </a:cubicBezTo>
                      <a:cubicBezTo>
                        <a:pt x="244" y="40793"/>
                        <a:pt x="190" y="41010"/>
                        <a:pt x="163" y="41227"/>
                      </a:cubicBezTo>
                      <a:cubicBezTo>
                        <a:pt x="0" y="42258"/>
                        <a:pt x="407" y="43316"/>
                        <a:pt x="1384" y="44265"/>
                      </a:cubicBezTo>
                      <a:cubicBezTo>
                        <a:pt x="3499" y="46354"/>
                        <a:pt x="6971" y="47032"/>
                        <a:pt x="9765" y="47574"/>
                      </a:cubicBezTo>
                      <a:cubicBezTo>
                        <a:pt x="14457" y="48523"/>
                        <a:pt x="19312" y="48822"/>
                        <a:pt x="23408" y="49012"/>
                      </a:cubicBezTo>
                      <a:cubicBezTo>
                        <a:pt x="26853" y="49174"/>
                        <a:pt x="30270" y="49229"/>
                        <a:pt x="33607" y="49229"/>
                      </a:cubicBezTo>
                      <a:cubicBezTo>
                        <a:pt x="41283" y="49229"/>
                        <a:pt x="48552" y="48903"/>
                        <a:pt x="54492" y="48551"/>
                      </a:cubicBezTo>
                      <a:cubicBezTo>
                        <a:pt x="60839" y="48198"/>
                        <a:pt x="65667" y="47845"/>
                        <a:pt x="70278" y="47411"/>
                      </a:cubicBezTo>
                      <a:lnTo>
                        <a:pt x="70332" y="47411"/>
                      </a:lnTo>
                      <a:cubicBezTo>
                        <a:pt x="71960" y="46462"/>
                        <a:pt x="72204" y="44536"/>
                        <a:pt x="72123" y="43072"/>
                      </a:cubicBezTo>
                      <a:cubicBezTo>
                        <a:pt x="72041" y="41444"/>
                        <a:pt x="71607" y="39871"/>
                        <a:pt x="70848" y="38433"/>
                      </a:cubicBezTo>
                      <a:cubicBezTo>
                        <a:pt x="68732" y="34772"/>
                        <a:pt x="66074" y="31435"/>
                        <a:pt x="63307" y="28099"/>
                      </a:cubicBezTo>
                      <a:cubicBezTo>
                        <a:pt x="58289" y="22051"/>
                        <a:pt x="53054" y="15975"/>
                        <a:pt x="47711" y="10008"/>
                      </a:cubicBezTo>
                      <a:cubicBezTo>
                        <a:pt x="46924" y="9140"/>
                        <a:pt x="46138" y="8245"/>
                        <a:pt x="45324" y="7268"/>
                      </a:cubicBezTo>
                      <a:cubicBezTo>
                        <a:pt x="44375" y="6156"/>
                        <a:pt x="43426" y="5017"/>
                        <a:pt x="42422" y="3932"/>
                      </a:cubicBezTo>
                      <a:cubicBezTo>
                        <a:pt x="42422" y="3905"/>
                        <a:pt x="42422" y="3878"/>
                        <a:pt x="42449" y="3851"/>
                      </a:cubicBezTo>
                      <a:lnTo>
                        <a:pt x="42530" y="3661"/>
                      </a:lnTo>
                      <a:cubicBezTo>
                        <a:pt x="42585" y="3552"/>
                        <a:pt x="42639" y="3417"/>
                        <a:pt x="42693" y="3281"/>
                      </a:cubicBezTo>
                      <a:cubicBezTo>
                        <a:pt x="42775" y="3037"/>
                        <a:pt x="42883" y="2793"/>
                        <a:pt x="42992" y="2521"/>
                      </a:cubicBezTo>
                      <a:lnTo>
                        <a:pt x="43290" y="1789"/>
                      </a:lnTo>
                      <a:lnTo>
                        <a:pt x="43426" y="1409"/>
                      </a:lnTo>
                      <a:cubicBezTo>
                        <a:pt x="43480" y="1274"/>
                        <a:pt x="43534" y="1138"/>
                        <a:pt x="43534" y="1003"/>
                      </a:cubicBezTo>
                      <a:cubicBezTo>
                        <a:pt x="43534" y="969"/>
                        <a:pt x="43513" y="946"/>
                        <a:pt x="43485" y="946"/>
                      </a:cubicBezTo>
                      <a:cubicBezTo>
                        <a:pt x="43467" y="946"/>
                        <a:pt x="43446" y="955"/>
                        <a:pt x="43426" y="975"/>
                      </a:cubicBezTo>
                      <a:cubicBezTo>
                        <a:pt x="43344" y="1084"/>
                        <a:pt x="43290" y="1192"/>
                        <a:pt x="43236" y="1301"/>
                      </a:cubicBezTo>
                      <a:cubicBezTo>
                        <a:pt x="43181" y="1437"/>
                        <a:pt x="43154" y="1572"/>
                        <a:pt x="43100" y="1681"/>
                      </a:cubicBezTo>
                      <a:cubicBezTo>
                        <a:pt x="42992" y="1952"/>
                        <a:pt x="42883" y="2196"/>
                        <a:pt x="42802" y="2440"/>
                      </a:cubicBezTo>
                      <a:lnTo>
                        <a:pt x="42503" y="3200"/>
                      </a:lnTo>
                      <a:lnTo>
                        <a:pt x="42341" y="3579"/>
                      </a:lnTo>
                      <a:lnTo>
                        <a:pt x="42286" y="3769"/>
                      </a:lnTo>
                      <a:cubicBezTo>
                        <a:pt x="41391" y="2820"/>
                        <a:pt x="40469" y="1925"/>
                        <a:pt x="39465" y="1111"/>
                      </a:cubicBezTo>
                      <a:cubicBezTo>
                        <a:pt x="38505" y="316"/>
                        <a:pt x="37495" y="1"/>
                        <a:pt x="364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4" name="Google Shape;324;p31"/>
              <p:cNvGrpSpPr/>
              <p:nvPr/>
            </p:nvGrpSpPr>
            <p:grpSpPr>
              <a:xfrm>
                <a:off x="3174554" y="3618702"/>
                <a:ext cx="733264" cy="828986"/>
                <a:chOff x="3867975" y="3279025"/>
                <a:chExt cx="330925" cy="374125"/>
              </a:xfrm>
            </p:grpSpPr>
            <p:sp>
              <p:nvSpPr>
                <p:cNvPr id="325" name="Google Shape;325;p31"/>
                <p:cNvSpPr/>
                <p:nvPr/>
              </p:nvSpPr>
              <p:spPr>
                <a:xfrm>
                  <a:off x="3893725" y="3372775"/>
                  <a:ext cx="271275" cy="27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1" h="11042" extrusionOk="0">
                      <a:moveTo>
                        <a:pt x="3691" y="1"/>
                      </a:moveTo>
                      <a:cubicBezTo>
                        <a:pt x="3682" y="1"/>
                        <a:pt x="3672" y="1"/>
                        <a:pt x="3663" y="3"/>
                      </a:cubicBezTo>
                      <a:cubicBezTo>
                        <a:pt x="3635" y="138"/>
                        <a:pt x="3608" y="274"/>
                        <a:pt x="3608" y="409"/>
                      </a:cubicBezTo>
                      <a:cubicBezTo>
                        <a:pt x="3581" y="545"/>
                        <a:pt x="3554" y="708"/>
                        <a:pt x="3391" y="735"/>
                      </a:cubicBezTo>
                      <a:cubicBezTo>
                        <a:pt x="3369" y="739"/>
                        <a:pt x="3346" y="742"/>
                        <a:pt x="3324" y="742"/>
                      </a:cubicBezTo>
                      <a:cubicBezTo>
                        <a:pt x="3213" y="742"/>
                        <a:pt x="3111" y="685"/>
                        <a:pt x="3066" y="572"/>
                      </a:cubicBezTo>
                      <a:cubicBezTo>
                        <a:pt x="3039" y="518"/>
                        <a:pt x="3012" y="464"/>
                        <a:pt x="3012" y="382"/>
                      </a:cubicBezTo>
                      <a:cubicBezTo>
                        <a:pt x="2984" y="328"/>
                        <a:pt x="2984" y="274"/>
                        <a:pt x="2930" y="247"/>
                      </a:cubicBezTo>
                      <a:cubicBezTo>
                        <a:pt x="2903" y="233"/>
                        <a:pt x="2876" y="226"/>
                        <a:pt x="2849" y="226"/>
                      </a:cubicBezTo>
                      <a:cubicBezTo>
                        <a:pt x="2822" y="226"/>
                        <a:pt x="2795" y="233"/>
                        <a:pt x="2767" y="247"/>
                      </a:cubicBezTo>
                      <a:lnTo>
                        <a:pt x="2523" y="274"/>
                      </a:lnTo>
                      <a:lnTo>
                        <a:pt x="2062" y="355"/>
                      </a:lnTo>
                      <a:lnTo>
                        <a:pt x="1764" y="409"/>
                      </a:lnTo>
                      <a:cubicBezTo>
                        <a:pt x="1764" y="464"/>
                        <a:pt x="1764" y="545"/>
                        <a:pt x="1791" y="626"/>
                      </a:cubicBezTo>
                      <a:lnTo>
                        <a:pt x="1791" y="762"/>
                      </a:lnTo>
                      <a:cubicBezTo>
                        <a:pt x="1791" y="816"/>
                        <a:pt x="1764" y="871"/>
                        <a:pt x="1737" y="898"/>
                      </a:cubicBezTo>
                      <a:cubicBezTo>
                        <a:pt x="1737" y="921"/>
                        <a:pt x="1727" y="929"/>
                        <a:pt x="1716" y="929"/>
                      </a:cubicBezTo>
                      <a:cubicBezTo>
                        <a:pt x="1701" y="929"/>
                        <a:pt x="1682" y="913"/>
                        <a:pt x="1682" y="898"/>
                      </a:cubicBezTo>
                      <a:cubicBezTo>
                        <a:pt x="1655" y="871"/>
                        <a:pt x="1655" y="816"/>
                        <a:pt x="1655" y="762"/>
                      </a:cubicBezTo>
                      <a:lnTo>
                        <a:pt x="1655" y="654"/>
                      </a:lnTo>
                      <a:lnTo>
                        <a:pt x="1655" y="437"/>
                      </a:lnTo>
                      <a:lnTo>
                        <a:pt x="1601" y="437"/>
                      </a:lnTo>
                      <a:lnTo>
                        <a:pt x="1465" y="464"/>
                      </a:lnTo>
                      <a:cubicBezTo>
                        <a:pt x="1493" y="708"/>
                        <a:pt x="1493" y="952"/>
                        <a:pt x="1493" y="1196"/>
                      </a:cubicBezTo>
                      <a:lnTo>
                        <a:pt x="1493" y="1549"/>
                      </a:lnTo>
                      <a:cubicBezTo>
                        <a:pt x="1493" y="1657"/>
                        <a:pt x="1493" y="1766"/>
                        <a:pt x="1438" y="1847"/>
                      </a:cubicBezTo>
                      <a:lnTo>
                        <a:pt x="1384" y="1847"/>
                      </a:lnTo>
                      <a:cubicBezTo>
                        <a:pt x="1330" y="1766"/>
                        <a:pt x="1330" y="1630"/>
                        <a:pt x="1330" y="1549"/>
                      </a:cubicBezTo>
                      <a:lnTo>
                        <a:pt x="1330" y="1196"/>
                      </a:lnTo>
                      <a:cubicBezTo>
                        <a:pt x="1330" y="952"/>
                        <a:pt x="1330" y="708"/>
                        <a:pt x="1357" y="491"/>
                      </a:cubicBezTo>
                      <a:lnTo>
                        <a:pt x="1140" y="491"/>
                      </a:lnTo>
                      <a:lnTo>
                        <a:pt x="1140" y="898"/>
                      </a:lnTo>
                      <a:lnTo>
                        <a:pt x="1140" y="1142"/>
                      </a:lnTo>
                      <a:cubicBezTo>
                        <a:pt x="1140" y="1223"/>
                        <a:pt x="1140" y="1305"/>
                        <a:pt x="1113" y="1359"/>
                      </a:cubicBezTo>
                      <a:cubicBezTo>
                        <a:pt x="1099" y="1386"/>
                        <a:pt x="1079" y="1399"/>
                        <a:pt x="1059" y="1399"/>
                      </a:cubicBezTo>
                      <a:cubicBezTo>
                        <a:pt x="1038" y="1399"/>
                        <a:pt x="1018" y="1386"/>
                        <a:pt x="1004" y="1359"/>
                      </a:cubicBezTo>
                      <a:cubicBezTo>
                        <a:pt x="977" y="1305"/>
                        <a:pt x="950" y="1223"/>
                        <a:pt x="977" y="1142"/>
                      </a:cubicBezTo>
                      <a:lnTo>
                        <a:pt x="977" y="898"/>
                      </a:lnTo>
                      <a:cubicBezTo>
                        <a:pt x="977" y="762"/>
                        <a:pt x="977" y="599"/>
                        <a:pt x="977" y="464"/>
                      </a:cubicBezTo>
                      <a:cubicBezTo>
                        <a:pt x="923" y="437"/>
                        <a:pt x="869" y="382"/>
                        <a:pt x="815" y="355"/>
                      </a:cubicBezTo>
                      <a:cubicBezTo>
                        <a:pt x="787" y="328"/>
                        <a:pt x="760" y="247"/>
                        <a:pt x="706" y="247"/>
                      </a:cubicBezTo>
                      <a:cubicBezTo>
                        <a:pt x="679" y="247"/>
                        <a:pt x="625" y="301"/>
                        <a:pt x="598" y="328"/>
                      </a:cubicBezTo>
                      <a:cubicBezTo>
                        <a:pt x="516" y="409"/>
                        <a:pt x="489" y="545"/>
                        <a:pt x="462" y="654"/>
                      </a:cubicBezTo>
                      <a:cubicBezTo>
                        <a:pt x="489" y="789"/>
                        <a:pt x="462" y="925"/>
                        <a:pt x="408" y="1060"/>
                      </a:cubicBezTo>
                      <a:cubicBezTo>
                        <a:pt x="363" y="1150"/>
                        <a:pt x="281" y="1203"/>
                        <a:pt x="177" y="1203"/>
                      </a:cubicBezTo>
                      <a:cubicBezTo>
                        <a:pt x="155" y="1203"/>
                        <a:pt x="133" y="1201"/>
                        <a:pt x="109" y="1196"/>
                      </a:cubicBezTo>
                      <a:cubicBezTo>
                        <a:pt x="82" y="1169"/>
                        <a:pt x="55" y="1169"/>
                        <a:pt x="28" y="1142"/>
                      </a:cubicBezTo>
                      <a:cubicBezTo>
                        <a:pt x="28" y="1142"/>
                        <a:pt x="1" y="1115"/>
                        <a:pt x="1" y="1115"/>
                      </a:cubicBezTo>
                      <a:lnTo>
                        <a:pt x="1" y="1115"/>
                      </a:lnTo>
                      <a:cubicBezTo>
                        <a:pt x="109" y="1603"/>
                        <a:pt x="191" y="2091"/>
                        <a:pt x="272" y="2579"/>
                      </a:cubicBezTo>
                      <a:lnTo>
                        <a:pt x="353" y="2959"/>
                      </a:lnTo>
                      <a:cubicBezTo>
                        <a:pt x="353" y="3040"/>
                        <a:pt x="381" y="3122"/>
                        <a:pt x="435" y="3203"/>
                      </a:cubicBezTo>
                      <a:cubicBezTo>
                        <a:pt x="462" y="3230"/>
                        <a:pt x="489" y="3257"/>
                        <a:pt x="516" y="3285"/>
                      </a:cubicBezTo>
                      <a:cubicBezTo>
                        <a:pt x="516" y="3230"/>
                        <a:pt x="516" y="3176"/>
                        <a:pt x="516" y="3122"/>
                      </a:cubicBezTo>
                      <a:lnTo>
                        <a:pt x="516" y="2905"/>
                      </a:lnTo>
                      <a:lnTo>
                        <a:pt x="516" y="2878"/>
                      </a:lnTo>
                      <a:cubicBezTo>
                        <a:pt x="516" y="2823"/>
                        <a:pt x="516" y="2742"/>
                        <a:pt x="516" y="2688"/>
                      </a:cubicBezTo>
                      <a:cubicBezTo>
                        <a:pt x="516" y="2606"/>
                        <a:pt x="516" y="2525"/>
                        <a:pt x="543" y="2471"/>
                      </a:cubicBezTo>
                      <a:cubicBezTo>
                        <a:pt x="557" y="2457"/>
                        <a:pt x="570" y="2451"/>
                        <a:pt x="584" y="2451"/>
                      </a:cubicBezTo>
                      <a:cubicBezTo>
                        <a:pt x="598" y="2451"/>
                        <a:pt x="611" y="2457"/>
                        <a:pt x="625" y="2471"/>
                      </a:cubicBezTo>
                      <a:cubicBezTo>
                        <a:pt x="652" y="2525"/>
                        <a:pt x="652" y="2579"/>
                        <a:pt x="679" y="2634"/>
                      </a:cubicBezTo>
                      <a:lnTo>
                        <a:pt x="679" y="2688"/>
                      </a:lnTo>
                      <a:lnTo>
                        <a:pt x="679" y="2905"/>
                      </a:lnTo>
                      <a:lnTo>
                        <a:pt x="679" y="3095"/>
                      </a:lnTo>
                      <a:cubicBezTo>
                        <a:pt x="679" y="3176"/>
                        <a:pt x="679" y="3257"/>
                        <a:pt x="679" y="3339"/>
                      </a:cubicBezTo>
                      <a:cubicBezTo>
                        <a:pt x="787" y="3366"/>
                        <a:pt x="896" y="3366"/>
                        <a:pt x="1004" y="3393"/>
                      </a:cubicBezTo>
                      <a:lnTo>
                        <a:pt x="1574" y="3474"/>
                      </a:lnTo>
                      <a:cubicBezTo>
                        <a:pt x="1547" y="3339"/>
                        <a:pt x="1547" y="3203"/>
                        <a:pt x="1520" y="3040"/>
                      </a:cubicBezTo>
                      <a:cubicBezTo>
                        <a:pt x="1520" y="2986"/>
                        <a:pt x="1493" y="2905"/>
                        <a:pt x="1493" y="2823"/>
                      </a:cubicBezTo>
                      <a:cubicBezTo>
                        <a:pt x="1493" y="2769"/>
                        <a:pt x="1493" y="2688"/>
                        <a:pt x="1493" y="2634"/>
                      </a:cubicBezTo>
                      <a:cubicBezTo>
                        <a:pt x="1506" y="2606"/>
                        <a:pt x="1527" y="2593"/>
                        <a:pt x="1547" y="2593"/>
                      </a:cubicBezTo>
                      <a:cubicBezTo>
                        <a:pt x="1567" y="2593"/>
                        <a:pt x="1588" y="2606"/>
                        <a:pt x="1601" y="2634"/>
                      </a:cubicBezTo>
                      <a:cubicBezTo>
                        <a:pt x="1628" y="2688"/>
                        <a:pt x="1655" y="2769"/>
                        <a:pt x="1655" y="2851"/>
                      </a:cubicBezTo>
                      <a:cubicBezTo>
                        <a:pt x="1655" y="2905"/>
                        <a:pt x="1682" y="2986"/>
                        <a:pt x="1682" y="3068"/>
                      </a:cubicBezTo>
                      <a:lnTo>
                        <a:pt x="1682" y="3502"/>
                      </a:lnTo>
                      <a:lnTo>
                        <a:pt x="1682" y="3529"/>
                      </a:lnTo>
                      <a:cubicBezTo>
                        <a:pt x="1872" y="3529"/>
                        <a:pt x="2089" y="3583"/>
                        <a:pt x="2252" y="3691"/>
                      </a:cubicBezTo>
                      <a:cubicBezTo>
                        <a:pt x="2361" y="3827"/>
                        <a:pt x="2442" y="4017"/>
                        <a:pt x="2469" y="4207"/>
                      </a:cubicBezTo>
                      <a:cubicBezTo>
                        <a:pt x="2523" y="4424"/>
                        <a:pt x="2578" y="4641"/>
                        <a:pt x="2605" y="4858"/>
                      </a:cubicBezTo>
                      <a:cubicBezTo>
                        <a:pt x="2686" y="5292"/>
                        <a:pt x="2740" y="5726"/>
                        <a:pt x="2767" y="6160"/>
                      </a:cubicBezTo>
                      <a:cubicBezTo>
                        <a:pt x="2767" y="6539"/>
                        <a:pt x="2849" y="6919"/>
                        <a:pt x="3066" y="7272"/>
                      </a:cubicBezTo>
                      <a:cubicBezTo>
                        <a:pt x="3066" y="7299"/>
                        <a:pt x="3093" y="7353"/>
                        <a:pt x="3147" y="7380"/>
                      </a:cubicBezTo>
                      <a:cubicBezTo>
                        <a:pt x="3201" y="7462"/>
                        <a:pt x="3283" y="7516"/>
                        <a:pt x="3391" y="7570"/>
                      </a:cubicBezTo>
                      <a:cubicBezTo>
                        <a:pt x="3391" y="7543"/>
                        <a:pt x="3364" y="7489"/>
                        <a:pt x="3364" y="7462"/>
                      </a:cubicBezTo>
                      <a:cubicBezTo>
                        <a:pt x="3337" y="7380"/>
                        <a:pt x="3310" y="7299"/>
                        <a:pt x="3310" y="7245"/>
                      </a:cubicBezTo>
                      <a:cubicBezTo>
                        <a:pt x="3283" y="7082"/>
                        <a:pt x="3256" y="6892"/>
                        <a:pt x="3229" y="6811"/>
                      </a:cubicBezTo>
                      <a:cubicBezTo>
                        <a:pt x="3201" y="6702"/>
                        <a:pt x="3174" y="6621"/>
                        <a:pt x="3174" y="6512"/>
                      </a:cubicBezTo>
                      <a:lnTo>
                        <a:pt x="3174" y="6377"/>
                      </a:lnTo>
                      <a:cubicBezTo>
                        <a:pt x="3174" y="6295"/>
                        <a:pt x="3174" y="6241"/>
                        <a:pt x="3174" y="6160"/>
                      </a:cubicBezTo>
                      <a:cubicBezTo>
                        <a:pt x="3147" y="6078"/>
                        <a:pt x="3147" y="6024"/>
                        <a:pt x="3201" y="5970"/>
                      </a:cubicBezTo>
                      <a:cubicBezTo>
                        <a:pt x="3201" y="5943"/>
                        <a:pt x="3222" y="5929"/>
                        <a:pt x="3245" y="5929"/>
                      </a:cubicBezTo>
                      <a:cubicBezTo>
                        <a:pt x="3269" y="5929"/>
                        <a:pt x="3296" y="5943"/>
                        <a:pt x="3310" y="5970"/>
                      </a:cubicBezTo>
                      <a:cubicBezTo>
                        <a:pt x="3337" y="5997"/>
                        <a:pt x="3364" y="6078"/>
                        <a:pt x="3391" y="6133"/>
                      </a:cubicBezTo>
                      <a:cubicBezTo>
                        <a:pt x="3418" y="6214"/>
                        <a:pt x="3418" y="6268"/>
                        <a:pt x="3418" y="6350"/>
                      </a:cubicBezTo>
                      <a:cubicBezTo>
                        <a:pt x="3418" y="6485"/>
                        <a:pt x="3446" y="6621"/>
                        <a:pt x="3473" y="6784"/>
                      </a:cubicBezTo>
                      <a:cubicBezTo>
                        <a:pt x="3500" y="6919"/>
                        <a:pt x="3527" y="7082"/>
                        <a:pt x="3554" y="7218"/>
                      </a:cubicBezTo>
                      <a:cubicBezTo>
                        <a:pt x="3581" y="7299"/>
                        <a:pt x="3608" y="7353"/>
                        <a:pt x="3608" y="7435"/>
                      </a:cubicBezTo>
                      <a:cubicBezTo>
                        <a:pt x="3608" y="7489"/>
                        <a:pt x="3608" y="7543"/>
                        <a:pt x="3581" y="7597"/>
                      </a:cubicBezTo>
                      <a:lnTo>
                        <a:pt x="3744" y="7624"/>
                      </a:lnTo>
                      <a:cubicBezTo>
                        <a:pt x="3744" y="7624"/>
                        <a:pt x="3744" y="7624"/>
                        <a:pt x="3744" y="7597"/>
                      </a:cubicBezTo>
                      <a:lnTo>
                        <a:pt x="3717" y="7299"/>
                      </a:lnTo>
                      <a:cubicBezTo>
                        <a:pt x="3690" y="7109"/>
                        <a:pt x="3663" y="6919"/>
                        <a:pt x="3635" y="6729"/>
                      </a:cubicBezTo>
                      <a:cubicBezTo>
                        <a:pt x="3581" y="6377"/>
                        <a:pt x="3554" y="5997"/>
                        <a:pt x="3500" y="5617"/>
                      </a:cubicBezTo>
                      <a:cubicBezTo>
                        <a:pt x="3500" y="5563"/>
                        <a:pt x="3527" y="5536"/>
                        <a:pt x="3581" y="5536"/>
                      </a:cubicBezTo>
                      <a:cubicBezTo>
                        <a:pt x="3581" y="5536"/>
                        <a:pt x="3608" y="5563"/>
                        <a:pt x="3635" y="5590"/>
                      </a:cubicBezTo>
                      <a:cubicBezTo>
                        <a:pt x="3690" y="5943"/>
                        <a:pt x="3744" y="6295"/>
                        <a:pt x="3798" y="6648"/>
                      </a:cubicBezTo>
                      <a:lnTo>
                        <a:pt x="3852" y="7163"/>
                      </a:lnTo>
                      <a:cubicBezTo>
                        <a:pt x="3880" y="7245"/>
                        <a:pt x="3880" y="7380"/>
                        <a:pt x="3907" y="7435"/>
                      </a:cubicBezTo>
                      <a:cubicBezTo>
                        <a:pt x="3907" y="7462"/>
                        <a:pt x="3907" y="7516"/>
                        <a:pt x="3907" y="7570"/>
                      </a:cubicBezTo>
                      <a:cubicBezTo>
                        <a:pt x="3907" y="7570"/>
                        <a:pt x="3907" y="7597"/>
                        <a:pt x="3907" y="7624"/>
                      </a:cubicBezTo>
                      <a:lnTo>
                        <a:pt x="3907" y="7652"/>
                      </a:lnTo>
                      <a:lnTo>
                        <a:pt x="3934" y="7679"/>
                      </a:lnTo>
                      <a:cubicBezTo>
                        <a:pt x="4097" y="7706"/>
                        <a:pt x="4232" y="7760"/>
                        <a:pt x="4341" y="7869"/>
                      </a:cubicBezTo>
                      <a:lnTo>
                        <a:pt x="4368" y="7896"/>
                      </a:lnTo>
                      <a:cubicBezTo>
                        <a:pt x="4395" y="7896"/>
                        <a:pt x="4395" y="7923"/>
                        <a:pt x="4422" y="7950"/>
                      </a:cubicBezTo>
                      <a:cubicBezTo>
                        <a:pt x="4476" y="8086"/>
                        <a:pt x="4530" y="8248"/>
                        <a:pt x="4530" y="8411"/>
                      </a:cubicBezTo>
                      <a:lnTo>
                        <a:pt x="4747" y="9767"/>
                      </a:lnTo>
                      <a:cubicBezTo>
                        <a:pt x="4802" y="10201"/>
                        <a:pt x="4883" y="10608"/>
                        <a:pt x="4937" y="11042"/>
                      </a:cubicBezTo>
                      <a:lnTo>
                        <a:pt x="5263" y="11042"/>
                      </a:lnTo>
                      <a:cubicBezTo>
                        <a:pt x="5236" y="10906"/>
                        <a:pt x="5236" y="10798"/>
                        <a:pt x="5236" y="10689"/>
                      </a:cubicBezTo>
                      <a:cubicBezTo>
                        <a:pt x="5209" y="10554"/>
                        <a:pt x="5209" y="10445"/>
                        <a:pt x="5209" y="10310"/>
                      </a:cubicBezTo>
                      <a:cubicBezTo>
                        <a:pt x="5209" y="10066"/>
                        <a:pt x="5181" y="9821"/>
                        <a:pt x="5181" y="9577"/>
                      </a:cubicBezTo>
                      <a:lnTo>
                        <a:pt x="5127" y="8818"/>
                      </a:lnTo>
                      <a:lnTo>
                        <a:pt x="5127" y="8465"/>
                      </a:lnTo>
                      <a:cubicBezTo>
                        <a:pt x="5127" y="8357"/>
                        <a:pt x="5127" y="8221"/>
                        <a:pt x="5127" y="8113"/>
                      </a:cubicBezTo>
                      <a:cubicBezTo>
                        <a:pt x="5141" y="8086"/>
                        <a:pt x="5168" y="8072"/>
                        <a:pt x="5192" y="8072"/>
                      </a:cubicBezTo>
                      <a:cubicBezTo>
                        <a:pt x="5215" y="8072"/>
                        <a:pt x="5236" y="8086"/>
                        <a:pt x="5236" y="8113"/>
                      </a:cubicBezTo>
                      <a:cubicBezTo>
                        <a:pt x="5263" y="8221"/>
                        <a:pt x="5290" y="8357"/>
                        <a:pt x="5290" y="8492"/>
                      </a:cubicBezTo>
                      <a:cubicBezTo>
                        <a:pt x="5317" y="8601"/>
                        <a:pt x="5317" y="8736"/>
                        <a:pt x="5317" y="8845"/>
                      </a:cubicBezTo>
                      <a:lnTo>
                        <a:pt x="5371" y="9577"/>
                      </a:lnTo>
                      <a:cubicBezTo>
                        <a:pt x="5371" y="9849"/>
                        <a:pt x="5398" y="10093"/>
                        <a:pt x="5398" y="10337"/>
                      </a:cubicBezTo>
                      <a:cubicBezTo>
                        <a:pt x="5398" y="10581"/>
                        <a:pt x="5398" y="10825"/>
                        <a:pt x="5398" y="11042"/>
                      </a:cubicBezTo>
                      <a:cubicBezTo>
                        <a:pt x="5480" y="11042"/>
                        <a:pt x="5588" y="11015"/>
                        <a:pt x="5697" y="10988"/>
                      </a:cubicBezTo>
                      <a:cubicBezTo>
                        <a:pt x="5887" y="10906"/>
                        <a:pt x="6049" y="10771"/>
                        <a:pt x="6131" y="10581"/>
                      </a:cubicBezTo>
                      <a:cubicBezTo>
                        <a:pt x="6239" y="10337"/>
                        <a:pt x="6321" y="10066"/>
                        <a:pt x="6375" y="9821"/>
                      </a:cubicBezTo>
                      <a:cubicBezTo>
                        <a:pt x="6456" y="9550"/>
                        <a:pt x="6511" y="9279"/>
                        <a:pt x="6538" y="9008"/>
                      </a:cubicBezTo>
                      <a:cubicBezTo>
                        <a:pt x="6592" y="8736"/>
                        <a:pt x="6619" y="8465"/>
                        <a:pt x="6646" y="8194"/>
                      </a:cubicBezTo>
                      <a:lnTo>
                        <a:pt x="6646" y="7787"/>
                      </a:lnTo>
                      <a:cubicBezTo>
                        <a:pt x="6619" y="7652"/>
                        <a:pt x="6619" y="7516"/>
                        <a:pt x="6646" y="7380"/>
                      </a:cubicBezTo>
                      <a:cubicBezTo>
                        <a:pt x="6728" y="6919"/>
                        <a:pt x="7270" y="6784"/>
                        <a:pt x="7650" y="6729"/>
                      </a:cubicBezTo>
                      <a:cubicBezTo>
                        <a:pt x="7623" y="6512"/>
                        <a:pt x="7623" y="6268"/>
                        <a:pt x="7650" y="6051"/>
                      </a:cubicBezTo>
                      <a:lnTo>
                        <a:pt x="7650" y="5292"/>
                      </a:lnTo>
                      <a:lnTo>
                        <a:pt x="7650" y="4858"/>
                      </a:lnTo>
                      <a:lnTo>
                        <a:pt x="7650" y="4532"/>
                      </a:lnTo>
                      <a:cubicBezTo>
                        <a:pt x="7650" y="4397"/>
                        <a:pt x="7650" y="4288"/>
                        <a:pt x="7650" y="4153"/>
                      </a:cubicBezTo>
                      <a:cubicBezTo>
                        <a:pt x="7650" y="4017"/>
                        <a:pt x="7677" y="3908"/>
                        <a:pt x="7704" y="3773"/>
                      </a:cubicBezTo>
                      <a:cubicBezTo>
                        <a:pt x="7704" y="3746"/>
                        <a:pt x="7724" y="3732"/>
                        <a:pt x="7745" y="3732"/>
                      </a:cubicBezTo>
                      <a:cubicBezTo>
                        <a:pt x="7765" y="3732"/>
                        <a:pt x="7785" y="3746"/>
                        <a:pt x="7785" y="3773"/>
                      </a:cubicBezTo>
                      <a:cubicBezTo>
                        <a:pt x="7812" y="3908"/>
                        <a:pt x="7812" y="4017"/>
                        <a:pt x="7812" y="4153"/>
                      </a:cubicBezTo>
                      <a:lnTo>
                        <a:pt x="7812" y="4532"/>
                      </a:lnTo>
                      <a:lnTo>
                        <a:pt x="7812" y="5292"/>
                      </a:lnTo>
                      <a:lnTo>
                        <a:pt x="7812" y="6051"/>
                      </a:lnTo>
                      <a:lnTo>
                        <a:pt x="7812" y="6431"/>
                      </a:lnTo>
                      <a:cubicBezTo>
                        <a:pt x="7812" y="6512"/>
                        <a:pt x="7812" y="6594"/>
                        <a:pt x="7812" y="6675"/>
                      </a:cubicBezTo>
                      <a:lnTo>
                        <a:pt x="8084" y="6648"/>
                      </a:lnTo>
                      <a:cubicBezTo>
                        <a:pt x="8057" y="6648"/>
                        <a:pt x="8057" y="6648"/>
                        <a:pt x="8084" y="6621"/>
                      </a:cubicBezTo>
                      <a:cubicBezTo>
                        <a:pt x="8057" y="6539"/>
                        <a:pt x="8057" y="6458"/>
                        <a:pt x="8084" y="6377"/>
                      </a:cubicBezTo>
                      <a:lnTo>
                        <a:pt x="8084" y="6133"/>
                      </a:lnTo>
                      <a:lnTo>
                        <a:pt x="8084" y="5888"/>
                      </a:lnTo>
                      <a:cubicBezTo>
                        <a:pt x="8057" y="5780"/>
                        <a:pt x="8084" y="5699"/>
                        <a:pt x="8138" y="5644"/>
                      </a:cubicBezTo>
                      <a:cubicBezTo>
                        <a:pt x="8138" y="5631"/>
                        <a:pt x="8145" y="5624"/>
                        <a:pt x="8155" y="5624"/>
                      </a:cubicBezTo>
                      <a:cubicBezTo>
                        <a:pt x="8165" y="5624"/>
                        <a:pt x="8179" y="5631"/>
                        <a:pt x="8192" y="5644"/>
                      </a:cubicBezTo>
                      <a:cubicBezTo>
                        <a:pt x="8246" y="5726"/>
                        <a:pt x="8246" y="5807"/>
                        <a:pt x="8246" y="5888"/>
                      </a:cubicBezTo>
                      <a:lnTo>
                        <a:pt x="8246" y="6133"/>
                      </a:lnTo>
                      <a:lnTo>
                        <a:pt x="8246" y="6377"/>
                      </a:lnTo>
                      <a:cubicBezTo>
                        <a:pt x="8246" y="6458"/>
                        <a:pt x="8246" y="6539"/>
                        <a:pt x="8219" y="6621"/>
                      </a:cubicBezTo>
                      <a:cubicBezTo>
                        <a:pt x="8436" y="6594"/>
                        <a:pt x="8653" y="6539"/>
                        <a:pt x="8816" y="6404"/>
                      </a:cubicBezTo>
                      <a:cubicBezTo>
                        <a:pt x="9196" y="6160"/>
                        <a:pt x="9223" y="5671"/>
                        <a:pt x="9250" y="5265"/>
                      </a:cubicBezTo>
                      <a:cubicBezTo>
                        <a:pt x="9250" y="4939"/>
                        <a:pt x="9277" y="4614"/>
                        <a:pt x="9277" y="4288"/>
                      </a:cubicBezTo>
                      <a:cubicBezTo>
                        <a:pt x="9304" y="4044"/>
                        <a:pt x="9304" y="3827"/>
                        <a:pt x="9304" y="3583"/>
                      </a:cubicBezTo>
                      <a:cubicBezTo>
                        <a:pt x="9304" y="3366"/>
                        <a:pt x="9304" y="3122"/>
                        <a:pt x="9386" y="2905"/>
                      </a:cubicBezTo>
                      <a:cubicBezTo>
                        <a:pt x="9372" y="2878"/>
                        <a:pt x="9392" y="2864"/>
                        <a:pt x="9416" y="2864"/>
                      </a:cubicBezTo>
                      <a:cubicBezTo>
                        <a:pt x="9440" y="2864"/>
                        <a:pt x="9467" y="2878"/>
                        <a:pt x="9467" y="2905"/>
                      </a:cubicBezTo>
                      <a:cubicBezTo>
                        <a:pt x="9494" y="3122"/>
                        <a:pt x="9521" y="3366"/>
                        <a:pt x="9494" y="3583"/>
                      </a:cubicBezTo>
                      <a:cubicBezTo>
                        <a:pt x="9467" y="3827"/>
                        <a:pt x="9467" y="4044"/>
                        <a:pt x="9467" y="4261"/>
                      </a:cubicBezTo>
                      <a:lnTo>
                        <a:pt x="9467" y="4478"/>
                      </a:lnTo>
                      <a:cubicBezTo>
                        <a:pt x="9521" y="4342"/>
                        <a:pt x="9603" y="4234"/>
                        <a:pt x="9711" y="4153"/>
                      </a:cubicBezTo>
                      <a:lnTo>
                        <a:pt x="9765" y="4125"/>
                      </a:lnTo>
                      <a:lnTo>
                        <a:pt x="9765" y="4098"/>
                      </a:lnTo>
                      <a:cubicBezTo>
                        <a:pt x="9738" y="4017"/>
                        <a:pt x="9738" y="3908"/>
                        <a:pt x="9738" y="3827"/>
                      </a:cubicBezTo>
                      <a:lnTo>
                        <a:pt x="9738" y="3529"/>
                      </a:lnTo>
                      <a:lnTo>
                        <a:pt x="9738" y="2932"/>
                      </a:lnTo>
                      <a:lnTo>
                        <a:pt x="9738" y="2606"/>
                      </a:lnTo>
                      <a:lnTo>
                        <a:pt x="9738" y="1739"/>
                      </a:lnTo>
                      <a:cubicBezTo>
                        <a:pt x="9752" y="1725"/>
                        <a:pt x="9772" y="1718"/>
                        <a:pt x="9793" y="1718"/>
                      </a:cubicBezTo>
                      <a:cubicBezTo>
                        <a:pt x="9813" y="1718"/>
                        <a:pt x="9833" y="1725"/>
                        <a:pt x="9847" y="1739"/>
                      </a:cubicBezTo>
                      <a:cubicBezTo>
                        <a:pt x="9847" y="2037"/>
                        <a:pt x="9874" y="2308"/>
                        <a:pt x="9874" y="2606"/>
                      </a:cubicBezTo>
                      <a:lnTo>
                        <a:pt x="9874" y="2932"/>
                      </a:lnTo>
                      <a:lnTo>
                        <a:pt x="9874" y="3502"/>
                      </a:lnTo>
                      <a:lnTo>
                        <a:pt x="9874" y="3800"/>
                      </a:lnTo>
                      <a:cubicBezTo>
                        <a:pt x="9874" y="3881"/>
                        <a:pt x="9874" y="3963"/>
                        <a:pt x="9874" y="4044"/>
                      </a:cubicBezTo>
                      <a:cubicBezTo>
                        <a:pt x="10010" y="3990"/>
                        <a:pt x="10118" y="3963"/>
                        <a:pt x="10254" y="3963"/>
                      </a:cubicBezTo>
                      <a:lnTo>
                        <a:pt x="10362" y="3963"/>
                      </a:lnTo>
                      <a:lnTo>
                        <a:pt x="10362" y="3936"/>
                      </a:lnTo>
                      <a:cubicBezTo>
                        <a:pt x="10335" y="3854"/>
                        <a:pt x="10335" y="3746"/>
                        <a:pt x="10362" y="3664"/>
                      </a:cubicBezTo>
                      <a:lnTo>
                        <a:pt x="10362" y="3393"/>
                      </a:lnTo>
                      <a:lnTo>
                        <a:pt x="10362" y="2851"/>
                      </a:lnTo>
                      <a:lnTo>
                        <a:pt x="10362" y="2498"/>
                      </a:lnTo>
                      <a:lnTo>
                        <a:pt x="10362" y="1766"/>
                      </a:lnTo>
                      <a:cubicBezTo>
                        <a:pt x="10362" y="1729"/>
                        <a:pt x="10384" y="1714"/>
                        <a:pt x="10408" y="1714"/>
                      </a:cubicBezTo>
                      <a:cubicBezTo>
                        <a:pt x="10438" y="1714"/>
                        <a:pt x="10471" y="1736"/>
                        <a:pt x="10471" y="1766"/>
                      </a:cubicBezTo>
                      <a:cubicBezTo>
                        <a:pt x="10498" y="2010"/>
                        <a:pt x="10525" y="2227"/>
                        <a:pt x="10525" y="2444"/>
                      </a:cubicBezTo>
                      <a:lnTo>
                        <a:pt x="10525" y="2878"/>
                      </a:lnTo>
                      <a:lnTo>
                        <a:pt x="10525" y="3420"/>
                      </a:lnTo>
                      <a:lnTo>
                        <a:pt x="10525" y="3691"/>
                      </a:lnTo>
                      <a:cubicBezTo>
                        <a:pt x="10525" y="3773"/>
                        <a:pt x="10525" y="3854"/>
                        <a:pt x="10498" y="3936"/>
                      </a:cubicBezTo>
                      <a:cubicBezTo>
                        <a:pt x="10579" y="3936"/>
                        <a:pt x="10688" y="3881"/>
                        <a:pt x="10742" y="3800"/>
                      </a:cubicBezTo>
                      <a:cubicBezTo>
                        <a:pt x="10796" y="3691"/>
                        <a:pt x="10823" y="3583"/>
                        <a:pt x="10823" y="3474"/>
                      </a:cubicBezTo>
                      <a:lnTo>
                        <a:pt x="10823" y="3040"/>
                      </a:lnTo>
                      <a:cubicBezTo>
                        <a:pt x="10823" y="2769"/>
                        <a:pt x="10823" y="2498"/>
                        <a:pt x="10823" y="2227"/>
                      </a:cubicBezTo>
                      <a:lnTo>
                        <a:pt x="10823" y="2173"/>
                      </a:lnTo>
                      <a:cubicBezTo>
                        <a:pt x="10850" y="1630"/>
                        <a:pt x="10823" y="1115"/>
                        <a:pt x="10769" y="545"/>
                      </a:cubicBezTo>
                      <a:cubicBezTo>
                        <a:pt x="10742" y="437"/>
                        <a:pt x="10715" y="355"/>
                        <a:pt x="10660" y="247"/>
                      </a:cubicBezTo>
                      <a:cubicBezTo>
                        <a:pt x="10636" y="223"/>
                        <a:pt x="10526" y="134"/>
                        <a:pt x="10502" y="134"/>
                      </a:cubicBezTo>
                      <a:cubicBezTo>
                        <a:pt x="10499" y="134"/>
                        <a:pt x="10498" y="135"/>
                        <a:pt x="10498" y="138"/>
                      </a:cubicBezTo>
                      <a:cubicBezTo>
                        <a:pt x="10471" y="138"/>
                        <a:pt x="10471" y="192"/>
                        <a:pt x="10471" y="220"/>
                      </a:cubicBezTo>
                      <a:lnTo>
                        <a:pt x="10471" y="355"/>
                      </a:lnTo>
                      <a:cubicBezTo>
                        <a:pt x="10471" y="437"/>
                        <a:pt x="10443" y="518"/>
                        <a:pt x="10416" y="599"/>
                      </a:cubicBezTo>
                      <a:cubicBezTo>
                        <a:pt x="10374" y="727"/>
                        <a:pt x="10265" y="921"/>
                        <a:pt x="10141" y="921"/>
                      </a:cubicBezTo>
                      <a:cubicBezTo>
                        <a:pt x="10107" y="921"/>
                        <a:pt x="10072" y="906"/>
                        <a:pt x="10037" y="871"/>
                      </a:cubicBezTo>
                      <a:cubicBezTo>
                        <a:pt x="9901" y="735"/>
                        <a:pt x="9847" y="572"/>
                        <a:pt x="9847" y="409"/>
                      </a:cubicBezTo>
                      <a:cubicBezTo>
                        <a:pt x="9847" y="301"/>
                        <a:pt x="9847" y="192"/>
                        <a:pt x="9793" y="84"/>
                      </a:cubicBezTo>
                      <a:lnTo>
                        <a:pt x="9765" y="84"/>
                      </a:lnTo>
                      <a:cubicBezTo>
                        <a:pt x="9711" y="30"/>
                        <a:pt x="9630" y="3"/>
                        <a:pt x="9548" y="3"/>
                      </a:cubicBezTo>
                      <a:cubicBezTo>
                        <a:pt x="9467" y="3"/>
                        <a:pt x="9386" y="30"/>
                        <a:pt x="9331" y="84"/>
                      </a:cubicBezTo>
                      <a:cubicBezTo>
                        <a:pt x="9196" y="220"/>
                        <a:pt x="9223" y="464"/>
                        <a:pt x="9142" y="626"/>
                      </a:cubicBezTo>
                      <a:cubicBezTo>
                        <a:pt x="9097" y="716"/>
                        <a:pt x="9033" y="769"/>
                        <a:pt x="8951" y="769"/>
                      </a:cubicBezTo>
                      <a:cubicBezTo>
                        <a:pt x="8934" y="769"/>
                        <a:pt x="8916" y="767"/>
                        <a:pt x="8897" y="762"/>
                      </a:cubicBezTo>
                      <a:cubicBezTo>
                        <a:pt x="8789" y="735"/>
                        <a:pt x="8708" y="681"/>
                        <a:pt x="8626" y="599"/>
                      </a:cubicBezTo>
                      <a:cubicBezTo>
                        <a:pt x="8572" y="518"/>
                        <a:pt x="8545" y="409"/>
                        <a:pt x="8518" y="328"/>
                      </a:cubicBezTo>
                      <a:cubicBezTo>
                        <a:pt x="8518" y="301"/>
                        <a:pt x="8491" y="138"/>
                        <a:pt x="8436" y="138"/>
                      </a:cubicBezTo>
                      <a:lnTo>
                        <a:pt x="8436" y="898"/>
                      </a:lnTo>
                      <a:cubicBezTo>
                        <a:pt x="8463" y="1196"/>
                        <a:pt x="8409" y="1467"/>
                        <a:pt x="8328" y="1739"/>
                      </a:cubicBezTo>
                      <a:cubicBezTo>
                        <a:pt x="8301" y="1847"/>
                        <a:pt x="8246" y="1956"/>
                        <a:pt x="8165" y="2010"/>
                      </a:cubicBezTo>
                      <a:cubicBezTo>
                        <a:pt x="8124" y="2030"/>
                        <a:pt x="8082" y="2039"/>
                        <a:pt x="8042" y="2039"/>
                      </a:cubicBezTo>
                      <a:cubicBezTo>
                        <a:pt x="7978" y="2039"/>
                        <a:pt x="7917" y="2016"/>
                        <a:pt x="7867" y="1983"/>
                      </a:cubicBezTo>
                      <a:cubicBezTo>
                        <a:pt x="7812" y="1901"/>
                        <a:pt x="7731" y="1820"/>
                        <a:pt x="7704" y="1739"/>
                      </a:cubicBezTo>
                      <a:cubicBezTo>
                        <a:pt x="7677" y="1603"/>
                        <a:pt x="7623" y="1467"/>
                        <a:pt x="7595" y="1359"/>
                      </a:cubicBezTo>
                      <a:cubicBezTo>
                        <a:pt x="7541" y="1088"/>
                        <a:pt x="7514" y="816"/>
                        <a:pt x="7514" y="572"/>
                      </a:cubicBezTo>
                      <a:cubicBezTo>
                        <a:pt x="7514" y="437"/>
                        <a:pt x="7487" y="328"/>
                        <a:pt x="7433" y="192"/>
                      </a:cubicBezTo>
                      <a:cubicBezTo>
                        <a:pt x="7419" y="152"/>
                        <a:pt x="7372" y="131"/>
                        <a:pt x="7324" y="131"/>
                      </a:cubicBezTo>
                      <a:cubicBezTo>
                        <a:pt x="7277" y="131"/>
                        <a:pt x="7229" y="152"/>
                        <a:pt x="7216" y="192"/>
                      </a:cubicBezTo>
                      <a:cubicBezTo>
                        <a:pt x="7080" y="382"/>
                        <a:pt x="7080" y="654"/>
                        <a:pt x="6972" y="843"/>
                      </a:cubicBezTo>
                      <a:cubicBezTo>
                        <a:pt x="6919" y="896"/>
                        <a:pt x="6844" y="926"/>
                        <a:pt x="6775" y="926"/>
                      </a:cubicBezTo>
                      <a:cubicBezTo>
                        <a:pt x="6738" y="926"/>
                        <a:pt x="6702" y="917"/>
                        <a:pt x="6673" y="898"/>
                      </a:cubicBezTo>
                      <a:cubicBezTo>
                        <a:pt x="6592" y="843"/>
                        <a:pt x="6511" y="762"/>
                        <a:pt x="6483" y="681"/>
                      </a:cubicBezTo>
                      <a:cubicBezTo>
                        <a:pt x="6429" y="518"/>
                        <a:pt x="6456" y="247"/>
                        <a:pt x="6266" y="138"/>
                      </a:cubicBezTo>
                      <a:cubicBezTo>
                        <a:pt x="6244" y="123"/>
                        <a:pt x="6223" y="116"/>
                        <a:pt x="6204" y="116"/>
                      </a:cubicBezTo>
                      <a:cubicBezTo>
                        <a:pt x="6155" y="116"/>
                        <a:pt x="6116" y="161"/>
                        <a:pt x="6077" y="220"/>
                      </a:cubicBezTo>
                      <a:cubicBezTo>
                        <a:pt x="6022" y="274"/>
                        <a:pt x="5941" y="328"/>
                        <a:pt x="5887" y="382"/>
                      </a:cubicBezTo>
                      <a:lnTo>
                        <a:pt x="5887" y="599"/>
                      </a:lnTo>
                      <a:cubicBezTo>
                        <a:pt x="5860" y="735"/>
                        <a:pt x="5860" y="843"/>
                        <a:pt x="5832" y="979"/>
                      </a:cubicBezTo>
                      <a:cubicBezTo>
                        <a:pt x="5832" y="1115"/>
                        <a:pt x="5805" y="1223"/>
                        <a:pt x="5778" y="1359"/>
                      </a:cubicBezTo>
                      <a:cubicBezTo>
                        <a:pt x="5778" y="1440"/>
                        <a:pt x="5751" y="1522"/>
                        <a:pt x="5697" y="1603"/>
                      </a:cubicBezTo>
                      <a:cubicBezTo>
                        <a:pt x="5656" y="1652"/>
                        <a:pt x="5607" y="1672"/>
                        <a:pt x="5557" y="1672"/>
                      </a:cubicBezTo>
                      <a:cubicBezTo>
                        <a:pt x="5442" y="1672"/>
                        <a:pt x="5319" y="1570"/>
                        <a:pt x="5263" y="1494"/>
                      </a:cubicBezTo>
                      <a:cubicBezTo>
                        <a:pt x="5154" y="1332"/>
                        <a:pt x="5073" y="1169"/>
                        <a:pt x="5046" y="979"/>
                      </a:cubicBezTo>
                      <a:cubicBezTo>
                        <a:pt x="5019" y="871"/>
                        <a:pt x="4992" y="762"/>
                        <a:pt x="4992" y="654"/>
                      </a:cubicBezTo>
                      <a:cubicBezTo>
                        <a:pt x="4992" y="599"/>
                        <a:pt x="4992" y="545"/>
                        <a:pt x="4992" y="491"/>
                      </a:cubicBezTo>
                      <a:cubicBezTo>
                        <a:pt x="4992" y="491"/>
                        <a:pt x="4992" y="464"/>
                        <a:pt x="4992" y="464"/>
                      </a:cubicBezTo>
                      <a:lnTo>
                        <a:pt x="4964" y="491"/>
                      </a:lnTo>
                      <a:lnTo>
                        <a:pt x="4910" y="572"/>
                      </a:lnTo>
                      <a:cubicBezTo>
                        <a:pt x="4910" y="599"/>
                        <a:pt x="4883" y="626"/>
                        <a:pt x="4883" y="681"/>
                      </a:cubicBezTo>
                      <a:cubicBezTo>
                        <a:pt x="4856" y="762"/>
                        <a:pt x="4829" y="843"/>
                        <a:pt x="4802" y="952"/>
                      </a:cubicBezTo>
                      <a:cubicBezTo>
                        <a:pt x="4775" y="1115"/>
                        <a:pt x="4666" y="1277"/>
                        <a:pt x="4476" y="1277"/>
                      </a:cubicBezTo>
                      <a:cubicBezTo>
                        <a:pt x="4286" y="1277"/>
                        <a:pt x="4178" y="1088"/>
                        <a:pt x="4097" y="952"/>
                      </a:cubicBezTo>
                      <a:cubicBezTo>
                        <a:pt x="4015" y="762"/>
                        <a:pt x="3961" y="572"/>
                        <a:pt x="3934" y="382"/>
                      </a:cubicBezTo>
                      <a:cubicBezTo>
                        <a:pt x="3934" y="228"/>
                        <a:pt x="3861" y="1"/>
                        <a:pt x="369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31"/>
                <p:cNvSpPr/>
                <p:nvPr/>
              </p:nvSpPr>
              <p:spPr>
                <a:xfrm>
                  <a:off x="3872700" y="3283850"/>
                  <a:ext cx="320100" cy="13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4" h="5474" extrusionOk="0">
                      <a:moveTo>
                        <a:pt x="5131" y="0"/>
                      </a:moveTo>
                      <a:cubicBezTo>
                        <a:pt x="5105" y="0"/>
                        <a:pt x="5077" y="10"/>
                        <a:pt x="5046" y="34"/>
                      </a:cubicBezTo>
                      <a:cubicBezTo>
                        <a:pt x="4883" y="196"/>
                        <a:pt x="4748" y="386"/>
                        <a:pt x="4666" y="603"/>
                      </a:cubicBezTo>
                      <a:cubicBezTo>
                        <a:pt x="4558" y="820"/>
                        <a:pt x="4504" y="1064"/>
                        <a:pt x="4504" y="1281"/>
                      </a:cubicBezTo>
                      <a:cubicBezTo>
                        <a:pt x="4504" y="1356"/>
                        <a:pt x="4446" y="1397"/>
                        <a:pt x="4390" y="1397"/>
                      </a:cubicBezTo>
                      <a:cubicBezTo>
                        <a:pt x="4344" y="1397"/>
                        <a:pt x="4299" y="1369"/>
                        <a:pt x="4287" y="1308"/>
                      </a:cubicBezTo>
                      <a:cubicBezTo>
                        <a:pt x="4259" y="1227"/>
                        <a:pt x="4205" y="1118"/>
                        <a:pt x="4124" y="1064"/>
                      </a:cubicBezTo>
                      <a:lnTo>
                        <a:pt x="4124" y="1064"/>
                      </a:lnTo>
                      <a:cubicBezTo>
                        <a:pt x="4124" y="1254"/>
                        <a:pt x="4124" y="1444"/>
                        <a:pt x="4151" y="1661"/>
                      </a:cubicBezTo>
                      <a:cubicBezTo>
                        <a:pt x="4151" y="1715"/>
                        <a:pt x="4097" y="1742"/>
                        <a:pt x="4042" y="1742"/>
                      </a:cubicBezTo>
                      <a:cubicBezTo>
                        <a:pt x="3663" y="1769"/>
                        <a:pt x="3256" y="1797"/>
                        <a:pt x="2876" y="1851"/>
                      </a:cubicBezTo>
                      <a:cubicBezTo>
                        <a:pt x="2496" y="1878"/>
                        <a:pt x="2090" y="1932"/>
                        <a:pt x="1710" y="1986"/>
                      </a:cubicBezTo>
                      <a:cubicBezTo>
                        <a:pt x="1683" y="1986"/>
                        <a:pt x="1656" y="1959"/>
                        <a:pt x="1628" y="1905"/>
                      </a:cubicBezTo>
                      <a:cubicBezTo>
                        <a:pt x="1619" y="1910"/>
                        <a:pt x="1609" y="1912"/>
                        <a:pt x="1600" y="1912"/>
                      </a:cubicBezTo>
                      <a:cubicBezTo>
                        <a:pt x="1557" y="1912"/>
                        <a:pt x="1520" y="1864"/>
                        <a:pt x="1520" y="1797"/>
                      </a:cubicBezTo>
                      <a:cubicBezTo>
                        <a:pt x="1547" y="1634"/>
                        <a:pt x="1547" y="1471"/>
                        <a:pt x="1520" y="1335"/>
                      </a:cubicBezTo>
                      <a:cubicBezTo>
                        <a:pt x="1520" y="1281"/>
                        <a:pt x="1493" y="1200"/>
                        <a:pt x="1466" y="1146"/>
                      </a:cubicBezTo>
                      <a:cubicBezTo>
                        <a:pt x="1448" y="1146"/>
                        <a:pt x="1454" y="1134"/>
                        <a:pt x="1452" y="1134"/>
                      </a:cubicBezTo>
                      <a:lnTo>
                        <a:pt x="1452" y="1134"/>
                      </a:lnTo>
                      <a:cubicBezTo>
                        <a:pt x="1451" y="1134"/>
                        <a:pt x="1448" y="1137"/>
                        <a:pt x="1439" y="1146"/>
                      </a:cubicBezTo>
                      <a:cubicBezTo>
                        <a:pt x="1439" y="1146"/>
                        <a:pt x="1384" y="1173"/>
                        <a:pt x="1384" y="1173"/>
                      </a:cubicBezTo>
                      <a:cubicBezTo>
                        <a:pt x="1249" y="1390"/>
                        <a:pt x="1194" y="1634"/>
                        <a:pt x="1276" y="1878"/>
                      </a:cubicBezTo>
                      <a:cubicBezTo>
                        <a:pt x="1295" y="1956"/>
                        <a:pt x="1231" y="2019"/>
                        <a:pt x="1163" y="2019"/>
                      </a:cubicBezTo>
                      <a:cubicBezTo>
                        <a:pt x="1136" y="2019"/>
                        <a:pt x="1109" y="2009"/>
                        <a:pt x="1086" y="1986"/>
                      </a:cubicBezTo>
                      <a:cubicBezTo>
                        <a:pt x="1005" y="1905"/>
                        <a:pt x="950" y="1797"/>
                        <a:pt x="842" y="1715"/>
                      </a:cubicBezTo>
                      <a:cubicBezTo>
                        <a:pt x="824" y="1715"/>
                        <a:pt x="782" y="1703"/>
                        <a:pt x="747" y="1703"/>
                      </a:cubicBezTo>
                      <a:cubicBezTo>
                        <a:pt x="730" y="1703"/>
                        <a:pt x="715" y="1706"/>
                        <a:pt x="706" y="1715"/>
                      </a:cubicBezTo>
                      <a:cubicBezTo>
                        <a:pt x="652" y="1769"/>
                        <a:pt x="706" y="1851"/>
                        <a:pt x="706" y="1905"/>
                      </a:cubicBezTo>
                      <a:cubicBezTo>
                        <a:pt x="706" y="1959"/>
                        <a:pt x="733" y="2014"/>
                        <a:pt x="760" y="2068"/>
                      </a:cubicBezTo>
                      <a:cubicBezTo>
                        <a:pt x="815" y="2149"/>
                        <a:pt x="869" y="2231"/>
                        <a:pt x="950" y="2312"/>
                      </a:cubicBezTo>
                      <a:cubicBezTo>
                        <a:pt x="1005" y="2366"/>
                        <a:pt x="1005" y="2420"/>
                        <a:pt x="950" y="2475"/>
                      </a:cubicBezTo>
                      <a:cubicBezTo>
                        <a:pt x="851" y="2514"/>
                        <a:pt x="737" y="2540"/>
                        <a:pt x="630" y="2540"/>
                      </a:cubicBezTo>
                      <a:cubicBezTo>
                        <a:pt x="591" y="2540"/>
                        <a:pt x="553" y="2536"/>
                        <a:pt x="516" y="2529"/>
                      </a:cubicBezTo>
                      <a:cubicBezTo>
                        <a:pt x="381" y="2529"/>
                        <a:pt x="245" y="2583"/>
                        <a:pt x="164" y="2692"/>
                      </a:cubicBezTo>
                      <a:cubicBezTo>
                        <a:pt x="137" y="2746"/>
                        <a:pt x="137" y="2773"/>
                        <a:pt x="109" y="2827"/>
                      </a:cubicBezTo>
                      <a:cubicBezTo>
                        <a:pt x="28" y="3071"/>
                        <a:pt x="1" y="3343"/>
                        <a:pt x="55" y="3614"/>
                      </a:cubicBezTo>
                      <a:cubicBezTo>
                        <a:pt x="55" y="3641"/>
                        <a:pt x="28" y="3695"/>
                        <a:pt x="1" y="3695"/>
                      </a:cubicBezTo>
                      <a:lnTo>
                        <a:pt x="1" y="3912"/>
                      </a:lnTo>
                      <a:cubicBezTo>
                        <a:pt x="1" y="4075"/>
                        <a:pt x="28" y="4238"/>
                        <a:pt x="55" y="4400"/>
                      </a:cubicBezTo>
                      <a:cubicBezTo>
                        <a:pt x="82" y="4536"/>
                        <a:pt x="109" y="4672"/>
                        <a:pt x="191" y="4780"/>
                      </a:cubicBezTo>
                      <a:cubicBezTo>
                        <a:pt x="231" y="4820"/>
                        <a:pt x="270" y="4845"/>
                        <a:pt x="310" y="4845"/>
                      </a:cubicBezTo>
                      <a:cubicBezTo>
                        <a:pt x="325" y="4845"/>
                        <a:pt x="339" y="4842"/>
                        <a:pt x="354" y="4834"/>
                      </a:cubicBezTo>
                      <a:cubicBezTo>
                        <a:pt x="408" y="4834"/>
                        <a:pt x="435" y="4780"/>
                        <a:pt x="462" y="4726"/>
                      </a:cubicBezTo>
                      <a:cubicBezTo>
                        <a:pt x="516" y="4617"/>
                        <a:pt x="571" y="4536"/>
                        <a:pt x="652" y="4455"/>
                      </a:cubicBezTo>
                      <a:cubicBezTo>
                        <a:pt x="706" y="4428"/>
                        <a:pt x="760" y="4414"/>
                        <a:pt x="815" y="4414"/>
                      </a:cubicBezTo>
                      <a:cubicBezTo>
                        <a:pt x="869" y="4414"/>
                        <a:pt x="923" y="4428"/>
                        <a:pt x="977" y="4455"/>
                      </a:cubicBezTo>
                      <a:cubicBezTo>
                        <a:pt x="999" y="4477"/>
                        <a:pt x="1021" y="4516"/>
                        <a:pt x="1043" y="4516"/>
                      </a:cubicBezTo>
                      <a:cubicBezTo>
                        <a:pt x="1048" y="4516"/>
                        <a:pt x="1054" y="4514"/>
                        <a:pt x="1059" y="4509"/>
                      </a:cubicBezTo>
                      <a:cubicBezTo>
                        <a:pt x="1113" y="4482"/>
                        <a:pt x="1140" y="4428"/>
                        <a:pt x="1140" y="4373"/>
                      </a:cubicBezTo>
                      <a:cubicBezTo>
                        <a:pt x="1140" y="4238"/>
                        <a:pt x="1140" y="4129"/>
                        <a:pt x="1167" y="3994"/>
                      </a:cubicBezTo>
                      <a:cubicBezTo>
                        <a:pt x="1217" y="3843"/>
                        <a:pt x="1360" y="3554"/>
                        <a:pt x="1575" y="3554"/>
                      </a:cubicBezTo>
                      <a:cubicBezTo>
                        <a:pt x="1592" y="3554"/>
                        <a:pt x="1610" y="3556"/>
                        <a:pt x="1628" y="3560"/>
                      </a:cubicBezTo>
                      <a:cubicBezTo>
                        <a:pt x="1737" y="3587"/>
                        <a:pt x="1791" y="3695"/>
                        <a:pt x="1873" y="3749"/>
                      </a:cubicBezTo>
                      <a:cubicBezTo>
                        <a:pt x="1936" y="3781"/>
                        <a:pt x="2000" y="3794"/>
                        <a:pt x="2063" y="3794"/>
                      </a:cubicBezTo>
                      <a:cubicBezTo>
                        <a:pt x="2108" y="3794"/>
                        <a:pt x="2153" y="3788"/>
                        <a:pt x="2198" y="3777"/>
                      </a:cubicBezTo>
                      <a:cubicBezTo>
                        <a:pt x="2496" y="3749"/>
                        <a:pt x="2795" y="3695"/>
                        <a:pt x="3093" y="3641"/>
                      </a:cubicBezTo>
                      <a:lnTo>
                        <a:pt x="3527" y="3560"/>
                      </a:lnTo>
                      <a:cubicBezTo>
                        <a:pt x="3581" y="3546"/>
                        <a:pt x="3642" y="3539"/>
                        <a:pt x="3703" y="3539"/>
                      </a:cubicBezTo>
                      <a:cubicBezTo>
                        <a:pt x="3764" y="3539"/>
                        <a:pt x="3825" y="3546"/>
                        <a:pt x="3880" y="3560"/>
                      </a:cubicBezTo>
                      <a:cubicBezTo>
                        <a:pt x="3988" y="3614"/>
                        <a:pt x="4042" y="3722"/>
                        <a:pt x="4070" y="3831"/>
                      </a:cubicBezTo>
                      <a:cubicBezTo>
                        <a:pt x="4070" y="3885"/>
                        <a:pt x="4097" y="3939"/>
                        <a:pt x="4124" y="3994"/>
                      </a:cubicBezTo>
                      <a:cubicBezTo>
                        <a:pt x="4124" y="4021"/>
                        <a:pt x="4124" y="4075"/>
                        <a:pt x="4205" y="4075"/>
                      </a:cubicBezTo>
                      <a:cubicBezTo>
                        <a:pt x="4259" y="4075"/>
                        <a:pt x="4287" y="3804"/>
                        <a:pt x="4287" y="3777"/>
                      </a:cubicBezTo>
                      <a:cubicBezTo>
                        <a:pt x="4314" y="3614"/>
                        <a:pt x="4341" y="3478"/>
                        <a:pt x="4341" y="3315"/>
                      </a:cubicBezTo>
                      <a:cubicBezTo>
                        <a:pt x="4351" y="3274"/>
                        <a:pt x="4393" y="3256"/>
                        <a:pt x="4438" y="3256"/>
                      </a:cubicBezTo>
                      <a:cubicBezTo>
                        <a:pt x="4511" y="3256"/>
                        <a:pt x="4591" y="3303"/>
                        <a:pt x="4558" y="3370"/>
                      </a:cubicBezTo>
                      <a:lnTo>
                        <a:pt x="4558" y="3424"/>
                      </a:lnTo>
                      <a:cubicBezTo>
                        <a:pt x="4591" y="3413"/>
                        <a:pt x="4624" y="3407"/>
                        <a:pt x="4657" y="3407"/>
                      </a:cubicBezTo>
                      <a:cubicBezTo>
                        <a:pt x="4782" y="3407"/>
                        <a:pt x="4894" y="3490"/>
                        <a:pt x="4938" y="3641"/>
                      </a:cubicBezTo>
                      <a:cubicBezTo>
                        <a:pt x="5046" y="3804"/>
                        <a:pt x="5019" y="4021"/>
                        <a:pt x="5100" y="4238"/>
                      </a:cubicBezTo>
                      <a:cubicBezTo>
                        <a:pt x="5127" y="4319"/>
                        <a:pt x="5182" y="4400"/>
                        <a:pt x="5209" y="4482"/>
                      </a:cubicBezTo>
                      <a:cubicBezTo>
                        <a:pt x="5263" y="4536"/>
                        <a:pt x="5317" y="4645"/>
                        <a:pt x="5371" y="4645"/>
                      </a:cubicBezTo>
                      <a:cubicBezTo>
                        <a:pt x="5534" y="4645"/>
                        <a:pt x="5534" y="4319"/>
                        <a:pt x="5561" y="4211"/>
                      </a:cubicBezTo>
                      <a:cubicBezTo>
                        <a:pt x="5588" y="4129"/>
                        <a:pt x="5616" y="4048"/>
                        <a:pt x="5670" y="3966"/>
                      </a:cubicBezTo>
                      <a:cubicBezTo>
                        <a:pt x="5697" y="3885"/>
                        <a:pt x="5778" y="3804"/>
                        <a:pt x="5860" y="3777"/>
                      </a:cubicBezTo>
                      <a:cubicBezTo>
                        <a:pt x="5885" y="3767"/>
                        <a:pt x="5908" y="3763"/>
                        <a:pt x="5928" y="3763"/>
                      </a:cubicBezTo>
                      <a:cubicBezTo>
                        <a:pt x="6083" y="3763"/>
                        <a:pt x="6104" y="4009"/>
                        <a:pt x="6104" y="4129"/>
                      </a:cubicBezTo>
                      <a:cubicBezTo>
                        <a:pt x="6104" y="4319"/>
                        <a:pt x="6131" y="4536"/>
                        <a:pt x="6212" y="4726"/>
                      </a:cubicBezTo>
                      <a:cubicBezTo>
                        <a:pt x="6239" y="4807"/>
                        <a:pt x="6267" y="4862"/>
                        <a:pt x="6321" y="4943"/>
                      </a:cubicBezTo>
                      <a:cubicBezTo>
                        <a:pt x="6348" y="4970"/>
                        <a:pt x="6375" y="4997"/>
                        <a:pt x="6402" y="4997"/>
                      </a:cubicBezTo>
                      <a:cubicBezTo>
                        <a:pt x="6429" y="5024"/>
                        <a:pt x="6443" y="5038"/>
                        <a:pt x="6450" y="5038"/>
                      </a:cubicBezTo>
                      <a:cubicBezTo>
                        <a:pt x="6456" y="5038"/>
                        <a:pt x="6456" y="5024"/>
                        <a:pt x="6456" y="4997"/>
                      </a:cubicBezTo>
                      <a:cubicBezTo>
                        <a:pt x="6484" y="4916"/>
                        <a:pt x="6511" y="4807"/>
                        <a:pt x="6511" y="4726"/>
                      </a:cubicBezTo>
                      <a:cubicBezTo>
                        <a:pt x="6538" y="4617"/>
                        <a:pt x="6538" y="4536"/>
                        <a:pt x="6538" y="4428"/>
                      </a:cubicBezTo>
                      <a:cubicBezTo>
                        <a:pt x="6565" y="4319"/>
                        <a:pt x="6565" y="4211"/>
                        <a:pt x="6565" y="4102"/>
                      </a:cubicBezTo>
                      <a:cubicBezTo>
                        <a:pt x="6565" y="3994"/>
                        <a:pt x="6592" y="3912"/>
                        <a:pt x="6619" y="3804"/>
                      </a:cubicBezTo>
                      <a:cubicBezTo>
                        <a:pt x="6634" y="3759"/>
                        <a:pt x="6665" y="3739"/>
                        <a:pt x="6695" y="3739"/>
                      </a:cubicBezTo>
                      <a:cubicBezTo>
                        <a:pt x="6719" y="3739"/>
                        <a:pt x="6743" y="3752"/>
                        <a:pt x="6755" y="3777"/>
                      </a:cubicBezTo>
                      <a:cubicBezTo>
                        <a:pt x="6855" y="3651"/>
                        <a:pt x="6932" y="3502"/>
                        <a:pt x="7115" y="3502"/>
                      </a:cubicBezTo>
                      <a:cubicBezTo>
                        <a:pt x="7130" y="3502"/>
                        <a:pt x="7145" y="3503"/>
                        <a:pt x="7162" y="3505"/>
                      </a:cubicBezTo>
                      <a:cubicBezTo>
                        <a:pt x="7379" y="3560"/>
                        <a:pt x="7460" y="3804"/>
                        <a:pt x="7514" y="3994"/>
                      </a:cubicBezTo>
                      <a:cubicBezTo>
                        <a:pt x="7514" y="4102"/>
                        <a:pt x="7569" y="4183"/>
                        <a:pt x="7623" y="4265"/>
                      </a:cubicBezTo>
                      <a:cubicBezTo>
                        <a:pt x="7638" y="4295"/>
                        <a:pt x="7653" y="4316"/>
                        <a:pt x="7672" y="4316"/>
                      </a:cubicBezTo>
                      <a:cubicBezTo>
                        <a:pt x="7688" y="4316"/>
                        <a:pt x="7707" y="4302"/>
                        <a:pt x="7731" y="4265"/>
                      </a:cubicBezTo>
                      <a:cubicBezTo>
                        <a:pt x="7731" y="4238"/>
                        <a:pt x="7758" y="4183"/>
                        <a:pt x="7786" y="4129"/>
                      </a:cubicBezTo>
                      <a:cubicBezTo>
                        <a:pt x="7840" y="3939"/>
                        <a:pt x="7867" y="3668"/>
                        <a:pt x="8084" y="3560"/>
                      </a:cubicBezTo>
                      <a:cubicBezTo>
                        <a:pt x="8129" y="3528"/>
                        <a:pt x="8175" y="3514"/>
                        <a:pt x="8221" y="3514"/>
                      </a:cubicBezTo>
                      <a:cubicBezTo>
                        <a:pt x="8369" y="3514"/>
                        <a:pt x="8510" y="3659"/>
                        <a:pt x="8572" y="3804"/>
                      </a:cubicBezTo>
                      <a:cubicBezTo>
                        <a:pt x="8599" y="3912"/>
                        <a:pt x="8599" y="4048"/>
                        <a:pt x="8599" y="4183"/>
                      </a:cubicBezTo>
                      <a:cubicBezTo>
                        <a:pt x="8599" y="4319"/>
                        <a:pt x="8626" y="4428"/>
                        <a:pt x="8626" y="4563"/>
                      </a:cubicBezTo>
                      <a:cubicBezTo>
                        <a:pt x="8653" y="4699"/>
                        <a:pt x="8681" y="4834"/>
                        <a:pt x="8708" y="4943"/>
                      </a:cubicBezTo>
                      <a:cubicBezTo>
                        <a:pt x="8735" y="5051"/>
                        <a:pt x="8789" y="5187"/>
                        <a:pt x="8816" y="5296"/>
                      </a:cubicBezTo>
                      <a:cubicBezTo>
                        <a:pt x="8836" y="5336"/>
                        <a:pt x="8872" y="5406"/>
                        <a:pt x="8922" y="5406"/>
                      </a:cubicBezTo>
                      <a:cubicBezTo>
                        <a:pt x="8939" y="5406"/>
                        <a:pt x="8958" y="5398"/>
                        <a:pt x="8979" y="5377"/>
                      </a:cubicBezTo>
                      <a:cubicBezTo>
                        <a:pt x="9033" y="5296"/>
                        <a:pt x="9087" y="5187"/>
                        <a:pt x="9087" y="5079"/>
                      </a:cubicBezTo>
                      <a:cubicBezTo>
                        <a:pt x="9196" y="4563"/>
                        <a:pt x="9087" y="4048"/>
                        <a:pt x="9142" y="3560"/>
                      </a:cubicBezTo>
                      <a:cubicBezTo>
                        <a:pt x="9157" y="3515"/>
                        <a:pt x="9196" y="3495"/>
                        <a:pt x="9233" y="3495"/>
                      </a:cubicBezTo>
                      <a:cubicBezTo>
                        <a:pt x="9264" y="3495"/>
                        <a:pt x="9292" y="3508"/>
                        <a:pt x="9304" y="3532"/>
                      </a:cubicBezTo>
                      <a:cubicBezTo>
                        <a:pt x="9359" y="3532"/>
                        <a:pt x="9386" y="3532"/>
                        <a:pt x="9440" y="3560"/>
                      </a:cubicBezTo>
                      <a:cubicBezTo>
                        <a:pt x="9521" y="3614"/>
                        <a:pt x="9576" y="3722"/>
                        <a:pt x="9603" y="3831"/>
                      </a:cubicBezTo>
                      <a:cubicBezTo>
                        <a:pt x="9603" y="3939"/>
                        <a:pt x="9657" y="4048"/>
                        <a:pt x="9766" y="4102"/>
                      </a:cubicBezTo>
                      <a:cubicBezTo>
                        <a:pt x="9779" y="4129"/>
                        <a:pt x="9793" y="4143"/>
                        <a:pt x="9806" y="4143"/>
                      </a:cubicBezTo>
                      <a:cubicBezTo>
                        <a:pt x="9820" y="4143"/>
                        <a:pt x="9833" y="4129"/>
                        <a:pt x="9847" y="4102"/>
                      </a:cubicBezTo>
                      <a:cubicBezTo>
                        <a:pt x="9847" y="4048"/>
                        <a:pt x="9874" y="3994"/>
                        <a:pt x="9874" y="3966"/>
                      </a:cubicBezTo>
                      <a:cubicBezTo>
                        <a:pt x="9901" y="3722"/>
                        <a:pt x="10010" y="3532"/>
                        <a:pt x="10227" y="3424"/>
                      </a:cubicBezTo>
                      <a:cubicBezTo>
                        <a:pt x="10294" y="3397"/>
                        <a:pt x="10362" y="3383"/>
                        <a:pt x="10430" y="3383"/>
                      </a:cubicBezTo>
                      <a:cubicBezTo>
                        <a:pt x="10498" y="3383"/>
                        <a:pt x="10566" y="3397"/>
                        <a:pt x="10634" y="3424"/>
                      </a:cubicBezTo>
                      <a:cubicBezTo>
                        <a:pt x="10715" y="3424"/>
                        <a:pt x="10796" y="3478"/>
                        <a:pt x="10851" y="3560"/>
                      </a:cubicBezTo>
                      <a:cubicBezTo>
                        <a:pt x="10878" y="3668"/>
                        <a:pt x="10905" y="3777"/>
                        <a:pt x="10932" y="3885"/>
                      </a:cubicBezTo>
                      <a:cubicBezTo>
                        <a:pt x="10932" y="3966"/>
                        <a:pt x="10932" y="4048"/>
                        <a:pt x="10959" y="4129"/>
                      </a:cubicBezTo>
                      <a:cubicBezTo>
                        <a:pt x="10959" y="4183"/>
                        <a:pt x="10986" y="4211"/>
                        <a:pt x="10986" y="4265"/>
                      </a:cubicBezTo>
                      <a:cubicBezTo>
                        <a:pt x="11013" y="4265"/>
                        <a:pt x="11040" y="4292"/>
                        <a:pt x="11040" y="4292"/>
                      </a:cubicBezTo>
                      <a:cubicBezTo>
                        <a:pt x="11122" y="4156"/>
                        <a:pt x="11176" y="3966"/>
                        <a:pt x="11176" y="3804"/>
                      </a:cubicBezTo>
                      <a:cubicBezTo>
                        <a:pt x="11176" y="3695"/>
                        <a:pt x="11203" y="3614"/>
                        <a:pt x="11284" y="3560"/>
                      </a:cubicBezTo>
                      <a:cubicBezTo>
                        <a:pt x="11326" y="3539"/>
                        <a:pt x="11367" y="3530"/>
                        <a:pt x="11406" y="3530"/>
                      </a:cubicBezTo>
                      <a:cubicBezTo>
                        <a:pt x="11468" y="3530"/>
                        <a:pt x="11522" y="3553"/>
                        <a:pt x="11556" y="3587"/>
                      </a:cubicBezTo>
                      <a:cubicBezTo>
                        <a:pt x="11664" y="3668"/>
                        <a:pt x="11746" y="3749"/>
                        <a:pt x="11773" y="3885"/>
                      </a:cubicBezTo>
                      <a:cubicBezTo>
                        <a:pt x="11787" y="3880"/>
                        <a:pt x="11801" y="3878"/>
                        <a:pt x="11813" y="3878"/>
                      </a:cubicBezTo>
                      <a:cubicBezTo>
                        <a:pt x="11872" y="3878"/>
                        <a:pt x="11908" y="3927"/>
                        <a:pt x="11908" y="3994"/>
                      </a:cubicBezTo>
                      <a:lnTo>
                        <a:pt x="11908" y="4428"/>
                      </a:lnTo>
                      <a:lnTo>
                        <a:pt x="11908" y="5106"/>
                      </a:lnTo>
                      <a:cubicBezTo>
                        <a:pt x="12044" y="5106"/>
                        <a:pt x="11908" y="5377"/>
                        <a:pt x="11990" y="5458"/>
                      </a:cubicBezTo>
                      <a:cubicBezTo>
                        <a:pt x="12004" y="5469"/>
                        <a:pt x="12018" y="5473"/>
                        <a:pt x="12033" y="5473"/>
                      </a:cubicBezTo>
                      <a:cubicBezTo>
                        <a:pt x="12131" y="5473"/>
                        <a:pt x="12234" y="5261"/>
                        <a:pt x="12234" y="5214"/>
                      </a:cubicBezTo>
                      <a:cubicBezTo>
                        <a:pt x="12261" y="5051"/>
                        <a:pt x="12261" y="4889"/>
                        <a:pt x="12261" y="4726"/>
                      </a:cubicBezTo>
                      <a:cubicBezTo>
                        <a:pt x="12261" y="4563"/>
                        <a:pt x="12261" y="4400"/>
                        <a:pt x="12288" y="4238"/>
                      </a:cubicBezTo>
                      <a:cubicBezTo>
                        <a:pt x="12315" y="4075"/>
                        <a:pt x="12369" y="3939"/>
                        <a:pt x="12451" y="3804"/>
                      </a:cubicBezTo>
                      <a:cubicBezTo>
                        <a:pt x="12473" y="3759"/>
                        <a:pt x="12531" y="3715"/>
                        <a:pt x="12581" y="3715"/>
                      </a:cubicBezTo>
                      <a:cubicBezTo>
                        <a:pt x="12593" y="3715"/>
                        <a:pt x="12604" y="3717"/>
                        <a:pt x="12614" y="3722"/>
                      </a:cubicBezTo>
                      <a:cubicBezTo>
                        <a:pt x="12695" y="3695"/>
                        <a:pt x="12722" y="3695"/>
                        <a:pt x="12722" y="3641"/>
                      </a:cubicBezTo>
                      <a:cubicBezTo>
                        <a:pt x="12776" y="3478"/>
                        <a:pt x="12803" y="3315"/>
                        <a:pt x="12803" y="3153"/>
                      </a:cubicBezTo>
                      <a:cubicBezTo>
                        <a:pt x="12803" y="2990"/>
                        <a:pt x="12803" y="2827"/>
                        <a:pt x="12776" y="2665"/>
                      </a:cubicBezTo>
                      <a:cubicBezTo>
                        <a:pt x="12776" y="2566"/>
                        <a:pt x="12731" y="2444"/>
                        <a:pt x="12620" y="2444"/>
                      </a:cubicBezTo>
                      <a:cubicBezTo>
                        <a:pt x="12610" y="2444"/>
                        <a:pt x="12598" y="2445"/>
                        <a:pt x="12586" y="2448"/>
                      </a:cubicBezTo>
                      <a:cubicBezTo>
                        <a:pt x="12532" y="2448"/>
                        <a:pt x="12505" y="2420"/>
                        <a:pt x="12478" y="2393"/>
                      </a:cubicBezTo>
                      <a:cubicBezTo>
                        <a:pt x="12469" y="2396"/>
                        <a:pt x="12461" y="2398"/>
                        <a:pt x="12453" y="2398"/>
                      </a:cubicBezTo>
                      <a:cubicBezTo>
                        <a:pt x="12386" y="2398"/>
                        <a:pt x="12351" y="2306"/>
                        <a:pt x="12424" y="2258"/>
                      </a:cubicBezTo>
                      <a:cubicBezTo>
                        <a:pt x="12586" y="2176"/>
                        <a:pt x="12695" y="1986"/>
                        <a:pt x="12722" y="1797"/>
                      </a:cubicBezTo>
                      <a:cubicBezTo>
                        <a:pt x="12749" y="1769"/>
                        <a:pt x="12749" y="1688"/>
                        <a:pt x="12695" y="1688"/>
                      </a:cubicBezTo>
                      <a:cubicBezTo>
                        <a:pt x="12641" y="1688"/>
                        <a:pt x="12614" y="1688"/>
                        <a:pt x="12586" y="1715"/>
                      </a:cubicBezTo>
                      <a:cubicBezTo>
                        <a:pt x="12478" y="1797"/>
                        <a:pt x="12397" y="1878"/>
                        <a:pt x="12342" y="1986"/>
                      </a:cubicBezTo>
                      <a:cubicBezTo>
                        <a:pt x="12323" y="2006"/>
                        <a:pt x="12290" y="2025"/>
                        <a:pt x="12263" y="2025"/>
                      </a:cubicBezTo>
                      <a:cubicBezTo>
                        <a:pt x="12252" y="2025"/>
                        <a:pt x="12242" y="2021"/>
                        <a:pt x="12234" y="2014"/>
                      </a:cubicBezTo>
                      <a:cubicBezTo>
                        <a:pt x="12180" y="2014"/>
                        <a:pt x="12152" y="1986"/>
                        <a:pt x="12152" y="1932"/>
                      </a:cubicBezTo>
                      <a:cubicBezTo>
                        <a:pt x="12152" y="1742"/>
                        <a:pt x="12152" y="1552"/>
                        <a:pt x="12152" y="1363"/>
                      </a:cubicBezTo>
                      <a:cubicBezTo>
                        <a:pt x="12152" y="1281"/>
                        <a:pt x="12125" y="1200"/>
                        <a:pt x="12125" y="1091"/>
                      </a:cubicBezTo>
                      <a:cubicBezTo>
                        <a:pt x="12125" y="1064"/>
                        <a:pt x="12098" y="929"/>
                        <a:pt x="12071" y="929"/>
                      </a:cubicBezTo>
                      <a:cubicBezTo>
                        <a:pt x="12044" y="929"/>
                        <a:pt x="11963" y="1037"/>
                        <a:pt x="11963" y="1064"/>
                      </a:cubicBezTo>
                      <a:cubicBezTo>
                        <a:pt x="11935" y="1146"/>
                        <a:pt x="11908" y="1227"/>
                        <a:pt x="11881" y="1281"/>
                      </a:cubicBezTo>
                      <a:cubicBezTo>
                        <a:pt x="11827" y="1444"/>
                        <a:pt x="11827" y="1580"/>
                        <a:pt x="11773" y="1742"/>
                      </a:cubicBezTo>
                      <a:cubicBezTo>
                        <a:pt x="11759" y="1783"/>
                        <a:pt x="11718" y="1803"/>
                        <a:pt x="11678" y="1803"/>
                      </a:cubicBezTo>
                      <a:cubicBezTo>
                        <a:pt x="11637" y="1803"/>
                        <a:pt x="11596" y="1783"/>
                        <a:pt x="11583" y="1742"/>
                      </a:cubicBezTo>
                      <a:cubicBezTo>
                        <a:pt x="11583" y="1715"/>
                        <a:pt x="11556" y="1688"/>
                        <a:pt x="11556" y="1661"/>
                      </a:cubicBezTo>
                      <a:cubicBezTo>
                        <a:pt x="11556" y="1390"/>
                        <a:pt x="11529" y="1118"/>
                        <a:pt x="11447" y="847"/>
                      </a:cubicBezTo>
                      <a:cubicBezTo>
                        <a:pt x="11420" y="712"/>
                        <a:pt x="11366" y="603"/>
                        <a:pt x="11312" y="495"/>
                      </a:cubicBezTo>
                      <a:cubicBezTo>
                        <a:pt x="11257" y="413"/>
                        <a:pt x="11203" y="359"/>
                        <a:pt x="11122" y="332"/>
                      </a:cubicBezTo>
                      <a:cubicBezTo>
                        <a:pt x="11102" y="327"/>
                        <a:pt x="11085" y="325"/>
                        <a:pt x="11069" y="325"/>
                      </a:cubicBezTo>
                      <a:cubicBezTo>
                        <a:pt x="10905" y="325"/>
                        <a:pt x="10905" y="559"/>
                        <a:pt x="10905" y="657"/>
                      </a:cubicBezTo>
                      <a:cubicBezTo>
                        <a:pt x="10932" y="901"/>
                        <a:pt x="11040" y="1146"/>
                        <a:pt x="11203" y="1308"/>
                      </a:cubicBezTo>
                      <a:cubicBezTo>
                        <a:pt x="11249" y="1377"/>
                        <a:pt x="11218" y="1484"/>
                        <a:pt x="11142" y="1484"/>
                      </a:cubicBezTo>
                      <a:cubicBezTo>
                        <a:pt x="11128" y="1484"/>
                        <a:pt x="11112" y="1480"/>
                        <a:pt x="11095" y="1471"/>
                      </a:cubicBezTo>
                      <a:cubicBezTo>
                        <a:pt x="10851" y="1390"/>
                        <a:pt x="10579" y="1308"/>
                        <a:pt x="10281" y="1281"/>
                      </a:cubicBezTo>
                      <a:cubicBezTo>
                        <a:pt x="10122" y="1249"/>
                        <a:pt x="9954" y="1236"/>
                        <a:pt x="9782" y="1236"/>
                      </a:cubicBezTo>
                      <a:cubicBezTo>
                        <a:pt x="9660" y="1236"/>
                        <a:pt x="9537" y="1243"/>
                        <a:pt x="9413" y="1254"/>
                      </a:cubicBezTo>
                      <a:cubicBezTo>
                        <a:pt x="8843" y="1254"/>
                        <a:pt x="8247" y="1281"/>
                        <a:pt x="7650" y="1281"/>
                      </a:cubicBezTo>
                      <a:lnTo>
                        <a:pt x="7623" y="1281"/>
                      </a:lnTo>
                      <a:cubicBezTo>
                        <a:pt x="7608" y="1288"/>
                        <a:pt x="7596" y="1292"/>
                        <a:pt x="7584" y="1292"/>
                      </a:cubicBezTo>
                      <a:cubicBezTo>
                        <a:pt x="7554" y="1292"/>
                        <a:pt x="7534" y="1267"/>
                        <a:pt x="7514" y="1227"/>
                      </a:cubicBezTo>
                      <a:cubicBezTo>
                        <a:pt x="7514" y="1173"/>
                        <a:pt x="7541" y="1146"/>
                        <a:pt x="7569" y="1118"/>
                      </a:cubicBezTo>
                      <a:cubicBezTo>
                        <a:pt x="7731" y="1064"/>
                        <a:pt x="7867" y="983"/>
                        <a:pt x="7975" y="874"/>
                      </a:cubicBezTo>
                      <a:cubicBezTo>
                        <a:pt x="8003" y="874"/>
                        <a:pt x="8057" y="793"/>
                        <a:pt x="8030" y="766"/>
                      </a:cubicBezTo>
                      <a:cubicBezTo>
                        <a:pt x="8021" y="757"/>
                        <a:pt x="8006" y="754"/>
                        <a:pt x="7988" y="754"/>
                      </a:cubicBezTo>
                      <a:cubicBezTo>
                        <a:pt x="7954" y="754"/>
                        <a:pt x="7912" y="766"/>
                        <a:pt x="7894" y="766"/>
                      </a:cubicBezTo>
                      <a:cubicBezTo>
                        <a:pt x="7758" y="793"/>
                        <a:pt x="7623" y="847"/>
                        <a:pt x="7514" y="929"/>
                      </a:cubicBezTo>
                      <a:cubicBezTo>
                        <a:pt x="7460" y="956"/>
                        <a:pt x="7406" y="1010"/>
                        <a:pt x="7379" y="1064"/>
                      </a:cubicBezTo>
                      <a:cubicBezTo>
                        <a:pt x="7324" y="1118"/>
                        <a:pt x="7297" y="1173"/>
                        <a:pt x="7243" y="1227"/>
                      </a:cubicBezTo>
                      <a:cubicBezTo>
                        <a:pt x="7243" y="1241"/>
                        <a:pt x="7236" y="1247"/>
                        <a:pt x="7226" y="1247"/>
                      </a:cubicBezTo>
                      <a:cubicBezTo>
                        <a:pt x="7216" y="1247"/>
                        <a:pt x="7202" y="1241"/>
                        <a:pt x="7189" y="1227"/>
                      </a:cubicBezTo>
                      <a:cubicBezTo>
                        <a:pt x="7170" y="1239"/>
                        <a:pt x="7149" y="1245"/>
                        <a:pt x="7128" y="1245"/>
                      </a:cubicBezTo>
                      <a:cubicBezTo>
                        <a:pt x="7056" y="1245"/>
                        <a:pt x="6984" y="1181"/>
                        <a:pt x="7026" y="1118"/>
                      </a:cubicBezTo>
                      <a:cubicBezTo>
                        <a:pt x="7162" y="956"/>
                        <a:pt x="7216" y="793"/>
                        <a:pt x="7270" y="603"/>
                      </a:cubicBezTo>
                      <a:cubicBezTo>
                        <a:pt x="7297" y="522"/>
                        <a:pt x="7297" y="413"/>
                        <a:pt x="7297" y="332"/>
                      </a:cubicBezTo>
                      <a:cubicBezTo>
                        <a:pt x="7297" y="261"/>
                        <a:pt x="7297" y="191"/>
                        <a:pt x="7244" y="191"/>
                      </a:cubicBezTo>
                      <a:cubicBezTo>
                        <a:pt x="7236" y="191"/>
                        <a:pt x="7227" y="193"/>
                        <a:pt x="7216" y="196"/>
                      </a:cubicBezTo>
                      <a:cubicBezTo>
                        <a:pt x="7053" y="278"/>
                        <a:pt x="6945" y="386"/>
                        <a:pt x="6863" y="522"/>
                      </a:cubicBezTo>
                      <a:cubicBezTo>
                        <a:pt x="6782" y="657"/>
                        <a:pt x="6755" y="766"/>
                        <a:pt x="6728" y="901"/>
                      </a:cubicBezTo>
                      <a:cubicBezTo>
                        <a:pt x="6728" y="929"/>
                        <a:pt x="6728" y="956"/>
                        <a:pt x="6728" y="983"/>
                      </a:cubicBezTo>
                      <a:cubicBezTo>
                        <a:pt x="6728" y="1010"/>
                        <a:pt x="6728" y="1010"/>
                        <a:pt x="6728" y="1010"/>
                      </a:cubicBezTo>
                      <a:cubicBezTo>
                        <a:pt x="6716" y="1067"/>
                        <a:pt x="6681" y="1090"/>
                        <a:pt x="6644" y="1090"/>
                      </a:cubicBezTo>
                      <a:cubicBezTo>
                        <a:pt x="6593" y="1090"/>
                        <a:pt x="6538" y="1046"/>
                        <a:pt x="6538" y="983"/>
                      </a:cubicBezTo>
                      <a:cubicBezTo>
                        <a:pt x="6538" y="929"/>
                        <a:pt x="6538" y="874"/>
                        <a:pt x="6538" y="847"/>
                      </a:cubicBezTo>
                      <a:cubicBezTo>
                        <a:pt x="6565" y="684"/>
                        <a:pt x="6538" y="522"/>
                        <a:pt x="6484" y="386"/>
                      </a:cubicBezTo>
                      <a:cubicBezTo>
                        <a:pt x="6348" y="630"/>
                        <a:pt x="6321" y="956"/>
                        <a:pt x="6402" y="1227"/>
                      </a:cubicBezTo>
                      <a:cubicBezTo>
                        <a:pt x="6402" y="1281"/>
                        <a:pt x="6375" y="1363"/>
                        <a:pt x="6321" y="1363"/>
                      </a:cubicBezTo>
                      <a:cubicBezTo>
                        <a:pt x="6244" y="1382"/>
                        <a:pt x="6164" y="1391"/>
                        <a:pt x="6082" y="1391"/>
                      </a:cubicBezTo>
                      <a:cubicBezTo>
                        <a:pt x="5934" y="1391"/>
                        <a:pt x="5783" y="1361"/>
                        <a:pt x="5643" y="1308"/>
                      </a:cubicBezTo>
                      <a:cubicBezTo>
                        <a:pt x="5599" y="1294"/>
                        <a:pt x="5554" y="1287"/>
                        <a:pt x="5508" y="1287"/>
                      </a:cubicBezTo>
                      <a:cubicBezTo>
                        <a:pt x="5382" y="1287"/>
                        <a:pt x="5254" y="1337"/>
                        <a:pt x="5155" y="1417"/>
                      </a:cubicBezTo>
                      <a:cubicBezTo>
                        <a:pt x="5137" y="1429"/>
                        <a:pt x="5116" y="1434"/>
                        <a:pt x="5096" y="1434"/>
                      </a:cubicBezTo>
                      <a:cubicBezTo>
                        <a:pt x="5023" y="1434"/>
                        <a:pt x="4949" y="1366"/>
                        <a:pt x="4992" y="1281"/>
                      </a:cubicBezTo>
                      <a:cubicBezTo>
                        <a:pt x="5100" y="1037"/>
                        <a:pt x="5182" y="793"/>
                        <a:pt x="5236" y="522"/>
                      </a:cubicBezTo>
                      <a:cubicBezTo>
                        <a:pt x="5290" y="386"/>
                        <a:pt x="5290" y="251"/>
                        <a:pt x="5263" y="142"/>
                      </a:cubicBezTo>
                      <a:cubicBezTo>
                        <a:pt x="5244" y="64"/>
                        <a:pt x="5196" y="0"/>
                        <a:pt x="51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31"/>
                <p:cNvSpPr/>
                <p:nvPr/>
              </p:nvSpPr>
              <p:spPr>
                <a:xfrm>
                  <a:off x="3893725" y="3372775"/>
                  <a:ext cx="271275" cy="1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1" h="4835" extrusionOk="0">
                      <a:moveTo>
                        <a:pt x="1" y="1088"/>
                      </a:moveTo>
                      <a:cubicBezTo>
                        <a:pt x="1" y="1094"/>
                        <a:pt x="2" y="1099"/>
                        <a:pt x="5" y="1103"/>
                      </a:cubicBezTo>
                      <a:lnTo>
                        <a:pt x="5" y="1103"/>
                      </a:lnTo>
                      <a:cubicBezTo>
                        <a:pt x="3" y="1098"/>
                        <a:pt x="2" y="1093"/>
                        <a:pt x="1" y="1088"/>
                      </a:cubicBezTo>
                      <a:close/>
                      <a:moveTo>
                        <a:pt x="3695" y="1"/>
                      </a:moveTo>
                      <a:cubicBezTo>
                        <a:pt x="3685" y="1"/>
                        <a:pt x="3674" y="1"/>
                        <a:pt x="3663" y="3"/>
                      </a:cubicBezTo>
                      <a:cubicBezTo>
                        <a:pt x="3635" y="138"/>
                        <a:pt x="3635" y="247"/>
                        <a:pt x="3608" y="382"/>
                      </a:cubicBezTo>
                      <a:cubicBezTo>
                        <a:pt x="3581" y="545"/>
                        <a:pt x="3554" y="681"/>
                        <a:pt x="3391" y="735"/>
                      </a:cubicBezTo>
                      <a:cubicBezTo>
                        <a:pt x="3373" y="739"/>
                        <a:pt x="3356" y="740"/>
                        <a:pt x="3339" y="740"/>
                      </a:cubicBezTo>
                      <a:cubicBezTo>
                        <a:pt x="3228" y="740"/>
                        <a:pt x="3140" y="666"/>
                        <a:pt x="3093" y="572"/>
                      </a:cubicBezTo>
                      <a:cubicBezTo>
                        <a:pt x="3039" y="491"/>
                        <a:pt x="3039" y="437"/>
                        <a:pt x="3012" y="382"/>
                      </a:cubicBezTo>
                      <a:cubicBezTo>
                        <a:pt x="3012" y="328"/>
                        <a:pt x="2984" y="247"/>
                        <a:pt x="2930" y="220"/>
                      </a:cubicBezTo>
                      <a:cubicBezTo>
                        <a:pt x="2903" y="206"/>
                        <a:pt x="2876" y="199"/>
                        <a:pt x="2849" y="199"/>
                      </a:cubicBezTo>
                      <a:cubicBezTo>
                        <a:pt x="2822" y="199"/>
                        <a:pt x="2795" y="206"/>
                        <a:pt x="2767" y="220"/>
                      </a:cubicBezTo>
                      <a:lnTo>
                        <a:pt x="2550" y="247"/>
                      </a:lnTo>
                      <a:lnTo>
                        <a:pt x="2062" y="328"/>
                      </a:lnTo>
                      <a:lnTo>
                        <a:pt x="1764" y="382"/>
                      </a:lnTo>
                      <a:cubicBezTo>
                        <a:pt x="1764" y="464"/>
                        <a:pt x="1791" y="545"/>
                        <a:pt x="1791" y="626"/>
                      </a:cubicBezTo>
                      <a:lnTo>
                        <a:pt x="1791" y="762"/>
                      </a:lnTo>
                      <a:cubicBezTo>
                        <a:pt x="1791" y="789"/>
                        <a:pt x="1764" y="843"/>
                        <a:pt x="1764" y="898"/>
                      </a:cubicBezTo>
                      <a:cubicBezTo>
                        <a:pt x="1750" y="911"/>
                        <a:pt x="1730" y="918"/>
                        <a:pt x="1713" y="918"/>
                      </a:cubicBezTo>
                      <a:cubicBezTo>
                        <a:pt x="1696" y="918"/>
                        <a:pt x="1682" y="911"/>
                        <a:pt x="1682" y="898"/>
                      </a:cubicBezTo>
                      <a:cubicBezTo>
                        <a:pt x="1682" y="843"/>
                        <a:pt x="1655" y="789"/>
                        <a:pt x="1655" y="762"/>
                      </a:cubicBezTo>
                      <a:lnTo>
                        <a:pt x="1655" y="626"/>
                      </a:lnTo>
                      <a:lnTo>
                        <a:pt x="1655" y="409"/>
                      </a:lnTo>
                      <a:lnTo>
                        <a:pt x="1601" y="409"/>
                      </a:lnTo>
                      <a:lnTo>
                        <a:pt x="1493" y="437"/>
                      </a:lnTo>
                      <a:cubicBezTo>
                        <a:pt x="1493" y="437"/>
                        <a:pt x="1493" y="464"/>
                        <a:pt x="1493" y="464"/>
                      </a:cubicBezTo>
                      <a:cubicBezTo>
                        <a:pt x="1493" y="708"/>
                        <a:pt x="1493" y="925"/>
                        <a:pt x="1493" y="1169"/>
                      </a:cubicBezTo>
                      <a:lnTo>
                        <a:pt x="1493" y="1549"/>
                      </a:lnTo>
                      <a:cubicBezTo>
                        <a:pt x="1520" y="1630"/>
                        <a:pt x="1493" y="1739"/>
                        <a:pt x="1438" y="1820"/>
                      </a:cubicBezTo>
                      <a:cubicBezTo>
                        <a:pt x="1438" y="1833"/>
                        <a:pt x="1432" y="1840"/>
                        <a:pt x="1421" y="1840"/>
                      </a:cubicBezTo>
                      <a:cubicBezTo>
                        <a:pt x="1411" y="1840"/>
                        <a:pt x="1398" y="1833"/>
                        <a:pt x="1384" y="1820"/>
                      </a:cubicBezTo>
                      <a:cubicBezTo>
                        <a:pt x="1357" y="1766"/>
                        <a:pt x="1330" y="1711"/>
                        <a:pt x="1330" y="1657"/>
                      </a:cubicBezTo>
                      <a:lnTo>
                        <a:pt x="1330" y="1522"/>
                      </a:lnTo>
                      <a:lnTo>
                        <a:pt x="1330" y="1196"/>
                      </a:lnTo>
                      <a:cubicBezTo>
                        <a:pt x="1330" y="952"/>
                        <a:pt x="1330" y="708"/>
                        <a:pt x="1357" y="464"/>
                      </a:cubicBezTo>
                      <a:lnTo>
                        <a:pt x="1140" y="464"/>
                      </a:lnTo>
                      <a:lnTo>
                        <a:pt x="1140" y="898"/>
                      </a:lnTo>
                      <a:lnTo>
                        <a:pt x="1140" y="1142"/>
                      </a:lnTo>
                      <a:cubicBezTo>
                        <a:pt x="1140" y="1196"/>
                        <a:pt x="1140" y="1277"/>
                        <a:pt x="1113" y="1359"/>
                      </a:cubicBezTo>
                      <a:cubicBezTo>
                        <a:pt x="1099" y="1372"/>
                        <a:pt x="1079" y="1379"/>
                        <a:pt x="1059" y="1379"/>
                      </a:cubicBezTo>
                      <a:cubicBezTo>
                        <a:pt x="1038" y="1379"/>
                        <a:pt x="1018" y="1372"/>
                        <a:pt x="1004" y="1359"/>
                      </a:cubicBezTo>
                      <a:cubicBezTo>
                        <a:pt x="977" y="1277"/>
                        <a:pt x="950" y="1196"/>
                        <a:pt x="977" y="1115"/>
                      </a:cubicBezTo>
                      <a:lnTo>
                        <a:pt x="977" y="898"/>
                      </a:lnTo>
                      <a:cubicBezTo>
                        <a:pt x="977" y="735"/>
                        <a:pt x="977" y="599"/>
                        <a:pt x="977" y="437"/>
                      </a:cubicBezTo>
                      <a:cubicBezTo>
                        <a:pt x="923" y="409"/>
                        <a:pt x="869" y="382"/>
                        <a:pt x="815" y="328"/>
                      </a:cubicBezTo>
                      <a:cubicBezTo>
                        <a:pt x="787" y="301"/>
                        <a:pt x="760" y="247"/>
                        <a:pt x="706" y="220"/>
                      </a:cubicBezTo>
                      <a:cubicBezTo>
                        <a:pt x="679" y="220"/>
                        <a:pt x="625" y="274"/>
                        <a:pt x="598" y="301"/>
                      </a:cubicBezTo>
                      <a:cubicBezTo>
                        <a:pt x="516" y="409"/>
                        <a:pt x="489" y="518"/>
                        <a:pt x="462" y="654"/>
                      </a:cubicBezTo>
                      <a:cubicBezTo>
                        <a:pt x="489" y="789"/>
                        <a:pt x="462" y="925"/>
                        <a:pt x="408" y="1033"/>
                      </a:cubicBezTo>
                      <a:cubicBezTo>
                        <a:pt x="363" y="1123"/>
                        <a:pt x="281" y="1176"/>
                        <a:pt x="192" y="1176"/>
                      </a:cubicBezTo>
                      <a:cubicBezTo>
                        <a:pt x="174" y="1176"/>
                        <a:pt x="155" y="1174"/>
                        <a:pt x="136" y="1169"/>
                      </a:cubicBezTo>
                      <a:cubicBezTo>
                        <a:pt x="82" y="1169"/>
                        <a:pt x="55" y="1142"/>
                        <a:pt x="28" y="1142"/>
                      </a:cubicBezTo>
                      <a:cubicBezTo>
                        <a:pt x="28" y="1121"/>
                        <a:pt x="12" y="1116"/>
                        <a:pt x="5" y="1103"/>
                      </a:cubicBezTo>
                      <a:lnTo>
                        <a:pt x="5" y="1103"/>
                      </a:lnTo>
                      <a:cubicBezTo>
                        <a:pt x="84" y="1423"/>
                        <a:pt x="137" y="1744"/>
                        <a:pt x="191" y="2064"/>
                      </a:cubicBezTo>
                      <a:cubicBezTo>
                        <a:pt x="218" y="2227"/>
                        <a:pt x="245" y="2390"/>
                        <a:pt x="299" y="2552"/>
                      </a:cubicBezTo>
                      <a:lnTo>
                        <a:pt x="353" y="2932"/>
                      </a:lnTo>
                      <a:cubicBezTo>
                        <a:pt x="408" y="2932"/>
                        <a:pt x="462" y="2905"/>
                        <a:pt x="489" y="2878"/>
                      </a:cubicBezTo>
                      <a:cubicBezTo>
                        <a:pt x="516" y="2851"/>
                        <a:pt x="516" y="2823"/>
                        <a:pt x="543" y="2823"/>
                      </a:cubicBezTo>
                      <a:cubicBezTo>
                        <a:pt x="598" y="2769"/>
                        <a:pt x="625" y="2688"/>
                        <a:pt x="652" y="2634"/>
                      </a:cubicBezTo>
                      <a:cubicBezTo>
                        <a:pt x="652" y="2606"/>
                        <a:pt x="679" y="2579"/>
                        <a:pt x="679" y="2552"/>
                      </a:cubicBezTo>
                      <a:cubicBezTo>
                        <a:pt x="787" y="2403"/>
                        <a:pt x="957" y="2328"/>
                        <a:pt x="1126" y="2328"/>
                      </a:cubicBezTo>
                      <a:cubicBezTo>
                        <a:pt x="1296" y="2328"/>
                        <a:pt x="1465" y="2403"/>
                        <a:pt x="1574" y="2552"/>
                      </a:cubicBezTo>
                      <a:cubicBezTo>
                        <a:pt x="1710" y="2742"/>
                        <a:pt x="1710" y="2986"/>
                        <a:pt x="1927" y="3095"/>
                      </a:cubicBezTo>
                      <a:cubicBezTo>
                        <a:pt x="1959" y="3113"/>
                        <a:pt x="1992" y="3121"/>
                        <a:pt x="2027" y="3121"/>
                      </a:cubicBezTo>
                      <a:cubicBezTo>
                        <a:pt x="2195" y="3121"/>
                        <a:pt x="2379" y="2922"/>
                        <a:pt x="2469" y="2742"/>
                      </a:cubicBezTo>
                      <a:cubicBezTo>
                        <a:pt x="2578" y="2552"/>
                        <a:pt x="2632" y="2281"/>
                        <a:pt x="2903" y="2227"/>
                      </a:cubicBezTo>
                      <a:cubicBezTo>
                        <a:pt x="2927" y="2222"/>
                        <a:pt x="2950" y="2220"/>
                        <a:pt x="2973" y="2220"/>
                      </a:cubicBezTo>
                      <a:cubicBezTo>
                        <a:pt x="3211" y="2220"/>
                        <a:pt x="3396" y="2465"/>
                        <a:pt x="3446" y="2688"/>
                      </a:cubicBezTo>
                      <a:cubicBezTo>
                        <a:pt x="3527" y="2959"/>
                        <a:pt x="3473" y="3230"/>
                        <a:pt x="3527" y="3474"/>
                      </a:cubicBezTo>
                      <a:cubicBezTo>
                        <a:pt x="3576" y="3722"/>
                        <a:pt x="3762" y="3970"/>
                        <a:pt x="3979" y="3970"/>
                      </a:cubicBezTo>
                      <a:cubicBezTo>
                        <a:pt x="4000" y="3970"/>
                        <a:pt x="4021" y="3967"/>
                        <a:pt x="4042" y="3963"/>
                      </a:cubicBezTo>
                      <a:cubicBezTo>
                        <a:pt x="4449" y="3312"/>
                        <a:pt x="3717" y="2335"/>
                        <a:pt x="4205" y="1711"/>
                      </a:cubicBezTo>
                      <a:lnTo>
                        <a:pt x="4205" y="1711"/>
                      </a:lnTo>
                      <a:cubicBezTo>
                        <a:pt x="4368" y="2173"/>
                        <a:pt x="4530" y="2634"/>
                        <a:pt x="4720" y="3095"/>
                      </a:cubicBezTo>
                      <a:cubicBezTo>
                        <a:pt x="4825" y="3409"/>
                        <a:pt x="5031" y="3774"/>
                        <a:pt x="5363" y="3774"/>
                      </a:cubicBezTo>
                      <a:cubicBezTo>
                        <a:pt x="5375" y="3774"/>
                        <a:pt x="5386" y="3774"/>
                        <a:pt x="5398" y="3773"/>
                      </a:cubicBezTo>
                      <a:cubicBezTo>
                        <a:pt x="5588" y="3746"/>
                        <a:pt x="5778" y="3610"/>
                        <a:pt x="5887" y="3420"/>
                      </a:cubicBezTo>
                      <a:cubicBezTo>
                        <a:pt x="5968" y="3203"/>
                        <a:pt x="6077" y="3040"/>
                        <a:pt x="6185" y="2851"/>
                      </a:cubicBezTo>
                      <a:cubicBezTo>
                        <a:pt x="6278" y="2739"/>
                        <a:pt x="6422" y="2666"/>
                        <a:pt x="6574" y="2666"/>
                      </a:cubicBezTo>
                      <a:cubicBezTo>
                        <a:pt x="6643" y="2666"/>
                        <a:pt x="6714" y="2681"/>
                        <a:pt x="6782" y="2715"/>
                      </a:cubicBezTo>
                      <a:cubicBezTo>
                        <a:pt x="6999" y="2851"/>
                        <a:pt x="6999" y="3149"/>
                        <a:pt x="6999" y="3420"/>
                      </a:cubicBezTo>
                      <a:cubicBezTo>
                        <a:pt x="6999" y="3854"/>
                        <a:pt x="7134" y="4288"/>
                        <a:pt x="7378" y="4668"/>
                      </a:cubicBezTo>
                      <a:cubicBezTo>
                        <a:pt x="7427" y="4741"/>
                        <a:pt x="7519" y="4835"/>
                        <a:pt x="7615" y="4835"/>
                      </a:cubicBezTo>
                      <a:cubicBezTo>
                        <a:pt x="7627" y="4835"/>
                        <a:pt x="7638" y="4834"/>
                        <a:pt x="7650" y="4831"/>
                      </a:cubicBezTo>
                      <a:cubicBezTo>
                        <a:pt x="7731" y="4776"/>
                        <a:pt x="7758" y="4722"/>
                        <a:pt x="7785" y="4641"/>
                      </a:cubicBezTo>
                      <a:cubicBezTo>
                        <a:pt x="7812" y="4614"/>
                        <a:pt x="7812" y="4559"/>
                        <a:pt x="7840" y="4505"/>
                      </a:cubicBezTo>
                      <a:cubicBezTo>
                        <a:pt x="7948" y="4153"/>
                        <a:pt x="8002" y="3800"/>
                        <a:pt x="8002" y="3447"/>
                      </a:cubicBezTo>
                      <a:cubicBezTo>
                        <a:pt x="7975" y="3203"/>
                        <a:pt x="8002" y="2932"/>
                        <a:pt x="8138" y="2715"/>
                      </a:cubicBezTo>
                      <a:cubicBezTo>
                        <a:pt x="8290" y="2541"/>
                        <a:pt x="8494" y="2455"/>
                        <a:pt x="8708" y="2455"/>
                      </a:cubicBezTo>
                      <a:cubicBezTo>
                        <a:pt x="8762" y="2455"/>
                        <a:pt x="8816" y="2460"/>
                        <a:pt x="8870" y="2471"/>
                      </a:cubicBezTo>
                      <a:cubicBezTo>
                        <a:pt x="9142" y="2498"/>
                        <a:pt x="9386" y="2579"/>
                        <a:pt x="9657" y="2606"/>
                      </a:cubicBezTo>
                      <a:lnTo>
                        <a:pt x="9820" y="2606"/>
                      </a:lnTo>
                      <a:cubicBezTo>
                        <a:pt x="9982" y="2606"/>
                        <a:pt x="10172" y="2579"/>
                        <a:pt x="10335" y="2498"/>
                      </a:cubicBezTo>
                      <a:cubicBezTo>
                        <a:pt x="10389" y="2498"/>
                        <a:pt x="10443" y="2471"/>
                        <a:pt x="10498" y="2444"/>
                      </a:cubicBezTo>
                      <a:cubicBezTo>
                        <a:pt x="10606" y="2390"/>
                        <a:pt x="10715" y="2308"/>
                        <a:pt x="10823" y="2227"/>
                      </a:cubicBezTo>
                      <a:lnTo>
                        <a:pt x="10823" y="2173"/>
                      </a:lnTo>
                      <a:cubicBezTo>
                        <a:pt x="10850" y="1630"/>
                        <a:pt x="10823" y="1115"/>
                        <a:pt x="10796" y="518"/>
                      </a:cubicBezTo>
                      <a:cubicBezTo>
                        <a:pt x="10769" y="437"/>
                        <a:pt x="10715" y="328"/>
                        <a:pt x="10660" y="247"/>
                      </a:cubicBezTo>
                      <a:cubicBezTo>
                        <a:pt x="10633" y="220"/>
                        <a:pt x="10525" y="111"/>
                        <a:pt x="10498" y="111"/>
                      </a:cubicBezTo>
                      <a:cubicBezTo>
                        <a:pt x="10471" y="138"/>
                        <a:pt x="10471" y="165"/>
                        <a:pt x="10471" y="220"/>
                      </a:cubicBezTo>
                      <a:lnTo>
                        <a:pt x="10471" y="328"/>
                      </a:lnTo>
                      <a:cubicBezTo>
                        <a:pt x="10471" y="437"/>
                        <a:pt x="10443" y="518"/>
                        <a:pt x="10416" y="599"/>
                      </a:cubicBezTo>
                      <a:cubicBezTo>
                        <a:pt x="10373" y="707"/>
                        <a:pt x="10279" y="918"/>
                        <a:pt x="10146" y="918"/>
                      </a:cubicBezTo>
                      <a:cubicBezTo>
                        <a:pt x="10112" y="918"/>
                        <a:pt x="10076" y="904"/>
                        <a:pt x="10037" y="871"/>
                      </a:cubicBezTo>
                      <a:cubicBezTo>
                        <a:pt x="9928" y="735"/>
                        <a:pt x="9847" y="572"/>
                        <a:pt x="9874" y="382"/>
                      </a:cubicBezTo>
                      <a:cubicBezTo>
                        <a:pt x="9874" y="274"/>
                        <a:pt x="9847" y="165"/>
                        <a:pt x="9820" y="84"/>
                      </a:cubicBezTo>
                      <a:lnTo>
                        <a:pt x="9793" y="84"/>
                      </a:lnTo>
                      <a:lnTo>
                        <a:pt x="9657" y="3"/>
                      </a:lnTo>
                      <a:lnTo>
                        <a:pt x="9548" y="3"/>
                      </a:lnTo>
                      <a:cubicBezTo>
                        <a:pt x="9467" y="3"/>
                        <a:pt x="9386" y="30"/>
                        <a:pt x="9331" y="84"/>
                      </a:cubicBezTo>
                      <a:cubicBezTo>
                        <a:pt x="9196" y="220"/>
                        <a:pt x="9223" y="437"/>
                        <a:pt x="9142" y="626"/>
                      </a:cubicBezTo>
                      <a:cubicBezTo>
                        <a:pt x="9087" y="708"/>
                        <a:pt x="9006" y="762"/>
                        <a:pt x="8897" y="762"/>
                      </a:cubicBezTo>
                      <a:cubicBezTo>
                        <a:pt x="8789" y="735"/>
                        <a:pt x="8708" y="654"/>
                        <a:pt x="8653" y="572"/>
                      </a:cubicBezTo>
                      <a:cubicBezTo>
                        <a:pt x="8572" y="491"/>
                        <a:pt x="8545" y="409"/>
                        <a:pt x="8518" y="301"/>
                      </a:cubicBezTo>
                      <a:cubicBezTo>
                        <a:pt x="8518" y="301"/>
                        <a:pt x="8491" y="138"/>
                        <a:pt x="8436" y="138"/>
                      </a:cubicBezTo>
                      <a:lnTo>
                        <a:pt x="8436" y="898"/>
                      </a:lnTo>
                      <a:cubicBezTo>
                        <a:pt x="8463" y="1169"/>
                        <a:pt x="8436" y="1467"/>
                        <a:pt x="8355" y="1739"/>
                      </a:cubicBezTo>
                      <a:cubicBezTo>
                        <a:pt x="8328" y="1847"/>
                        <a:pt x="8246" y="1928"/>
                        <a:pt x="8165" y="1983"/>
                      </a:cubicBezTo>
                      <a:cubicBezTo>
                        <a:pt x="8129" y="2007"/>
                        <a:pt x="8081" y="2020"/>
                        <a:pt x="8035" y="2020"/>
                      </a:cubicBezTo>
                      <a:cubicBezTo>
                        <a:pt x="7978" y="2020"/>
                        <a:pt x="7924" y="2000"/>
                        <a:pt x="7894" y="1956"/>
                      </a:cubicBezTo>
                      <a:cubicBezTo>
                        <a:pt x="7812" y="1901"/>
                        <a:pt x="7758" y="1820"/>
                        <a:pt x="7731" y="1711"/>
                      </a:cubicBezTo>
                      <a:cubicBezTo>
                        <a:pt x="7677" y="1603"/>
                        <a:pt x="7650" y="1467"/>
                        <a:pt x="7623" y="1332"/>
                      </a:cubicBezTo>
                      <a:cubicBezTo>
                        <a:pt x="7541" y="1088"/>
                        <a:pt x="7514" y="816"/>
                        <a:pt x="7514" y="545"/>
                      </a:cubicBezTo>
                      <a:cubicBezTo>
                        <a:pt x="7541" y="437"/>
                        <a:pt x="7514" y="301"/>
                        <a:pt x="7460" y="192"/>
                      </a:cubicBezTo>
                      <a:cubicBezTo>
                        <a:pt x="7433" y="138"/>
                        <a:pt x="7385" y="111"/>
                        <a:pt x="7338" y="111"/>
                      </a:cubicBezTo>
                      <a:cubicBezTo>
                        <a:pt x="7290" y="111"/>
                        <a:pt x="7243" y="138"/>
                        <a:pt x="7216" y="192"/>
                      </a:cubicBezTo>
                      <a:cubicBezTo>
                        <a:pt x="7080" y="382"/>
                        <a:pt x="7107" y="626"/>
                        <a:pt x="6972" y="816"/>
                      </a:cubicBezTo>
                      <a:cubicBezTo>
                        <a:pt x="6917" y="889"/>
                        <a:pt x="6851" y="925"/>
                        <a:pt x="6781" y="925"/>
                      </a:cubicBezTo>
                      <a:cubicBezTo>
                        <a:pt x="6746" y="925"/>
                        <a:pt x="6709" y="916"/>
                        <a:pt x="6673" y="898"/>
                      </a:cubicBezTo>
                      <a:cubicBezTo>
                        <a:pt x="6592" y="843"/>
                        <a:pt x="6538" y="762"/>
                        <a:pt x="6483" y="654"/>
                      </a:cubicBezTo>
                      <a:cubicBezTo>
                        <a:pt x="6429" y="491"/>
                        <a:pt x="6456" y="220"/>
                        <a:pt x="6294" y="111"/>
                      </a:cubicBezTo>
                      <a:cubicBezTo>
                        <a:pt x="6279" y="106"/>
                        <a:pt x="6264" y="104"/>
                        <a:pt x="6249" y="104"/>
                      </a:cubicBezTo>
                      <a:cubicBezTo>
                        <a:pt x="6183" y="104"/>
                        <a:pt x="6121" y="148"/>
                        <a:pt x="6077" y="192"/>
                      </a:cubicBezTo>
                      <a:cubicBezTo>
                        <a:pt x="6022" y="274"/>
                        <a:pt x="5968" y="328"/>
                        <a:pt x="5887" y="382"/>
                      </a:cubicBezTo>
                      <a:lnTo>
                        <a:pt x="5887" y="599"/>
                      </a:lnTo>
                      <a:cubicBezTo>
                        <a:pt x="5887" y="708"/>
                        <a:pt x="5860" y="843"/>
                        <a:pt x="5860" y="979"/>
                      </a:cubicBezTo>
                      <a:cubicBezTo>
                        <a:pt x="5832" y="1088"/>
                        <a:pt x="5805" y="1223"/>
                        <a:pt x="5805" y="1332"/>
                      </a:cubicBezTo>
                      <a:cubicBezTo>
                        <a:pt x="5778" y="1440"/>
                        <a:pt x="5751" y="1522"/>
                        <a:pt x="5697" y="1576"/>
                      </a:cubicBezTo>
                      <a:cubicBezTo>
                        <a:pt x="5653" y="1629"/>
                        <a:pt x="5603" y="1650"/>
                        <a:pt x="5552" y="1650"/>
                      </a:cubicBezTo>
                      <a:cubicBezTo>
                        <a:pt x="5446" y="1650"/>
                        <a:pt x="5336" y="1559"/>
                        <a:pt x="5263" y="1467"/>
                      </a:cubicBezTo>
                      <a:cubicBezTo>
                        <a:pt x="5154" y="1332"/>
                        <a:pt x="5073" y="1142"/>
                        <a:pt x="5046" y="952"/>
                      </a:cubicBezTo>
                      <a:cubicBezTo>
                        <a:pt x="5019" y="871"/>
                        <a:pt x="5019" y="762"/>
                        <a:pt x="5019" y="654"/>
                      </a:cubicBezTo>
                      <a:cubicBezTo>
                        <a:pt x="4992" y="599"/>
                        <a:pt x="4992" y="545"/>
                        <a:pt x="4992" y="464"/>
                      </a:cubicBezTo>
                      <a:lnTo>
                        <a:pt x="4964" y="491"/>
                      </a:lnTo>
                      <a:lnTo>
                        <a:pt x="4937" y="545"/>
                      </a:lnTo>
                      <a:cubicBezTo>
                        <a:pt x="4910" y="572"/>
                        <a:pt x="4883" y="626"/>
                        <a:pt x="4883" y="654"/>
                      </a:cubicBezTo>
                      <a:cubicBezTo>
                        <a:pt x="4856" y="735"/>
                        <a:pt x="4829" y="843"/>
                        <a:pt x="4829" y="925"/>
                      </a:cubicBezTo>
                      <a:cubicBezTo>
                        <a:pt x="4802" y="1115"/>
                        <a:pt x="4666" y="1277"/>
                        <a:pt x="4476" y="1277"/>
                      </a:cubicBezTo>
                      <a:cubicBezTo>
                        <a:pt x="4286" y="1277"/>
                        <a:pt x="4178" y="1088"/>
                        <a:pt x="4124" y="925"/>
                      </a:cubicBezTo>
                      <a:cubicBezTo>
                        <a:pt x="4015" y="762"/>
                        <a:pt x="3961" y="572"/>
                        <a:pt x="3961" y="382"/>
                      </a:cubicBezTo>
                      <a:cubicBezTo>
                        <a:pt x="3935" y="228"/>
                        <a:pt x="3885" y="1"/>
                        <a:pt x="369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4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31"/>
                <p:cNvSpPr/>
                <p:nvPr/>
              </p:nvSpPr>
              <p:spPr>
                <a:xfrm>
                  <a:off x="3893725" y="3378125"/>
                  <a:ext cx="33250" cy="4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1851" extrusionOk="0">
                      <a:moveTo>
                        <a:pt x="693" y="0"/>
                      </a:moveTo>
                      <a:cubicBezTo>
                        <a:pt x="664" y="0"/>
                        <a:pt x="621" y="64"/>
                        <a:pt x="598" y="87"/>
                      </a:cubicBezTo>
                      <a:cubicBezTo>
                        <a:pt x="516" y="168"/>
                        <a:pt x="489" y="277"/>
                        <a:pt x="462" y="412"/>
                      </a:cubicBezTo>
                      <a:cubicBezTo>
                        <a:pt x="489" y="548"/>
                        <a:pt x="462" y="684"/>
                        <a:pt x="408" y="819"/>
                      </a:cubicBezTo>
                      <a:cubicBezTo>
                        <a:pt x="363" y="909"/>
                        <a:pt x="281" y="962"/>
                        <a:pt x="177" y="962"/>
                      </a:cubicBezTo>
                      <a:cubicBezTo>
                        <a:pt x="155" y="962"/>
                        <a:pt x="133" y="960"/>
                        <a:pt x="109" y="955"/>
                      </a:cubicBezTo>
                      <a:cubicBezTo>
                        <a:pt x="82" y="928"/>
                        <a:pt x="55" y="928"/>
                        <a:pt x="28" y="901"/>
                      </a:cubicBezTo>
                      <a:cubicBezTo>
                        <a:pt x="28" y="874"/>
                        <a:pt x="1" y="874"/>
                        <a:pt x="1" y="874"/>
                      </a:cubicBezTo>
                      <a:lnTo>
                        <a:pt x="1" y="874"/>
                      </a:lnTo>
                      <a:cubicBezTo>
                        <a:pt x="82" y="1172"/>
                        <a:pt x="136" y="1497"/>
                        <a:pt x="191" y="1850"/>
                      </a:cubicBezTo>
                      <a:lnTo>
                        <a:pt x="272" y="1796"/>
                      </a:lnTo>
                      <a:cubicBezTo>
                        <a:pt x="408" y="1633"/>
                        <a:pt x="489" y="1470"/>
                        <a:pt x="543" y="1308"/>
                      </a:cubicBezTo>
                      <a:cubicBezTo>
                        <a:pt x="638" y="1474"/>
                        <a:pt x="816" y="1557"/>
                        <a:pt x="1005" y="1557"/>
                      </a:cubicBezTo>
                      <a:cubicBezTo>
                        <a:pt x="1032" y="1557"/>
                        <a:pt x="1059" y="1555"/>
                        <a:pt x="1086" y="1552"/>
                      </a:cubicBezTo>
                      <a:cubicBezTo>
                        <a:pt x="1167" y="1525"/>
                        <a:pt x="1249" y="1470"/>
                        <a:pt x="1330" y="1416"/>
                      </a:cubicBezTo>
                      <a:lnTo>
                        <a:pt x="1330" y="1308"/>
                      </a:lnTo>
                      <a:lnTo>
                        <a:pt x="1330" y="955"/>
                      </a:lnTo>
                      <a:cubicBezTo>
                        <a:pt x="1303" y="711"/>
                        <a:pt x="1330" y="494"/>
                        <a:pt x="1330" y="250"/>
                      </a:cubicBezTo>
                      <a:lnTo>
                        <a:pt x="1140" y="250"/>
                      </a:lnTo>
                      <a:lnTo>
                        <a:pt x="1140" y="657"/>
                      </a:lnTo>
                      <a:lnTo>
                        <a:pt x="1140" y="901"/>
                      </a:lnTo>
                      <a:cubicBezTo>
                        <a:pt x="1140" y="982"/>
                        <a:pt x="1140" y="1036"/>
                        <a:pt x="1113" y="1118"/>
                      </a:cubicBezTo>
                      <a:cubicBezTo>
                        <a:pt x="1099" y="1131"/>
                        <a:pt x="1079" y="1138"/>
                        <a:pt x="1059" y="1138"/>
                      </a:cubicBezTo>
                      <a:cubicBezTo>
                        <a:pt x="1038" y="1138"/>
                        <a:pt x="1018" y="1131"/>
                        <a:pt x="1004" y="1118"/>
                      </a:cubicBezTo>
                      <a:cubicBezTo>
                        <a:pt x="977" y="1036"/>
                        <a:pt x="950" y="955"/>
                        <a:pt x="977" y="901"/>
                      </a:cubicBezTo>
                      <a:lnTo>
                        <a:pt x="977" y="657"/>
                      </a:lnTo>
                      <a:cubicBezTo>
                        <a:pt x="977" y="521"/>
                        <a:pt x="977" y="358"/>
                        <a:pt x="977" y="195"/>
                      </a:cubicBezTo>
                      <a:cubicBezTo>
                        <a:pt x="923" y="168"/>
                        <a:pt x="869" y="141"/>
                        <a:pt x="815" y="114"/>
                      </a:cubicBezTo>
                      <a:cubicBezTo>
                        <a:pt x="787" y="87"/>
                        <a:pt x="760" y="6"/>
                        <a:pt x="706" y="6"/>
                      </a:cubicBezTo>
                      <a:cubicBezTo>
                        <a:pt x="702" y="2"/>
                        <a:pt x="698" y="0"/>
                        <a:pt x="69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31"/>
                <p:cNvSpPr/>
                <p:nvPr/>
              </p:nvSpPr>
              <p:spPr>
                <a:xfrm>
                  <a:off x="3930350" y="3372100"/>
                  <a:ext cx="20550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0" h="2797" extrusionOk="0">
                      <a:moveTo>
                        <a:pt x="2230" y="0"/>
                      </a:moveTo>
                      <a:cubicBezTo>
                        <a:pt x="2220" y="0"/>
                        <a:pt x="2209" y="1"/>
                        <a:pt x="2198" y="2"/>
                      </a:cubicBezTo>
                      <a:cubicBezTo>
                        <a:pt x="2170" y="138"/>
                        <a:pt x="2170" y="247"/>
                        <a:pt x="2143" y="382"/>
                      </a:cubicBezTo>
                      <a:cubicBezTo>
                        <a:pt x="2116" y="545"/>
                        <a:pt x="2089" y="681"/>
                        <a:pt x="1926" y="735"/>
                      </a:cubicBezTo>
                      <a:cubicBezTo>
                        <a:pt x="1908" y="738"/>
                        <a:pt x="1891" y="740"/>
                        <a:pt x="1873" y="740"/>
                      </a:cubicBezTo>
                      <a:cubicBezTo>
                        <a:pt x="1756" y="740"/>
                        <a:pt x="1648" y="666"/>
                        <a:pt x="1601" y="572"/>
                      </a:cubicBezTo>
                      <a:cubicBezTo>
                        <a:pt x="1574" y="491"/>
                        <a:pt x="1547" y="436"/>
                        <a:pt x="1547" y="382"/>
                      </a:cubicBezTo>
                      <a:cubicBezTo>
                        <a:pt x="1547" y="328"/>
                        <a:pt x="1519" y="247"/>
                        <a:pt x="1465" y="219"/>
                      </a:cubicBezTo>
                      <a:cubicBezTo>
                        <a:pt x="1438" y="206"/>
                        <a:pt x="1411" y="199"/>
                        <a:pt x="1384" y="199"/>
                      </a:cubicBezTo>
                      <a:cubicBezTo>
                        <a:pt x="1357" y="199"/>
                        <a:pt x="1330" y="206"/>
                        <a:pt x="1302" y="219"/>
                      </a:cubicBezTo>
                      <a:lnTo>
                        <a:pt x="1058" y="247"/>
                      </a:lnTo>
                      <a:lnTo>
                        <a:pt x="597" y="328"/>
                      </a:lnTo>
                      <a:lnTo>
                        <a:pt x="299" y="382"/>
                      </a:lnTo>
                      <a:cubicBezTo>
                        <a:pt x="299" y="464"/>
                        <a:pt x="326" y="545"/>
                        <a:pt x="326" y="626"/>
                      </a:cubicBezTo>
                      <a:lnTo>
                        <a:pt x="326" y="762"/>
                      </a:lnTo>
                      <a:cubicBezTo>
                        <a:pt x="326" y="789"/>
                        <a:pt x="299" y="843"/>
                        <a:pt x="299" y="898"/>
                      </a:cubicBezTo>
                      <a:cubicBezTo>
                        <a:pt x="285" y="911"/>
                        <a:pt x="265" y="918"/>
                        <a:pt x="248" y="918"/>
                      </a:cubicBezTo>
                      <a:cubicBezTo>
                        <a:pt x="231" y="918"/>
                        <a:pt x="217" y="911"/>
                        <a:pt x="217" y="898"/>
                      </a:cubicBezTo>
                      <a:cubicBezTo>
                        <a:pt x="190" y="843"/>
                        <a:pt x="190" y="816"/>
                        <a:pt x="190" y="762"/>
                      </a:cubicBezTo>
                      <a:lnTo>
                        <a:pt x="190" y="626"/>
                      </a:lnTo>
                      <a:lnTo>
                        <a:pt x="190" y="409"/>
                      </a:lnTo>
                      <a:lnTo>
                        <a:pt x="136" y="409"/>
                      </a:lnTo>
                      <a:lnTo>
                        <a:pt x="0" y="436"/>
                      </a:lnTo>
                      <a:cubicBezTo>
                        <a:pt x="0" y="436"/>
                        <a:pt x="0" y="464"/>
                        <a:pt x="0" y="464"/>
                      </a:cubicBezTo>
                      <a:cubicBezTo>
                        <a:pt x="28" y="708"/>
                        <a:pt x="28" y="925"/>
                        <a:pt x="28" y="1169"/>
                      </a:cubicBezTo>
                      <a:lnTo>
                        <a:pt x="28" y="1521"/>
                      </a:lnTo>
                      <a:cubicBezTo>
                        <a:pt x="136" y="1413"/>
                        <a:pt x="245" y="1277"/>
                        <a:pt x="353" y="1142"/>
                      </a:cubicBezTo>
                      <a:cubicBezTo>
                        <a:pt x="407" y="1033"/>
                        <a:pt x="516" y="952"/>
                        <a:pt x="597" y="843"/>
                      </a:cubicBezTo>
                      <a:cubicBezTo>
                        <a:pt x="778" y="743"/>
                        <a:pt x="974" y="687"/>
                        <a:pt x="1174" y="687"/>
                      </a:cubicBezTo>
                      <a:cubicBezTo>
                        <a:pt x="1244" y="687"/>
                        <a:pt x="1314" y="694"/>
                        <a:pt x="1384" y="708"/>
                      </a:cubicBezTo>
                      <a:cubicBezTo>
                        <a:pt x="1411" y="925"/>
                        <a:pt x="1465" y="1115"/>
                        <a:pt x="1574" y="1304"/>
                      </a:cubicBezTo>
                      <a:cubicBezTo>
                        <a:pt x="1622" y="1377"/>
                        <a:pt x="1692" y="1471"/>
                        <a:pt x="1765" y="1471"/>
                      </a:cubicBezTo>
                      <a:cubicBezTo>
                        <a:pt x="1773" y="1471"/>
                        <a:pt x="1782" y="1470"/>
                        <a:pt x="1791" y="1467"/>
                      </a:cubicBezTo>
                      <a:cubicBezTo>
                        <a:pt x="1953" y="1440"/>
                        <a:pt x="1953" y="1169"/>
                        <a:pt x="2116" y="1115"/>
                      </a:cubicBezTo>
                      <a:cubicBezTo>
                        <a:pt x="2143" y="1684"/>
                        <a:pt x="2198" y="2254"/>
                        <a:pt x="2252" y="2796"/>
                      </a:cubicBezTo>
                      <a:cubicBezTo>
                        <a:pt x="2415" y="2742"/>
                        <a:pt x="2469" y="2579"/>
                        <a:pt x="2469" y="2417"/>
                      </a:cubicBezTo>
                      <a:cubicBezTo>
                        <a:pt x="2469" y="2254"/>
                        <a:pt x="2387" y="2118"/>
                        <a:pt x="2415" y="1928"/>
                      </a:cubicBezTo>
                      <a:cubicBezTo>
                        <a:pt x="2415" y="1766"/>
                        <a:pt x="2550" y="1603"/>
                        <a:pt x="2686" y="1603"/>
                      </a:cubicBezTo>
                      <a:cubicBezTo>
                        <a:pt x="2821" y="1603"/>
                        <a:pt x="2930" y="1766"/>
                        <a:pt x="3038" y="1874"/>
                      </a:cubicBezTo>
                      <a:cubicBezTo>
                        <a:pt x="3233" y="2045"/>
                        <a:pt x="3494" y="2149"/>
                        <a:pt x="3761" y="2149"/>
                      </a:cubicBezTo>
                      <a:cubicBezTo>
                        <a:pt x="3791" y="2149"/>
                        <a:pt x="3822" y="2148"/>
                        <a:pt x="3852" y="2145"/>
                      </a:cubicBezTo>
                      <a:cubicBezTo>
                        <a:pt x="3893" y="2159"/>
                        <a:pt x="3927" y="2166"/>
                        <a:pt x="3961" y="2166"/>
                      </a:cubicBezTo>
                      <a:cubicBezTo>
                        <a:pt x="3994" y="2166"/>
                        <a:pt x="4028" y="2159"/>
                        <a:pt x="4069" y="2145"/>
                      </a:cubicBezTo>
                      <a:cubicBezTo>
                        <a:pt x="4259" y="2091"/>
                        <a:pt x="4313" y="1847"/>
                        <a:pt x="4449" y="1711"/>
                      </a:cubicBezTo>
                      <a:cubicBezTo>
                        <a:pt x="4489" y="1672"/>
                        <a:pt x="4543" y="1646"/>
                        <a:pt x="4601" y="1646"/>
                      </a:cubicBezTo>
                      <a:cubicBezTo>
                        <a:pt x="4622" y="1646"/>
                        <a:pt x="4644" y="1650"/>
                        <a:pt x="4666" y="1657"/>
                      </a:cubicBezTo>
                      <a:cubicBezTo>
                        <a:pt x="4693" y="1684"/>
                        <a:pt x="4720" y="1711"/>
                        <a:pt x="4774" y="1738"/>
                      </a:cubicBezTo>
                      <a:cubicBezTo>
                        <a:pt x="4864" y="1783"/>
                        <a:pt x="4962" y="1803"/>
                        <a:pt x="5059" y="1803"/>
                      </a:cubicBezTo>
                      <a:cubicBezTo>
                        <a:pt x="5138" y="1803"/>
                        <a:pt x="5216" y="1790"/>
                        <a:pt x="5290" y="1766"/>
                      </a:cubicBezTo>
                      <a:cubicBezTo>
                        <a:pt x="5534" y="1684"/>
                        <a:pt x="5805" y="1521"/>
                        <a:pt x="5805" y="1250"/>
                      </a:cubicBezTo>
                      <a:lnTo>
                        <a:pt x="5995" y="2227"/>
                      </a:lnTo>
                      <a:cubicBezTo>
                        <a:pt x="5995" y="2281"/>
                        <a:pt x="5995" y="2335"/>
                        <a:pt x="6049" y="2362"/>
                      </a:cubicBezTo>
                      <a:cubicBezTo>
                        <a:pt x="6076" y="2389"/>
                        <a:pt x="6103" y="2417"/>
                        <a:pt x="6158" y="2417"/>
                      </a:cubicBezTo>
                      <a:cubicBezTo>
                        <a:pt x="6284" y="2417"/>
                        <a:pt x="6411" y="2429"/>
                        <a:pt x="6529" y="2429"/>
                      </a:cubicBezTo>
                      <a:cubicBezTo>
                        <a:pt x="6589" y="2429"/>
                        <a:pt x="6646" y="2426"/>
                        <a:pt x="6700" y="2417"/>
                      </a:cubicBezTo>
                      <a:cubicBezTo>
                        <a:pt x="6729" y="2424"/>
                        <a:pt x="6756" y="2427"/>
                        <a:pt x="6782" y="2427"/>
                      </a:cubicBezTo>
                      <a:cubicBezTo>
                        <a:pt x="6852" y="2427"/>
                        <a:pt x="6912" y="2402"/>
                        <a:pt x="6971" y="2362"/>
                      </a:cubicBezTo>
                      <a:cubicBezTo>
                        <a:pt x="7026" y="2308"/>
                        <a:pt x="7053" y="2227"/>
                        <a:pt x="7080" y="2145"/>
                      </a:cubicBezTo>
                      <a:cubicBezTo>
                        <a:pt x="7134" y="1901"/>
                        <a:pt x="7188" y="1684"/>
                        <a:pt x="7243" y="1467"/>
                      </a:cubicBezTo>
                      <a:cubicBezTo>
                        <a:pt x="7270" y="1359"/>
                        <a:pt x="7324" y="1223"/>
                        <a:pt x="7460" y="1223"/>
                      </a:cubicBezTo>
                      <a:cubicBezTo>
                        <a:pt x="7468" y="1221"/>
                        <a:pt x="7477" y="1220"/>
                        <a:pt x="7485" y="1220"/>
                      </a:cubicBezTo>
                      <a:cubicBezTo>
                        <a:pt x="7573" y="1220"/>
                        <a:pt x="7674" y="1316"/>
                        <a:pt x="7764" y="1316"/>
                      </a:cubicBezTo>
                      <a:cubicBezTo>
                        <a:pt x="7780" y="1316"/>
                        <a:pt x="7796" y="1312"/>
                        <a:pt x="7812" y="1304"/>
                      </a:cubicBezTo>
                      <a:cubicBezTo>
                        <a:pt x="7866" y="1277"/>
                        <a:pt x="7894" y="1250"/>
                        <a:pt x="7894" y="1196"/>
                      </a:cubicBezTo>
                      <a:cubicBezTo>
                        <a:pt x="8056" y="843"/>
                        <a:pt x="8165" y="464"/>
                        <a:pt x="8219" y="84"/>
                      </a:cubicBezTo>
                      <a:cubicBezTo>
                        <a:pt x="8165" y="30"/>
                        <a:pt x="8138" y="2"/>
                        <a:pt x="8083" y="2"/>
                      </a:cubicBezTo>
                      <a:cubicBezTo>
                        <a:pt x="8002" y="2"/>
                        <a:pt x="7921" y="30"/>
                        <a:pt x="7866" y="84"/>
                      </a:cubicBezTo>
                      <a:cubicBezTo>
                        <a:pt x="7731" y="219"/>
                        <a:pt x="7758" y="436"/>
                        <a:pt x="7677" y="626"/>
                      </a:cubicBezTo>
                      <a:cubicBezTo>
                        <a:pt x="7622" y="708"/>
                        <a:pt x="7541" y="762"/>
                        <a:pt x="7432" y="762"/>
                      </a:cubicBezTo>
                      <a:cubicBezTo>
                        <a:pt x="7324" y="735"/>
                        <a:pt x="7243" y="681"/>
                        <a:pt x="7188" y="572"/>
                      </a:cubicBezTo>
                      <a:cubicBezTo>
                        <a:pt x="7107" y="491"/>
                        <a:pt x="7080" y="409"/>
                        <a:pt x="7053" y="328"/>
                      </a:cubicBezTo>
                      <a:cubicBezTo>
                        <a:pt x="7053" y="301"/>
                        <a:pt x="7026" y="138"/>
                        <a:pt x="6971" y="138"/>
                      </a:cubicBezTo>
                      <a:lnTo>
                        <a:pt x="6971" y="898"/>
                      </a:lnTo>
                      <a:cubicBezTo>
                        <a:pt x="6998" y="1169"/>
                        <a:pt x="6944" y="1467"/>
                        <a:pt x="6863" y="1738"/>
                      </a:cubicBezTo>
                      <a:cubicBezTo>
                        <a:pt x="6836" y="1847"/>
                        <a:pt x="6781" y="1928"/>
                        <a:pt x="6700" y="1983"/>
                      </a:cubicBezTo>
                      <a:cubicBezTo>
                        <a:pt x="6651" y="2007"/>
                        <a:pt x="6603" y="2020"/>
                        <a:pt x="6556" y="2020"/>
                      </a:cubicBezTo>
                      <a:cubicBezTo>
                        <a:pt x="6500" y="2020"/>
                        <a:pt x="6447" y="2000"/>
                        <a:pt x="6402" y="1955"/>
                      </a:cubicBezTo>
                      <a:cubicBezTo>
                        <a:pt x="6347" y="1901"/>
                        <a:pt x="6293" y="1820"/>
                        <a:pt x="6266" y="1711"/>
                      </a:cubicBezTo>
                      <a:cubicBezTo>
                        <a:pt x="6212" y="1603"/>
                        <a:pt x="6185" y="1467"/>
                        <a:pt x="6158" y="1332"/>
                      </a:cubicBezTo>
                      <a:cubicBezTo>
                        <a:pt x="6076" y="1087"/>
                        <a:pt x="6049" y="816"/>
                        <a:pt x="6049" y="545"/>
                      </a:cubicBezTo>
                      <a:cubicBezTo>
                        <a:pt x="6049" y="436"/>
                        <a:pt x="6049" y="301"/>
                        <a:pt x="5995" y="192"/>
                      </a:cubicBezTo>
                      <a:cubicBezTo>
                        <a:pt x="5968" y="152"/>
                        <a:pt x="5913" y="131"/>
                        <a:pt x="5863" y="131"/>
                      </a:cubicBezTo>
                      <a:cubicBezTo>
                        <a:pt x="5812" y="131"/>
                        <a:pt x="5764" y="152"/>
                        <a:pt x="5751" y="192"/>
                      </a:cubicBezTo>
                      <a:cubicBezTo>
                        <a:pt x="5615" y="382"/>
                        <a:pt x="5642" y="626"/>
                        <a:pt x="5507" y="816"/>
                      </a:cubicBezTo>
                      <a:cubicBezTo>
                        <a:pt x="5452" y="889"/>
                        <a:pt x="5386" y="925"/>
                        <a:pt x="5316" y="925"/>
                      </a:cubicBezTo>
                      <a:cubicBezTo>
                        <a:pt x="5281" y="925"/>
                        <a:pt x="5244" y="916"/>
                        <a:pt x="5208" y="898"/>
                      </a:cubicBezTo>
                      <a:cubicBezTo>
                        <a:pt x="5127" y="843"/>
                        <a:pt x="5046" y="762"/>
                        <a:pt x="5018" y="653"/>
                      </a:cubicBezTo>
                      <a:cubicBezTo>
                        <a:pt x="4964" y="491"/>
                        <a:pt x="4991" y="219"/>
                        <a:pt x="4829" y="138"/>
                      </a:cubicBezTo>
                      <a:cubicBezTo>
                        <a:pt x="4797" y="122"/>
                        <a:pt x="4770" y="116"/>
                        <a:pt x="4746" y="116"/>
                      </a:cubicBezTo>
                      <a:cubicBezTo>
                        <a:pt x="4688" y="116"/>
                        <a:pt x="4650" y="154"/>
                        <a:pt x="4612" y="192"/>
                      </a:cubicBezTo>
                      <a:cubicBezTo>
                        <a:pt x="4557" y="274"/>
                        <a:pt x="4476" y="328"/>
                        <a:pt x="4422" y="382"/>
                      </a:cubicBezTo>
                      <a:lnTo>
                        <a:pt x="4422" y="599"/>
                      </a:lnTo>
                      <a:cubicBezTo>
                        <a:pt x="4395" y="708"/>
                        <a:pt x="4395" y="843"/>
                        <a:pt x="4367" y="979"/>
                      </a:cubicBezTo>
                      <a:cubicBezTo>
                        <a:pt x="4367" y="1087"/>
                        <a:pt x="4340" y="1223"/>
                        <a:pt x="4340" y="1332"/>
                      </a:cubicBezTo>
                      <a:cubicBezTo>
                        <a:pt x="4313" y="1440"/>
                        <a:pt x="4286" y="1521"/>
                        <a:pt x="4232" y="1603"/>
                      </a:cubicBezTo>
                      <a:cubicBezTo>
                        <a:pt x="4192" y="1643"/>
                        <a:pt x="4148" y="1659"/>
                        <a:pt x="4102" y="1659"/>
                      </a:cubicBezTo>
                      <a:cubicBezTo>
                        <a:pt x="3992" y="1659"/>
                        <a:pt x="3875" y="1563"/>
                        <a:pt x="3798" y="1467"/>
                      </a:cubicBezTo>
                      <a:cubicBezTo>
                        <a:pt x="3689" y="1332"/>
                        <a:pt x="3608" y="1142"/>
                        <a:pt x="3581" y="979"/>
                      </a:cubicBezTo>
                      <a:cubicBezTo>
                        <a:pt x="3554" y="870"/>
                        <a:pt x="3554" y="762"/>
                        <a:pt x="3554" y="653"/>
                      </a:cubicBezTo>
                      <a:cubicBezTo>
                        <a:pt x="3527" y="599"/>
                        <a:pt x="3527" y="545"/>
                        <a:pt x="3527" y="491"/>
                      </a:cubicBezTo>
                      <a:cubicBezTo>
                        <a:pt x="3527" y="464"/>
                        <a:pt x="3527" y="464"/>
                        <a:pt x="3527" y="464"/>
                      </a:cubicBezTo>
                      <a:lnTo>
                        <a:pt x="3499" y="491"/>
                      </a:lnTo>
                      <a:lnTo>
                        <a:pt x="3445" y="545"/>
                      </a:lnTo>
                      <a:cubicBezTo>
                        <a:pt x="3445" y="572"/>
                        <a:pt x="3418" y="626"/>
                        <a:pt x="3418" y="653"/>
                      </a:cubicBezTo>
                      <a:cubicBezTo>
                        <a:pt x="3391" y="762"/>
                        <a:pt x="3364" y="843"/>
                        <a:pt x="3364" y="925"/>
                      </a:cubicBezTo>
                      <a:cubicBezTo>
                        <a:pt x="3337" y="1115"/>
                        <a:pt x="3201" y="1277"/>
                        <a:pt x="3011" y="1277"/>
                      </a:cubicBezTo>
                      <a:cubicBezTo>
                        <a:pt x="2821" y="1277"/>
                        <a:pt x="2713" y="1087"/>
                        <a:pt x="2632" y="925"/>
                      </a:cubicBezTo>
                      <a:cubicBezTo>
                        <a:pt x="2550" y="762"/>
                        <a:pt x="2496" y="572"/>
                        <a:pt x="2469" y="382"/>
                      </a:cubicBezTo>
                      <a:cubicBezTo>
                        <a:pt x="2469" y="228"/>
                        <a:pt x="2420" y="0"/>
                        <a:pt x="223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31"/>
                <p:cNvSpPr/>
                <p:nvPr/>
              </p:nvSpPr>
              <p:spPr>
                <a:xfrm>
                  <a:off x="3867975" y="3279025"/>
                  <a:ext cx="330925" cy="37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37" h="14965" extrusionOk="0">
                      <a:moveTo>
                        <a:pt x="5298" y="193"/>
                      </a:moveTo>
                      <a:cubicBezTo>
                        <a:pt x="5371" y="193"/>
                        <a:pt x="5433" y="257"/>
                        <a:pt x="5452" y="335"/>
                      </a:cubicBezTo>
                      <a:cubicBezTo>
                        <a:pt x="5479" y="471"/>
                        <a:pt x="5452" y="579"/>
                        <a:pt x="5425" y="715"/>
                      </a:cubicBezTo>
                      <a:cubicBezTo>
                        <a:pt x="5371" y="986"/>
                        <a:pt x="5289" y="1257"/>
                        <a:pt x="5154" y="1501"/>
                      </a:cubicBezTo>
                      <a:cubicBezTo>
                        <a:pt x="5133" y="1562"/>
                        <a:pt x="5189" y="1639"/>
                        <a:pt x="5253" y="1639"/>
                      </a:cubicBezTo>
                      <a:cubicBezTo>
                        <a:pt x="5274" y="1639"/>
                        <a:pt x="5296" y="1630"/>
                        <a:pt x="5316" y="1610"/>
                      </a:cubicBezTo>
                      <a:cubicBezTo>
                        <a:pt x="5407" y="1537"/>
                        <a:pt x="5521" y="1501"/>
                        <a:pt x="5644" y="1501"/>
                      </a:cubicBezTo>
                      <a:cubicBezTo>
                        <a:pt x="5705" y="1501"/>
                        <a:pt x="5768" y="1510"/>
                        <a:pt x="5832" y="1528"/>
                      </a:cubicBezTo>
                      <a:cubicBezTo>
                        <a:pt x="5951" y="1573"/>
                        <a:pt x="6071" y="1593"/>
                        <a:pt x="6195" y="1593"/>
                      </a:cubicBezTo>
                      <a:cubicBezTo>
                        <a:pt x="6296" y="1593"/>
                        <a:pt x="6400" y="1580"/>
                        <a:pt x="6510" y="1556"/>
                      </a:cubicBezTo>
                      <a:cubicBezTo>
                        <a:pt x="6564" y="1556"/>
                        <a:pt x="6591" y="1501"/>
                        <a:pt x="6591" y="1447"/>
                      </a:cubicBezTo>
                      <a:cubicBezTo>
                        <a:pt x="6510" y="1149"/>
                        <a:pt x="6537" y="850"/>
                        <a:pt x="6673" y="579"/>
                      </a:cubicBezTo>
                      <a:cubicBezTo>
                        <a:pt x="6727" y="715"/>
                        <a:pt x="6727" y="877"/>
                        <a:pt x="6727" y="1040"/>
                      </a:cubicBezTo>
                      <a:cubicBezTo>
                        <a:pt x="6727" y="1094"/>
                        <a:pt x="6727" y="1149"/>
                        <a:pt x="6700" y="1203"/>
                      </a:cubicBezTo>
                      <a:cubicBezTo>
                        <a:pt x="6700" y="1264"/>
                        <a:pt x="6760" y="1299"/>
                        <a:pt x="6817" y="1299"/>
                      </a:cubicBezTo>
                      <a:cubicBezTo>
                        <a:pt x="6862" y="1299"/>
                        <a:pt x="6905" y="1278"/>
                        <a:pt x="6917" y="1230"/>
                      </a:cubicBezTo>
                      <a:cubicBezTo>
                        <a:pt x="6917" y="1230"/>
                        <a:pt x="6917" y="1203"/>
                        <a:pt x="6917" y="1203"/>
                      </a:cubicBezTo>
                      <a:lnTo>
                        <a:pt x="6917" y="1176"/>
                      </a:lnTo>
                      <a:cubicBezTo>
                        <a:pt x="6917" y="1149"/>
                        <a:pt x="6917" y="1122"/>
                        <a:pt x="6917" y="1094"/>
                      </a:cubicBezTo>
                      <a:cubicBezTo>
                        <a:pt x="6917" y="986"/>
                        <a:pt x="6971" y="850"/>
                        <a:pt x="7025" y="742"/>
                      </a:cubicBezTo>
                      <a:cubicBezTo>
                        <a:pt x="7107" y="579"/>
                        <a:pt x="7242" y="471"/>
                        <a:pt x="7378" y="389"/>
                      </a:cubicBezTo>
                      <a:cubicBezTo>
                        <a:pt x="7387" y="386"/>
                        <a:pt x="7394" y="385"/>
                        <a:pt x="7401" y="385"/>
                      </a:cubicBezTo>
                      <a:cubicBezTo>
                        <a:pt x="7459" y="385"/>
                        <a:pt x="7459" y="476"/>
                        <a:pt x="7459" y="525"/>
                      </a:cubicBezTo>
                      <a:cubicBezTo>
                        <a:pt x="7459" y="633"/>
                        <a:pt x="7459" y="715"/>
                        <a:pt x="7432" y="796"/>
                      </a:cubicBezTo>
                      <a:cubicBezTo>
                        <a:pt x="7405" y="986"/>
                        <a:pt x="7324" y="1176"/>
                        <a:pt x="7215" y="1311"/>
                      </a:cubicBezTo>
                      <a:cubicBezTo>
                        <a:pt x="7149" y="1378"/>
                        <a:pt x="7226" y="1462"/>
                        <a:pt x="7301" y="1462"/>
                      </a:cubicBezTo>
                      <a:cubicBezTo>
                        <a:pt x="7318" y="1462"/>
                        <a:pt x="7335" y="1457"/>
                        <a:pt x="7351" y="1447"/>
                      </a:cubicBezTo>
                      <a:lnTo>
                        <a:pt x="7432" y="1447"/>
                      </a:lnTo>
                      <a:cubicBezTo>
                        <a:pt x="7459" y="1393"/>
                        <a:pt x="7513" y="1311"/>
                        <a:pt x="7541" y="1257"/>
                      </a:cubicBezTo>
                      <a:cubicBezTo>
                        <a:pt x="7595" y="1203"/>
                        <a:pt x="7649" y="1176"/>
                        <a:pt x="7703" y="1122"/>
                      </a:cubicBezTo>
                      <a:cubicBezTo>
                        <a:pt x="7812" y="1040"/>
                        <a:pt x="7920" y="986"/>
                        <a:pt x="8056" y="959"/>
                      </a:cubicBezTo>
                      <a:cubicBezTo>
                        <a:pt x="8092" y="959"/>
                        <a:pt x="8140" y="947"/>
                        <a:pt x="8176" y="947"/>
                      </a:cubicBezTo>
                      <a:cubicBezTo>
                        <a:pt x="8195" y="947"/>
                        <a:pt x="8210" y="950"/>
                        <a:pt x="8219" y="959"/>
                      </a:cubicBezTo>
                      <a:cubicBezTo>
                        <a:pt x="8246" y="986"/>
                        <a:pt x="8192" y="1067"/>
                        <a:pt x="8164" y="1094"/>
                      </a:cubicBezTo>
                      <a:cubicBezTo>
                        <a:pt x="8056" y="1203"/>
                        <a:pt x="7893" y="1284"/>
                        <a:pt x="7758" y="1311"/>
                      </a:cubicBezTo>
                      <a:cubicBezTo>
                        <a:pt x="7703" y="1339"/>
                        <a:pt x="7676" y="1393"/>
                        <a:pt x="7676" y="1447"/>
                      </a:cubicBezTo>
                      <a:cubicBezTo>
                        <a:pt x="7703" y="1474"/>
                        <a:pt x="7758" y="1501"/>
                        <a:pt x="7812" y="1501"/>
                      </a:cubicBezTo>
                      <a:lnTo>
                        <a:pt x="7839" y="1501"/>
                      </a:lnTo>
                      <a:cubicBezTo>
                        <a:pt x="8408" y="1501"/>
                        <a:pt x="9005" y="1474"/>
                        <a:pt x="9602" y="1447"/>
                      </a:cubicBezTo>
                      <a:cubicBezTo>
                        <a:pt x="9900" y="1447"/>
                        <a:pt x="10172" y="1447"/>
                        <a:pt x="10470" y="1474"/>
                      </a:cubicBezTo>
                      <a:cubicBezTo>
                        <a:pt x="10741" y="1501"/>
                        <a:pt x="11012" y="1583"/>
                        <a:pt x="11284" y="1691"/>
                      </a:cubicBezTo>
                      <a:cubicBezTo>
                        <a:pt x="11293" y="1694"/>
                        <a:pt x="11302" y="1695"/>
                        <a:pt x="11311" y="1695"/>
                      </a:cubicBezTo>
                      <a:cubicBezTo>
                        <a:pt x="11396" y="1695"/>
                        <a:pt x="11414" y="1578"/>
                        <a:pt x="11365" y="1528"/>
                      </a:cubicBezTo>
                      <a:cubicBezTo>
                        <a:pt x="11229" y="1339"/>
                        <a:pt x="11121" y="1122"/>
                        <a:pt x="11094" y="877"/>
                      </a:cubicBezTo>
                      <a:cubicBezTo>
                        <a:pt x="11094" y="749"/>
                        <a:pt x="11094" y="523"/>
                        <a:pt x="11256" y="523"/>
                      </a:cubicBezTo>
                      <a:cubicBezTo>
                        <a:pt x="11264" y="523"/>
                        <a:pt x="11274" y="523"/>
                        <a:pt x="11284" y="525"/>
                      </a:cubicBezTo>
                      <a:cubicBezTo>
                        <a:pt x="11365" y="552"/>
                        <a:pt x="11446" y="633"/>
                        <a:pt x="11473" y="688"/>
                      </a:cubicBezTo>
                      <a:cubicBezTo>
                        <a:pt x="11555" y="796"/>
                        <a:pt x="11582" y="932"/>
                        <a:pt x="11609" y="1040"/>
                      </a:cubicBezTo>
                      <a:cubicBezTo>
                        <a:pt x="11690" y="1311"/>
                        <a:pt x="11745" y="1583"/>
                        <a:pt x="11745" y="1881"/>
                      </a:cubicBezTo>
                      <a:cubicBezTo>
                        <a:pt x="11745" y="1908"/>
                        <a:pt x="11745" y="1935"/>
                        <a:pt x="11772" y="1935"/>
                      </a:cubicBezTo>
                      <a:cubicBezTo>
                        <a:pt x="11785" y="1976"/>
                        <a:pt x="11819" y="1996"/>
                        <a:pt x="11853" y="1996"/>
                      </a:cubicBezTo>
                      <a:cubicBezTo>
                        <a:pt x="11887" y="1996"/>
                        <a:pt x="11921" y="1976"/>
                        <a:pt x="11935" y="1935"/>
                      </a:cubicBezTo>
                      <a:cubicBezTo>
                        <a:pt x="11989" y="1800"/>
                        <a:pt x="12016" y="1637"/>
                        <a:pt x="12043" y="1501"/>
                      </a:cubicBezTo>
                      <a:cubicBezTo>
                        <a:pt x="12070" y="1420"/>
                        <a:pt x="12097" y="1339"/>
                        <a:pt x="12152" y="1284"/>
                      </a:cubicBezTo>
                      <a:cubicBezTo>
                        <a:pt x="12152" y="1257"/>
                        <a:pt x="12206" y="1122"/>
                        <a:pt x="12260" y="1122"/>
                      </a:cubicBezTo>
                      <a:cubicBezTo>
                        <a:pt x="12287" y="1122"/>
                        <a:pt x="12314" y="1257"/>
                        <a:pt x="12314" y="1311"/>
                      </a:cubicBezTo>
                      <a:cubicBezTo>
                        <a:pt x="12314" y="1393"/>
                        <a:pt x="12314" y="1474"/>
                        <a:pt x="12314" y="1583"/>
                      </a:cubicBezTo>
                      <a:cubicBezTo>
                        <a:pt x="12341" y="1773"/>
                        <a:pt x="12341" y="1962"/>
                        <a:pt x="12314" y="2125"/>
                      </a:cubicBezTo>
                      <a:cubicBezTo>
                        <a:pt x="12314" y="2191"/>
                        <a:pt x="12364" y="2227"/>
                        <a:pt x="12415" y="2227"/>
                      </a:cubicBezTo>
                      <a:cubicBezTo>
                        <a:pt x="12449" y="2227"/>
                        <a:pt x="12483" y="2212"/>
                        <a:pt x="12504" y="2179"/>
                      </a:cubicBezTo>
                      <a:cubicBezTo>
                        <a:pt x="12586" y="2098"/>
                        <a:pt x="12667" y="1990"/>
                        <a:pt x="12748" y="1935"/>
                      </a:cubicBezTo>
                      <a:cubicBezTo>
                        <a:pt x="12775" y="1908"/>
                        <a:pt x="12830" y="1881"/>
                        <a:pt x="12857" y="1881"/>
                      </a:cubicBezTo>
                      <a:cubicBezTo>
                        <a:pt x="12911" y="1881"/>
                        <a:pt x="12911" y="1962"/>
                        <a:pt x="12911" y="2017"/>
                      </a:cubicBezTo>
                      <a:cubicBezTo>
                        <a:pt x="12884" y="2207"/>
                        <a:pt x="12775" y="2369"/>
                        <a:pt x="12586" y="2451"/>
                      </a:cubicBezTo>
                      <a:cubicBezTo>
                        <a:pt x="12537" y="2499"/>
                        <a:pt x="12554" y="2591"/>
                        <a:pt x="12615" y="2591"/>
                      </a:cubicBezTo>
                      <a:cubicBezTo>
                        <a:pt x="12623" y="2591"/>
                        <a:pt x="12631" y="2589"/>
                        <a:pt x="12640" y="2586"/>
                      </a:cubicBezTo>
                      <a:cubicBezTo>
                        <a:pt x="12660" y="2626"/>
                        <a:pt x="12694" y="2651"/>
                        <a:pt x="12722" y="2651"/>
                      </a:cubicBezTo>
                      <a:cubicBezTo>
                        <a:pt x="12732" y="2651"/>
                        <a:pt x="12741" y="2648"/>
                        <a:pt x="12748" y="2641"/>
                      </a:cubicBezTo>
                      <a:cubicBezTo>
                        <a:pt x="12760" y="2638"/>
                        <a:pt x="12771" y="2637"/>
                        <a:pt x="12782" y="2637"/>
                      </a:cubicBezTo>
                      <a:cubicBezTo>
                        <a:pt x="12893" y="2637"/>
                        <a:pt x="12938" y="2761"/>
                        <a:pt x="12938" y="2885"/>
                      </a:cubicBezTo>
                      <a:cubicBezTo>
                        <a:pt x="12965" y="3020"/>
                        <a:pt x="12992" y="3183"/>
                        <a:pt x="12992" y="3346"/>
                      </a:cubicBezTo>
                      <a:cubicBezTo>
                        <a:pt x="12992" y="3508"/>
                        <a:pt x="12965" y="3671"/>
                        <a:pt x="12911" y="3834"/>
                      </a:cubicBezTo>
                      <a:cubicBezTo>
                        <a:pt x="12884" y="3888"/>
                        <a:pt x="12884" y="3888"/>
                        <a:pt x="12803" y="3915"/>
                      </a:cubicBezTo>
                      <a:cubicBezTo>
                        <a:pt x="12793" y="3910"/>
                        <a:pt x="12782" y="3908"/>
                        <a:pt x="12770" y="3908"/>
                      </a:cubicBezTo>
                      <a:cubicBezTo>
                        <a:pt x="12720" y="3908"/>
                        <a:pt x="12662" y="3952"/>
                        <a:pt x="12640" y="3997"/>
                      </a:cubicBezTo>
                      <a:cubicBezTo>
                        <a:pt x="12558" y="4132"/>
                        <a:pt x="12504" y="4268"/>
                        <a:pt x="12477" y="4431"/>
                      </a:cubicBezTo>
                      <a:cubicBezTo>
                        <a:pt x="12450" y="4593"/>
                        <a:pt x="12450" y="4756"/>
                        <a:pt x="12450" y="4919"/>
                      </a:cubicBezTo>
                      <a:cubicBezTo>
                        <a:pt x="12450" y="5082"/>
                        <a:pt x="12450" y="5244"/>
                        <a:pt x="12423" y="5407"/>
                      </a:cubicBezTo>
                      <a:cubicBezTo>
                        <a:pt x="12423" y="5454"/>
                        <a:pt x="12320" y="5666"/>
                        <a:pt x="12222" y="5666"/>
                      </a:cubicBezTo>
                      <a:cubicBezTo>
                        <a:pt x="12207" y="5666"/>
                        <a:pt x="12193" y="5662"/>
                        <a:pt x="12179" y="5651"/>
                      </a:cubicBezTo>
                      <a:cubicBezTo>
                        <a:pt x="12097" y="5570"/>
                        <a:pt x="12233" y="5299"/>
                        <a:pt x="12097" y="5299"/>
                      </a:cubicBezTo>
                      <a:lnTo>
                        <a:pt x="12097" y="4621"/>
                      </a:lnTo>
                      <a:lnTo>
                        <a:pt x="12097" y="4187"/>
                      </a:lnTo>
                      <a:cubicBezTo>
                        <a:pt x="12097" y="4120"/>
                        <a:pt x="12061" y="4071"/>
                        <a:pt x="12002" y="4071"/>
                      </a:cubicBezTo>
                      <a:cubicBezTo>
                        <a:pt x="11990" y="4071"/>
                        <a:pt x="11976" y="4073"/>
                        <a:pt x="11962" y="4078"/>
                      </a:cubicBezTo>
                      <a:cubicBezTo>
                        <a:pt x="11935" y="3942"/>
                        <a:pt x="11853" y="3861"/>
                        <a:pt x="11745" y="3780"/>
                      </a:cubicBezTo>
                      <a:cubicBezTo>
                        <a:pt x="11711" y="3746"/>
                        <a:pt x="11657" y="3723"/>
                        <a:pt x="11595" y="3723"/>
                      </a:cubicBezTo>
                      <a:cubicBezTo>
                        <a:pt x="11556" y="3723"/>
                        <a:pt x="11515" y="3732"/>
                        <a:pt x="11473" y="3753"/>
                      </a:cubicBezTo>
                      <a:cubicBezTo>
                        <a:pt x="11392" y="3807"/>
                        <a:pt x="11365" y="3888"/>
                        <a:pt x="11365" y="3997"/>
                      </a:cubicBezTo>
                      <a:cubicBezTo>
                        <a:pt x="11365" y="4159"/>
                        <a:pt x="11311" y="4349"/>
                        <a:pt x="11202" y="4485"/>
                      </a:cubicBezTo>
                      <a:cubicBezTo>
                        <a:pt x="11202" y="4485"/>
                        <a:pt x="11175" y="4458"/>
                        <a:pt x="11175" y="4458"/>
                      </a:cubicBezTo>
                      <a:cubicBezTo>
                        <a:pt x="11175" y="4404"/>
                        <a:pt x="11148" y="4376"/>
                        <a:pt x="11148" y="4322"/>
                      </a:cubicBezTo>
                      <a:cubicBezTo>
                        <a:pt x="11121" y="4241"/>
                        <a:pt x="11121" y="4159"/>
                        <a:pt x="11121" y="4078"/>
                      </a:cubicBezTo>
                      <a:cubicBezTo>
                        <a:pt x="11094" y="3970"/>
                        <a:pt x="11067" y="3861"/>
                        <a:pt x="11040" y="3753"/>
                      </a:cubicBezTo>
                      <a:cubicBezTo>
                        <a:pt x="10985" y="3671"/>
                        <a:pt x="10904" y="3617"/>
                        <a:pt x="10823" y="3617"/>
                      </a:cubicBezTo>
                      <a:cubicBezTo>
                        <a:pt x="10755" y="3590"/>
                        <a:pt x="10687" y="3576"/>
                        <a:pt x="10619" y="3576"/>
                      </a:cubicBezTo>
                      <a:cubicBezTo>
                        <a:pt x="10551" y="3576"/>
                        <a:pt x="10483" y="3590"/>
                        <a:pt x="10416" y="3617"/>
                      </a:cubicBezTo>
                      <a:cubicBezTo>
                        <a:pt x="10199" y="3725"/>
                        <a:pt x="10090" y="3915"/>
                        <a:pt x="10063" y="4159"/>
                      </a:cubicBezTo>
                      <a:cubicBezTo>
                        <a:pt x="10063" y="4187"/>
                        <a:pt x="10036" y="4241"/>
                        <a:pt x="10036" y="4295"/>
                      </a:cubicBezTo>
                      <a:cubicBezTo>
                        <a:pt x="10022" y="4322"/>
                        <a:pt x="10009" y="4336"/>
                        <a:pt x="9992" y="4336"/>
                      </a:cubicBezTo>
                      <a:cubicBezTo>
                        <a:pt x="9975" y="4336"/>
                        <a:pt x="9955" y="4322"/>
                        <a:pt x="9927" y="4295"/>
                      </a:cubicBezTo>
                      <a:cubicBezTo>
                        <a:pt x="9846" y="4214"/>
                        <a:pt x="9792" y="4132"/>
                        <a:pt x="9765" y="4024"/>
                      </a:cubicBezTo>
                      <a:cubicBezTo>
                        <a:pt x="9765" y="3915"/>
                        <a:pt x="9710" y="3807"/>
                        <a:pt x="9629" y="3753"/>
                      </a:cubicBezTo>
                      <a:cubicBezTo>
                        <a:pt x="9575" y="3725"/>
                        <a:pt x="9548" y="3725"/>
                        <a:pt x="9493" y="3725"/>
                      </a:cubicBezTo>
                      <a:cubicBezTo>
                        <a:pt x="9481" y="3701"/>
                        <a:pt x="9453" y="3688"/>
                        <a:pt x="9422" y="3688"/>
                      </a:cubicBezTo>
                      <a:cubicBezTo>
                        <a:pt x="9385" y="3688"/>
                        <a:pt x="9346" y="3708"/>
                        <a:pt x="9331" y="3753"/>
                      </a:cubicBezTo>
                      <a:cubicBezTo>
                        <a:pt x="9276" y="4241"/>
                        <a:pt x="9385" y="4756"/>
                        <a:pt x="9276" y="5272"/>
                      </a:cubicBezTo>
                      <a:cubicBezTo>
                        <a:pt x="9276" y="5380"/>
                        <a:pt x="9222" y="5489"/>
                        <a:pt x="9168" y="5570"/>
                      </a:cubicBezTo>
                      <a:cubicBezTo>
                        <a:pt x="9147" y="5591"/>
                        <a:pt x="9128" y="5599"/>
                        <a:pt x="9111" y="5599"/>
                      </a:cubicBezTo>
                      <a:cubicBezTo>
                        <a:pt x="9061" y="5599"/>
                        <a:pt x="9025" y="5529"/>
                        <a:pt x="9005" y="5489"/>
                      </a:cubicBezTo>
                      <a:cubicBezTo>
                        <a:pt x="8978" y="5380"/>
                        <a:pt x="8924" y="5244"/>
                        <a:pt x="8897" y="5136"/>
                      </a:cubicBezTo>
                      <a:cubicBezTo>
                        <a:pt x="8870" y="5027"/>
                        <a:pt x="8842" y="4892"/>
                        <a:pt x="8815" y="4756"/>
                      </a:cubicBezTo>
                      <a:cubicBezTo>
                        <a:pt x="8815" y="4621"/>
                        <a:pt x="8788" y="4512"/>
                        <a:pt x="8788" y="4376"/>
                      </a:cubicBezTo>
                      <a:cubicBezTo>
                        <a:pt x="8788" y="4241"/>
                        <a:pt x="8788" y="4105"/>
                        <a:pt x="8734" y="3997"/>
                      </a:cubicBezTo>
                      <a:cubicBezTo>
                        <a:pt x="8693" y="3852"/>
                        <a:pt x="8556" y="3707"/>
                        <a:pt x="8409" y="3707"/>
                      </a:cubicBezTo>
                      <a:cubicBezTo>
                        <a:pt x="8364" y="3707"/>
                        <a:pt x="8318" y="3721"/>
                        <a:pt x="8273" y="3753"/>
                      </a:cubicBezTo>
                      <a:cubicBezTo>
                        <a:pt x="8056" y="3861"/>
                        <a:pt x="8029" y="4132"/>
                        <a:pt x="7975" y="4322"/>
                      </a:cubicBezTo>
                      <a:cubicBezTo>
                        <a:pt x="7947" y="4376"/>
                        <a:pt x="7920" y="4431"/>
                        <a:pt x="7920" y="4458"/>
                      </a:cubicBezTo>
                      <a:cubicBezTo>
                        <a:pt x="7896" y="4495"/>
                        <a:pt x="7877" y="4509"/>
                        <a:pt x="7861" y="4509"/>
                      </a:cubicBezTo>
                      <a:cubicBezTo>
                        <a:pt x="7842" y="4509"/>
                        <a:pt x="7827" y="4488"/>
                        <a:pt x="7812" y="4458"/>
                      </a:cubicBezTo>
                      <a:cubicBezTo>
                        <a:pt x="7758" y="4376"/>
                        <a:pt x="7703" y="4295"/>
                        <a:pt x="7703" y="4187"/>
                      </a:cubicBezTo>
                      <a:cubicBezTo>
                        <a:pt x="7649" y="3997"/>
                        <a:pt x="7568" y="3753"/>
                        <a:pt x="7351" y="3698"/>
                      </a:cubicBezTo>
                      <a:cubicBezTo>
                        <a:pt x="7334" y="3696"/>
                        <a:pt x="7319" y="3695"/>
                        <a:pt x="7304" y="3695"/>
                      </a:cubicBezTo>
                      <a:cubicBezTo>
                        <a:pt x="7121" y="3695"/>
                        <a:pt x="7044" y="3844"/>
                        <a:pt x="6944" y="3970"/>
                      </a:cubicBezTo>
                      <a:cubicBezTo>
                        <a:pt x="6932" y="3945"/>
                        <a:pt x="6908" y="3932"/>
                        <a:pt x="6884" y="3932"/>
                      </a:cubicBezTo>
                      <a:cubicBezTo>
                        <a:pt x="6854" y="3932"/>
                        <a:pt x="6823" y="3952"/>
                        <a:pt x="6808" y="3997"/>
                      </a:cubicBezTo>
                      <a:cubicBezTo>
                        <a:pt x="6781" y="4105"/>
                        <a:pt x="6754" y="4187"/>
                        <a:pt x="6754" y="4295"/>
                      </a:cubicBezTo>
                      <a:cubicBezTo>
                        <a:pt x="6754" y="4404"/>
                        <a:pt x="6754" y="4512"/>
                        <a:pt x="6727" y="4621"/>
                      </a:cubicBezTo>
                      <a:cubicBezTo>
                        <a:pt x="6727" y="4729"/>
                        <a:pt x="6727" y="4810"/>
                        <a:pt x="6700" y="4919"/>
                      </a:cubicBezTo>
                      <a:cubicBezTo>
                        <a:pt x="6700" y="5000"/>
                        <a:pt x="6700" y="5109"/>
                        <a:pt x="6645" y="5190"/>
                      </a:cubicBezTo>
                      <a:cubicBezTo>
                        <a:pt x="6645" y="5217"/>
                        <a:pt x="6645" y="5231"/>
                        <a:pt x="6639" y="5231"/>
                      </a:cubicBezTo>
                      <a:cubicBezTo>
                        <a:pt x="6632" y="5231"/>
                        <a:pt x="6618" y="5217"/>
                        <a:pt x="6591" y="5190"/>
                      </a:cubicBezTo>
                      <a:cubicBezTo>
                        <a:pt x="6564" y="5190"/>
                        <a:pt x="6537" y="5163"/>
                        <a:pt x="6510" y="5136"/>
                      </a:cubicBezTo>
                      <a:cubicBezTo>
                        <a:pt x="6456" y="5055"/>
                        <a:pt x="6428" y="5000"/>
                        <a:pt x="6401" y="4919"/>
                      </a:cubicBezTo>
                      <a:cubicBezTo>
                        <a:pt x="6320" y="4729"/>
                        <a:pt x="6293" y="4512"/>
                        <a:pt x="6293" y="4322"/>
                      </a:cubicBezTo>
                      <a:cubicBezTo>
                        <a:pt x="6293" y="4202"/>
                        <a:pt x="6272" y="3956"/>
                        <a:pt x="6117" y="3956"/>
                      </a:cubicBezTo>
                      <a:cubicBezTo>
                        <a:pt x="6097" y="3956"/>
                        <a:pt x="6074" y="3960"/>
                        <a:pt x="6049" y="3970"/>
                      </a:cubicBezTo>
                      <a:cubicBezTo>
                        <a:pt x="5967" y="3997"/>
                        <a:pt x="5886" y="4078"/>
                        <a:pt x="5859" y="4159"/>
                      </a:cubicBezTo>
                      <a:cubicBezTo>
                        <a:pt x="5805" y="4241"/>
                        <a:pt x="5777" y="4322"/>
                        <a:pt x="5750" y="4404"/>
                      </a:cubicBezTo>
                      <a:cubicBezTo>
                        <a:pt x="5723" y="4512"/>
                        <a:pt x="5723" y="4838"/>
                        <a:pt x="5560" y="4838"/>
                      </a:cubicBezTo>
                      <a:cubicBezTo>
                        <a:pt x="5506" y="4838"/>
                        <a:pt x="5425" y="4729"/>
                        <a:pt x="5398" y="4675"/>
                      </a:cubicBezTo>
                      <a:cubicBezTo>
                        <a:pt x="5371" y="4593"/>
                        <a:pt x="5316" y="4512"/>
                        <a:pt x="5289" y="4431"/>
                      </a:cubicBezTo>
                      <a:cubicBezTo>
                        <a:pt x="5208" y="4214"/>
                        <a:pt x="5235" y="3997"/>
                        <a:pt x="5127" y="3834"/>
                      </a:cubicBezTo>
                      <a:cubicBezTo>
                        <a:pt x="5083" y="3683"/>
                        <a:pt x="4971" y="3600"/>
                        <a:pt x="4846" y="3600"/>
                      </a:cubicBezTo>
                      <a:cubicBezTo>
                        <a:pt x="4813" y="3600"/>
                        <a:pt x="4780" y="3606"/>
                        <a:pt x="4747" y="3617"/>
                      </a:cubicBezTo>
                      <a:lnTo>
                        <a:pt x="4747" y="3563"/>
                      </a:lnTo>
                      <a:cubicBezTo>
                        <a:pt x="4747" y="3508"/>
                        <a:pt x="4720" y="3454"/>
                        <a:pt x="4665" y="3454"/>
                      </a:cubicBezTo>
                      <a:cubicBezTo>
                        <a:pt x="4651" y="3447"/>
                        <a:pt x="4636" y="3444"/>
                        <a:pt x="4622" y="3444"/>
                      </a:cubicBezTo>
                      <a:cubicBezTo>
                        <a:pt x="4584" y="3444"/>
                        <a:pt x="4550" y="3469"/>
                        <a:pt x="4530" y="3508"/>
                      </a:cubicBezTo>
                      <a:lnTo>
                        <a:pt x="4476" y="3970"/>
                      </a:lnTo>
                      <a:cubicBezTo>
                        <a:pt x="4476" y="3997"/>
                        <a:pt x="4448" y="4268"/>
                        <a:pt x="4394" y="4268"/>
                      </a:cubicBezTo>
                      <a:cubicBezTo>
                        <a:pt x="4313" y="4268"/>
                        <a:pt x="4313" y="4214"/>
                        <a:pt x="4313" y="4187"/>
                      </a:cubicBezTo>
                      <a:cubicBezTo>
                        <a:pt x="4286" y="4132"/>
                        <a:pt x="4259" y="4078"/>
                        <a:pt x="4259" y="4024"/>
                      </a:cubicBezTo>
                      <a:cubicBezTo>
                        <a:pt x="4231" y="3915"/>
                        <a:pt x="4177" y="3807"/>
                        <a:pt x="4069" y="3753"/>
                      </a:cubicBezTo>
                      <a:cubicBezTo>
                        <a:pt x="4014" y="3739"/>
                        <a:pt x="3953" y="3732"/>
                        <a:pt x="3892" y="3732"/>
                      </a:cubicBezTo>
                      <a:cubicBezTo>
                        <a:pt x="3831" y="3732"/>
                        <a:pt x="3770" y="3739"/>
                        <a:pt x="3716" y="3753"/>
                      </a:cubicBezTo>
                      <a:lnTo>
                        <a:pt x="3282" y="3834"/>
                      </a:lnTo>
                      <a:cubicBezTo>
                        <a:pt x="2984" y="3888"/>
                        <a:pt x="2685" y="3942"/>
                        <a:pt x="2387" y="3970"/>
                      </a:cubicBezTo>
                      <a:cubicBezTo>
                        <a:pt x="2342" y="3981"/>
                        <a:pt x="2297" y="3987"/>
                        <a:pt x="2252" y="3987"/>
                      </a:cubicBezTo>
                      <a:cubicBezTo>
                        <a:pt x="2189" y="3987"/>
                        <a:pt x="2125" y="3974"/>
                        <a:pt x="2062" y="3942"/>
                      </a:cubicBezTo>
                      <a:cubicBezTo>
                        <a:pt x="1980" y="3888"/>
                        <a:pt x="1926" y="3780"/>
                        <a:pt x="1817" y="3753"/>
                      </a:cubicBezTo>
                      <a:cubicBezTo>
                        <a:pt x="1799" y="3749"/>
                        <a:pt x="1781" y="3747"/>
                        <a:pt x="1764" y="3747"/>
                      </a:cubicBezTo>
                      <a:cubicBezTo>
                        <a:pt x="1549" y="3747"/>
                        <a:pt x="1406" y="4036"/>
                        <a:pt x="1356" y="4187"/>
                      </a:cubicBezTo>
                      <a:cubicBezTo>
                        <a:pt x="1329" y="4322"/>
                        <a:pt x="1329" y="4431"/>
                        <a:pt x="1329" y="4566"/>
                      </a:cubicBezTo>
                      <a:cubicBezTo>
                        <a:pt x="1329" y="4621"/>
                        <a:pt x="1302" y="4675"/>
                        <a:pt x="1248" y="4702"/>
                      </a:cubicBezTo>
                      <a:cubicBezTo>
                        <a:pt x="1243" y="4707"/>
                        <a:pt x="1237" y="4709"/>
                        <a:pt x="1232" y="4709"/>
                      </a:cubicBezTo>
                      <a:cubicBezTo>
                        <a:pt x="1210" y="4709"/>
                        <a:pt x="1188" y="4670"/>
                        <a:pt x="1166" y="4648"/>
                      </a:cubicBezTo>
                      <a:cubicBezTo>
                        <a:pt x="1112" y="4621"/>
                        <a:pt x="1058" y="4607"/>
                        <a:pt x="1004" y="4607"/>
                      </a:cubicBezTo>
                      <a:cubicBezTo>
                        <a:pt x="949" y="4607"/>
                        <a:pt x="895" y="4621"/>
                        <a:pt x="841" y="4648"/>
                      </a:cubicBezTo>
                      <a:cubicBezTo>
                        <a:pt x="760" y="4729"/>
                        <a:pt x="705" y="4810"/>
                        <a:pt x="651" y="4919"/>
                      </a:cubicBezTo>
                      <a:cubicBezTo>
                        <a:pt x="624" y="4973"/>
                        <a:pt x="597" y="5027"/>
                        <a:pt x="543" y="5027"/>
                      </a:cubicBezTo>
                      <a:cubicBezTo>
                        <a:pt x="528" y="5035"/>
                        <a:pt x="514" y="5038"/>
                        <a:pt x="499" y="5038"/>
                      </a:cubicBezTo>
                      <a:cubicBezTo>
                        <a:pt x="459" y="5038"/>
                        <a:pt x="420" y="5013"/>
                        <a:pt x="380" y="4973"/>
                      </a:cubicBezTo>
                      <a:cubicBezTo>
                        <a:pt x="298" y="4865"/>
                        <a:pt x="271" y="4729"/>
                        <a:pt x="244" y="4593"/>
                      </a:cubicBezTo>
                      <a:cubicBezTo>
                        <a:pt x="217" y="4431"/>
                        <a:pt x="190" y="4268"/>
                        <a:pt x="190" y="4105"/>
                      </a:cubicBezTo>
                      <a:lnTo>
                        <a:pt x="190" y="3888"/>
                      </a:lnTo>
                      <a:cubicBezTo>
                        <a:pt x="217" y="3888"/>
                        <a:pt x="244" y="3834"/>
                        <a:pt x="244" y="3807"/>
                      </a:cubicBezTo>
                      <a:cubicBezTo>
                        <a:pt x="244" y="3508"/>
                        <a:pt x="163" y="3156"/>
                        <a:pt x="353" y="2885"/>
                      </a:cubicBezTo>
                      <a:cubicBezTo>
                        <a:pt x="434" y="2776"/>
                        <a:pt x="570" y="2722"/>
                        <a:pt x="705" y="2722"/>
                      </a:cubicBezTo>
                      <a:cubicBezTo>
                        <a:pt x="742" y="2729"/>
                        <a:pt x="780" y="2733"/>
                        <a:pt x="819" y="2733"/>
                      </a:cubicBezTo>
                      <a:cubicBezTo>
                        <a:pt x="926" y="2733"/>
                        <a:pt x="1040" y="2707"/>
                        <a:pt x="1139" y="2668"/>
                      </a:cubicBezTo>
                      <a:cubicBezTo>
                        <a:pt x="1194" y="2613"/>
                        <a:pt x="1194" y="2559"/>
                        <a:pt x="1139" y="2505"/>
                      </a:cubicBezTo>
                      <a:cubicBezTo>
                        <a:pt x="1058" y="2424"/>
                        <a:pt x="1004" y="2342"/>
                        <a:pt x="949" y="2261"/>
                      </a:cubicBezTo>
                      <a:cubicBezTo>
                        <a:pt x="922" y="2207"/>
                        <a:pt x="895" y="2152"/>
                        <a:pt x="895" y="2098"/>
                      </a:cubicBezTo>
                      <a:cubicBezTo>
                        <a:pt x="895" y="2044"/>
                        <a:pt x="841" y="1962"/>
                        <a:pt x="895" y="1908"/>
                      </a:cubicBezTo>
                      <a:cubicBezTo>
                        <a:pt x="904" y="1899"/>
                        <a:pt x="919" y="1896"/>
                        <a:pt x="936" y="1896"/>
                      </a:cubicBezTo>
                      <a:cubicBezTo>
                        <a:pt x="971" y="1896"/>
                        <a:pt x="1013" y="1908"/>
                        <a:pt x="1031" y="1908"/>
                      </a:cubicBezTo>
                      <a:cubicBezTo>
                        <a:pt x="1139" y="1990"/>
                        <a:pt x="1194" y="2098"/>
                        <a:pt x="1275" y="2179"/>
                      </a:cubicBezTo>
                      <a:cubicBezTo>
                        <a:pt x="1297" y="2194"/>
                        <a:pt x="1322" y="2201"/>
                        <a:pt x="1348" y="2201"/>
                      </a:cubicBezTo>
                      <a:cubicBezTo>
                        <a:pt x="1417" y="2201"/>
                        <a:pt x="1485" y="2150"/>
                        <a:pt x="1465" y="2071"/>
                      </a:cubicBezTo>
                      <a:cubicBezTo>
                        <a:pt x="1383" y="1827"/>
                        <a:pt x="1438" y="1583"/>
                        <a:pt x="1573" y="1393"/>
                      </a:cubicBezTo>
                      <a:cubicBezTo>
                        <a:pt x="1573" y="1393"/>
                        <a:pt x="1628" y="1339"/>
                        <a:pt x="1655" y="1339"/>
                      </a:cubicBezTo>
                      <a:cubicBezTo>
                        <a:pt x="1655" y="1339"/>
                        <a:pt x="1655" y="1366"/>
                        <a:pt x="1655" y="1366"/>
                      </a:cubicBezTo>
                      <a:cubicBezTo>
                        <a:pt x="1655" y="1420"/>
                        <a:pt x="1682" y="1474"/>
                        <a:pt x="1682" y="1528"/>
                      </a:cubicBezTo>
                      <a:cubicBezTo>
                        <a:pt x="1709" y="1691"/>
                        <a:pt x="1709" y="1854"/>
                        <a:pt x="1682" y="1990"/>
                      </a:cubicBezTo>
                      <a:cubicBezTo>
                        <a:pt x="1682" y="2071"/>
                        <a:pt x="1736" y="2125"/>
                        <a:pt x="1817" y="2125"/>
                      </a:cubicBezTo>
                      <a:cubicBezTo>
                        <a:pt x="1817" y="2152"/>
                        <a:pt x="1845" y="2179"/>
                        <a:pt x="1899" y="2179"/>
                      </a:cubicBezTo>
                      <a:cubicBezTo>
                        <a:pt x="2279" y="2152"/>
                        <a:pt x="2658" y="2098"/>
                        <a:pt x="3065" y="2044"/>
                      </a:cubicBezTo>
                      <a:cubicBezTo>
                        <a:pt x="3445" y="2017"/>
                        <a:pt x="3825" y="1990"/>
                        <a:pt x="4231" y="1962"/>
                      </a:cubicBezTo>
                      <a:cubicBezTo>
                        <a:pt x="4286" y="1962"/>
                        <a:pt x="4340" y="1908"/>
                        <a:pt x="4340" y="1854"/>
                      </a:cubicBezTo>
                      <a:cubicBezTo>
                        <a:pt x="4313" y="1664"/>
                        <a:pt x="4313" y="1447"/>
                        <a:pt x="4313" y="1257"/>
                      </a:cubicBezTo>
                      <a:lnTo>
                        <a:pt x="4313" y="1257"/>
                      </a:lnTo>
                      <a:cubicBezTo>
                        <a:pt x="4394" y="1339"/>
                        <a:pt x="4448" y="1420"/>
                        <a:pt x="4476" y="1528"/>
                      </a:cubicBezTo>
                      <a:cubicBezTo>
                        <a:pt x="4487" y="1576"/>
                        <a:pt x="4525" y="1598"/>
                        <a:pt x="4564" y="1598"/>
                      </a:cubicBezTo>
                      <a:cubicBezTo>
                        <a:pt x="4614" y="1598"/>
                        <a:pt x="4665" y="1562"/>
                        <a:pt x="4665" y="1501"/>
                      </a:cubicBezTo>
                      <a:cubicBezTo>
                        <a:pt x="4665" y="1257"/>
                        <a:pt x="4747" y="1040"/>
                        <a:pt x="4828" y="823"/>
                      </a:cubicBezTo>
                      <a:cubicBezTo>
                        <a:pt x="4910" y="606"/>
                        <a:pt x="5045" y="389"/>
                        <a:pt x="5208" y="227"/>
                      </a:cubicBezTo>
                      <a:cubicBezTo>
                        <a:pt x="5239" y="203"/>
                        <a:pt x="5269" y="193"/>
                        <a:pt x="5298" y="193"/>
                      </a:cubicBezTo>
                      <a:close/>
                      <a:moveTo>
                        <a:pt x="4698" y="3723"/>
                      </a:moveTo>
                      <a:cubicBezTo>
                        <a:pt x="4888" y="3723"/>
                        <a:pt x="4938" y="3951"/>
                        <a:pt x="4964" y="4105"/>
                      </a:cubicBezTo>
                      <a:cubicBezTo>
                        <a:pt x="4991" y="4295"/>
                        <a:pt x="5045" y="4485"/>
                        <a:pt x="5127" y="4675"/>
                      </a:cubicBezTo>
                      <a:cubicBezTo>
                        <a:pt x="5208" y="4810"/>
                        <a:pt x="5316" y="5000"/>
                        <a:pt x="5479" y="5000"/>
                      </a:cubicBezTo>
                      <a:cubicBezTo>
                        <a:pt x="5669" y="5000"/>
                        <a:pt x="5805" y="4838"/>
                        <a:pt x="5832" y="4675"/>
                      </a:cubicBezTo>
                      <a:cubicBezTo>
                        <a:pt x="5832" y="4566"/>
                        <a:pt x="5859" y="4485"/>
                        <a:pt x="5886" y="4404"/>
                      </a:cubicBezTo>
                      <a:cubicBezTo>
                        <a:pt x="5886" y="4349"/>
                        <a:pt x="5913" y="4322"/>
                        <a:pt x="5940" y="4295"/>
                      </a:cubicBezTo>
                      <a:lnTo>
                        <a:pt x="5967" y="4214"/>
                      </a:lnTo>
                      <a:lnTo>
                        <a:pt x="5994" y="4187"/>
                      </a:lnTo>
                      <a:cubicBezTo>
                        <a:pt x="5994" y="4187"/>
                        <a:pt x="5994" y="4214"/>
                        <a:pt x="5994" y="4214"/>
                      </a:cubicBezTo>
                      <a:cubicBezTo>
                        <a:pt x="5994" y="4268"/>
                        <a:pt x="6022" y="4322"/>
                        <a:pt x="6022" y="4376"/>
                      </a:cubicBezTo>
                      <a:cubicBezTo>
                        <a:pt x="6022" y="4485"/>
                        <a:pt x="6049" y="4593"/>
                        <a:pt x="6049" y="4702"/>
                      </a:cubicBezTo>
                      <a:cubicBezTo>
                        <a:pt x="6076" y="4892"/>
                        <a:pt x="6157" y="5055"/>
                        <a:pt x="6266" y="5217"/>
                      </a:cubicBezTo>
                      <a:cubicBezTo>
                        <a:pt x="6341" y="5293"/>
                        <a:pt x="6456" y="5395"/>
                        <a:pt x="6574" y="5395"/>
                      </a:cubicBezTo>
                      <a:cubicBezTo>
                        <a:pt x="6625" y="5395"/>
                        <a:pt x="6677" y="5375"/>
                        <a:pt x="6727" y="5326"/>
                      </a:cubicBezTo>
                      <a:cubicBezTo>
                        <a:pt x="6781" y="5244"/>
                        <a:pt x="6808" y="5163"/>
                        <a:pt x="6808" y="5082"/>
                      </a:cubicBezTo>
                      <a:cubicBezTo>
                        <a:pt x="6835" y="4946"/>
                        <a:pt x="6835" y="4838"/>
                        <a:pt x="6862" y="4702"/>
                      </a:cubicBezTo>
                      <a:cubicBezTo>
                        <a:pt x="6862" y="4566"/>
                        <a:pt x="6890" y="4458"/>
                        <a:pt x="6890" y="4322"/>
                      </a:cubicBezTo>
                      <a:lnTo>
                        <a:pt x="6890" y="4105"/>
                      </a:lnTo>
                      <a:cubicBezTo>
                        <a:pt x="6971" y="4051"/>
                        <a:pt x="7025" y="3997"/>
                        <a:pt x="7079" y="3942"/>
                      </a:cubicBezTo>
                      <a:cubicBezTo>
                        <a:pt x="7119" y="3884"/>
                        <a:pt x="7172" y="3839"/>
                        <a:pt x="7229" y="3839"/>
                      </a:cubicBezTo>
                      <a:cubicBezTo>
                        <a:pt x="7251" y="3839"/>
                        <a:pt x="7274" y="3846"/>
                        <a:pt x="7296" y="3861"/>
                      </a:cubicBezTo>
                      <a:cubicBezTo>
                        <a:pt x="7459" y="3970"/>
                        <a:pt x="7432" y="4241"/>
                        <a:pt x="7513" y="4404"/>
                      </a:cubicBezTo>
                      <a:cubicBezTo>
                        <a:pt x="7541" y="4485"/>
                        <a:pt x="7595" y="4566"/>
                        <a:pt x="7676" y="4621"/>
                      </a:cubicBezTo>
                      <a:cubicBezTo>
                        <a:pt x="7715" y="4640"/>
                        <a:pt x="7756" y="4649"/>
                        <a:pt x="7797" y="4649"/>
                      </a:cubicBezTo>
                      <a:cubicBezTo>
                        <a:pt x="7871" y="4649"/>
                        <a:pt x="7939" y="4619"/>
                        <a:pt x="7975" y="4566"/>
                      </a:cubicBezTo>
                      <a:cubicBezTo>
                        <a:pt x="8110" y="4376"/>
                        <a:pt x="8083" y="4105"/>
                        <a:pt x="8219" y="3915"/>
                      </a:cubicBezTo>
                      <a:cubicBezTo>
                        <a:pt x="8246" y="3875"/>
                        <a:pt x="8293" y="3854"/>
                        <a:pt x="8341" y="3854"/>
                      </a:cubicBezTo>
                      <a:cubicBezTo>
                        <a:pt x="8388" y="3854"/>
                        <a:pt x="8436" y="3875"/>
                        <a:pt x="8463" y="3915"/>
                      </a:cubicBezTo>
                      <a:cubicBezTo>
                        <a:pt x="8517" y="4051"/>
                        <a:pt x="8544" y="4159"/>
                        <a:pt x="8517" y="4295"/>
                      </a:cubicBezTo>
                      <a:cubicBezTo>
                        <a:pt x="8544" y="4539"/>
                        <a:pt x="8571" y="4810"/>
                        <a:pt x="8625" y="5082"/>
                      </a:cubicBezTo>
                      <a:cubicBezTo>
                        <a:pt x="8653" y="5190"/>
                        <a:pt x="8680" y="5326"/>
                        <a:pt x="8734" y="5461"/>
                      </a:cubicBezTo>
                      <a:cubicBezTo>
                        <a:pt x="8761" y="5543"/>
                        <a:pt x="8815" y="5624"/>
                        <a:pt x="8897" y="5706"/>
                      </a:cubicBezTo>
                      <a:cubicBezTo>
                        <a:pt x="8947" y="5739"/>
                        <a:pt x="9008" y="5762"/>
                        <a:pt x="9066" y="5762"/>
                      </a:cubicBezTo>
                      <a:cubicBezTo>
                        <a:pt x="9102" y="5762"/>
                        <a:pt x="9137" y="5753"/>
                        <a:pt x="9168" y="5733"/>
                      </a:cubicBezTo>
                      <a:cubicBezTo>
                        <a:pt x="9249" y="5678"/>
                        <a:pt x="9331" y="5570"/>
                        <a:pt x="9358" y="5461"/>
                      </a:cubicBezTo>
                      <a:cubicBezTo>
                        <a:pt x="9439" y="5190"/>
                        <a:pt x="9466" y="4919"/>
                        <a:pt x="9466" y="4621"/>
                      </a:cubicBezTo>
                      <a:lnTo>
                        <a:pt x="9466" y="3861"/>
                      </a:lnTo>
                      <a:cubicBezTo>
                        <a:pt x="9493" y="3861"/>
                        <a:pt x="9521" y="4024"/>
                        <a:pt x="9548" y="4051"/>
                      </a:cubicBezTo>
                      <a:cubicBezTo>
                        <a:pt x="9548" y="4132"/>
                        <a:pt x="9602" y="4241"/>
                        <a:pt x="9656" y="4322"/>
                      </a:cubicBezTo>
                      <a:cubicBezTo>
                        <a:pt x="9710" y="4404"/>
                        <a:pt x="9819" y="4458"/>
                        <a:pt x="9900" y="4485"/>
                      </a:cubicBezTo>
                      <a:cubicBezTo>
                        <a:pt x="9919" y="4490"/>
                        <a:pt x="9938" y="4492"/>
                        <a:pt x="9956" y="4492"/>
                      </a:cubicBezTo>
                      <a:cubicBezTo>
                        <a:pt x="10044" y="4492"/>
                        <a:pt x="10122" y="4439"/>
                        <a:pt x="10144" y="4349"/>
                      </a:cubicBezTo>
                      <a:cubicBezTo>
                        <a:pt x="10226" y="4187"/>
                        <a:pt x="10199" y="3942"/>
                        <a:pt x="10361" y="3807"/>
                      </a:cubicBezTo>
                      <a:cubicBezTo>
                        <a:pt x="10416" y="3753"/>
                        <a:pt x="10470" y="3725"/>
                        <a:pt x="10551" y="3725"/>
                      </a:cubicBezTo>
                      <a:cubicBezTo>
                        <a:pt x="10633" y="3725"/>
                        <a:pt x="10714" y="3753"/>
                        <a:pt x="10795" y="3807"/>
                      </a:cubicBezTo>
                      <a:lnTo>
                        <a:pt x="10823" y="3807"/>
                      </a:lnTo>
                      <a:cubicBezTo>
                        <a:pt x="10850" y="3915"/>
                        <a:pt x="10877" y="4024"/>
                        <a:pt x="10877" y="4132"/>
                      </a:cubicBezTo>
                      <a:cubicBezTo>
                        <a:pt x="10877" y="4295"/>
                        <a:pt x="10931" y="4458"/>
                        <a:pt x="11040" y="4593"/>
                      </a:cubicBezTo>
                      <a:cubicBezTo>
                        <a:pt x="11081" y="4629"/>
                        <a:pt x="11121" y="4644"/>
                        <a:pt x="11158" y="4644"/>
                      </a:cubicBezTo>
                      <a:cubicBezTo>
                        <a:pt x="11295" y="4644"/>
                        <a:pt x="11404" y="4450"/>
                        <a:pt x="11446" y="4322"/>
                      </a:cubicBezTo>
                      <a:cubicBezTo>
                        <a:pt x="11473" y="4241"/>
                        <a:pt x="11473" y="4159"/>
                        <a:pt x="11501" y="4078"/>
                      </a:cubicBezTo>
                      <a:lnTo>
                        <a:pt x="11501" y="3942"/>
                      </a:lnTo>
                      <a:cubicBezTo>
                        <a:pt x="11501" y="3915"/>
                        <a:pt x="11501" y="3861"/>
                        <a:pt x="11501" y="3861"/>
                      </a:cubicBezTo>
                      <a:cubicBezTo>
                        <a:pt x="11504" y="3858"/>
                        <a:pt x="11508" y="3857"/>
                        <a:pt x="11513" y="3857"/>
                      </a:cubicBezTo>
                      <a:cubicBezTo>
                        <a:pt x="11556" y="3857"/>
                        <a:pt x="11663" y="3945"/>
                        <a:pt x="11663" y="3970"/>
                      </a:cubicBezTo>
                      <a:cubicBezTo>
                        <a:pt x="11718" y="4078"/>
                        <a:pt x="11772" y="4159"/>
                        <a:pt x="11799" y="4268"/>
                      </a:cubicBezTo>
                      <a:cubicBezTo>
                        <a:pt x="11853" y="4865"/>
                        <a:pt x="11853" y="5380"/>
                        <a:pt x="11853" y="5923"/>
                      </a:cubicBezTo>
                      <a:cubicBezTo>
                        <a:pt x="11853" y="6221"/>
                        <a:pt x="11853" y="6492"/>
                        <a:pt x="11853" y="6790"/>
                      </a:cubicBezTo>
                      <a:lnTo>
                        <a:pt x="11853" y="7224"/>
                      </a:lnTo>
                      <a:cubicBezTo>
                        <a:pt x="11853" y="7333"/>
                        <a:pt x="11826" y="7441"/>
                        <a:pt x="11772" y="7550"/>
                      </a:cubicBezTo>
                      <a:cubicBezTo>
                        <a:pt x="11718" y="7631"/>
                        <a:pt x="11609" y="7686"/>
                        <a:pt x="11528" y="7686"/>
                      </a:cubicBezTo>
                      <a:cubicBezTo>
                        <a:pt x="11555" y="7604"/>
                        <a:pt x="11555" y="7523"/>
                        <a:pt x="11555" y="7441"/>
                      </a:cubicBezTo>
                      <a:lnTo>
                        <a:pt x="11555" y="7170"/>
                      </a:lnTo>
                      <a:lnTo>
                        <a:pt x="11555" y="6628"/>
                      </a:lnTo>
                      <a:cubicBezTo>
                        <a:pt x="11555" y="6248"/>
                        <a:pt x="11528" y="5895"/>
                        <a:pt x="11501" y="5516"/>
                      </a:cubicBezTo>
                      <a:cubicBezTo>
                        <a:pt x="11501" y="5489"/>
                        <a:pt x="11467" y="5475"/>
                        <a:pt x="11433" y="5475"/>
                      </a:cubicBezTo>
                      <a:cubicBezTo>
                        <a:pt x="11399" y="5475"/>
                        <a:pt x="11365" y="5489"/>
                        <a:pt x="11365" y="5516"/>
                      </a:cubicBezTo>
                      <a:lnTo>
                        <a:pt x="11365" y="6628"/>
                      </a:lnTo>
                      <a:lnTo>
                        <a:pt x="11365" y="7143"/>
                      </a:lnTo>
                      <a:lnTo>
                        <a:pt x="11365" y="7414"/>
                      </a:lnTo>
                      <a:cubicBezTo>
                        <a:pt x="11365" y="7523"/>
                        <a:pt x="11365" y="7604"/>
                        <a:pt x="11392" y="7686"/>
                      </a:cubicBezTo>
                      <a:cubicBezTo>
                        <a:pt x="11392" y="7686"/>
                        <a:pt x="11392" y="7713"/>
                        <a:pt x="11392" y="7713"/>
                      </a:cubicBezTo>
                      <a:lnTo>
                        <a:pt x="11284" y="7713"/>
                      </a:lnTo>
                      <a:cubicBezTo>
                        <a:pt x="11148" y="7713"/>
                        <a:pt x="11012" y="7740"/>
                        <a:pt x="10904" y="7794"/>
                      </a:cubicBezTo>
                      <a:cubicBezTo>
                        <a:pt x="10904" y="7713"/>
                        <a:pt x="10904" y="7631"/>
                        <a:pt x="10904" y="7550"/>
                      </a:cubicBezTo>
                      <a:lnTo>
                        <a:pt x="10904" y="7252"/>
                      </a:lnTo>
                      <a:lnTo>
                        <a:pt x="10904" y="6682"/>
                      </a:lnTo>
                      <a:cubicBezTo>
                        <a:pt x="10904" y="6275"/>
                        <a:pt x="10877" y="5895"/>
                        <a:pt x="10850" y="5516"/>
                      </a:cubicBezTo>
                      <a:cubicBezTo>
                        <a:pt x="10850" y="5489"/>
                        <a:pt x="10829" y="5475"/>
                        <a:pt x="10809" y="5475"/>
                      </a:cubicBezTo>
                      <a:cubicBezTo>
                        <a:pt x="10789" y="5475"/>
                        <a:pt x="10768" y="5489"/>
                        <a:pt x="10768" y="5516"/>
                      </a:cubicBezTo>
                      <a:lnTo>
                        <a:pt x="10768" y="6682"/>
                      </a:lnTo>
                      <a:lnTo>
                        <a:pt x="10768" y="7252"/>
                      </a:lnTo>
                      <a:lnTo>
                        <a:pt x="10768" y="7550"/>
                      </a:lnTo>
                      <a:cubicBezTo>
                        <a:pt x="10741" y="7658"/>
                        <a:pt x="10768" y="7740"/>
                        <a:pt x="10768" y="7848"/>
                      </a:cubicBezTo>
                      <a:lnTo>
                        <a:pt x="10714" y="7903"/>
                      </a:lnTo>
                      <a:cubicBezTo>
                        <a:pt x="10633" y="7984"/>
                        <a:pt x="10524" y="8092"/>
                        <a:pt x="10470" y="8228"/>
                      </a:cubicBezTo>
                      <a:lnTo>
                        <a:pt x="10470" y="8011"/>
                      </a:lnTo>
                      <a:cubicBezTo>
                        <a:pt x="10470" y="7794"/>
                        <a:pt x="10497" y="7550"/>
                        <a:pt x="10497" y="7333"/>
                      </a:cubicBezTo>
                      <a:cubicBezTo>
                        <a:pt x="10524" y="7116"/>
                        <a:pt x="10524" y="6872"/>
                        <a:pt x="10470" y="6655"/>
                      </a:cubicBezTo>
                      <a:cubicBezTo>
                        <a:pt x="10470" y="6628"/>
                        <a:pt x="10450" y="6614"/>
                        <a:pt x="10429" y="6614"/>
                      </a:cubicBezTo>
                      <a:cubicBezTo>
                        <a:pt x="10409" y="6614"/>
                        <a:pt x="10389" y="6628"/>
                        <a:pt x="10389" y="6655"/>
                      </a:cubicBezTo>
                      <a:cubicBezTo>
                        <a:pt x="10334" y="6872"/>
                        <a:pt x="10307" y="7116"/>
                        <a:pt x="10307" y="7333"/>
                      </a:cubicBezTo>
                      <a:cubicBezTo>
                        <a:pt x="10307" y="7550"/>
                        <a:pt x="10307" y="7794"/>
                        <a:pt x="10307" y="8038"/>
                      </a:cubicBezTo>
                      <a:cubicBezTo>
                        <a:pt x="10307" y="8364"/>
                        <a:pt x="10280" y="8689"/>
                        <a:pt x="10253" y="9015"/>
                      </a:cubicBezTo>
                      <a:cubicBezTo>
                        <a:pt x="10226" y="9421"/>
                        <a:pt x="10199" y="9883"/>
                        <a:pt x="9846" y="10154"/>
                      </a:cubicBezTo>
                      <a:cubicBezTo>
                        <a:pt x="9656" y="10262"/>
                        <a:pt x="9466" y="10344"/>
                        <a:pt x="9249" y="10371"/>
                      </a:cubicBezTo>
                      <a:cubicBezTo>
                        <a:pt x="9249" y="10289"/>
                        <a:pt x="9249" y="10208"/>
                        <a:pt x="9249" y="10100"/>
                      </a:cubicBezTo>
                      <a:lnTo>
                        <a:pt x="9249" y="9855"/>
                      </a:lnTo>
                      <a:lnTo>
                        <a:pt x="9249" y="9611"/>
                      </a:lnTo>
                      <a:cubicBezTo>
                        <a:pt x="9276" y="9530"/>
                        <a:pt x="9249" y="9449"/>
                        <a:pt x="9222" y="9394"/>
                      </a:cubicBezTo>
                      <a:cubicBezTo>
                        <a:pt x="9209" y="9381"/>
                        <a:pt x="9195" y="9374"/>
                        <a:pt x="9182" y="9374"/>
                      </a:cubicBezTo>
                      <a:cubicBezTo>
                        <a:pt x="9168" y="9374"/>
                        <a:pt x="9154" y="9381"/>
                        <a:pt x="9141" y="9394"/>
                      </a:cubicBezTo>
                      <a:cubicBezTo>
                        <a:pt x="9087" y="9449"/>
                        <a:pt x="9087" y="9530"/>
                        <a:pt x="9087" y="9611"/>
                      </a:cubicBezTo>
                      <a:lnTo>
                        <a:pt x="9087" y="9855"/>
                      </a:lnTo>
                      <a:lnTo>
                        <a:pt x="9087" y="10100"/>
                      </a:lnTo>
                      <a:cubicBezTo>
                        <a:pt x="9087" y="10208"/>
                        <a:pt x="9087" y="10289"/>
                        <a:pt x="9087" y="10371"/>
                      </a:cubicBezTo>
                      <a:cubicBezTo>
                        <a:pt x="9087" y="10371"/>
                        <a:pt x="9087" y="10398"/>
                        <a:pt x="9087" y="10398"/>
                      </a:cubicBezTo>
                      <a:lnTo>
                        <a:pt x="8815" y="10425"/>
                      </a:lnTo>
                      <a:cubicBezTo>
                        <a:pt x="8815" y="10344"/>
                        <a:pt x="8815" y="10262"/>
                        <a:pt x="8842" y="10181"/>
                      </a:cubicBezTo>
                      <a:lnTo>
                        <a:pt x="8842" y="9801"/>
                      </a:lnTo>
                      <a:lnTo>
                        <a:pt x="8842" y="9015"/>
                      </a:lnTo>
                      <a:lnTo>
                        <a:pt x="8842" y="8255"/>
                      </a:lnTo>
                      <a:cubicBezTo>
                        <a:pt x="8842" y="8147"/>
                        <a:pt x="8842" y="8011"/>
                        <a:pt x="8842" y="7875"/>
                      </a:cubicBezTo>
                      <a:cubicBezTo>
                        <a:pt x="8842" y="7767"/>
                        <a:pt x="8815" y="7631"/>
                        <a:pt x="8788" y="7523"/>
                      </a:cubicBezTo>
                      <a:cubicBezTo>
                        <a:pt x="8788" y="7496"/>
                        <a:pt x="8768" y="7482"/>
                        <a:pt x="8748" y="7482"/>
                      </a:cubicBezTo>
                      <a:cubicBezTo>
                        <a:pt x="8727" y="7482"/>
                        <a:pt x="8707" y="7496"/>
                        <a:pt x="8707" y="7523"/>
                      </a:cubicBezTo>
                      <a:cubicBezTo>
                        <a:pt x="8680" y="7631"/>
                        <a:pt x="8680" y="7767"/>
                        <a:pt x="8680" y="7875"/>
                      </a:cubicBezTo>
                      <a:cubicBezTo>
                        <a:pt x="8653" y="8011"/>
                        <a:pt x="8653" y="8147"/>
                        <a:pt x="8680" y="8255"/>
                      </a:cubicBezTo>
                      <a:lnTo>
                        <a:pt x="8680" y="9015"/>
                      </a:lnTo>
                      <a:lnTo>
                        <a:pt x="8680" y="9801"/>
                      </a:lnTo>
                      <a:cubicBezTo>
                        <a:pt x="8653" y="10018"/>
                        <a:pt x="8653" y="10235"/>
                        <a:pt x="8680" y="10452"/>
                      </a:cubicBezTo>
                      <a:cubicBezTo>
                        <a:pt x="8273" y="10506"/>
                        <a:pt x="7730" y="10642"/>
                        <a:pt x="7649" y="11103"/>
                      </a:cubicBezTo>
                      <a:cubicBezTo>
                        <a:pt x="7649" y="11239"/>
                        <a:pt x="7649" y="11374"/>
                        <a:pt x="7649" y="11510"/>
                      </a:cubicBezTo>
                      <a:lnTo>
                        <a:pt x="7649" y="11917"/>
                      </a:lnTo>
                      <a:cubicBezTo>
                        <a:pt x="7622" y="12459"/>
                        <a:pt x="7541" y="13002"/>
                        <a:pt x="7405" y="13544"/>
                      </a:cubicBezTo>
                      <a:cubicBezTo>
                        <a:pt x="7351" y="13816"/>
                        <a:pt x="7269" y="14060"/>
                        <a:pt x="7161" y="14304"/>
                      </a:cubicBezTo>
                      <a:cubicBezTo>
                        <a:pt x="7052" y="14494"/>
                        <a:pt x="6890" y="14629"/>
                        <a:pt x="6700" y="14711"/>
                      </a:cubicBezTo>
                      <a:cubicBezTo>
                        <a:pt x="6618" y="14738"/>
                        <a:pt x="6510" y="14765"/>
                        <a:pt x="6401" y="14765"/>
                      </a:cubicBezTo>
                      <a:cubicBezTo>
                        <a:pt x="6428" y="14548"/>
                        <a:pt x="6428" y="14304"/>
                        <a:pt x="6401" y="14087"/>
                      </a:cubicBezTo>
                      <a:cubicBezTo>
                        <a:pt x="6401" y="13816"/>
                        <a:pt x="6401" y="13571"/>
                        <a:pt x="6374" y="13327"/>
                      </a:cubicBezTo>
                      <a:lnTo>
                        <a:pt x="6347" y="12568"/>
                      </a:lnTo>
                      <a:cubicBezTo>
                        <a:pt x="6347" y="12459"/>
                        <a:pt x="6347" y="12324"/>
                        <a:pt x="6320" y="12215"/>
                      </a:cubicBezTo>
                      <a:cubicBezTo>
                        <a:pt x="6320" y="12080"/>
                        <a:pt x="6293" y="11971"/>
                        <a:pt x="6266" y="11836"/>
                      </a:cubicBezTo>
                      <a:cubicBezTo>
                        <a:pt x="6252" y="11808"/>
                        <a:pt x="6225" y="11795"/>
                        <a:pt x="6201" y="11795"/>
                      </a:cubicBezTo>
                      <a:cubicBezTo>
                        <a:pt x="6178" y="11795"/>
                        <a:pt x="6157" y="11808"/>
                        <a:pt x="6157" y="11836"/>
                      </a:cubicBezTo>
                      <a:cubicBezTo>
                        <a:pt x="6130" y="11971"/>
                        <a:pt x="6130" y="12080"/>
                        <a:pt x="6157" y="12215"/>
                      </a:cubicBezTo>
                      <a:lnTo>
                        <a:pt x="6157" y="12568"/>
                      </a:lnTo>
                      <a:lnTo>
                        <a:pt x="6184" y="13327"/>
                      </a:lnTo>
                      <a:cubicBezTo>
                        <a:pt x="6184" y="13571"/>
                        <a:pt x="6211" y="13816"/>
                        <a:pt x="6239" y="14060"/>
                      </a:cubicBezTo>
                      <a:cubicBezTo>
                        <a:pt x="6239" y="14195"/>
                        <a:pt x="6239" y="14304"/>
                        <a:pt x="6239" y="14439"/>
                      </a:cubicBezTo>
                      <a:cubicBezTo>
                        <a:pt x="6239" y="14548"/>
                        <a:pt x="6266" y="14684"/>
                        <a:pt x="6266" y="14792"/>
                      </a:cubicBezTo>
                      <a:lnTo>
                        <a:pt x="5967" y="14792"/>
                      </a:lnTo>
                      <a:cubicBezTo>
                        <a:pt x="5913" y="14358"/>
                        <a:pt x="5832" y="13951"/>
                        <a:pt x="5750" y="13517"/>
                      </a:cubicBezTo>
                      <a:lnTo>
                        <a:pt x="5560" y="12161"/>
                      </a:lnTo>
                      <a:cubicBezTo>
                        <a:pt x="5533" y="11998"/>
                        <a:pt x="5506" y="11836"/>
                        <a:pt x="5425" y="11700"/>
                      </a:cubicBezTo>
                      <a:cubicBezTo>
                        <a:pt x="5425" y="11673"/>
                        <a:pt x="5398" y="11673"/>
                        <a:pt x="5398" y="11646"/>
                      </a:cubicBezTo>
                      <a:lnTo>
                        <a:pt x="5371" y="11619"/>
                      </a:lnTo>
                      <a:cubicBezTo>
                        <a:pt x="5262" y="11510"/>
                        <a:pt x="5099" y="11456"/>
                        <a:pt x="4937" y="11429"/>
                      </a:cubicBezTo>
                      <a:cubicBezTo>
                        <a:pt x="4937" y="11429"/>
                        <a:pt x="4937" y="11402"/>
                        <a:pt x="4937" y="11402"/>
                      </a:cubicBezTo>
                      <a:lnTo>
                        <a:pt x="4937" y="11374"/>
                      </a:lnTo>
                      <a:lnTo>
                        <a:pt x="4937" y="11320"/>
                      </a:lnTo>
                      <a:lnTo>
                        <a:pt x="4910" y="11185"/>
                      </a:lnTo>
                      <a:lnTo>
                        <a:pt x="4882" y="10913"/>
                      </a:lnTo>
                      <a:lnTo>
                        <a:pt x="4801" y="10398"/>
                      </a:lnTo>
                      <a:cubicBezTo>
                        <a:pt x="4747" y="10045"/>
                        <a:pt x="4693" y="9693"/>
                        <a:pt x="4638" y="9340"/>
                      </a:cubicBezTo>
                      <a:cubicBezTo>
                        <a:pt x="4638" y="9316"/>
                        <a:pt x="4616" y="9302"/>
                        <a:pt x="4592" y="9302"/>
                      </a:cubicBezTo>
                      <a:cubicBezTo>
                        <a:pt x="4563" y="9302"/>
                        <a:pt x="4530" y="9322"/>
                        <a:pt x="4530" y="9367"/>
                      </a:cubicBezTo>
                      <a:cubicBezTo>
                        <a:pt x="4557" y="9747"/>
                        <a:pt x="4611" y="10127"/>
                        <a:pt x="4665" y="10534"/>
                      </a:cubicBezTo>
                      <a:lnTo>
                        <a:pt x="4665" y="11076"/>
                      </a:lnTo>
                      <a:lnTo>
                        <a:pt x="4720" y="11347"/>
                      </a:lnTo>
                      <a:cubicBezTo>
                        <a:pt x="4693" y="11374"/>
                        <a:pt x="4693" y="11374"/>
                        <a:pt x="4720" y="11402"/>
                      </a:cubicBezTo>
                      <a:lnTo>
                        <a:pt x="4530" y="11347"/>
                      </a:lnTo>
                      <a:cubicBezTo>
                        <a:pt x="4557" y="11293"/>
                        <a:pt x="4584" y="11239"/>
                        <a:pt x="4557" y="11185"/>
                      </a:cubicBezTo>
                      <a:cubicBezTo>
                        <a:pt x="4557" y="11103"/>
                        <a:pt x="4530" y="11049"/>
                        <a:pt x="4530" y="10968"/>
                      </a:cubicBezTo>
                      <a:cubicBezTo>
                        <a:pt x="4503" y="10832"/>
                        <a:pt x="4476" y="10669"/>
                        <a:pt x="4448" y="10534"/>
                      </a:cubicBezTo>
                      <a:cubicBezTo>
                        <a:pt x="4394" y="10398"/>
                        <a:pt x="4394" y="10235"/>
                        <a:pt x="4367" y="10100"/>
                      </a:cubicBezTo>
                      <a:cubicBezTo>
                        <a:pt x="4367" y="10045"/>
                        <a:pt x="4367" y="9964"/>
                        <a:pt x="4340" y="9883"/>
                      </a:cubicBezTo>
                      <a:cubicBezTo>
                        <a:pt x="4340" y="9828"/>
                        <a:pt x="4340" y="9747"/>
                        <a:pt x="4286" y="9693"/>
                      </a:cubicBezTo>
                      <a:cubicBezTo>
                        <a:pt x="4286" y="9666"/>
                        <a:pt x="4265" y="9652"/>
                        <a:pt x="4245" y="9652"/>
                      </a:cubicBezTo>
                      <a:cubicBezTo>
                        <a:pt x="4225" y="9652"/>
                        <a:pt x="4204" y="9666"/>
                        <a:pt x="4204" y="9693"/>
                      </a:cubicBezTo>
                      <a:cubicBezTo>
                        <a:pt x="4150" y="9747"/>
                        <a:pt x="4150" y="9828"/>
                        <a:pt x="4150" y="9883"/>
                      </a:cubicBezTo>
                      <a:cubicBezTo>
                        <a:pt x="4150" y="9964"/>
                        <a:pt x="4177" y="10045"/>
                        <a:pt x="4177" y="10127"/>
                      </a:cubicBezTo>
                      <a:cubicBezTo>
                        <a:pt x="4177" y="10262"/>
                        <a:pt x="4231" y="10398"/>
                        <a:pt x="4231" y="10534"/>
                      </a:cubicBezTo>
                      <a:cubicBezTo>
                        <a:pt x="4259" y="10669"/>
                        <a:pt x="4313" y="10832"/>
                        <a:pt x="4340" y="10968"/>
                      </a:cubicBezTo>
                      <a:cubicBezTo>
                        <a:pt x="4340" y="11049"/>
                        <a:pt x="4367" y="11130"/>
                        <a:pt x="4367" y="11185"/>
                      </a:cubicBezTo>
                      <a:cubicBezTo>
                        <a:pt x="4394" y="11239"/>
                        <a:pt x="4394" y="11266"/>
                        <a:pt x="4421" y="11320"/>
                      </a:cubicBezTo>
                      <a:cubicBezTo>
                        <a:pt x="4286" y="11239"/>
                        <a:pt x="4150" y="11130"/>
                        <a:pt x="4069" y="11022"/>
                      </a:cubicBezTo>
                      <a:cubicBezTo>
                        <a:pt x="3879" y="10669"/>
                        <a:pt x="3770" y="10289"/>
                        <a:pt x="3797" y="9883"/>
                      </a:cubicBezTo>
                      <a:cubicBezTo>
                        <a:pt x="3743" y="9449"/>
                        <a:pt x="3689" y="9015"/>
                        <a:pt x="3635" y="8581"/>
                      </a:cubicBezTo>
                      <a:cubicBezTo>
                        <a:pt x="3580" y="8364"/>
                        <a:pt x="3526" y="8147"/>
                        <a:pt x="3499" y="7930"/>
                      </a:cubicBezTo>
                      <a:cubicBezTo>
                        <a:pt x="3472" y="7740"/>
                        <a:pt x="3391" y="7577"/>
                        <a:pt x="3282" y="7414"/>
                      </a:cubicBezTo>
                      <a:cubicBezTo>
                        <a:pt x="3092" y="7306"/>
                        <a:pt x="2902" y="7252"/>
                        <a:pt x="2712" y="7252"/>
                      </a:cubicBezTo>
                      <a:cubicBezTo>
                        <a:pt x="2712" y="7252"/>
                        <a:pt x="2712" y="7252"/>
                        <a:pt x="2712" y="7224"/>
                      </a:cubicBezTo>
                      <a:lnTo>
                        <a:pt x="2712" y="6790"/>
                      </a:lnTo>
                      <a:cubicBezTo>
                        <a:pt x="2712" y="6709"/>
                        <a:pt x="2685" y="6655"/>
                        <a:pt x="2685" y="6573"/>
                      </a:cubicBezTo>
                      <a:cubicBezTo>
                        <a:pt x="2658" y="6492"/>
                        <a:pt x="2631" y="6411"/>
                        <a:pt x="2604" y="6356"/>
                      </a:cubicBezTo>
                      <a:cubicBezTo>
                        <a:pt x="2590" y="6343"/>
                        <a:pt x="2570" y="6336"/>
                        <a:pt x="2553" y="6336"/>
                      </a:cubicBezTo>
                      <a:cubicBezTo>
                        <a:pt x="2536" y="6336"/>
                        <a:pt x="2523" y="6343"/>
                        <a:pt x="2523" y="6356"/>
                      </a:cubicBezTo>
                      <a:cubicBezTo>
                        <a:pt x="2495" y="6411"/>
                        <a:pt x="2495" y="6492"/>
                        <a:pt x="2523" y="6573"/>
                      </a:cubicBezTo>
                      <a:cubicBezTo>
                        <a:pt x="2523" y="6628"/>
                        <a:pt x="2550" y="6709"/>
                        <a:pt x="2550" y="6790"/>
                      </a:cubicBezTo>
                      <a:cubicBezTo>
                        <a:pt x="2550" y="6926"/>
                        <a:pt x="2577" y="7062"/>
                        <a:pt x="2577" y="7224"/>
                      </a:cubicBezTo>
                      <a:lnTo>
                        <a:pt x="2034" y="7116"/>
                      </a:lnTo>
                      <a:cubicBezTo>
                        <a:pt x="1926" y="7116"/>
                        <a:pt x="1790" y="7089"/>
                        <a:pt x="1682" y="7062"/>
                      </a:cubicBezTo>
                      <a:cubicBezTo>
                        <a:pt x="1709" y="6980"/>
                        <a:pt x="1709" y="6899"/>
                        <a:pt x="1682" y="6845"/>
                      </a:cubicBezTo>
                      <a:lnTo>
                        <a:pt x="1682" y="6628"/>
                      </a:lnTo>
                      <a:lnTo>
                        <a:pt x="1682" y="6411"/>
                      </a:lnTo>
                      <a:cubicBezTo>
                        <a:pt x="1682" y="6329"/>
                        <a:pt x="1682" y="6275"/>
                        <a:pt x="1628" y="6194"/>
                      </a:cubicBezTo>
                      <a:cubicBezTo>
                        <a:pt x="1628" y="6180"/>
                        <a:pt x="1614" y="6173"/>
                        <a:pt x="1600" y="6173"/>
                      </a:cubicBezTo>
                      <a:cubicBezTo>
                        <a:pt x="1587" y="6173"/>
                        <a:pt x="1573" y="6180"/>
                        <a:pt x="1573" y="6194"/>
                      </a:cubicBezTo>
                      <a:cubicBezTo>
                        <a:pt x="1546" y="6275"/>
                        <a:pt x="1519" y="6329"/>
                        <a:pt x="1519" y="6411"/>
                      </a:cubicBezTo>
                      <a:lnTo>
                        <a:pt x="1519" y="6628"/>
                      </a:lnTo>
                      <a:lnTo>
                        <a:pt x="1519" y="6845"/>
                      </a:lnTo>
                      <a:cubicBezTo>
                        <a:pt x="1519" y="6899"/>
                        <a:pt x="1519" y="6953"/>
                        <a:pt x="1519" y="7007"/>
                      </a:cubicBezTo>
                      <a:cubicBezTo>
                        <a:pt x="1492" y="6980"/>
                        <a:pt x="1465" y="6980"/>
                        <a:pt x="1465" y="6953"/>
                      </a:cubicBezTo>
                      <a:cubicBezTo>
                        <a:pt x="1411" y="6845"/>
                        <a:pt x="1383" y="6763"/>
                        <a:pt x="1356" y="6682"/>
                      </a:cubicBezTo>
                      <a:lnTo>
                        <a:pt x="1302" y="6302"/>
                      </a:lnTo>
                      <a:cubicBezTo>
                        <a:pt x="1194" y="5814"/>
                        <a:pt x="1139" y="5299"/>
                        <a:pt x="1004" y="4838"/>
                      </a:cubicBezTo>
                      <a:cubicBezTo>
                        <a:pt x="1031" y="4838"/>
                        <a:pt x="1031" y="4838"/>
                        <a:pt x="1058" y="4865"/>
                      </a:cubicBezTo>
                      <a:cubicBezTo>
                        <a:pt x="1058" y="4892"/>
                        <a:pt x="1112" y="4892"/>
                        <a:pt x="1139" y="4919"/>
                      </a:cubicBezTo>
                      <a:cubicBezTo>
                        <a:pt x="1158" y="4924"/>
                        <a:pt x="1177" y="4926"/>
                        <a:pt x="1197" y="4926"/>
                      </a:cubicBezTo>
                      <a:cubicBezTo>
                        <a:pt x="1292" y="4926"/>
                        <a:pt x="1393" y="4873"/>
                        <a:pt x="1438" y="4783"/>
                      </a:cubicBezTo>
                      <a:cubicBezTo>
                        <a:pt x="1492" y="4648"/>
                        <a:pt x="1492" y="4512"/>
                        <a:pt x="1492" y="4376"/>
                      </a:cubicBezTo>
                      <a:cubicBezTo>
                        <a:pt x="1492" y="4268"/>
                        <a:pt x="1546" y="4132"/>
                        <a:pt x="1628" y="4051"/>
                      </a:cubicBezTo>
                      <a:cubicBezTo>
                        <a:pt x="1655" y="4024"/>
                        <a:pt x="1682" y="3970"/>
                        <a:pt x="1709" y="3970"/>
                      </a:cubicBezTo>
                      <a:cubicBezTo>
                        <a:pt x="1763" y="3970"/>
                        <a:pt x="1817" y="4051"/>
                        <a:pt x="1845" y="4078"/>
                      </a:cubicBezTo>
                      <a:cubicBezTo>
                        <a:pt x="1872" y="4105"/>
                        <a:pt x="1926" y="4159"/>
                        <a:pt x="2007" y="4187"/>
                      </a:cubicBezTo>
                      <a:cubicBezTo>
                        <a:pt x="1980" y="4322"/>
                        <a:pt x="1980" y="4485"/>
                        <a:pt x="1980" y="4621"/>
                      </a:cubicBezTo>
                      <a:lnTo>
                        <a:pt x="1980" y="4865"/>
                      </a:lnTo>
                      <a:cubicBezTo>
                        <a:pt x="1980" y="4946"/>
                        <a:pt x="1980" y="5000"/>
                        <a:pt x="2007" y="5082"/>
                      </a:cubicBezTo>
                      <a:cubicBezTo>
                        <a:pt x="2021" y="5095"/>
                        <a:pt x="2041" y="5102"/>
                        <a:pt x="2062" y="5102"/>
                      </a:cubicBezTo>
                      <a:cubicBezTo>
                        <a:pt x="2082" y="5102"/>
                        <a:pt x="2102" y="5095"/>
                        <a:pt x="2116" y="5082"/>
                      </a:cubicBezTo>
                      <a:cubicBezTo>
                        <a:pt x="2143" y="5027"/>
                        <a:pt x="2170" y="4946"/>
                        <a:pt x="2143" y="4865"/>
                      </a:cubicBezTo>
                      <a:lnTo>
                        <a:pt x="2143" y="4621"/>
                      </a:lnTo>
                      <a:lnTo>
                        <a:pt x="2143" y="4214"/>
                      </a:lnTo>
                      <a:lnTo>
                        <a:pt x="2360" y="4214"/>
                      </a:lnTo>
                      <a:cubicBezTo>
                        <a:pt x="2360" y="4431"/>
                        <a:pt x="2333" y="4675"/>
                        <a:pt x="2360" y="4919"/>
                      </a:cubicBezTo>
                      <a:lnTo>
                        <a:pt x="2360" y="5244"/>
                      </a:lnTo>
                      <a:cubicBezTo>
                        <a:pt x="2360" y="5353"/>
                        <a:pt x="2360" y="5489"/>
                        <a:pt x="2414" y="5570"/>
                      </a:cubicBezTo>
                      <a:lnTo>
                        <a:pt x="2441" y="5570"/>
                      </a:lnTo>
                      <a:cubicBezTo>
                        <a:pt x="2495" y="5461"/>
                        <a:pt x="2523" y="5380"/>
                        <a:pt x="2495" y="5272"/>
                      </a:cubicBezTo>
                      <a:lnTo>
                        <a:pt x="2495" y="4919"/>
                      </a:lnTo>
                      <a:cubicBezTo>
                        <a:pt x="2523" y="4675"/>
                        <a:pt x="2495" y="4431"/>
                        <a:pt x="2495" y="4187"/>
                      </a:cubicBezTo>
                      <a:cubicBezTo>
                        <a:pt x="2495" y="4187"/>
                        <a:pt x="2495" y="4187"/>
                        <a:pt x="2495" y="4159"/>
                      </a:cubicBezTo>
                      <a:lnTo>
                        <a:pt x="2685" y="4159"/>
                      </a:lnTo>
                      <a:lnTo>
                        <a:pt x="2685" y="4349"/>
                      </a:lnTo>
                      <a:lnTo>
                        <a:pt x="2685" y="4485"/>
                      </a:lnTo>
                      <a:cubicBezTo>
                        <a:pt x="2685" y="4539"/>
                        <a:pt x="2685" y="4566"/>
                        <a:pt x="2685" y="4621"/>
                      </a:cubicBezTo>
                      <a:cubicBezTo>
                        <a:pt x="2685" y="4636"/>
                        <a:pt x="2703" y="4652"/>
                        <a:pt x="2724" y="4652"/>
                      </a:cubicBezTo>
                      <a:cubicBezTo>
                        <a:pt x="2739" y="4652"/>
                        <a:pt x="2755" y="4644"/>
                        <a:pt x="2767" y="4621"/>
                      </a:cubicBezTo>
                      <a:cubicBezTo>
                        <a:pt x="2794" y="4566"/>
                        <a:pt x="2794" y="4539"/>
                        <a:pt x="2794" y="4485"/>
                      </a:cubicBezTo>
                      <a:lnTo>
                        <a:pt x="2794" y="4349"/>
                      </a:lnTo>
                      <a:cubicBezTo>
                        <a:pt x="2794" y="4268"/>
                        <a:pt x="2794" y="4187"/>
                        <a:pt x="2767" y="4132"/>
                      </a:cubicBezTo>
                      <a:lnTo>
                        <a:pt x="3065" y="4078"/>
                      </a:lnTo>
                      <a:lnTo>
                        <a:pt x="3553" y="3997"/>
                      </a:lnTo>
                      <a:lnTo>
                        <a:pt x="3770" y="3942"/>
                      </a:lnTo>
                      <a:lnTo>
                        <a:pt x="3960" y="3942"/>
                      </a:lnTo>
                      <a:cubicBezTo>
                        <a:pt x="3987" y="3997"/>
                        <a:pt x="4014" y="4051"/>
                        <a:pt x="4014" y="4105"/>
                      </a:cubicBezTo>
                      <a:cubicBezTo>
                        <a:pt x="4042" y="4159"/>
                        <a:pt x="4069" y="4241"/>
                        <a:pt x="4096" y="4295"/>
                      </a:cubicBezTo>
                      <a:cubicBezTo>
                        <a:pt x="4143" y="4389"/>
                        <a:pt x="4251" y="4463"/>
                        <a:pt x="4368" y="4463"/>
                      </a:cubicBezTo>
                      <a:cubicBezTo>
                        <a:pt x="4386" y="4463"/>
                        <a:pt x="4403" y="4461"/>
                        <a:pt x="4421" y="4458"/>
                      </a:cubicBezTo>
                      <a:cubicBezTo>
                        <a:pt x="4557" y="4431"/>
                        <a:pt x="4584" y="4268"/>
                        <a:pt x="4611" y="4132"/>
                      </a:cubicBezTo>
                      <a:cubicBezTo>
                        <a:pt x="4638" y="3997"/>
                        <a:pt x="4638" y="3861"/>
                        <a:pt x="4665" y="3725"/>
                      </a:cubicBezTo>
                      <a:cubicBezTo>
                        <a:pt x="4677" y="3724"/>
                        <a:pt x="4687" y="3723"/>
                        <a:pt x="4698" y="3723"/>
                      </a:cubicBezTo>
                      <a:close/>
                      <a:moveTo>
                        <a:pt x="5338" y="1"/>
                      </a:moveTo>
                      <a:cubicBezTo>
                        <a:pt x="5044" y="1"/>
                        <a:pt x="4752" y="526"/>
                        <a:pt x="4665" y="742"/>
                      </a:cubicBezTo>
                      <a:cubicBezTo>
                        <a:pt x="4584" y="877"/>
                        <a:pt x="4557" y="1013"/>
                        <a:pt x="4530" y="1149"/>
                      </a:cubicBezTo>
                      <a:cubicBezTo>
                        <a:pt x="4448" y="1067"/>
                        <a:pt x="4340" y="1013"/>
                        <a:pt x="4259" y="986"/>
                      </a:cubicBezTo>
                      <a:cubicBezTo>
                        <a:pt x="4244" y="981"/>
                        <a:pt x="4230" y="979"/>
                        <a:pt x="4217" y="979"/>
                      </a:cubicBezTo>
                      <a:cubicBezTo>
                        <a:pt x="4159" y="979"/>
                        <a:pt x="4123" y="1023"/>
                        <a:pt x="4123" y="1067"/>
                      </a:cubicBezTo>
                      <a:cubicBezTo>
                        <a:pt x="4096" y="1284"/>
                        <a:pt x="4096" y="1528"/>
                        <a:pt x="4123" y="1745"/>
                      </a:cubicBezTo>
                      <a:cubicBezTo>
                        <a:pt x="3770" y="1773"/>
                        <a:pt x="3418" y="1800"/>
                        <a:pt x="3038" y="1827"/>
                      </a:cubicBezTo>
                      <a:cubicBezTo>
                        <a:pt x="2658" y="1881"/>
                        <a:pt x="2279" y="1935"/>
                        <a:pt x="1899" y="2017"/>
                      </a:cubicBezTo>
                      <a:cubicBezTo>
                        <a:pt x="1926" y="1800"/>
                        <a:pt x="1926" y="1610"/>
                        <a:pt x="1899" y="1393"/>
                      </a:cubicBezTo>
                      <a:cubicBezTo>
                        <a:pt x="1876" y="1280"/>
                        <a:pt x="1778" y="1129"/>
                        <a:pt x="1636" y="1129"/>
                      </a:cubicBezTo>
                      <a:cubicBezTo>
                        <a:pt x="1608" y="1129"/>
                        <a:pt x="1578" y="1135"/>
                        <a:pt x="1546" y="1149"/>
                      </a:cubicBezTo>
                      <a:cubicBezTo>
                        <a:pt x="1492" y="1203"/>
                        <a:pt x="1438" y="1257"/>
                        <a:pt x="1383" y="1339"/>
                      </a:cubicBezTo>
                      <a:cubicBezTo>
                        <a:pt x="1329" y="1420"/>
                        <a:pt x="1302" y="1501"/>
                        <a:pt x="1275" y="1583"/>
                      </a:cubicBezTo>
                      <a:cubicBezTo>
                        <a:pt x="1248" y="1637"/>
                        <a:pt x="1221" y="1718"/>
                        <a:pt x="1221" y="1800"/>
                      </a:cubicBezTo>
                      <a:cubicBezTo>
                        <a:pt x="1194" y="1773"/>
                        <a:pt x="1139" y="1745"/>
                        <a:pt x="1112" y="1718"/>
                      </a:cubicBezTo>
                      <a:cubicBezTo>
                        <a:pt x="1059" y="1686"/>
                        <a:pt x="1005" y="1671"/>
                        <a:pt x="953" y="1671"/>
                      </a:cubicBezTo>
                      <a:cubicBezTo>
                        <a:pt x="874" y="1671"/>
                        <a:pt x="798" y="1707"/>
                        <a:pt x="732" y="1773"/>
                      </a:cubicBezTo>
                      <a:cubicBezTo>
                        <a:pt x="651" y="1908"/>
                        <a:pt x="705" y="2125"/>
                        <a:pt x="732" y="2234"/>
                      </a:cubicBezTo>
                      <a:cubicBezTo>
                        <a:pt x="787" y="2342"/>
                        <a:pt x="841" y="2451"/>
                        <a:pt x="895" y="2559"/>
                      </a:cubicBezTo>
                      <a:lnTo>
                        <a:pt x="543" y="2559"/>
                      </a:lnTo>
                      <a:cubicBezTo>
                        <a:pt x="407" y="2613"/>
                        <a:pt x="271" y="2695"/>
                        <a:pt x="190" y="2830"/>
                      </a:cubicBezTo>
                      <a:cubicBezTo>
                        <a:pt x="54" y="3047"/>
                        <a:pt x="0" y="3319"/>
                        <a:pt x="54" y="3590"/>
                      </a:cubicBezTo>
                      <a:cubicBezTo>
                        <a:pt x="27" y="3590"/>
                        <a:pt x="27" y="3590"/>
                        <a:pt x="27" y="3617"/>
                      </a:cubicBezTo>
                      <a:cubicBezTo>
                        <a:pt x="0" y="3915"/>
                        <a:pt x="0" y="4241"/>
                        <a:pt x="54" y="4539"/>
                      </a:cubicBezTo>
                      <a:cubicBezTo>
                        <a:pt x="81" y="4783"/>
                        <a:pt x="136" y="5109"/>
                        <a:pt x="380" y="5217"/>
                      </a:cubicBezTo>
                      <a:cubicBezTo>
                        <a:pt x="418" y="5237"/>
                        <a:pt x="460" y="5246"/>
                        <a:pt x="503" y="5246"/>
                      </a:cubicBezTo>
                      <a:cubicBezTo>
                        <a:pt x="581" y="5246"/>
                        <a:pt x="662" y="5216"/>
                        <a:pt x="732" y="5163"/>
                      </a:cubicBezTo>
                      <a:cubicBezTo>
                        <a:pt x="787" y="5082"/>
                        <a:pt x="841" y="5000"/>
                        <a:pt x="895" y="4892"/>
                      </a:cubicBezTo>
                      <a:cubicBezTo>
                        <a:pt x="949" y="5326"/>
                        <a:pt x="1031" y="5733"/>
                        <a:pt x="1112" y="6140"/>
                      </a:cubicBezTo>
                      <a:cubicBezTo>
                        <a:pt x="1139" y="6356"/>
                        <a:pt x="1194" y="6573"/>
                        <a:pt x="1221" y="6790"/>
                      </a:cubicBezTo>
                      <a:cubicBezTo>
                        <a:pt x="1248" y="6980"/>
                        <a:pt x="1356" y="7143"/>
                        <a:pt x="1519" y="7224"/>
                      </a:cubicBezTo>
                      <a:cubicBezTo>
                        <a:pt x="1709" y="7279"/>
                        <a:pt x="1899" y="7333"/>
                        <a:pt x="2089" y="7333"/>
                      </a:cubicBezTo>
                      <a:lnTo>
                        <a:pt x="2767" y="7469"/>
                      </a:lnTo>
                      <a:cubicBezTo>
                        <a:pt x="2957" y="7496"/>
                        <a:pt x="3146" y="7496"/>
                        <a:pt x="3228" y="7686"/>
                      </a:cubicBezTo>
                      <a:cubicBezTo>
                        <a:pt x="3282" y="7767"/>
                        <a:pt x="3282" y="7848"/>
                        <a:pt x="3309" y="7957"/>
                      </a:cubicBezTo>
                      <a:cubicBezTo>
                        <a:pt x="3336" y="8065"/>
                        <a:pt x="3363" y="8174"/>
                        <a:pt x="3391" y="8282"/>
                      </a:cubicBezTo>
                      <a:cubicBezTo>
                        <a:pt x="3472" y="8716"/>
                        <a:pt x="3553" y="9150"/>
                        <a:pt x="3580" y="9584"/>
                      </a:cubicBezTo>
                      <a:cubicBezTo>
                        <a:pt x="3580" y="10018"/>
                        <a:pt x="3662" y="10425"/>
                        <a:pt x="3770" y="10832"/>
                      </a:cubicBezTo>
                      <a:cubicBezTo>
                        <a:pt x="3879" y="11157"/>
                        <a:pt x="4150" y="11429"/>
                        <a:pt x="4476" y="11537"/>
                      </a:cubicBezTo>
                      <a:cubicBezTo>
                        <a:pt x="4720" y="11619"/>
                        <a:pt x="5099" y="11564"/>
                        <a:pt x="5262" y="11808"/>
                      </a:cubicBezTo>
                      <a:cubicBezTo>
                        <a:pt x="5262" y="11917"/>
                        <a:pt x="5289" y="12025"/>
                        <a:pt x="5289" y="12161"/>
                      </a:cubicBezTo>
                      <a:cubicBezTo>
                        <a:pt x="5316" y="12269"/>
                        <a:pt x="5344" y="12432"/>
                        <a:pt x="5344" y="12568"/>
                      </a:cubicBezTo>
                      <a:cubicBezTo>
                        <a:pt x="5398" y="12839"/>
                        <a:pt x="5425" y="13110"/>
                        <a:pt x="5452" y="13409"/>
                      </a:cubicBezTo>
                      <a:lnTo>
                        <a:pt x="5560" y="14250"/>
                      </a:lnTo>
                      <a:cubicBezTo>
                        <a:pt x="5560" y="14358"/>
                        <a:pt x="5588" y="14467"/>
                        <a:pt x="5615" y="14575"/>
                      </a:cubicBezTo>
                      <a:cubicBezTo>
                        <a:pt x="5642" y="14656"/>
                        <a:pt x="5669" y="14738"/>
                        <a:pt x="5696" y="14819"/>
                      </a:cubicBezTo>
                      <a:cubicBezTo>
                        <a:pt x="5669" y="14846"/>
                        <a:pt x="5696" y="14901"/>
                        <a:pt x="5750" y="14928"/>
                      </a:cubicBezTo>
                      <a:lnTo>
                        <a:pt x="5777" y="14928"/>
                      </a:lnTo>
                      <a:cubicBezTo>
                        <a:pt x="5791" y="14941"/>
                        <a:pt x="5811" y="14948"/>
                        <a:pt x="5835" y="14948"/>
                      </a:cubicBezTo>
                      <a:cubicBezTo>
                        <a:pt x="5859" y="14948"/>
                        <a:pt x="5886" y="14941"/>
                        <a:pt x="5913" y="14928"/>
                      </a:cubicBezTo>
                      <a:cubicBezTo>
                        <a:pt x="6027" y="14952"/>
                        <a:pt x="6141" y="14964"/>
                        <a:pt x="6254" y="14964"/>
                      </a:cubicBezTo>
                      <a:cubicBezTo>
                        <a:pt x="6518" y="14964"/>
                        <a:pt x="6778" y="14898"/>
                        <a:pt x="7025" y="14765"/>
                      </a:cubicBezTo>
                      <a:cubicBezTo>
                        <a:pt x="7215" y="14629"/>
                        <a:pt x="7351" y="14412"/>
                        <a:pt x="7432" y="14195"/>
                      </a:cubicBezTo>
                      <a:cubicBezTo>
                        <a:pt x="7513" y="13924"/>
                        <a:pt x="7595" y="13680"/>
                        <a:pt x="7649" y="13409"/>
                      </a:cubicBezTo>
                      <a:cubicBezTo>
                        <a:pt x="7785" y="12839"/>
                        <a:pt x="7866" y="12297"/>
                        <a:pt x="7893" y="11727"/>
                      </a:cubicBezTo>
                      <a:lnTo>
                        <a:pt x="7893" y="11320"/>
                      </a:lnTo>
                      <a:cubicBezTo>
                        <a:pt x="7866" y="11185"/>
                        <a:pt x="7893" y="11076"/>
                        <a:pt x="7947" y="10968"/>
                      </a:cubicBezTo>
                      <a:cubicBezTo>
                        <a:pt x="8110" y="10832"/>
                        <a:pt x="8300" y="10723"/>
                        <a:pt x="8490" y="10696"/>
                      </a:cubicBezTo>
                      <a:cubicBezTo>
                        <a:pt x="8897" y="10642"/>
                        <a:pt x="9304" y="10561"/>
                        <a:pt x="9710" y="10479"/>
                      </a:cubicBezTo>
                      <a:cubicBezTo>
                        <a:pt x="9900" y="10398"/>
                        <a:pt x="10090" y="10262"/>
                        <a:pt x="10199" y="10072"/>
                      </a:cubicBezTo>
                      <a:cubicBezTo>
                        <a:pt x="10334" y="9883"/>
                        <a:pt x="10416" y="9666"/>
                        <a:pt x="10443" y="9449"/>
                      </a:cubicBezTo>
                      <a:cubicBezTo>
                        <a:pt x="10497" y="9042"/>
                        <a:pt x="10470" y="8608"/>
                        <a:pt x="10714" y="8228"/>
                      </a:cubicBezTo>
                      <a:cubicBezTo>
                        <a:pt x="10823" y="8092"/>
                        <a:pt x="10985" y="7984"/>
                        <a:pt x="11175" y="7957"/>
                      </a:cubicBezTo>
                      <a:cubicBezTo>
                        <a:pt x="11365" y="7957"/>
                        <a:pt x="11582" y="7930"/>
                        <a:pt x="11772" y="7848"/>
                      </a:cubicBezTo>
                      <a:cubicBezTo>
                        <a:pt x="11989" y="7740"/>
                        <a:pt x="12097" y="7523"/>
                        <a:pt x="12070" y="7279"/>
                      </a:cubicBezTo>
                      <a:cubicBezTo>
                        <a:pt x="12070" y="7007"/>
                        <a:pt x="12097" y="6709"/>
                        <a:pt x="12097" y="6411"/>
                      </a:cubicBezTo>
                      <a:lnTo>
                        <a:pt x="12097" y="5814"/>
                      </a:lnTo>
                      <a:cubicBezTo>
                        <a:pt x="12146" y="5838"/>
                        <a:pt x="12200" y="5852"/>
                        <a:pt x="12253" y="5852"/>
                      </a:cubicBezTo>
                      <a:cubicBezTo>
                        <a:pt x="12317" y="5852"/>
                        <a:pt x="12378" y="5832"/>
                        <a:pt x="12423" y="5787"/>
                      </a:cubicBezTo>
                      <a:cubicBezTo>
                        <a:pt x="12694" y="5570"/>
                        <a:pt x="12640" y="5190"/>
                        <a:pt x="12640" y="4865"/>
                      </a:cubicBezTo>
                      <a:cubicBezTo>
                        <a:pt x="12640" y="4702"/>
                        <a:pt x="12667" y="4512"/>
                        <a:pt x="12721" y="4349"/>
                      </a:cubicBezTo>
                      <a:cubicBezTo>
                        <a:pt x="12721" y="4322"/>
                        <a:pt x="12748" y="4268"/>
                        <a:pt x="12748" y="4241"/>
                      </a:cubicBezTo>
                      <a:cubicBezTo>
                        <a:pt x="12775" y="4187"/>
                        <a:pt x="12775" y="4159"/>
                        <a:pt x="12803" y="4105"/>
                      </a:cubicBezTo>
                      <a:lnTo>
                        <a:pt x="12884" y="4105"/>
                      </a:lnTo>
                      <a:cubicBezTo>
                        <a:pt x="12911" y="4105"/>
                        <a:pt x="12965" y="4105"/>
                        <a:pt x="12992" y="4078"/>
                      </a:cubicBezTo>
                      <a:cubicBezTo>
                        <a:pt x="13128" y="3997"/>
                        <a:pt x="13128" y="3834"/>
                        <a:pt x="13155" y="3698"/>
                      </a:cubicBezTo>
                      <a:cubicBezTo>
                        <a:pt x="13182" y="3508"/>
                        <a:pt x="13209" y="3319"/>
                        <a:pt x="13209" y="3129"/>
                      </a:cubicBezTo>
                      <a:cubicBezTo>
                        <a:pt x="13237" y="2939"/>
                        <a:pt x="13209" y="2722"/>
                        <a:pt x="13128" y="2559"/>
                      </a:cubicBezTo>
                      <a:cubicBezTo>
                        <a:pt x="13074" y="2478"/>
                        <a:pt x="13020" y="2424"/>
                        <a:pt x="12938" y="2424"/>
                      </a:cubicBezTo>
                      <a:cubicBezTo>
                        <a:pt x="13101" y="2261"/>
                        <a:pt x="13155" y="2044"/>
                        <a:pt x="13128" y="1854"/>
                      </a:cubicBezTo>
                      <a:cubicBezTo>
                        <a:pt x="13088" y="1735"/>
                        <a:pt x="12990" y="1659"/>
                        <a:pt x="12877" y="1659"/>
                      </a:cubicBezTo>
                      <a:cubicBezTo>
                        <a:pt x="12836" y="1659"/>
                        <a:pt x="12792" y="1669"/>
                        <a:pt x="12748" y="1691"/>
                      </a:cubicBezTo>
                      <a:cubicBezTo>
                        <a:pt x="12694" y="1718"/>
                        <a:pt x="12640" y="1745"/>
                        <a:pt x="12586" y="1800"/>
                      </a:cubicBezTo>
                      <a:lnTo>
                        <a:pt x="12586" y="1366"/>
                      </a:lnTo>
                      <a:cubicBezTo>
                        <a:pt x="12586" y="1230"/>
                        <a:pt x="12558" y="905"/>
                        <a:pt x="12314" y="877"/>
                      </a:cubicBezTo>
                      <a:cubicBezTo>
                        <a:pt x="12304" y="876"/>
                        <a:pt x="12294" y="876"/>
                        <a:pt x="12285" y="876"/>
                      </a:cubicBezTo>
                      <a:cubicBezTo>
                        <a:pt x="12090" y="876"/>
                        <a:pt x="12013" y="1129"/>
                        <a:pt x="11962" y="1284"/>
                      </a:cubicBezTo>
                      <a:cubicBezTo>
                        <a:pt x="11935" y="1284"/>
                        <a:pt x="11935" y="1311"/>
                        <a:pt x="11935" y="1311"/>
                      </a:cubicBezTo>
                      <a:cubicBezTo>
                        <a:pt x="11907" y="1230"/>
                        <a:pt x="11907" y="1122"/>
                        <a:pt x="11880" y="1040"/>
                      </a:cubicBezTo>
                      <a:cubicBezTo>
                        <a:pt x="11826" y="796"/>
                        <a:pt x="11745" y="606"/>
                        <a:pt x="11582" y="416"/>
                      </a:cubicBezTo>
                      <a:cubicBezTo>
                        <a:pt x="11514" y="349"/>
                        <a:pt x="11426" y="315"/>
                        <a:pt x="11334" y="315"/>
                      </a:cubicBezTo>
                      <a:cubicBezTo>
                        <a:pt x="11243" y="315"/>
                        <a:pt x="11148" y="349"/>
                        <a:pt x="11067" y="416"/>
                      </a:cubicBezTo>
                      <a:cubicBezTo>
                        <a:pt x="10958" y="552"/>
                        <a:pt x="10904" y="742"/>
                        <a:pt x="10958" y="905"/>
                      </a:cubicBezTo>
                      <a:cubicBezTo>
                        <a:pt x="10985" y="1094"/>
                        <a:pt x="11040" y="1257"/>
                        <a:pt x="11121" y="1393"/>
                      </a:cubicBezTo>
                      <a:cubicBezTo>
                        <a:pt x="10931" y="1339"/>
                        <a:pt x="10741" y="1284"/>
                        <a:pt x="10551" y="1257"/>
                      </a:cubicBezTo>
                      <a:cubicBezTo>
                        <a:pt x="10402" y="1244"/>
                        <a:pt x="10260" y="1237"/>
                        <a:pt x="10117" y="1237"/>
                      </a:cubicBezTo>
                      <a:cubicBezTo>
                        <a:pt x="9975" y="1237"/>
                        <a:pt x="9833" y="1244"/>
                        <a:pt x="9683" y="1257"/>
                      </a:cubicBezTo>
                      <a:cubicBezTo>
                        <a:pt x="9195" y="1257"/>
                        <a:pt x="8680" y="1284"/>
                        <a:pt x="8192" y="1311"/>
                      </a:cubicBezTo>
                      <a:lnTo>
                        <a:pt x="8273" y="1257"/>
                      </a:lnTo>
                      <a:cubicBezTo>
                        <a:pt x="8408" y="1176"/>
                        <a:pt x="8517" y="1013"/>
                        <a:pt x="8408" y="850"/>
                      </a:cubicBezTo>
                      <a:cubicBezTo>
                        <a:pt x="8360" y="770"/>
                        <a:pt x="8274" y="747"/>
                        <a:pt x="8184" y="747"/>
                      </a:cubicBezTo>
                      <a:cubicBezTo>
                        <a:pt x="8121" y="747"/>
                        <a:pt x="8057" y="758"/>
                        <a:pt x="8002" y="769"/>
                      </a:cubicBezTo>
                      <a:cubicBezTo>
                        <a:pt x="7866" y="823"/>
                        <a:pt x="7758" y="877"/>
                        <a:pt x="7649" y="932"/>
                      </a:cubicBezTo>
                      <a:cubicBezTo>
                        <a:pt x="7676" y="877"/>
                        <a:pt x="7703" y="796"/>
                        <a:pt x="7703" y="742"/>
                      </a:cubicBezTo>
                      <a:cubicBezTo>
                        <a:pt x="7730" y="552"/>
                        <a:pt x="7758" y="199"/>
                        <a:pt x="7459" y="172"/>
                      </a:cubicBezTo>
                      <a:cubicBezTo>
                        <a:pt x="7242" y="172"/>
                        <a:pt x="7052" y="389"/>
                        <a:pt x="6944" y="552"/>
                      </a:cubicBezTo>
                      <a:lnTo>
                        <a:pt x="6890" y="606"/>
                      </a:lnTo>
                      <a:cubicBezTo>
                        <a:pt x="6862" y="498"/>
                        <a:pt x="6835" y="389"/>
                        <a:pt x="6781" y="281"/>
                      </a:cubicBezTo>
                      <a:cubicBezTo>
                        <a:pt x="6768" y="254"/>
                        <a:pt x="6740" y="240"/>
                        <a:pt x="6710" y="240"/>
                      </a:cubicBezTo>
                      <a:cubicBezTo>
                        <a:pt x="6679" y="240"/>
                        <a:pt x="6645" y="254"/>
                        <a:pt x="6618" y="281"/>
                      </a:cubicBezTo>
                      <a:cubicBezTo>
                        <a:pt x="6401" y="606"/>
                        <a:pt x="6293" y="986"/>
                        <a:pt x="6374" y="1366"/>
                      </a:cubicBezTo>
                      <a:cubicBezTo>
                        <a:pt x="6157" y="1366"/>
                        <a:pt x="5967" y="1339"/>
                        <a:pt x="5750" y="1284"/>
                      </a:cubicBezTo>
                      <a:cubicBezTo>
                        <a:pt x="5642" y="1284"/>
                        <a:pt x="5533" y="1284"/>
                        <a:pt x="5452" y="1311"/>
                      </a:cubicBezTo>
                      <a:cubicBezTo>
                        <a:pt x="5506" y="1149"/>
                        <a:pt x="5533" y="986"/>
                        <a:pt x="5588" y="823"/>
                      </a:cubicBezTo>
                      <a:cubicBezTo>
                        <a:pt x="5642" y="606"/>
                        <a:pt x="5723" y="308"/>
                        <a:pt x="5560" y="118"/>
                      </a:cubicBezTo>
                      <a:cubicBezTo>
                        <a:pt x="5489" y="35"/>
                        <a:pt x="5413" y="1"/>
                        <a:pt x="53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31"/>
                <p:cNvSpPr/>
                <p:nvPr/>
              </p:nvSpPr>
              <p:spPr>
                <a:xfrm>
                  <a:off x="3872700" y="3324000"/>
                  <a:ext cx="320775" cy="9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1" h="3868" extrusionOk="0">
                      <a:moveTo>
                        <a:pt x="12749" y="1"/>
                      </a:moveTo>
                      <a:cubicBezTo>
                        <a:pt x="12722" y="1"/>
                        <a:pt x="12668" y="28"/>
                        <a:pt x="12641" y="55"/>
                      </a:cubicBezTo>
                      <a:cubicBezTo>
                        <a:pt x="12559" y="109"/>
                        <a:pt x="12478" y="191"/>
                        <a:pt x="12397" y="299"/>
                      </a:cubicBezTo>
                      <a:cubicBezTo>
                        <a:pt x="12369" y="353"/>
                        <a:pt x="12342" y="353"/>
                        <a:pt x="12288" y="353"/>
                      </a:cubicBezTo>
                      <a:cubicBezTo>
                        <a:pt x="12234" y="435"/>
                        <a:pt x="12180" y="489"/>
                        <a:pt x="12125" y="570"/>
                      </a:cubicBezTo>
                      <a:cubicBezTo>
                        <a:pt x="11881" y="814"/>
                        <a:pt x="11583" y="977"/>
                        <a:pt x="11257" y="1059"/>
                      </a:cubicBezTo>
                      <a:cubicBezTo>
                        <a:pt x="9949" y="1495"/>
                        <a:pt x="8590" y="1588"/>
                        <a:pt x="7217" y="1588"/>
                      </a:cubicBezTo>
                      <a:cubicBezTo>
                        <a:pt x="6193" y="1588"/>
                        <a:pt x="5162" y="1536"/>
                        <a:pt x="4139" y="1536"/>
                      </a:cubicBezTo>
                      <a:cubicBezTo>
                        <a:pt x="3889" y="1536"/>
                        <a:pt x="3640" y="1539"/>
                        <a:pt x="3391" y="1547"/>
                      </a:cubicBezTo>
                      <a:cubicBezTo>
                        <a:pt x="3134" y="1574"/>
                        <a:pt x="2869" y="1587"/>
                        <a:pt x="2601" y="1587"/>
                      </a:cubicBezTo>
                      <a:cubicBezTo>
                        <a:pt x="2334" y="1587"/>
                        <a:pt x="2062" y="1574"/>
                        <a:pt x="1791" y="1547"/>
                      </a:cubicBezTo>
                      <a:cubicBezTo>
                        <a:pt x="1222" y="1493"/>
                        <a:pt x="679" y="1303"/>
                        <a:pt x="109" y="1221"/>
                      </a:cubicBezTo>
                      <a:cubicBezTo>
                        <a:pt x="28" y="1465"/>
                        <a:pt x="1" y="1737"/>
                        <a:pt x="55" y="2008"/>
                      </a:cubicBezTo>
                      <a:cubicBezTo>
                        <a:pt x="55" y="2035"/>
                        <a:pt x="28" y="2089"/>
                        <a:pt x="1" y="2089"/>
                      </a:cubicBezTo>
                      <a:lnTo>
                        <a:pt x="1" y="2306"/>
                      </a:lnTo>
                      <a:cubicBezTo>
                        <a:pt x="1" y="2469"/>
                        <a:pt x="28" y="2632"/>
                        <a:pt x="55" y="2794"/>
                      </a:cubicBezTo>
                      <a:cubicBezTo>
                        <a:pt x="82" y="2930"/>
                        <a:pt x="109" y="3066"/>
                        <a:pt x="191" y="3174"/>
                      </a:cubicBezTo>
                      <a:cubicBezTo>
                        <a:pt x="231" y="3214"/>
                        <a:pt x="270" y="3239"/>
                        <a:pt x="310" y="3239"/>
                      </a:cubicBezTo>
                      <a:cubicBezTo>
                        <a:pt x="325" y="3239"/>
                        <a:pt x="339" y="3236"/>
                        <a:pt x="354" y="3228"/>
                      </a:cubicBezTo>
                      <a:cubicBezTo>
                        <a:pt x="408" y="3228"/>
                        <a:pt x="435" y="3174"/>
                        <a:pt x="462" y="3120"/>
                      </a:cubicBezTo>
                      <a:cubicBezTo>
                        <a:pt x="516" y="3011"/>
                        <a:pt x="571" y="2930"/>
                        <a:pt x="652" y="2849"/>
                      </a:cubicBezTo>
                      <a:cubicBezTo>
                        <a:pt x="706" y="2822"/>
                        <a:pt x="760" y="2808"/>
                        <a:pt x="815" y="2808"/>
                      </a:cubicBezTo>
                      <a:cubicBezTo>
                        <a:pt x="869" y="2808"/>
                        <a:pt x="923" y="2822"/>
                        <a:pt x="977" y="2849"/>
                      </a:cubicBezTo>
                      <a:cubicBezTo>
                        <a:pt x="999" y="2871"/>
                        <a:pt x="1021" y="2910"/>
                        <a:pt x="1043" y="2910"/>
                      </a:cubicBezTo>
                      <a:cubicBezTo>
                        <a:pt x="1048" y="2910"/>
                        <a:pt x="1054" y="2908"/>
                        <a:pt x="1059" y="2903"/>
                      </a:cubicBezTo>
                      <a:cubicBezTo>
                        <a:pt x="1113" y="2876"/>
                        <a:pt x="1140" y="2822"/>
                        <a:pt x="1140" y="2767"/>
                      </a:cubicBezTo>
                      <a:cubicBezTo>
                        <a:pt x="1140" y="2632"/>
                        <a:pt x="1140" y="2523"/>
                        <a:pt x="1167" y="2388"/>
                      </a:cubicBezTo>
                      <a:cubicBezTo>
                        <a:pt x="1217" y="2237"/>
                        <a:pt x="1360" y="1948"/>
                        <a:pt x="1575" y="1948"/>
                      </a:cubicBezTo>
                      <a:cubicBezTo>
                        <a:pt x="1592" y="1948"/>
                        <a:pt x="1610" y="1950"/>
                        <a:pt x="1628" y="1954"/>
                      </a:cubicBezTo>
                      <a:cubicBezTo>
                        <a:pt x="1737" y="1981"/>
                        <a:pt x="1791" y="2089"/>
                        <a:pt x="1873" y="2143"/>
                      </a:cubicBezTo>
                      <a:cubicBezTo>
                        <a:pt x="1936" y="2175"/>
                        <a:pt x="2000" y="2188"/>
                        <a:pt x="2063" y="2188"/>
                      </a:cubicBezTo>
                      <a:cubicBezTo>
                        <a:pt x="2108" y="2188"/>
                        <a:pt x="2153" y="2182"/>
                        <a:pt x="2198" y="2171"/>
                      </a:cubicBezTo>
                      <a:cubicBezTo>
                        <a:pt x="2496" y="2143"/>
                        <a:pt x="2795" y="2089"/>
                        <a:pt x="3093" y="2035"/>
                      </a:cubicBezTo>
                      <a:lnTo>
                        <a:pt x="3527" y="1954"/>
                      </a:lnTo>
                      <a:cubicBezTo>
                        <a:pt x="3581" y="1940"/>
                        <a:pt x="3642" y="1933"/>
                        <a:pt x="3703" y="1933"/>
                      </a:cubicBezTo>
                      <a:cubicBezTo>
                        <a:pt x="3764" y="1933"/>
                        <a:pt x="3825" y="1940"/>
                        <a:pt x="3880" y="1954"/>
                      </a:cubicBezTo>
                      <a:cubicBezTo>
                        <a:pt x="3988" y="2008"/>
                        <a:pt x="4042" y="2116"/>
                        <a:pt x="4070" y="2225"/>
                      </a:cubicBezTo>
                      <a:cubicBezTo>
                        <a:pt x="4070" y="2279"/>
                        <a:pt x="4097" y="2333"/>
                        <a:pt x="4124" y="2388"/>
                      </a:cubicBezTo>
                      <a:cubicBezTo>
                        <a:pt x="4124" y="2415"/>
                        <a:pt x="4124" y="2469"/>
                        <a:pt x="4205" y="2469"/>
                      </a:cubicBezTo>
                      <a:cubicBezTo>
                        <a:pt x="4259" y="2469"/>
                        <a:pt x="4287" y="2198"/>
                        <a:pt x="4287" y="2171"/>
                      </a:cubicBezTo>
                      <a:cubicBezTo>
                        <a:pt x="4314" y="2008"/>
                        <a:pt x="4341" y="1872"/>
                        <a:pt x="4341" y="1709"/>
                      </a:cubicBezTo>
                      <a:cubicBezTo>
                        <a:pt x="4351" y="1668"/>
                        <a:pt x="4393" y="1650"/>
                        <a:pt x="4438" y="1650"/>
                      </a:cubicBezTo>
                      <a:cubicBezTo>
                        <a:pt x="4511" y="1650"/>
                        <a:pt x="4591" y="1697"/>
                        <a:pt x="4558" y="1764"/>
                      </a:cubicBezTo>
                      <a:lnTo>
                        <a:pt x="4558" y="1818"/>
                      </a:lnTo>
                      <a:cubicBezTo>
                        <a:pt x="4591" y="1807"/>
                        <a:pt x="4624" y="1801"/>
                        <a:pt x="4657" y="1801"/>
                      </a:cubicBezTo>
                      <a:cubicBezTo>
                        <a:pt x="4782" y="1801"/>
                        <a:pt x="4894" y="1884"/>
                        <a:pt x="4938" y="2035"/>
                      </a:cubicBezTo>
                      <a:cubicBezTo>
                        <a:pt x="5046" y="2198"/>
                        <a:pt x="5019" y="2415"/>
                        <a:pt x="5100" y="2632"/>
                      </a:cubicBezTo>
                      <a:cubicBezTo>
                        <a:pt x="5127" y="2713"/>
                        <a:pt x="5182" y="2794"/>
                        <a:pt x="5209" y="2876"/>
                      </a:cubicBezTo>
                      <a:cubicBezTo>
                        <a:pt x="5263" y="2930"/>
                        <a:pt x="5317" y="3039"/>
                        <a:pt x="5371" y="3039"/>
                      </a:cubicBezTo>
                      <a:cubicBezTo>
                        <a:pt x="5534" y="3039"/>
                        <a:pt x="5534" y="2713"/>
                        <a:pt x="5561" y="2605"/>
                      </a:cubicBezTo>
                      <a:cubicBezTo>
                        <a:pt x="5588" y="2523"/>
                        <a:pt x="5616" y="2442"/>
                        <a:pt x="5670" y="2360"/>
                      </a:cubicBezTo>
                      <a:cubicBezTo>
                        <a:pt x="5697" y="2279"/>
                        <a:pt x="5778" y="2198"/>
                        <a:pt x="5860" y="2171"/>
                      </a:cubicBezTo>
                      <a:cubicBezTo>
                        <a:pt x="5885" y="2161"/>
                        <a:pt x="5908" y="2157"/>
                        <a:pt x="5928" y="2157"/>
                      </a:cubicBezTo>
                      <a:cubicBezTo>
                        <a:pt x="6083" y="2157"/>
                        <a:pt x="6104" y="2403"/>
                        <a:pt x="6104" y="2523"/>
                      </a:cubicBezTo>
                      <a:cubicBezTo>
                        <a:pt x="6104" y="2713"/>
                        <a:pt x="6131" y="2930"/>
                        <a:pt x="6212" y="3120"/>
                      </a:cubicBezTo>
                      <a:cubicBezTo>
                        <a:pt x="6239" y="3201"/>
                        <a:pt x="6267" y="3256"/>
                        <a:pt x="6321" y="3337"/>
                      </a:cubicBezTo>
                      <a:cubicBezTo>
                        <a:pt x="6348" y="3364"/>
                        <a:pt x="6375" y="3391"/>
                        <a:pt x="6402" y="3391"/>
                      </a:cubicBezTo>
                      <a:cubicBezTo>
                        <a:pt x="6429" y="3418"/>
                        <a:pt x="6443" y="3432"/>
                        <a:pt x="6450" y="3432"/>
                      </a:cubicBezTo>
                      <a:cubicBezTo>
                        <a:pt x="6456" y="3432"/>
                        <a:pt x="6456" y="3418"/>
                        <a:pt x="6456" y="3391"/>
                      </a:cubicBezTo>
                      <a:cubicBezTo>
                        <a:pt x="6484" y="3310"/>
                        <a:pt x="6511" y="3201"/>
                        <a:pt x="6511" y="3120"/>
                      </a:cubicBezTo>
                      <a:cubicBezTo>
                        <a:pt x="6538" y="3011"/>
                        <a:pt x="6538" y="2930"/>
                        <a:pt x="6538" y="2822"/>
                      </a:cubicBezTo>
                      <a:cubicBezTo>
                        <a:pt x="6565" y="2713"/>
                        <a:pt x="6565" y="2605"/>
                        <a:pt x="6565" y="2496"/>
                      </a:cubicBezTo>
                      <a:cubicBezTo>
                        <a:pt x="6565" y="2388"/>
                        <a:pt x="6592" y="2306"/>
                        <a:pt x="6619" y="2198"/>
                      </a:cubicBezTo>
                      <a:cubicBezTo>
                        <a:pt x="6634" y="2153"/>
                        <a:pt x="6665" y="2133"/>
                        <a:pt x="6695" y="2133"/>
                      </a:cubicBezTo>
                      <a:cubicBezTo>
                        <a:pt x="6719" y="2133"/>
                        <a:pt x="6743" y="2146"/>
                        <a:pt x="6755" y="2171"/>
                      </a:cubicBezTo>
                      <a:cubicBezTo>
                        <a:pt x="6855" y="2045"/>
                        <a:pt x="6932" y="1896"/>
                        <a:pt x="7115" y="1896"/>
                      </a:cubicBezTo>
                      <a:cubicBezTo>
                        <a:pt x="7130" y="1896"/>
                        <a:pt x="7145" y="1897"/>
                        <a:pt x="7162" y="1899"/>
                      </a:cubicBezTo>
                      <a:cubicBezTo>
                        <a:pt x="7379" y="1954"/>
                        <a:pt x="7460" y="2198"/>
                        <a:pt x="7514" y="2388"/>
                      </a:cubicBezTo>
                      <a:cubicBezTo>
                        <a:pt x="7514" y="2496"/>
                        <a:pt x="7569" y="2577"/>
                        <a:pt x="7623" y="2659"/>
                      </a:cubicBezTo>
                      <a:cubicBezTo>
                        <a:pt x="7638" y="2689"/>
                        <a:pt x="7653" y="2710"/>
                        <a:pt x="7672" y="2710"/>
                      </a:cubicBezTo>
                      <a:cubicBezTo>
                        <a:pt x="7688" y="2710"/>
                        <a:pt x="7707" y="2696"/>
                        <a:pt x="7731" y="2659"/>
                      </a:cubicBezTo>
                      <a:cubicBezTo>
                        <a:pt x="7731" y="2632"/>
                        <a:pt x="7758" y="2577"/>
                        <a:pt x="7786" y="2523"/>
                      </a:cubicBezTo>
                      <a:cubicBezTo>
                        <a:pt x="7840" y="2333"/>
                        <a:pt x="7867" y="2062"/>
                        <a:pt x="8084" y="1954"/>
                      </a:cubicBezTo>
                      <a:cubicBezTo>
                        <a:pt x="8129" y="1922"/>
                        <a:pt x="8175" y="1908"/>
                        <a:pt x="8221" y="1908"/>
                      </a:cubicBezTo>
                      <a:cubicBezTo>
                        <a:pt x="8369" y="1908"/>
                        <a:pt x="8510" y="2053"/>
                        <a:pt x="8572" y="2198"/>
                      </a:cubicBezTo>
                      <a:cubicBezTo>
                        <a:pt x="8599" y="2306"/>
                        <a:pt x="8599" y="2442"/>
                        <a:pt x="8599" y="2577"/>
                      </a:cubicBezTo>
                      <a:cubicBezTo>
                        <a:pt x="8599" y="2713"/>
                        <a:pt x="8626" y="2822"/>
                        <a:pt x="8626" y="2957"/>
                      </a:cubicBezTo>
                      <a:cubicBezTo>
                        <a:pt x="8653" y="3093"/>
                        <a:pt x="8681" y="3228"/>
                        <a:pt x="8708" y="3337"/>
                      </a:cubicBezTo>
                      <a:cubicBezTo>
                        <a:pt x="8735" y="3445"/>
                        <a:pt x="8789" y="3581"/>
                        <a:pt x="8816" y="3690"/>
                      </a:cubicBezTo>
                      <a:cubicBezTo>
                        <a:pt x="8836" y="3730"/>
                        <a:pt x="8872" y="3800"/>
                        <a:pt x="8922" y="3800"/>
                      </a:cubicBezTo>
                      <a:cubicBezTo>
                        <a:pt x="8939" y="3800"/>
                        <a:pt x="8958" y="3792"/>
                        <a:pt x="8979" y="3771"/>
                      </a:cubicBezTo>
                      <a:cubicBezTo>
                        <a:pt x="9033" y="3690"/>
                        <a:pt x="9087" y="3581"/>
                        <a:pt x="9087" y="3473"/>
                      </a:cubicBezTo>
                      <a:cubicBezTo>
                        <a:pt x="9196" y="2957"/>
                        <a:pt x="9087" y="2442"/>
                        <a:pt x="9142" y="1954"/>
                      </a:cubicBezTo>
                      <a:cubicBezTo>
                        <a:pt x="9157" y="1909"/>
                        <a:pt x="9196" y="1889"/>
                        <a:pt x="9233" y="1889"/>
                      </a:cubicBezTo>
                      <a:cubicBezTo>
                        <a:pt x="9264" y="1889"/>
                        <a:pt x="9292" y="1902"/>
                        <a:pt x="9304" y="1926"/>
                      </a:cubicBezTo>
                      <a:cubicBezTo>
                        <a:pt x="9359" y="1926"/>
                        <a:pt x="9386" y="1926"/>
                        <a:pt x="9440" y="1954"/>
                      </a:cubicBezTo>
                      <a:cubicBezTo>
                        <a:pt x="9521" y="2008"/>
                        <a:pt x="9576" y="2116"/>
                        <a:pt x="9603" y="2225"/>
                      </a:cubicBezTo>
                      <a:cubicBezTo>
                        <a:pt x="9603" y="2333"/>
                        <a:pt x="9657" y="2442"/>
                        <a:pt x="9766" y="2496"/>
                      </a:cubicBezTo>
                      <a:cubicBezTo>
                        <a:pt x="9779" y="2523"/>
                        <a:pt x="9793" y="2537"/>
                        <a:pt x="9806" y="2537"/>
                      </a:cubicBezTo>
                      <a:cubicBezTo>
                        <a:pt x="9820" y="2537"/>
                        <a:pt x="9833" y="2523"/>
                        <a:pt x="9847" y="2496"/>
                      </a:cubicBezTo>
                      <a:cubicBezTo>
                        <a:pt x="9847" y="2442"/>
                        <a:pt x="9874" y="2388"/>
                        <a:pt x="9874" y="2360"/>
                      </a:cubicBezTo>
                      <a:cubicBezTo>
                        <a:pt x="9901" y="2116"/>
                        <a:pt x="10010" y="1926"/>
                        <a:pt x="10227" y="1818"/>
                      </a:cubicBezTo>
                      <a:cubicBezTo>
                        <a:pt x="10294" y="1791"/>
                        <a:pt x="10362" y="1777"/>
                        <a:pt x="10430" y="1777"/>
                      </a:cubicBezTo>
                      <a:cubicBezTo>
                        <a:pt x="10498" y="1777"/>
                        <a:pt x="10566" y="1791"/>
                        <a:pt x="10634" y="1818"/>
                      </a:cubicBezTo>
                      <a:cubicBezTo>
                        <a:pt x="10715" y="1818"/>
                        <a:pt x="10796" y="1872"/>
                        <a:pt x="10851" y="1954"/>
                      </a:cubicBezTo>
                      <a:cubicBezTo>
                        <a:pt x="10878" y="2062"/>
                        <a:pt x="10905" y="2171"/>
                        <a:pt x="10932" y="2279"/>
                      </a:cubicBezTo>
                      <a:cubicBezTo>
                        <a:pt x="10932" y="2360"/>
                        <a:pt x="10932" y="2442"/>
                        <a:pt x="10959" y="2523"/>
                      </a:cubicBezTo>
                      <a:cubicBezTo>
                        <a:pt x="10959" y="2577"/>
                        <a:pt x="10986" y="2605"/>
                        <a:pt x="10986" y="2659"/>
                      </a:cubicBezTo>
                      <a:cubicBezTo>
                        <a:pt x="11013" y="2659"/>
                        <a:pt x="11040" y="2686"/>
                        <a:pt x="11040" y="2686"/>
                      </a:cubicBezTo>
                      <a:cubicBezTo>
                        <a:pt x="11122" y="2550"/>
                        <a:pt x="11176" y="2360"/>
                        <a:pt x="11176" y="2198"/>
                      </a:cubicBezTo>
                      <a:cubicBezTo>
                        <a:pt x="11176" y="2089"/>
                        <a:pt x="11203" y="2008"/>
                        <a:pt x="11284" y="1954"/>
                      </a:cubicBezTo>
                      <a:cubicBezTo>
                        <a:pt x="11326" y="1933"/>
                        <a:pt x="11367" y="1924"/>
                        <a:pt x="11406" y="1924"/>
                      </a:cubicBezTo>
                      <a:cubicBezTo>
                        <a:pt x="11468" y="1924"/>
                        <a:pt x="11522" y="1947"/>
                        <a:pt x="11556" y="1981"/>
                      </a:cubicBezTo>
                      <a:cubicBezTo>
                        <a:pt x="11664" y="2062"/>
                        <a:pt x="11746" y="2143"/>
                        <a:pt x="11773" y="2279"/>
                      </a:cubicBezTo>
                      <a:cubicBezTo>
                        <a:pt x="11787" y="2274"/>
                        <a:pt x="11801" y="2272"/>
                        <a:pt x="11813" y="2272"/>
                      </a:cubicBezTo>
                      <a:cubicBezTo>
                        <a:pt x="11872" y="2272"/>
                        <a:pt x="11908" y="2321"/>
                        <a:pt x="11908" y="2388"/>
                      </a:cubicBezTo>
                      <a:lnTo>
                        <a:pt x="11908" y="2822"/>
                      </a:lnTo>
                      <a:lnTo>
                        <a:pt x="11908" y="3500"/>
                      </a:lnTo>
                      <a:cubicBezTo>
                        <a:pt x="12044" y="3500"/>
                        <a:pt x="11908" y="3771"/>
                        <a:pt x="11990" y="3852"/>
                      </a:cubicBezTo>
                      <a:cubicBezTo>
                        <a:pt x="12004" y="3863"/>
                        <a:pt x="12018" y="3867"/>
                        <a:pt x="12033" y="3867"/>
                      </a:cubicBezTo>
                      <a:cubicBezTo>
                        <a:pt x="12131" y="3867"/>
                        <a:pt x="12234" y="3655"/>
                        <a:pt x="12234" y="3608"/>
                      </a:cubicBezTo>
                      <a:cubicBezTo>
                        <a:pt x="12261" y="3445"/>
                        <a:pt x="12261" y="3283"/>
                        <a:pt x="12261" y="3120"/>
                      </a:cubicBezTo>
                      <a:cubicBezTo>
                        <a:pt x="12261" y="2957"/>
                        <a:pt x="12261" y="2794"/>
                        <a:pt x="12288" y="2632"/>
                      </a:cubicBezTo>
                      <a:cubicBezTo>
                        <a:pt x="12315" y="2469"/>
                        <a:pt x="12369" y="2333"/>
                        <a:pt x="12451" y="2198"/>
                      </a:cubicBezTo>
                      <a:cubicBezTo>
                        <a:pt x="12473" y="2153"/>
                        <a:pt x="12531" y="2109"/>
                        <a:pt x="12581" y="2109"/>
                      </a:cubicBezTo>
                      <a:cubicBezTo>
                        <a:pt x="12593" y="2109"/>
                        <a:pt x="12604" y="2111"/>
                        <a:pt x="12614" y="2116"/>
                      </a:cubicBezTo>
                      <a:cubicBezTo>
                        <a:pt x="12695" y="2089"/>
                        <a:pt x="12722" y="2089"/>
                        <a:pt x="12722" y="2035"/>
                      </a:cubicBezTo>
                      <a:cubicBezTo>
                        <a:pt x="12776" y="1872"/>
                        <a:pt x="12803" y="1709"/>
                        <a:pt x="12803" y="1547"/>
                      </a:cubicBezTo>
                      <a:cubicBezTo>
                        <a:pt x="12831" y="1357"/>
                        <a:pt x="12831" y="1167"/>
                        <a:pt x="12831" y="1004"/>
                      </a:cubicBezTo>
                      <a:cubicBezTo>
                        <a:pt x="12831" y="880"/>
                        <a:pt x="12785" y="757"/>
                        <a:pt x="12674" y="757"/>
                      </a:cubicBezTo>
                      <a:cubicBezTo>
                        <a:pt x="12664" y="757"/>
                        <a:pt x="12653" y="758"/>
                        <a:pt x="12641" y="760"/>
                      </a:cubicBezTo>
                      <a:cubicBezTo>
                        <a:pt x="12614" y="760"/>
                        <a:pt x="12559" y="760"/>
                        <a:pt x="12532" y="706"/>
                      </a:cubicBezTo>
                      <a:cubicBezTo>
                        <a:pt x="12523" y="709"/>
                        <a:pt x="12515" y="710"/>
                        <a:pt x="12508" y="710"/>
                      </a:cubicBezTo>
                      <a:cubicBezTo>
                        <a:pt x="12446" y="710"/>
                        <a:pt x="12430" y="619"/>
                        <a:pt x="12478" y="570"/>
                      </a:cubicBezTo>
                      <a:cubicBezTo>
                        <a:pt x="12668" y="489"/>
                        <a:pt x="12776" y="326"/>
                        <a:pt x="12803" y="136"/>
                      </a:cubicBezTo>
                      <a:cubicBezTo>
                        <a:pt x="12803" y="82"/>
                        <a:pt x="12803" y="1"/>
                        <a:pt x="1274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4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2" name="Google Shape;332;p31"/>
              <p:cNvGrpSpPr/>
              <p:nvPr/>
            </p:nvGrpSpPr>
            <p:grpSpPr>
              <a:xfrm>
                <a:off x="-2680521" y="3500337"/>
                <a:ext cx="5517342" cy="3462188"/>
                <a:chOff x="1205075" y="3110400"/>
                <a:chExt cx="2490000" cy="1562500"/>
              </a:xfrm>
            </p:grpSpPr>
            <p:grpSp>
              <p:nvGrpSpPr>
                <p:cNvPr id="333" name="Google Shape;333;p31"/>
                <p:cNvGrpSpPr/>
                <p:nvPr/>
              </p:nvGrpSpPr>
              <p:grpSpPr>
                <a:xfrm>
                  <a:off x="1256625" y="3283325"/>
                  <a:ext cx="2369275" cy="1385200"/>
                  <a:chOff x="1256625" y="3283325"/>
                  <a:chExt cx="2369275" cy="1385200"/>
                </a:xfrm>
              </p:grpSpPr>
              <p:sp>
                <p:nvSpPr>
                  <p:cNvPr id="334" name="Google Shape;334;p31"/>
                  <p:cNvSpPr/>
                  <p:nvPr/>
                </p:nvSpPr>
                <p:spPr>
                  <a:xfrm>
                    <a:off x="1256625" y="3283325"/>
                    <a:ext cx="2369275" cy="1385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71" h="55408" extrusionOk="0">
                        <a:moveTo>
                          <a:pt x="94771" y="0"/>
                        </a:moveTo>
                        <a:lnTo>
                          <a:pt x="94771" y="0"/>
                        </a:lnTo>
                        <a:cubicBezTo>
                          <a:pt x="94690" y="136"/>
                          <a:pt x="94554" y="272"/>
                          <a:pt x="94364" y="326"/>
                        </a:cubicBezTo>
                        <a:cubicBezTo>
                          <a:pt x="94228" y="326"/>
                          <a:pt x="94066" y="299"/>
                          <a:pt x="93957" y="217"/>
                        </a:cubicBezTo>
                        <a:cubicBezTo>
                          <a:pt x="93903" y="434"/>
                          <a:pt x="93740" y="624"/>
                          <a:pt x="93523" y="678"/>
                        </a:cubicBezTo>
                        <a:cubicBezTo>
                          <a:pt x="93485" y="685"/>
                          <a:pt x="93448" y="688"/>
                          <a:pt x="93413" y="688"/>
                        </a:cubicBezTo>
                        <a:cubicBezTo>
                          <a:pt x="93299" y="688"/>
                          <a:pt x="93206" y="653"/>
                          <a:pt x="93143" y="570"/>
                        </a:cubicBezTo>
                        <a:lnTo>
                          <a:pt x="93116" y="543"/>
                        </a:lnTo>
                        <a:cubicBezTo>
                          <a:pt x="93062" y="597"/>
                          <a:pt x="93035" y="678"/>
                          <a:pt x="92981" y="760"/>
                        </a:cubicBezTo>
                        <a:cubicBezTo>
                          <a:pt x="92899" y="895"/>
                          <a:pt x="92764" y="1004"/>
                          <a:pt x="92628" y="1085"/>
                        </a:cubicBezTo>
                        <a:cubicBezTo>
                          <a:pt x="92593" y="1099"/>
                          <a:pt x="92554" y="1106"/>
                          <a:pt x="92515" y="1106"/>
                        </a:cubicBezTo>
                        <a:cubicBezTo>
                          <a:pt x="92403" y="1106"/>
                          <a:pt x="92289" y="1050"/>
                          <a:pt x="92248" y="950"/>
                        </a:cubicBezTo>
                        <a:cubicBezTo>
                          <a:pt x="92194" y="1004"/>
                          <a:pt x="92167" y="1031"/>
                          <a:pt x="92113" y="1139"/>
                        </a:cubicBezTo>
                        <a:cubicBezTo>
                          <a:pt x="92031" y="1248"/>
                          <a:pt x="91950" y="1384"/>
                          <a:pt x="91841" y="1411"/>
                        </a:cubicBezTo>
                        <a:cubicBezTo>
                          <a:pt x="91806" y="1425"/>
                          <a:pt x="91771" y="1431"/>
                          <a:pt x="91738" y="1431"/>
                        </a:cubicBezTo>
                        <a:cubicBezTo>
                          <a:pt x="91643" y="1431"/>
                          <a:pt x="91563" y="1376"/>
                          <a:pt x="91543" y="1275"/>
                        </a:cubicBezTo>
                        <a:lnTo>
                          <a:pt x="91489" y="1275"/>
                        </a:lnTo>
                        <a:lnTo>
                          <a:pt x="91489" y="1302"/>
                        </a:lnTo>
                        <a:lnTo>
                          <a:pt x="91435" y="1384"/>
                        </a:lnTo>
                        <a:cubicBezTo>
                          <a:pt x="91408" y="1411"/>
                          <a:pt x="91380" y="1438"/>
                          <a:pt x="91353" y="1465"/>
                        </a:cubicBezTo>
                        <a:cubicBezTo>
                          <a:pt x="91380" y="1546"/>
                          <a:pt x="91380" y="1601"/>
                          <a:pt x="91380" y="1682"/>
                        </a:cubicBezTo>
                        <a:lnTo>
                          <a:pt x="91408" y="1926"/>
                        </a:lnTo>
                        <a:cubicBezTo>
                          <a:pt x="91408" y="2007"/>
                          <a:pt x="91408" y="2089"/>
                          <a:pt x="91380" y="2170"/>
                        </a:cubicBezTo>
                        <a:cubicBezTo>
                          <a:pt x="91380" y="2184"/>
                          <a:pt x="91367" y="2191"/>
                          <a:pt x="91350" y="2191"/>
                        </a:cubicBezTo>
                        <a:cubicBezTo>
                          <a:pt x="91333" y="2191"/>
                          <a:pt x="91313" y="2184"/>
                          <a:pt x="91299" y="2170"/>
                        </a:cubicBezTo>
                        <a:cubicBezTo>
                          <a:pt x="91272" y="2089"/>
                          <a:pt x="91272" y="2007"/>
                          <a:pt x="91272" y="1926"/>
                        </a:cubicBezTo>
                        <a:lnTo>
                          <a:pt x="91272" y="1709"/>
                        </a:lnTo>
                        <a:lnTo>
                          <a:pt x="91272" y="1519"/>
                        </a:lnTo>
                        <a:cubicBezTo>
                          <a:pt x="91163" y="1519"/>
                          <a:pt x="91055" y="1492"/>
                          <a:pt x="90974" y="1438"/>
                        </a:cubicBezTo>
                        <a:cubicBezTo>
                          <a:pt x="90919" y="1655"/>
                          <a:pt x="90784" y="1818"/>
                          <a:pt x="90594" y="1899"/>
                        </a:cubicBezTo>
                        <a:cubicBezTo>
                          <a:pt x="90485" y="1899"/>
                          <a:pt x="90350" y="1872"/>
                          <a:pt x="90268" y="1818"/>
                        </a:cubicBezTo>
                        <a:cubicBezTo>
                          <a:pt x="90214" y="1926"/>
                          <a:pt x="90133" y="2035"/>
                          <a:pt x="90051" y="2116"/>
                        </a:cubicBezTo>
                        <a:cubicBezTo>
                          <a:pt x="90051" y="2441"/>
                          <a:pt x="89997" y="2875"/>
                          <a:pt x="89699" y="3065"/>
                        </a:cubicBezTo>
                        <a:cubicBezTo>
                          <a:pt x="89616" y="3101"/>
                          <a:pt x="89533" y="3121"/>
                          <a:pt x="89452" y="3121"/>
                        </a:cubicBezTo>
                        <a:cubicBezTo>
                          <a:pt x="89348" y="3121"/>
                          <a:pt x="89248" y="3087"/>
                          <a:pt x="89156" y="3011"/>
                        </a:cubicBezTo>
                        <a:cubicBezTo>
                          <a:pt x="89048" y="2957"/>
                          <a:pt x="88966" y="2848"/>
                          <a:pt x="88912" y="2740"/>
                        </a:cubicBezTo>
                        <a:cubicBezTo>
                          <a:pt x="88885" y="2875"/>
                          <a:pt x="88885" y="3011"/>
                          <a:pt x="88858" y="3147"/>
                        </a:cubicBezTo>
                        <a:cubicBezTo>
                          <a:pt x="88831" y="3336"/>
                          <a:pt x="88749" y="3499"/>
                          <a:pt x="88614" y="3635"/>
                        </a:cubicBezTo>
                        <a:cubicBezTo>
                          <a:pt x="88541" y="3707"/>
                          <a:pt x="88445" y="3743"/>
                          <a:pt x="88341" y="3743"/>
                        </a:cubicBezTo>
                        <a:cubicBezTo>
                          <a:pt x="88288" y="3743"/>
                          <a:pt x="88234" y="3734"/>
                          <a:pt x="88180" y="3716"/>
                        </a:cubicBezTo>
                        <a:lnTo>
                          <a:pt x="88126" y="3716"/>
                        </a:lnTo>
                        <a:cubicBezTo>
                          <a:pt x="88126" y="4611"/>
                          <a:pt x="88071" y="5588"/>
                          <a:pt x="87556" y="6347"/>
                        </a:cubicBezTo>
                        <a:cubicBezTo>
                          <a:pt x="87529" y="6388"/>
                          <a:pt x="87488" y="6408"/>
                          <a:pt x="87447" y="6408"/>
                        </a:cubicBezTo>
                        <a:cubicBezTo>
                          <a:pt x="87407" y="6408"/>
                          <a:pt x="87366" y="6388"/>
                          <a:pt x="87339" y="6347"/>
                        </a:cubicBezTo>
                        <a:cubicBezTo>
                          <a:pt x="87041" y="5669"/>
                          <a:pt x="86932" y="4910"/>
                          <a:pt x="87068" y="4150"/>
                        </a:cubicBezTo>
                        <a:lnTo>
                          <a:pt x="87068" y="4150"/>
                        </a:lnTo>
                        <a:cubicBezTo>
                          <a:pt x="87027" y="4164"/>
                          <a:pt x="86980" y="4171"/>
                          <a:pt x="86932" y="4171"/>
                        </a:cubicBezTo>
                        <a:cubicBezTo>
                          <a:pt x="86885" y="4171"/>
                          <a:pt x="86837" y="4164"/>
                          <a:pt x="86796" y="4150"/>
                        </a:cubicBezTo>
                        <a:cubicBezTo>
                          <a:pt x="86661" y="4123"/>
                          <a:pt x="86525" y="4015"/>
                          <a:pt x="86471" y="3879"/>
                        </a:cubicBezTo>
                        <a:cubicBezTo>
                          <a:pt x="86417" y="4177"/>
                          <a:pt x="86227" y="4449"/>
                          <a:pt x="85956" y="4611"/>
                        </a:cubicBezTo>
                        <a:cubicBezTo>
                          <a:pt x="85854" y="4672"/>
                          <a:pt x="85737" y="4703"/>
                          <a:pt x="85620" y="4703"/>
                        </a:cubicBezTo>
                        <a:cubicBezTo>
                          <a:pt x="85426" y="4703"/>
                          <a:pt x="85233" y="4618"/>
                          <a:pt x="85115" y="4449"/>
                        </a:cubicBezTo>
                        <a:cubicBezTo>
                          <a:pt x="85033" y="4340"/>
                          <a:pt x="84952" y="4232"/>
                          <a:pt x="84844" y="4123"/>
                        </a:cubicBezTo>
                        <a:cubicBezTo>
                          <a:pt x="84798" y="4087"/>
                          <a:pt x="84756" y="4072"/>
                          <a:pt x="84717" y="4072"/>
                        </a:cubicBezTo>
                        <a:cubicBezTo>
                          <a:pt x="84639" y="4072"/>
                          <a:pt x="84572" y="4132"/>
                          <a:pt x="84518" y="4204"/>
                        </a:cubicBezTo>
                        <a:cubicBezTo>
                          <a:pt x="84247" y="4476"/>
                          <a:pt x="83894" y="4666"/>
                          <a:pt x="83542" y="4720"/>
                        </a:cubicBezTo>
                        <a:cubicBezTo>
                          <a:pt x="83270" y="4720"/>
                          <a:pt x="83026" y="4611"/>
                          <a:pt x="82863" y="4421"/>
                        </a:cubicBezTo>
                        <a:cubicBezTo>
                          <a:pt x="82619" y="4693"/>
                          <a:pt x="82294" y="4855"/>
                          <a:pt x="81941" y="4883"/>
                        </a:cubicBezTo>
                        <a:cubicBezTo>
                          <a:pt x="81697" y="4855"/>
                          <a:pt x="81453" y="4720"/>
                          <a:pt x="81317" y="4503"/>
                        </a:cubicBezTo>
                        <a:cubicBezTo>
                          <a:pt x="81236" y="4693"/>
                          <a:pt x="81073" y="4828"/>
                          <a:pt x="80883" y="4855"/>
                        </a:cubicBezTo>
                        <a:cubicBezTo>
                          <a:pt x="80748" y="4855"/>
                          <a:pt x="80639" y="4828"/>
                          <a:pt x="80531" y="4720"/>
                        </a:cubicBezTo>
                        <a:lnTo>
                          <a:pt x="80395" y="6320"/>
                        </a:lnTo>
                        <a:lnTo>
                          <a:pt x="80314" y="7188"/>
                        </a:lnTo>
                        <a:cubicBezTo>
                          <a:pt x="80314" y="7405"/>
                          <a:pt x="80232" y="7622"/>
                          <a:pt x="80124" y="7785"/>
                        </a:cubicBezTo>
                        <a:cubicBezTo>
                          <a:pt x="80063" y="7845"/>
                          <a:pt x="79992" y="7872"/>
                          <a:pt x="79923" y="7872"/>
                        </a:cubicBezTo>
                        <a:cubicBezTo>
                          <a:pt x="79806" y="7872"/>
                          <a:pt x="79697" y="7796"/>
                          <a:pt x="79663" y="7676"/>
                        </a:cubicBezTo>
                        <a:cubicBezTo>
                          <a:pt x="79609" y="7568"/>
                          <a:pt x="79609" y="7432"/>
                          <a:pt x="79582" y="7324"/>
                        </a:cubicBezTo>
                        <a:lnTo>
                          <a:pt x="79527" y="6890"/>
                        </a:lnTo>
                        <a:cubicBezTo>
                          <a:pt x="79392" y="5913"/>
                          <a:pt x="79283" y="4964"/>
                          <a:pt x="79202" y="3987"/>
                        </a:cubicBezTo>
                        <a:cubicBezTo>
                          <a:pt x="79093" y="4096"/>
                          <a:pt x="78958" y="4177"/>
                          <a:pt x="78795" y="4204"/>
                        </a:cubicBezTo>
                        <a:cubicBezTo>
                          <a:pt x="78524" y="4204"/>
                          <a:pt x="78280" y="4069"/>
                          <a:pt x="78171" y="3798"/>
                        </a:cubicBezTo>
                        <a:cubicBezTo>
                          <a:pt x="78035" y="4123"/>
                          <a:pt x="77737" y="4340"/>
                          <a:pt x="77412" y="4394"/>
                        </a:cubicBezTo>
                        <a:cubicBezTo>
                          <a:pt x="77397" y="4395"/>
                          <a:pt x="77382" y="4396"/>
                          <a:pt x="77367" y="4396"/>
                        </a:cubicBezTo>
                        <a:cubicBezTo>
                          <a:pt x="77041" y="4396"/>
                          <a:pt x="76837" y="4110"/>
                          <a:pt x="76733" y="3825"/>
                        </a:cubicBezTo>
                        <a:cubicBezTo>
                          <a:pt x="76517" y="4096"/>
                          <a:pt x="76191" y="4259"/>
                          <a:pt x="75838" y="4259"/>
                        </a:cubicBezTo>
                        <a:cubicBezTo>
                          <a:pt x="75594" y="4232"/>
                          <a:pt x="75404" y="4042"/>
                          <a:pt x="75350" y="3798"/>
                        </a:cubicBezTo>
                        <a:lnTo>
                          <a:pt x="74998" y="4069"/>
                        </a:lnTo>
                        <a:cubicBezTo>
                          <a:pt x="74808" y="4204"/>
                          <a:pt x="74591" y="4367"/>
                          <a:pt x="74428" y="4476"/>
                        </a:cubicBezTo>
                        <a:cubicBezTo>
                          <a:pt x="74354" y="4525"/>
                          <a:pt x="74268" y="4558"/>
                          <a:pt x="74189" y="4558"/>
                        </a:cubicBezTo>
                        <a:cubicBezTo>
                          <a:pt x="74095" y="4558"/>
                          <a:pt x="74011" y="4512"/>
                          <a:pt x="73967" y="4394"/>
                        </a:cubicBezTo>
                        <a:cubicBezTo>
                          <a:pt x="73913" y="4286"/>
                          <a:pt x="73885" y="4177"/>
                          <a:pt x="73885" y="4096"/>
                        </a:cubicBezTo>
                        <a:cubicBezTo>
                          <a:pt x="73858" y="4015"/>
                          <a:pt x="73858" y="3960"/>
                          <a:pt x="73858" y="3906"/>
                        </a:cubicBezTo>
                        <a:cubicBezTo>
                          <a:pt x="73804" y="3987"/>
                          <a:pt x="73750" y="4069"/>
                          <a:pt x="73723" y="4150"/>
                        </a:cubicBezTo>
                        <a:cubicBezTo>
                          <a:pt x="73668" y="4259"/>
                          <a:pt x="73587" y="4367"/>
                          <a:pt x="73479" y="4449"/>
                        </a:cubicBezTo>
                        <a:cubicBezTo>
                          <a:pt x="73424" y="4476"/>
                          <a:pt x="73363" y="4489"/>
                          <a:pt x="73302" y="4489"/>
                        </a:cubicBezTo>
                        <a:cubicBezTo>
                          <a:pt x="73241" y="4489"/>
                          <a:pt x="73180" y="4476"/>
                          <a:pt x="73126" y="4449"/>
                        </a:cubicBezTo>
                        <a:lnTo>
                          <a:pt x="73099" y="4503"/>
                        </a:lnTo>
                        <a:cubicBezTo>
                          <a:pt x="72909" y="4720"/>
                          <a:pt x="72638" y="4855"/>
                          <a:pt x="72367" y="4855"/>
                        </a:cubicBezTo>
                        <a:cubicBezTo>
                          <a:pt x="72421" y="4964"/>
                          <a:pt x="72448" y="5072"/>
                          <a:pt x="72475" y="5181"/>
                        </a:cubicBezTo>
                        <a:cubicBezTo>
                          <a:pt x="72501" y="5600"/>
                          <a:pt x="72148" y="5969"/>
                          <a:pt x="71732" y="5969"/>
                        </a:cubicBezTo>
                        <a:cubicBezTo>
                          <a:pt x="71718" y="5969"/>
                          <a:pt x="71703" y="5968"/>
                          <a:pt x="71688" y="5968"/>
                        </a:cubicBezTo>
                        <a:cubicBezTo>
                          <a:pt x="71282" y="5913"/>
                          <a:pt x="71010" y="5615"/>
                          <a:pt x="70685" y="5452"/>
                        </a:cubicBezTo>
                        <a:cubicBezTo>
                          <a:pt x="70658" y="5534"/>
                          <a:pt x="70631" y="5642"/>
                          <a:pt x="70631" y="5751"/>
                        </a:cubicBezTo>
                        <a:cubicBezTo>
                          <a:pt x="70658" y="5886"/>
                          <a:pt x="70631" y="6022"/>
                          <a:pt x="70604" y="6184"/>
                        </a:cubicBezTo>
                        <a:cubicBezTo>
                          <a:pt x="70484" y="6543"/>
                          <a:pt x="70155" y="6796"/>
                          <a:pt x="69781" y="6796"/>
                        </a:cubicBezTo>
                        <a:cubicBezTo>
                          <a:pt x="69731" y="6796"/>
                          <a:pt x="69679" y="6791"/>
                          <a:pt x="69627" y="6781"/>
                        </a:cubicBezTo>
                        <a:cubicBezTo>
                          <a:pt x="69220" y="6700"/>
                          <a:pt x="68922" y="6429"/>
                          <a:pt x="68786" y="6049"/>
                        </a:cubicBezTo>
                        <a:cubicBezTo>
                          <a:pt x="68732" y="6103"/>
                          <a:pt x="68705" y="6184"/>
                          <a:pt x="68678" y="6239"/>
                        </a:cubicBezTo>
                        <a:cubicBezTo>
                          <a:pt x="68569" y="6700"/>
                          <a:pt x="68759" y="7459"/>
                          <a:pt x="68217" y="7731"/>
                        </a:cubicBezTo>
                        <a:cubicBezTo>
                          <a:pt x="68201" y="7738"/>
                          <a:pt x="68187" y="7742"/>
                          <a:pt x="68175" y="7742"/>
                        </a:cubicBezTo>
                        <a:cubicBezTo>
                          <a:pt x="68144" y="7742"/>
                          <a:pt x="68119" y="7723"/>
                          <a:pt x="68081" y="7703"/>
                        </a:cubicBezTo>
                        <a:cubicBezTo>
                          <a:pt x="67864" y="7514"/>
                          <a:pt x="67674" y="7269"/>
                          <a:pt x="67511" y="7025"/>
                        </a:cubicBezTo>
                        <a:cubicBezTo>
                          <a:pt x="67484" y="7514"/>
                          <a:pt x="67349" y="7975"/>
                          <a:pt x="67105" y="8382"/>
                        </a:cubicBezTo>
                        <a:cubicBezTo>
                          <a:pt x="67071" y="8415"/>
                          <a:pt x="67027" y="8438"/>
                          <a:pt x="66986" y="8438"/>
                        </a:cubicBezTo>
                        <a:cubicBezTo>
                          <a:pt x="66960" y="8438"/>
                          <a:pt x="66935" y="8429"/>
                          <a:pt x="66915" y="8409"/>
                        </a:cubicBezTo>
                        <a:cubicBezTo>
                          <a:pt x="66806" y="8300"/>
                          <a:pt x="66698" y="8165"/>
                          <a:pt x="66616" y="8029"/>
                        </a:cubicBezTo>
                        <a:cubicBezTo>
                          <a:pt x="66535" y="8409"/>
                          <a:pt x="66345" y="8734"/>
                          <a:pt x="66047" y="8978"/>
                        </a:cubicBezTo>
                        <a:cubicBezTo>
                          <a:pt x="66033" y="9005"/>
                          <a:pt x="66006" y="9019"/>
                          <a:pt x="65979" y="9019"/>
                        </a:cubicBezTo>
                        <a:cubicBezTo>
                          <a:pt x="65952" y="9019"/>
                          <a:pt x="65925" y="9005"/>
                          <a:pt x="65911" y="8978"/>
                        </a:cubicBezTo>
                        <a:cubicBezTo>
                          <a:pt x="65640" y="8680"/>
                          <a:pt x="65423" y="8300"/>
                          <a:pt x="65287" y="7893"/>
                        </a:cubicBezTo>
                        <a:cubicBezTo>
                          <a:pt x="65260" y="8002"/>
                          <a:pt x="65206" y="8110"/>
                          <a:pt x="65152" y="8219"/>
                        </a:cubicBezTo>
                        <a:cubicBezTo>
                          <a:pt x="65132" y="8238"/>
                          <a:pt x="65100" y="8257"/>
                          <a:pt x="65063" y="8257"/>
                        </a:cubicBezTo>
                        <a:cubicBezTo>
                          <a:pt x="65048" y="8257"/>
                          <a:pt x="65032" y="8254"/>
                          <a:pt x="65016" y="8246"/>
                        </a:cubicBezTo>
                        <a:cubicBezTo>
                          <a:pt x="64663" y="8083"/>
                          <a:pt x="64392" y="7839"/>
                          <a:pt x="64257" y="7486"/>
                        </a:cubicBezTo>
                        <a:cubicBezTo>
                          <a:pt x="64148" y="7758"/>
                          <a:pt x="64012" y="8029"/>
                          <a:pt x="63823" y="8246"/>
                        </a:cubicBezTo>
                        <a:cubicBezTo>
                          <a:pt x="63795" y="8259"/>
                          <a:pt x="63768" y="8266"/>
                          <a:pt x="63741" y="8266"/>
                        </a:cubicBezTo>
                        <a:cubicBezTo>
                          <a:pt x="63714" y="8266"/>
                          <a:pt x="63687" y="8259"/>
                          <a:pt x="63660" y="8246"/>
                        </a:cubicBezTo>
                        <a:cubicBezTo>
                          <a:pt x="63524" y="8137"/>
                          <a:pt x="63416" y="8002"/>
                          <a:pt x="63334" y="7866"/>
                        </a:cubicBezTo>
                        <a:cubicBezTo>
                          <a:pt x="63280" y="8137"/>
                          <a:pt x="63253" y="8409"/>
                          <a:pt x="63172" y="8653"/>
                        </a:cubicBezTo>
                        <a:cubicBezTo>
                          <a:pt x="63117" y="8843"/>
                          <a:pt x="63090" y="9005"/>
                          <a:pt x="63009" y="9168"/>
                        </a:cubicBezTo>
                        <a:cubicBezTo>
                          <a:pt x="62982" y="9304"/>
                          <a:pt x="62900" y="9466"/>
                          <a:pt x="62819" y="9602"/>
                        </a:cubicBezTo>
                        <a:cubicBezTo>
                          <a:pt x="62765" y="9674"/>
                          <a:pt x="62674" y="9723"/>
                          <a:pt x="62580" y="9723"/>
                        </a:cubicBezTo>
                        <a:cubicBezTo>
                          <a:pt x="62533" y="9723"/>
                          <a:pt x="62484" y="9711"/>
                          <a:pt x="62439" y="9683"/>
                        </a:cubicBezTo>
                        <a:cubicBezTo>
                          <a:pt x="62304" y="9602"/>
                          <a:pt x="62195" y="9494"/>
                          <a:pt x="62114" y="9358"/>
                        </a:cubicBezTo>
                        <a:cubicBezTo>
                          <a:pt x="61897" y="9060"/>
                          <a:pt x="61761" y="8707"/>
                          <a:pt x="61734" y="8327"/>
                        </a:cubicBezTo>
                        <a:cubicBezTo>
                          <a:pt x="61707" y="8409"/>
                          <a:pt x="61653" y="8463"/>
                          <a:pt x="61625" y="8544"/>
                        </a:cubicBezTo>
                        <a:cubicBezTo>
                          <a:pt x="61523" y="8724"/>
                          <a:pt x="61371" y="8953"/>
                          <a:pt x="61124" y="8953"/>
                        </a:cubicBezTo>
                        <a:cubicBezTo>
                          <a:pt x="61111" y="8953"/>
                          <a:pt x="61097" y="8953"/>
                          <a:pt x="61083" y="8951"/>
                        </a:cubicBezTo>
                        <a:cubicBezTo>
                          <a:pt x="60866" y="8897"/>
                          <a:pt x="60676" y="8734"/>
                          <a:pt x="60568" y="8517"/>
                        </a:cubicBezTo>
                        <a:cubicBezTo>
                          <a:pt x="60405" y="8165"/>
                          <a:pt x="60324" y="7785"/>
                          <a:pt x="60296" y="7378"/>
                        </a:cubicBezTo>
                        <a:cubicBezTo>
                          <a:pt x="60215" y="7541"/>
                          <a:pt x="60107" y="7676"/>
                          <a:pt x="59998" y="7812"/>
                        </a:cubicBezTo>
                        <a:cubicBezTo>
                          <a:pt x="59883" y="7972"/>
                          <a:pt x="59711" y="8249"/>
                          <a:pt x="59480" y="8249"/>
                        </a:cubicBezTo>
                        <a:cubicBezTo>
                          <a:pt x="59438" y="8249"/>
                          <a:pt x="59393" y="8240"/>
                          <a:pt x="59347" y="8219"/>
                        </a:cubicBezTo>
                        <a:cubicBezTo>
                          <a:pt x="59157" y="8083"/>
                          <a:pt x="59076" y="7866"/>
                          <a:pt x="59103" y="7649"/>
                        </a:cubicBezTo>
                        <a:cubicBezTo>
                          <a:pt x="59103" y="7324"/>
                          <a:pt x="59157" y="7025"/>
                          <a:pt x="59239" y="6700"/>
                        </a:cubicBezTo>
                        <a:cubicBezTo>
                          <a:pt x="59293" y="6537"/>
                          <a:pt x="59347" y="6374"/>
                          <a:pt x="59401" y="6212"/>
                        </a:cubicBezTo>
                        <a:lnTo>
                          <a:pt x="59401" y="6212"/>
                        </a:lnTo>
                        <a:cubicBezTo>
                          <a:pt x="59293" y="6266"/>
                          <a:pt x="59157" y="6320"/>
                          <a:pt x="58994" y="6347"/>
                        </a:cubicBezTo>
                        <a:cubicBezTo>
                          <a:pt x="58985" y="6352"/>
                          <a:pt x="58975" y="6354"/>
                          <a:pt x="58965" y="6354"/>
                        </a:cubicBezTo>
                        <a:cubicBezTo>
                          <a:pt x="58922" y="6354"/>
                          <a:pt x="58886" y="6310"/>
                          <a:pt x="58886" y="6266"/>
                        </a:cubicBezTo>
                        <a:cubicBezTo>
                          <a:pt x="58859" y="5995"/>
                          <a:pt x="58886" y="5696"/>
                          <a:pt x="58967" y="5452"/>
                        </a:cubicBezTo>
                        <a:lnTo>
                          <a:pt x="58967" y="5452"/>
                        </a:lnTo>
                        <a:cubicBezTo>
                          <a:pt x="58683" y="5618"/>
                          <a:pt x="58377" y="5701"/>
                          <a:pt x="58051" y="5701"/>
                        </a:cubicBezTo>
                        <a:cubicBezTo>
                          <a:pt x="58004" y="5701"/>
                          <a:pt x="57957" y="5700"/>
                          <a:pt x="57910" y="5696"/>
                        </a:cubicBezTo>
                        <a:lnTo>
                          <a:pt x="57910" y="5696"/>
                        </a:lnTo>
                        <a:cubicBezTo>
                          <a:pt x="58026" y="6304"/>
                          <a:pt x="57558" y="6852"/>
                          <a:pt x="56992" y="6852"/>
                        </a:cubicBezTo>
                        <a:cubicBezTo>
                          <a:pt x="56902" y="6852"/>
                          <a:pt x="56809" y="6838"/>
                          <a:pt x="56716" y="6808"/>
                        </a:cubicBezTo>
                        <a:lnTo>
                          <a:pt x="56716" y="6808"/>
                        </a:lnTo>
                        <a:cubicBezTo>
                          <a:pt x="56743" y="6944"/>
                          <a:pt x="56743" y="7080"/>
                          <a:pt x="56716" y="7215"/>
                        </a:cubicBezTo>
                        <a:cubicBezTo>
                          <a:pt x="56638" y="7658"/>
                          <a:pt x="56259" y="7976"/>
                          <a:pt x="55820" y="7976"/>
                        </a:cubicBezTo>
                        <a:cubicBezTo>
                          <a:pt x="55803" y="7976"/>
                          <a:pt x="55785" y="7976"/>
                          <a:pt x="55767" y="7975"/>
                        </a:cubicBezTo>
                        <a:cubicBezTo>
                          <a:pt x="55604" y="7948"/>
                          <a:pt x="55441" y="7866"/>
                          <a:pt x="55306" y="7731"/>
                        </a:cubicBezTo>
                        <a:cubicBezTo>
                          <a:pt x="55224" y="7948"/>
                          <a:pt x="55062" y="8137"/>
                          <a:pt x="54845" y="8246"/>
                        </a:cubicBezTo>
                        <a:cubicBezTo>
                          <a:pt x="54736" y="8300"/>
                          <a:pt x="54614" y="8327"/>
                          <a:pt x="54492" y="8327"/>
                        </a:cubicBezTo>
                        <a:cubicBezTo>
                          <a:pt x="54370" y="8327"/>
                          <a:pt x="54248" y="8300"/>
                          <a:pt x="54139" y="8246"/>
                        </a:cubicBezTo>
                        <a:cubicBezTo>
                          <a:pt x="53814" y="8083"/>
                          <a:pt x="53597" y="7758"/>
                          <a:pt x="53570" y="7405"/>
                        </a:cubicBezTo>
                        <a:cubicBezTo>
                          <a:pt x="53455" y="7471"/>
                          <a:pt x="53320" y="7507"/>
                          <a:pt x="53177" y="7507"/>
                        </a:cubicBezTo>
                        <a:cubicBezTo>
                          <a:pt x="53084" y="7507"/>
                          <a:pt x="52988" y="7491"/>
                          <a:pt x="52892" y="7459"/>
                        </a:cubicBezTo>
                        <a:cubicBezTo>
                          <a:pt x="52593" y="7324"/>
                          <a:pt x="52349" y="7080"/>
                          <a:pt x="52241" y="6754"/>
                        </a:cubicBezTo>
                        <a:cubicBezTo>
                          <a:pt x="52151" y="6821"/>
                          <a:pt x="52062" y="6870"/>
                          <a:pt x="51958" y="6870"/>
                        </a:cubicBezTo>
                        <a:cubicBezTo>
                          <a:pt x="51935" y="6870"/>
                          <a:pt x="51912" y="6867"/>
                          <a:pt x="51888" y="6863"/>
                        </a:cubicBezTo>
                        <a:cubicBezTo>
                          <a:pt x="51752" y="6863"/>
                          <a:pt x="51617" y="6781"/>
                          <a:pt x="51535" y="6673"/>
                        </a:cubicBezTo>
                        <a:cubicBezTo>
                          <a:pt x="51423" y="6763"/>
                          <a:pt x="51292" y="6815"/>
                          <a:pt x="51158" y="6815"/>
                        </a:cubicBezTo>
                        <a:cubicBezTo>
                          <a:pt x="51130" y="6815"/>
                          <a:pt x="51102" y="6813"/>
                          <a:pt x="51074" y="6808"/>
                        </a:cubicBezTo>
                        <a:cubicBezTo>
                          <a:pt x="50857" y="6754"/>
                          <a:pt x="50695" y="6618"/>
                          <a:pt x="50613" y="6429"/>
                        </a:cubicBezTo>
                        <a:cubicBezTo>
                          <a:pt x="50532" y="6564"/>
                          <a:pt x="50396" y="6646"/>
                          <a:pt x="50233" y="6646"/>
                        </a:cubicBezTo>
                        <a:cubicBezTo>
                          <a:pt x="49989" y="6646"/>
                          <a:pt x="49799" y="6483"/>
                          <a:pt x="49718" y="6293"/>
                        </a:cubicBezTo>
                        <a:cubicBezTo>
                          <a:pt x="49583" y="6781"/>
                          <a:pt x="49555" y="7324"/>
                          <a:pt x="49583" y="7839"/>
                        </a:cubicBezTo>
                        <a:cubicBezTo>
                          <a:pt x="49610" y="8436"/>
                          <a:pt x="49583" y="9005"/>
                          <a:pt x="49528" y="9575"/>
                        </a:cubicBezTo>
                        <a:cubicBezTo>
                          <a:pt x="49502" y="9758"/>
                          <a:pt x="49426" y="10092"/>
                          <a:pt x="49202" y="10092"/>
                        </a:cubicBezTo>
                        <a:cubicBezTo>
                          <a:pt x="49193" y="10092"/>
                          <a:pt x="49185" y="10091"/>
                          <a:pt x="49176" y="10090"/>
                        </a:cubicBezTo>
                        <a:cubicBezTo>
                          <a:pt x="49040" y="10063"/>
                          <a:pt x="48932" y="9982"/>
                          <a:pt x="48904" y="9873"/>
                        </a:cubicBezTo>
                        <a:cubicBezTo>
                          <a:pt x="48850" y="9738"/>
                          <a:pt x="48769" y="9602"/>
                          <a:pt x="48715" y="9466"/>
                        </a:cubicBezTo>
                        <a:cubicBezTo>
                          <a:pt x="48308" y="8517"/>
                          <a:pt x="48064" y="7486"/>
                          <a:pt x="48009" y="6456"/>
                        </a:cubicBezTo>
                        <a:cubicBezTo>
                          <a:pt x="47874" y="6673"/>
                          <a:pt x="47657" y="6808"/>
                          <a:pt x="47413" y="6835"/>
                        </a:cubicBezTo>
                        <a:cubicBezTo>
                          <a:pt x="47196" y="6835"/>
                          <a:pt x="47006" y="6727"/>
                          <a:pt x="46897" y="6564"/>
                        </a:cubicBezTo>
                        <a:cubicBezTo>
                          <a:pt x="46783" y="6697"/>
                          <a:pt x="46616" y="6764"/>
                          <a:pt x="46443" y="6764"/>
                        </a:cubicBezTo>
                        <a:cubicBezTo>
                          <a:pt x="46368" y="6764"/>
                          <a:pt x="46292" y="6751"/>
                          <a:pt x="46219" y="6727"/>
                        </a:cubicBezTo>
                        <a:cubicBezTo>
                          <a:pt x="45948" y="6618"/>
                          <a:pt x="45785" y="6320"/>
                          <a:pt x="45839" y="5995"/>
                        </a:cubicBezTo>
                        <a:lnTo>
                          <a:pt x="45839" y="5995"/>
                        </a:lnTo>
                        <a:lnTo>
                          <a:pt x="45405" y="6103"/>
                        </a:lnTo>
                        <a:cubicBezTo>
                          <a:pt x="45433" y="6184"/>
                          <a:pt x="45460" y="6239"/>
                          <a:pt x="45487" y="6320"/>
                        </a:cubicBezTo>
                        <a:cubicBezTo>
                          <a:pt x="45541" y="6537"/>
                          <a:pt x="45514" y="6781"/>
                          <a:pt x="45460" y="6998"/>
                        </a:cubicBezTo>
                        <a:cubicBezTo>
                          <a:pt x="45405" y="7242"/>
                          <a:pt x="45243" y="7459"/>
                          <a:pt x="44999" y="7568"/>
                        </a:cubicBezTo>
                        <a:cubicBezTo>
                          <a:pt x="44921" y="7597"/>
                          <a:pt x="44836" y="7612"/>
                          <a:pt x="44749" y="7612"/>
                        </a:cubicBezTo>
                        <a:cubicBezTo>
                          <a:pt x="44594" y="7612"/>
                          <a:pt x="44432" y="7564"/>
                          <a:pt x="44293" y="7459"/>
                        </a:cubicBezTo>
                        <a:cubicBezTo>
                          <a:pt x="44212" y="7378"/>
                          <a:pt x="44131" y="7297"/>
                          <a:pt x="44049" y="7215"/>
                        </a:cubicBezTo>
                        <a:cubicBezTo>
                          <a:pt x="44049" y="7351"/>
                          <a:pt x="44049" y="7486"/>
                          <a:pt x="44022" y="7622"/>
                        </a:cubicBezTo>
                        <a:cubicBezTo>
                          <a:pt x="43944" y="8036"/>
                          <a:pt x="43571" y="8302"/>
                          <a:pt x="43159" y="8302"/>
                        </a:cubicBezTo>
                        <a:cubicBezTo>
                          <a:pt x="43140" y="8302"/>
                          <a:pt x="43120" y="8301"/>
                          <a:pt x="43100" y="8300"/>
                        </a:cubicBezTo>
                        <a:cubicBezTo>
                          <a:pt x="42829" y="8219"/>
                          <a:pt x="42639" y="8002"/>
                          <a:pt x="42557" y="7731"/>
                        </a:cubicBezTo>
                        <a:cubicBezTo>
                          <a:pt x="42530" y="7866"/>
                          <a:pt x="42449" y="7975"/>
                          <a:pt x="42368" y="8056"/>
                        </a:cubicBezTo>
                        <a:cubicBezTo>
                          <a:pt x="42259" y="8219"/>
                          <a:pt x="42042" y="8300"/>
                          <a:pt x="41852" y="8300"/>
                        </a:cubicBezTo>
                        <a:cubicBezTo>
                          <a:pt x="41662" y="8273"/>
                          <a:pt x="41500" y="8192"/>
                          <a:pt x="41391" y="8029"/>
                        </a:cubicBezTo>
                        <a:cubicBezTo>
                          <a:pt x="41201" y="7731"/>
                          <a:pt x="41147" y="7378"/>
                          <a:pt x="41228" y="7025"/>
                        </a:cubicBezTo>
                        <a:lnTo>
                          <a:pt x="41228" y="7025"/>
                        </a:lnTo>
                        <a:lnTo>
                          <a:pt x="41201" y="7052"/>
                        </a:lnTo>
                        <a:cubicBezTo>
                          <a:pt x="41120" y="7134"/>
                          <a:pt x="41066" y="7215"/>
                          <a:pt x="40984" y="7269"/>
                        </a:cubicBezTo>
                        <a:cubicBezTo>
                          <a:pt x="40923" y="7331"/>
                          <a:pt x="40851" y="7359"/>
                          <a:pt x="40780" y="7359"/>
                        </a:cubicBezTo>
                        <a:cubicBezTo>
                          <a:pt x="40694" y="7359"/>
                          <a:pt x="40610" y="7317"/>
                          <a:pt x="40550" y="7242"/>
                        </a:cubicBezTo>
                        <a:cubicBezTo>
                          <a:pt x="40442" y="7080"/>
                          <a:pt x="40360" y="6890"/>
                          <a:pt x="40333" y="6700"/>
                        </a:cubicBezTo>
                        <a:cubicBezTo>
                          <a:pt x="40306" y="6537"/>
                          <a:pt x="40279" y="6374"/>
                          <a:pt x="40279" y="6212"/>
                        </a:cubicBezTo>
                        <a:cubicBezTo>
                          <a:pt x="40254" y="6214"/>
                          <a:pt x="40229" y="6216"/>
                          <a:pt x="40204" y="6216"/>
                        </a:cubicBezTo>
                        <a:cubicBezTo>
                          <a:pt x="39986" y="6216"/>
                          <a:pt x="39777" y="6111"/>
                          <a:pt x="39655" y="5940"/>
                        </a:cubicBezTo>
                        <a:lnTo>
                          <a:pt x="39601" y="6781"/>
                        </a:lnTo>
                        <a:cubicBezTo>
                          <a:pt x="39574" y="7568"/>
                          <a:pt x="39520" y="8354"/>
                          <a:pt x="39465" y="9141"/>
                        </a:cubicBezTo>
                        <a:cubicBezTo>
                          <a:pt x="39438" y="9494"/>
                          <a:pt x="39438" y="9873"/>
                          <a:pt x="39384" y="10226"/>
                        </a:cubicBezTo>
                        <a:cubicBezTo>
                          <a:pt x="39357" y="10497"/>
                          <a:pt x="39221" y="10768"/>
                          <a:pt x="39004" y="10931"/>
                        </a:cubicBezTo>
                        <a:cubicBezTo>
                          <a:pt x="38982" y="10942"/>
                          <a:pt x="38955" y="10949"/>
                          <a:pt x="38929" y="10949"/>
                        </a:cubicBezTo>
                        <a:cubicBezTo>
                          <a:pt x="38892" y="10949"/>
                          <a:pt x="38857" y="10936"/>
                          <a:pt x="38841" y="10904"/>
                        </a:cubicBezTo>
                        <a:cubicBezTo>
                          <a:pt x="38624" y="10389"/>
                          <a:pt x="38489" y="9846"/>
                          <a:pt x="38435" y="9277"/>
                        </a:cubicBezTo>
                        <a:lnTo>
                          <a:pt x="38163" y="7731"/>
                        </a:lnTo>
                        <a:cubicBezTo>
                          <a:pt x="38109" y="7459"/>
                          <a:pt x="38055" y="7188"/>
                          <a:pt x="38001" y="6944"/>
                        </a:cubicBezTo>
                        <a:cubicBezTo>
                          <a:pt x="37977" y="6827"/>
                          <a:pt x="37934" y="6570"/>
                          <a:pt x="37818" y="6570"/>
                        </a:cubicBezTo>
                        <a:cubicBezTo>
                          <a:pt x="37800" y="6570"/>
                          <a:pt x="37779" y="6576"/>
                          <a:pt x="37756" y="6591"/>
                        </a:cubicBezTo>
                        <a:cubicBezTo>
                          <a:pt x="37567" y="6700"/>
                          <a:pt x="37540" y="6863"/>
                          <a:pt x="37458" y="7052"/>
                        </a:cubicBezTo>
                        <a:cubicBezTo>
                          <a:pt x="37431" y="7215"/>
                          <a:pt x="37295" y="7351"/>
                          <a:pt x="37133" y="7432"/>
                        </a:cubicBezTo>
                        <a:lnTo>
                          <a:pt x="37078" y="7432"/>
                        </a:lnTo>
                        <a:cubicBezTo>
                          <a:pt x="37067" y="7434"/>
                          <a:pt x="37056" y="7434"/>
                          <a:pt x="37046" y="7434"/>
                        </a:cubicBezTo>
                        <a:cubicBezTo>
                          <a:pt x="36850" y="7434"/>
                          <a:pt x="36749" y="7207"/>
                          <a:pt x="36672" y="7052"/>
                        </a:cubicBezTo>
                        <a:cubicBezTo>
                          <a:pt x="36590" y="6863"/>
                          <a:pt x="36536" y="6673"/>
                          <a:pt x="36509" y="6483"/>
                        </a:cubicBezTo>
                        <a:cubicBezTo>
                          <a:pt x="36400" y="6564"/>
                          <a:pt x="36292" y="6673"/>
                          <a:pt x="36265" y="6781"/>
                        </a:cubicBezTo>
                        <a:cubicBezTo>
                          <a:pt x="36183" y="6944"/>
                          <a:pt x="36102" y="7080"/>
                          <a:pt x="35993" y="7215"/>
                        </a:cubicBezTo>
                        <a:cubicBezTo>
                          <a:pt x="35933" y="7321"/>
                          <a:pt x="35830" y="7376"/>
                          <a:pt x="35723" y="7376"/>
                        </a:cubicBezTo>
                        <a:cubicBezTo>
                          <a:pt x="35638" y="7376"/>
                          <a:pt x="35550" y="7341"/>
                          <a:pt x="35478" y="7269"/>
                        </a:cubicBezTo>
                        <a:cubicBezTo>
                          <a:pt x="35315" y="7134"/>
                          <a:pt x="35288" y="6917"/>
                          <a:pt x="35180" y="6754"/>
                        </a:cubicBezTo>
                        <a:cubicBezTo>
                          <a:pt x="35153" y="6673"/>
                          <a:pt x="35071" y="6646"/>
                          <a:pt x="34990" y="6618"/>
                        </a:cubicBezTo>
                        <a:cubicBezTo>
                          <a:pt x="34936" y="6618"/>
                          <a:pt x="34854" y="6646"/>
                          <a:pt x="34854" y="6727"/>
                        </a:cubicBezTo>
                        <a:cubicBezTo>
                          <a:pt x="34854" y="6767"/>
                          <a:pt x="34825" y="6792"/>
                          <a:pt x="34799" y="6792"/>
                        </a:cubicBezTo>
                        <a:cubicBezTo>
                          <a:pt x="34789" y="6792"/>
                          <a:pt x="34780" y="6788"/>
                          <a:pt x="34773" y="6781"/>
                        </a:cubicBezTo>
                        <a:lnTo>
                          <a:pt x="34773" y="6944"/>
                        </a:lnTo>
                        <a:lnTo>
                          <a:pt x="34719" y="7920"/>
                        </a:lnTo>
                        <a:lnTo>
                          <a:pt x="34664" y="8816"/>
                        </a:lnTo>
                        <a:cubicBezTo>
                          <a:pt x="34664" y="9114"/>
                          <a:pt x="34637" y="9385"/>
                          <a:pt x="34610" y="9683"/>
                        </a:cubicBezTo>
                        <a:cubicBezTo>
                          <a:pt x="34610" y="9819"/>
                          <a:pt x="34583" y="9955"/>
                          <a:pt x="34556" y="10090"/>
                        </a:cubicBezTo>
                        <a:cubicBezTo>
                          <a:pt x="34529" y="10226"/>
                          <a:pt x="34502" y="10334"/>
                          <a:pt x="34420" y="10443"/>
                        </a:cubicBezTo>
                        <a:cubicBezTo>
                          <a:pt x="34380" y="10504"/>
                          <a:pt x="34308" y="10534"/>
                          <a:pt x="34230" y="10534"/>
                        </a:cubicBezTo>
                        <a:cubicBezTo>
                          <a:pt x="34203" y="10534"/>
                          <a:pt x="34176" y="10531"/>
                          <a:pt x="34149" y="10524"/>
                        </a:cubicBezTo>
                        <a:cubicBezTo>
                          <a:pt x="34068" y="10470"/>
                          <a:pt x="33986" y="10389"/>
                          <a:pt x="33959" y="10280"/>
                        </a:cubicBezTo>
                        <a:cubicBezTo>
                          <a:pt x="33851" y="10036"/>
                          <a:pt x="33769" y="9765"/>
                          <a:pt x="33688" y="9494"/>
                        </a:cubicBezTo>
                        <a:cubicBezTo>
                          <a:pt x="33634" y="9222"/>
                          <a:pt x="33579" y="8951"/>
                          <a:pt x="33525" y="8680"/>
                        </a:cubicBezTo>
                        <a:cubicBezTo>
                          <a:pt x="33498" y="8409"/>
                          <a:pt x="33471" y="8165"/>
                          <a:pt x="33444" y="7893"/>
                        </a:cubicBezTo>
                        <a:cubicBezTo>
                          <a:pt x="33444" y="7676"/>
                          <a:pt x="33390" y="7459"/>
                          <a:pt x="33335" y="7269"/>
                        </a:cubicBezTo>
                        <a:cubicBezTo>
                          <a:pt x="33227" y="7432"/>
                          <a:pt x="33173" y="7622"/>
                          <a:pt x="33145" y="7839"/>
                        </a:cubicBezTo>
                        <a:cubicBezTo>
                          <a:pt x="33099" y="7978"/>
                          <a:pt x="32974" y="8275"/>
                          <a:pt x="32787" y="8275"/>
                        </a:cubicBezTo>
                        <a:cubicBezTo>
                          <a:pt x="32754" y="8275"/>
                          <a:pt x="32720" y="8266"/>
                          <a:pt x="32684" y="8246"/>
                        </a:cubicBezTo>
                        <a:cubicBezTo>
                          <a:pt x="32549" y="8192"/>
                          <a:pt x="32522" y="8029"/>
                          <a:pt x="32494" y="7920"/>
                        </a:cubicBezTo>
                        <a:cubicBezTo>
                          <a:pt x="32413" y="7785"/>
                          <a:pt x="32386" y="7622"/>
                          <a:pt x="32332" y="7486"/>
                        </a:cubicBezTo>
                        <a:cubicBezTo>
                          <a:pt x="32277" y="7188"/>
                          <a:pt x="32223" y="6890"/>
                          <a:pt x="32223" y="6618"/>
                        </a:cubicBezTo>
                        <a:cubicBezTo>
                          <a:pt x="32196" y="6483"/>
                          <a:pt x="32169" y="6347"/>
                          <a:pt x="32088" y="6212"/>
                        </a:cubicBezTo>
                        <a:lnTo>
                          <a:pt x="32006" y="6184"/>
                        </a:lnTo>
                        <a:cubicBezTo>
                          <a:pt x="31952" y="6429"/>
                          <a:pt x="31898" y="6673"/>
                          <a:pt x="31843" y="6944"/>
                        </a:cubicBezTo>
                        <a:cubicBezTo>
                          <a:pt x="31762" y="7188"/>
                          <a:pt x="31735" y="7459"/>
                          <a:pt x="31654" y="7731"/>
                        </a:cubicBezTo>
                        <a:cubicBezTo>
                          <a:pt x="31599" y="7920"/>
                          <a:pt x="31491" y="8056"/>
                          <a:pt x="31301" y="8110"/>
                        </a:cubicBezTo>
                        <a:cubicBezTo>
                          <a:pt x="31084" y="8110"/>
                          <a:pt x="30894" y="8002"/>
                          <a:pt x="30840" y="7785"/>
                        </a:cubicBezTo>
                        <a:cubicBezTo>
                          <a:pt x="30786" y="7676"/>
                          <a:pt x="30786" y="7568"/>
                          <a:pt x="30759" y="7459"/>
                        </a:cubicBezTo>
                        <a:cubicBezTo>
                          <a:pt x="30759" y="7324"/>
                          <a:pt x="30731" y="7215"/>
                          <a:pt x="30731" y="7080"/>
                        </a:cubicBezTo>
                        <a:cubicBezTo>
                          <a:pt x="30707" y="7030"/>
                          <a:pt x="30682" y="6663"/>
                          <a:pt x="30595" y="6663"/>
                        </a:cubicBezTo>
                        <a:cubicBezTo>
                          <a:pt x="30587" y="6663"/>
                          <a:pt x="30578" y="6666"/>
                          <a:pt x="30569" y="6673"/>
                        </a:cubicBezTo>
                        <a:cubicBezTo>
                          <a:pt x="30487" y="6727"/>
                          <a:pt x="30487" y="6835"/>
                          <a:pt x="30460" y="6917"/>
                        </a:cubicBezTo>
                        <a:cubicBezTo>
                          <a:pt x="30406" y="7025"/>
                          <a:pt x="30379" y="7134"/>
                          <a:pt x="30325" y="7242"/>
                        </a:cubicBezTo>
                        <a:cubicBezTo>
                          <a:pt x="30297" y="7324"/>
                          <a:pt x="30243" y="7405"/>
                          <a:pt x="30162" y="7459"/>
                        </a:cubicBezTo>
                        <a:cubicBezTo>
                          <a:pt x="30140" y="7467"/>
                          <a:pt x="30116" y="7470"/>
                          <a:pt x="30092" y="7470"/>
                        </a:cubicBezTo>
                        <a:cubicBezTo>
                          <a:pt x="30024" y="7470"/>
                          <a:pt x="29950" y="7445"/>
                          <a:pt x="29891" y="7405"/>
                        </a:cubicBezTo>
                        <a:cubicBezTo>
                          <a:pt x="29755" y="7242"/>
                          <a:pt x="29646" y="7025"/>
                          <a:pt x="29619" y="6808"/>
                        </a:cubicBezTo>
                        <a:cubicBezTo>
                          <a:pt x="29592" y="6700"/>
                          <a:pt x="29565" y="6591"/>
                          <a:pt x="29565" y="6483"/>
                        </a:cubicBezTo>
                        <a:cubicBezTo>
                          <a:pt x="29565" y="6483"/>
                          <a:pt x="29565" y="6456"/>
                          <a:pt x="29565" y="6456"/>
                        </a:cubicBezTo>
                        <a:lnTo>
                          <a:pt x="29538" y="6591"/>
                        </a:lnTo>
                        <a:cubicBezTo>
                          <a:pt x="29538" y="6727"/>
                          <a:pt x="29511" y="6863"/>
                          <a:pt x="29484" y="6998"/>
                        </a:cubicBezTo>
                        <a:cubicBezTo>
                          <a:pt x="29429" y="7269"/>
                          <a:pt x="29375" y="7568"/>
                          <a:pt x="29348" y="7812"/>
                        </a:cubicBezTo>
                        <a:cubicBezTo>
                          <a:pt x="29294" y="8056"/>
                          <a:pt x="29267" y="8300"/>
                          <a:pt x="29240" y="8544"/>
                        </a:cubicBezTo>
                        <a:cubicBezTo>
                          <a:pt x="29185" y="8761"/>
                          <a:pt x="29131" y="8978"/>
                          <a:pt x="29077" y="9168"/>
                        </a:cubicBezTo>
                        <a:cubicBezTo>
                          <a:pt x="29023" y="9358"/>
                          <a:pt x="28941" y="9602"/>
                          <a:pt x="28751" y="9656"/>
                        </a:cubicBezTo>
                        <a:cubicBezTo>
                          <a:pt x="28718" y="9665"/>
                          <a:pt x="28687" y="9668"/>
                          <a:pt x="28658" y="9668"/>
                        </a:cubicBezTo>
                        <a:cubicBezTo>
                          <a:pt x="28495" y="9668"/>
                          <a:pt x="28390" y="9550"/>
                          <a:pt x="28345" y="9412"/>
                        </a:cubicBezTo>
                        <a:cubicBezTo>
                          <a:pt x="28263" y="9195"/>
                          <a:pt x="28182" y="8978"/>
                          <a:pt x="28155" y="8734"/>
                        </a:cubicBezTo>
                        <a:cubicBezTo>
                          <a:pt x="28100" y="8517"/>
                          <a:pt x="28046" y="8273"/>
                          <a:pt x="28019" y="8029"/>
                        </a:cubicBezTo>
                        <a:cubicBezTo>
                          <a:pt x="27992" y="7812"/>
                          <a:pt x="27992" y="7595"/>
                          <a:pt x="27992" y="7351"/>
                        </a:cubicBezTo>
                        <a:cubicBezTo>
                          <a:pt x="27992" y="7215"/>
                          <a:pt x="27965" y="7052"/>
                          <a:pt x="27911" y="6917"/>
                        </a:cubicBezTo>
                        <a:cubicBezTo>
                          <a:pt x="27802" y="7052"/>
                          <a:pt x="27748" y="7215"/>
                          <a:pt x="27721" y="7378"/>
                        </a:cubicBezTo>
                        <a:cubicBezTo>
                          <a:pt x="27673" y="7546"/>
                          <a:pt x="27582" y="7799"/>
                          <a:pt x="27374" y="7799"/>
                        </a:cubicBezTo>
                        <a:cubicBezTo>
                          <a:pt x="27347" y="7799"/>
                          <a:pt x="27318" y="7794"/>
                          <a:pt x="27287" y="7785"/>
                        </a:cubicBezTo>
                        <a:cubicBezTo>
                          <a:pt x="27043" y="7731"/>
                          <a:pt x="27015" y="7351"/>
                          <a:pt x="27015" y="7134"/>
                        </a:cubicBezTo>
                        <a:cubicBezTo>
                          <a:pt x="26988" y="6835"/>
                          <a:pt x="26988" y="6510"/>
                          <a:pt x="27015" y="6212"/>
                        </a:cubicBezTo>
                        <a:cubicBezTo>
                          <a:pt x="27015" y="5968"/>
                          <a:pt x="27015" y="5723"/>
                          <a:pt x="26988" y="5479"/>
                        </a:cubicBezTo>
                        <a:cubicBezTo>
                          <a:pt x="26934" y="5479"/>
                          <a:pt x="26907" y="5479"/>
                          <a:pt x="26880" y="5452"/>
                        </a:cubicBezTo>
                        <a:cubicBezTo>
                          <a:pt x="26756" y="5328"/>
                          <a:pt x="26605" y="5284"/>
                          <a:pt x="26446" y="5284"/>
                        </a:cubicBezTo>
                        <a:cubicBezTo>
                          <a:pt x="26223" y="5284"/>
                          <a:pt x="25985" y="5373"/>
                          <a:pt x="25795" y="5452"/>
                        </a:cubicBezTo>
                        <a:cubicBezTo>
                          <a:pt x="25605" y="5534"/>
                          <a:pt x="25415" y="5588"/>
                          <a:pt x="25225" y="5642"/>
                        </a:cubicBezTo>
                        <a:cubicBezTo>
                          <a:pt x="25171" y="5642"/>
                          <a:pt x="25144" y="5642"/>
                          <a:pt x="25090" y="5669"/>
                        </a:cubicBezTo>
                        <a:cubicBezTo>
                          <a:pt x="25090" y="5778"/>
                          <a:pt x="25090" y="5913"/>
                          <a:pt x="25090" y="6022"/>
                        </a:cubicBezTo>
                        <a:cubicBezTo>
                          <a:pt x="25090" y="6130"/>
                          <a:pt x="25063" y="6266"/>
                          <a:pt x="25035" y="6374"/>
                        </a:cubicBezTo>
                        <a:cubicBezTo>
                          <a:pt x="25022" y="6388"/>
                          <a:pt x="25008" y="6395"/>
                          <a:pt x="24995" y="6395"/>
                        </a:cubicBezTo>
                        <a:cubicBezTo>
                          <a:pt x="24981" y="6395"/>
                          <a:pt x="24968" y="6388"/>
                          <a:pt x="24954" y="6374"/>
                        </a:cubicBezTo>
                        <a:cubicBezTo>
                          <a:pt x="24954" y="6266"/>
                          <a:pt x="24954" y="6157"/>
                          <a:pt x="24954" y="6049"/>
                        </a:cubicBezTo>
                        <a:lnTo>
                          <a:pt x="24954" y="5669"/>
                        </a:lnTo>
                        <a:lnTo>
                          <a:pt x="24818" y="5669"/>
                        </a:lnTo>
                        <a:cubicBezTo>
                          <a:pt x="24818" y="5913"/>
                          <a:pt x="24791" y="6130"/>
                          <a:pt x="24764" y="6347"/>
                        </a:cubicBezTo>
                        <a:cubicBezTo>
                          <a:pt x="24764" y="6483"/>
                          <a:pt x="24764" y="6618"/>
                          <a:pt x="24764" y="6727"/>
                        </a:cubicBezTo>
                        <a:cubicBezTo>
                          <a:pt x="24737" y="6863"/>
                          <a:pt x="24737" y="6971"/>
                          <a:pt x="24710" y="7080"/>
                        </a:cubicBezTo>
                        <a:cubicBezTo>
                          <a:pt x="24696" y="7107"/>
                          <a:pt x="24676" y="7120"/>
                          <a:pt x="24659" y="7120"/>
                        </a:cubicBezTo>
                        <a:cubicBezTo>
                          <a:pt x="24642" y="7120"/>
                          <a:pt x="24629" y="7107"/>
                          <a:pt x="24629" y="7080"/>
                        </a:cubicBezTo>
                        <a:cubicBezTo>
                          <a:pt x="24574" y="6835"/>
                          <a:pt x="24574" y="6591"/>
                          <a:pt x="24629" y="6347"/>
                        </a:cubicBezTo>
                        <a:cubicBezTo>
                          <a:pt x="24629" y="6103"/>
                          <a:pt x="24656" y="5886"/>
                          <a:pt x="24710" y="5669"/>
                        </a:cubicBezTo>
                        <a:lnTo>
                          <a:pt x="24683" y="5669"/>
                        </a:lnTo>
                        <a:lnTo>
                          <a:pt x="24574" y="5696"/>
                        </a:lnTo>
                        <a:cubicBezTo>
                          <a:pt x="24574" y="5968"/>
                          <a:pt x="24574" y="6239"/>
                          <a:pt x="24547" y="6537"/>
                        </a:cubicBezTo>
                        <a:cubicBezTo>
                          <a:pt x="24520" y="7025"/>
                          <a:pt x="24493" y="7541"/>
                          <a:pt x="24466" y="8029"/>
                        </a:cubicBezTo>
                        <a:lnTo>
                          <a:pt x="24412" y="8788"/>
                        </a:lnTo>
                        <a:cubicBezTo>
                          <a:pt x="24412" y="9032"/>
                          <a:pt x="24357" y="9249"/>
                          <a:pt x="24303" y="9494"/>
                        </a:cubicBezTo>
                        <a:cubicBezTo>
                          <a:pt x="24303" y="9530"/>
                          <a:pt x="24286" y="9545"/>
                          <a:pt x="24268" y="9545"/>
                        </a:cubicBezTo>
                        <a:cubicBezTo>
                          <a:pt x="24246" y="9545"/>
                          <a:pt x="24222" y="9523"/>
                          <a:pt x="24222" y="9494"/>
                        </a:cubicBezTo>
                        <a:cubicBezTo>
                          <a:pt x="24195" y="9195"/>
                          <a:pt x="24195" y="8870"/>
                          <a:pt x="24222" y="8544"/>
                        </a:cubicBezTo>
                        <a:lnTo>
                          <a:pt x="24303" y="7595"/>
                        </a:lnTo>
                        <a:cubicBezTo>
                          <a:pt x="24330" y="6971"/>
                          <a:pt x="24357" y="6347"/>
                          <a:pt x="24439" y="5751"/>
                        </a:cubicBezTo>
                        <a:lnTo>
                          <a:pt x="24439" y="5751"/>
                        </a:lnTo>
                        <a:cubicBezTo>
                          <a:pt x="24384" y="5778"/>
                          <a:pt x="24330" y="5832"/>
                          <a:pt x="24303" y="5913"/>
                        </a:cubicBezTo>
                        <a:cubicBezTo>
                          <a:pt x="24195" y="6049"/>
                          <a:pt x="24032" y="6157"/>
                          <a:pt x="23869" y="6157"/>
                        </a:cubicBezTo>
                        <a:cubicBezTo>
                          <a:pt x="23614" y="6157"/>
                          <a:pt x="23376" y="6008"/>
                          <a:pt x="23129" y="6008"/>
                        </a:cubicBezTo>
                        <a:cubicBezTo>
                          <a:pt x="23060" y="6008"/>
                          <a:pt x="22990" y="6019"/>
                          <a:pt x="22920" y="6049"/>
                        </a:cubicBezTo>
                        <a:cubicBezTo>
                          <a:pt x="22676" y="6212"/>
                          <a:pt x="22459" y="6456"/>
                          <a:pt x="22377" y="6754"/>
                        </a:cubicBezTo>
                        <a:cubicBezTo>
                          <a:pt x="22350" y="6795"/>
                          <a:pt x="22309" y="6815"/>
                          <a:pt x="22269" y="6815"/>
                        </a:cubicBezTo>
                        <a:cubicBezTo>
                          <a:pt x="22228" y="6815"/>
                          <a:pt x="22187" y="6795"/>
                          <a:pt x="22160" y="6754"/>
                        </a:cubicBezTo>
                        <a:lnTo>
                          <a:pt x="21916" y="6266"/>
                        </a:lnTo>
                        <a:cubicBezTo>
                          <a:pt x="21618" y="6727"/>
                          <a:pt x="21726" y="7351"/>
                          <a:pt x="21835" y="7866"/>
                        </a:cubicBezTo>
                        <a:cubicBezTo>
                          <a:pt x="21889" y="8165"/>
                          <a:pt x="21916" y="8490"/>
                          <a:pt x="21916" y="8788"/>
                        </a:cubicBezTo>
                        <a:cubicBezTo>
                          <a:pt x="21916" y="9114"/>
                          <a:pt x="21835" y="9412"/>
                          <a:pt x="21672" y="9683"/>
                        </a:cubicBezTo>
                        <a:cubicBezTo>
                          <a:pt x="21591" y="9792"/>
                          <a:pt x="21509" y="9928"/>
                          <a:pt x="21401" y="10036"/>
                        </a:cubicBezTo>
                        <a:cubicBezTo>
                          <a:pt x="21319" y="10145"/>
                          <a:pt x="21238" y="10253"/>
                          <a:pt x="21075" y="10253"/>
                        </a:cubicBezTo>
                        <a:cubicBezTo>
                          <a:pt x="20804" y="10253"/>
                          <a:pt x="20723" y="9819"/>
                          <a:pt x="20668" y="9602"/>
                        </a:cubicBezTo>
                        <a:cubicBezTo>
                          <a:pt x="20316" y="8382"/>
                          <a:pt x="20099" y="7107"/>
                          <a:pt x="20045" y="5832"/>
                        </a:cubicBezTo>
                        <a:cubicBezTo>
                          <a:pt x="19719" y="5832"/>
                          <a:pt x="19421" y="6076"/>
                          <a:pt x="19150" y="6212"/>
                        </a:cubicBezTo>
                        <a:cubicBezTo>
                          <a:pt x="19007" y="6273"/>
                          <a:pt x="18849" y="6303"/>
                          <a:pt x="18699" y="6303"/>
                        </a:cubicBezTo>
                        <a:cubicBezTo>
                          <a:pt x="18649" y="6303"/>
                          <a:pt x="18600" y="6300"/>
                          <a:pt x="18553" y="6293"/>
                        </a:cubicBezTo>
                        <a:lnTo>
                          <a:pt x="18553" y="6646"/>
                        </a:lnTo>
                        <a:cubicBezTo>
                          <a:pt x="18553" y="6781"/>
                          <a:pt x="18553" y="6944"/>
                          <a:pt x="18526" y="7107"/>
                        </a:cubicBezTo>
                        <a:cubicBezTo>
                          <a:pt x="18526" y="7134"/>
                          <a:pt x="18505" y="7147"/>
                          <a:pt x="18485" y="7147"/>
                        </a:cubicBezTo>
                        <a:cubicBezTo>
                          <a:pt x="18465" y="7147"/>
                          <a:pt x="18444" y="7134"/>
                          <a:pt x="18444" y="7107"/>
                        </a:cubicBezTo>
                        <a:cubicBezTo>
                          <a:pt x="18417" y="6944"/>
                          <a:pt x="18417" y="6781"/>
                          <a:pt x="18444" y="6646"/>
                        </a:cubicBezTo>
                        <a:cubicBezTo>
                          <a:pt x="18471" y="6510"/>
                          <a:pt x="18471" y="6401"/>
                          <a:pt x="18471" y="6293"/>
                        </a:cubicBezTo>
                        <a:lnTo>
                          <a:pt x="18390" y="6239"/>
                        </a:lnTo>
                        <a:cubicBezTo>
                          <a:pt x="18309" y="6212"/>
                          <a:pt x="18227" y="6157"/>
                          <a:pt x="18173" y="6076"/>
                        </a:cubicBezTo>
                        <a:lnTo>
                          <a:pt x="18173" y="6212"/>
                        </a:lnTo>
                        <a:lnTo>
                          <a:pt x="18173" y="6727"/>
                        </a:lnTo>
                        <a:lnTo>
                          <a:pt x="18173" y="7269"/>
                        </a:lnTo>
                        <a:cubicBezTo>
                          <a:pt x="18173" y="7378"/>
                          <a:pt x="18173" y="7459"/>
                          <a:pt x="18173" y="7568"/>
                        </a:cubicBezTo>
                        <a:cubicBezTo>
                          <a:pt x="18173" y="7649"/>
                          <a:pt x="18146" y="7731"/>
                          <a:pt x="18119" y="7812"/>
                        </a:cubicBezTo>
                        <a:cubicBezTo>
                          <a:pt x="18119" y="7839"/>
                          <a:pt x="18098" y="7853"/>
                          <a:pt x="18075" y="7853"/>
                        </a:cubicBezTo>
                        <a:cubicBezTo>
                          <a:pt x="18051" y="7853"/>
                          <a:pt x="18024" y="7839"/>
                          <a:pt x="18010" y="7812"/>
                        </a:cubicBezTo>
                        <a:cubicBezTo>
                          <a:pt x="18010" y="7731"/>
                          <a:pt x="18010" y="7622"/>
                          <a:pt x="18010" y="7541"/>
                        </a:cubicBezTo>
                        <a:lnTo>
                          <a:pt x="18010" y="7269"/>
                        </a:lnTo>
                        <a:cubicBezTo>
                          <a:pt x="18037" y="7080"/>
                          <a:pt x="18037" y="6917"/>
                          <a:pt x="18037" y="6727"/>
                        </a:cubicBezTo>
                        <a:lnTo>
                          <a:pt x="18037" y="6184"/>
                        </a:lnTo>
                        <a:lnTo>
                          <a:pt x="18037" y="5913"/>
                        </a:lnTo>
                        <a:cubicBezTo>
                          <a:pt x="18037" y="5859"/>
                          <a:pt x="18037" y="5805"/>
                          <a:pt x="18037" y="5751"/>
                        </a:cubicBezTo>
                        <a:cubicBezTo>
                          <a:pt x="18010" y="5723"/>
                          <a:pt x="18010" y="5669"/>
                          <a:pt x="18010" y="5642"/>
                        </a:cubicBezTo>
                        <a:cubicBezTo>
                          <a:pt x="17983" y="5561"/>
                          <a:pt x="17929" y="5479"/>
                          <a:pt x="17848" y="5425"/>
                        </a:cubicBezTo>
                        <a:lnTo>
                          <a:pt x="17739" y="5425"/>
                        </a:lnTo>
                        <a:cubicBezTo>
                          <a:pt x="17766" y="5696"/>
                          <a:pt x="17766" y="5968"/>
                          <a:pt x="17766" y="6266"/>
                        </a:cubicBezTo>
                        <a:lnTo>
                          <a:pt x="17766" y="7134"/>
                        </a:lnTo>
                        <a:lnTo>
                          <a:pt x="17766" y="8002"/>
                        </a:lnTo>
                        <a:cubicBezTo>
                          <a:pt x="17766" y="8300"/>
                          <a:pt x="17766" y="8571"/>
                          <a:pt x="17712" y="8870"/>
                        </a:cubicBezTo>
                        <a:cubicBezTo>
                          <a:pt x="17712" y="8883"/>
                          <a:pt x="17698" y="8890"/>
                          <a:pt x="17685" y="8890"/>
                        </a:cubicBezTo>
                        <a:cubicBezTo>
                          <a:pt x="17671" y="8890"/>
                          <a:pt x="17658" y="8883"/>
                          <a:pt x="17658" y="8870"/>
                        </a:cubicBezTo>
                        <a:cubicBezTo>
                          <a:pt x="17603" y="8571"/>
                          <a:pt x="17576" y="8300"/>
                          <a:pt x="17603" y="8002"/>
                        </a:cubicBezTo>
                        <a:lnTo>
                          <a:pt x="17603" y="7134"/>
                        </a:lnTo>
                        <a:lnTo>
                          <a:pt x="17603" y="6266"/>
                        </a:lnTo>
                        <a:cubicBezTo>
                          <a:pt x="17603" y="5995"/>
                          <a:pt x="17631" y="5723"/>
                          <a:pt x="17631" y="5479"/>
                        </a:cubicBezTo>
                        <a:lnTo>
                          <a:pt x="17631" y="5479"/>
                        </a:lnTo>
                        <a:lnTo>
                          <a:pt x="17576" y="5506"/>
                        </a:lnTo>
                        <a:cubicBezTo>
                          <a:pt x="17414" y="5669"/>
                          <a:pt x="17197" y="5778"/>
                          <a:pt x="16980" y="5832"/>
                        </a:cubicBezTo>
                        <a:cubicBezTo>
                          <a:pt x="16969" y="5836"/>
                          <a:pt x="16959" y="5837"/>
                          <a:pt x="16950" y="5837"/>
                        </a:cubicBezTo>
                        <a:cubicBezTo>
                          <a:pt x="16891" y="5837"/>
                          <a:pt x="16871" y="5767"/>
                          <a:pt x="16871" y="5696"/>
                        </a:cubicBezTo>
                        <a:cubicBezTo>
                          <a:pt x="16925" y="5452"/>
                          <a:pt x="16871" y="5181"/>
                          <a:pt x="16654" y="4991"/>
                        </a:cubicBezTo>
                        <a:cubicBezTo>
                          <a:pt x="16627" y="5940"/>
                          <a:pt x="16600" y="6863"/>
                          <a:pt x="16546" y="7812"/>
                        </a:cubicBezTo>
                        <a:cubicBezTo>
                          <a:pt x="16546" y="7871"/>
                          <a:pt x="16503" y="7915"/>
                          <a:pt x="16449" y="7915"/>
                        </a:cubicBezTo>
                        <a:cubicBezTo>
                          <a:pt x="16428" y="7915"/>
                          <a:pt x="16406" y="7908"/>
                          <a:pt x="16383" y="7893"/>
                        </a:cubicBezTo>
                        <a:cubicBezTo>
                          <a:pt x="16085" y="7731"/>
                          <a:pt x="15868" y="7459"/>
                          <a:pt x="15786" y="7134"/>
                        </a:cubicBezTo>
                        <a:cubicBezTo>
                          <a:pt x="15678" y="6781"/>
                          <a:pt x="15596" y="6401"/>
                          <a:pt x="15488" y="6022"/>
                        </a:cubicBezTo>
                        <a:lnTo>
                          <a:pt x="15352" y="5425"/>
                        </a:lnTo>
                        <a:cubicBezTo>
                          <a:pt x="15325" y="5262"/>
                          <a:pt x="15271" y="5100"/>
                          <a:pt x="15189" y="4964"/>
                        </a:cubicBezTo>
                        <a:cubicBezTo>
                          <a:pt x="15150" y="4917"/>
                          <a:pt x="15109" y="4897"/>
                          <a:pt x="15066" y="4897"/>
                        </a:cubicBezTo>
                        <a:cubicBezTo>
                          <a:pt x="14960" y="4897"/>
                          <a:pt x="14844" y="5019"/>
                          <a:pt x="14728" y="5154"/>
                        </a:cubicBezTo>
                        <a:cubicBezTo>
                          <a:pt x="14601" y="5306"/>
                          <a:pt x="14451" y="5482"/>
                          <a:pt x="14232" y="5482"/>
                        </a:cubicBezTo>
                        <a:cubicBezTo>
                          <a:pt x="14217" y="5482"/>
                          <a:pt x="14202" y="5481"/>
                          <a:pt x="14186" y="5479"/>
                        </a:cubicBezTo>
                        <a:cubicBezTo>
                          <a:pt x="14132" y="5479"/>
                          <a:pt x="14104" y="5452"/>
                          <a:pt x="14077" y="5398"/>
                        </a:cubicBezTo>
                        <a:cubicBezTo>
                          <a:pt x="13969" y="4964"/>
                          <a:pt x="13860" y="4530"/>
                          <a:pt x="13752" y="4096"/>
                        </a:cubicBezTo>
                        <a:cubicBezTo>
                          <a:pt x="13535" y="4177"/>
                          <a:pt x="13481" y="4530"/>
                          <a:pt x="13426" y="4747"/>
                        </a:cubicBezTo>
                        <a:cubicBezTo>
                          <a:pt x="13345" y="5045"/>
                          <a:pt x="13237" y="5398"/>
                          <a:pt x="12911" y="5479"/>
                        </a:cubicBezTo>
                        <a:cubicBezTo>
                          <a:pt x="12857" y="5479"/>
                          <a:pt x="12803" y="5479"/>
                          <a:pt x="12775" y="5425"/>
                        </a:cubicBezTo>
                        <a:cubicBezTo>
                          <a:pt x="12586" y="5154"/>
                          <a:pt x="12477" y="4828"/>
                          <a:pt x="12477" y="4503"/>
                        </a:cubicBezTo>
                        <a:cubicBezTo>
                          <a:pt x="12450" y="4557"/>
                          <a:pt x="12396" y="4611"/>
                          <a:pt x="12369" y="4666"/>
                        </a:cubicBezTo>
                        <a:cubicBezTo>
                          <a:pt x="12314" y="4774"/>
                          <a:pt x="12233" y="4883"/>
                          <a:pt x="12152" y="4964"/>
                        </a:cubicBezTo>
                        <a:cubicBezTo>
                          <a:pt x="12107" y="4986"/>
                          <a:pt x="12062" y="4996"/>
                          <a:pt x="12019" y="4996"/>
                        </a:cubicBezTo>
                        <a:cubicBezTo>
                          <a:pt x="11905" y="4996"/>
                          <a:pt x="11804" y="4927"/>
                          <a:pt x="11745" y="4828"/>
                        </a:cubicBezTo>
                        <a:cubicBezTo>
                          <a:pt x="11690" y="4693"/>
                          <a:pt x="11663" y="4584"/>
                          <a:pt x="11636" y="4449"/>
                        </a:cubicBezTo>
                        <a:cubicBezTo>
                          <a:pt x="11609" y="4367"/>
                          <a:pt x="11582" y="4286"/>
                          <a:pt x="11555" y="4204"/>
                        </a:cubicBezTo>
                        <a:lnTo>
                          <a:pt x="11229" y="4503"/>
                        </a:lnTo>
                        <a:cubicBezTo>
                          <a:pt x="11284" y="4530"/>
                          <a:pt x="11284" y="4611"/>
                          <a:pt x="11229" y="4638"/>
                        </a:cubicBezTo>
                        <a:cubicBezTo>
                          <a:pt x="11100" y="4731"/>
                          <a:pt x="10946" y="4785"/>
                          <a:pt x="10784" y="4785"/>
                        </a:cubicBezTo>
                        <a:cubicBezTo>
                          <a:pt x="10708" y="4785"/>
                          <a:pt x="10629" y="4773"/>
                          <a:pt x="10551" y="4747"/>
                        </a:cubicBezTo>
                        <a:cubicBezTo>
                          <a:pt x="10443" y="4693"/>
                          <a:pt x="10334" y="4638"/>
                          <a:pt x="10253" y="4584"/>
                        </a:cubicBezTo>
                        <a:cubicBezTo>
                          <a:pt x="10172" y="4523"/>
                          <a:pt x="10044" y="4493"/>
                          <a:pt x="9963" y="4493"/>
                        </a:cubicBezTo>
                        <a:cubicBezTo>
                          <a:pt x="9936" y="4493"/>
                          <a:pt x="9914" y="4496"/>
                          <a:pt x="9900" y="4503"/>
                        </a:cubicBezTo>
                        <a:cubicBezTo>
                          <a:pt x="9846" y="4530"/>
                          <a:pt x="9792" y="4557"/>
                          <a:pt x="9738" y="4584"/>
                        </a:cubicBezTo>
                        <a:lnTo>
                          <a:pt x="9738" y="5940"/>
                        </a:lnTo>
                        <a:lnTo>
                          <a:pt x="9738" y="6646"/>
                        </a:lnTo>
                        <a:cubicBezTo>
                          <a:pt x="9710" y="6835"/>
                          <a:pt x="9738" y="7025"/>
                          <a:pt x="9846" y="7215"/>
                        </a:cubicBezTo>
                        <a:cubicBezTo>
                          <a:pt x="9982" y="7405"/>
                          <a:pt x="10280" y="7432"/>
                          <a:pt x="10524" y="7459"/>
                        </a:cubicBezTo>
                        <a:cubicBezTo>
                          <a:pt x="10795" y="7459"/>
                          <a:pt x="11067" y="7541"/>
                          <a:pt x="11284" y="7703"/>
                        </a:cubicBezTo>
                        <a:cubicBezTo>
                          <a:pt x="11663" y="8056"/>
                          <a:pt x="11663" y="8653"/>
                          <a:pt x="11907" y="9060"/>
                        </a:cubicBezTo>
                        <a:cubicBezTo>
                          <a:pt x="11989" y="9168"/>
                          <a:pt x="12070" y="9249"/>
                          <a:pt x="12179" y="9331"/>
                        </a:cubicBezTo>
                        <a:cubicBezTo>
                          <a:pt x="12341" y="9412"/>
                          <a:pt x="12504" y="9439"/>
                          <a:pt x="12667" y="9466"/>
                        </a:cubicBezTo>
                        <a:lnTo>
                          <a:pt x="13887" y="9656"/>
                        </a:lnTo>
                        <a:cubicBezTo>
                          <a:pt x="14728" y="9765"/>
                          <a:pt x="15542" y="9900"/>
                          <a:pt x="16383" y="10036"/>
                        </a:cubicBezTo>
                        <a:cubicBezTo>
                          <a:pt x="16437" y="10036"/>
                          <a:pt x="16491" y="10117"/>
                          <a:pt x="16464" y="10172"/>
                        </a:cubicBezTo>
                        <a:cubicBezTo>
                          <a:pt x="16437" y="10226"/>
                          <a:pt x="16383" y="10253"/>
                          <a:pt x="16329" y="10253"/>
                        </a:cubicBezTo>
                        <a:cubicBezTo>
                          <a:pt x="15596" y="10145"/>
                          <a:pt x="14837" y="10009"/>
                          <a:pt x="14104" y="9900"/>
                        </a:cubicBezTo>
                        <a:lnTo>
                          <a:pt x="14104" y="9900"/>
                        </a:lnTo>
                        <a:cubicBezTo>
                          <a:pt x="14132" y="10036"/>
                          <a:pt x="14159" y="10172"/>
                          <a:pt x="14186" y="10307"/>
                        </a:cubicBezTo>
                        <a:cubicBezTo>
                          <a:pt x="14213" y="10497"/>
                          <a:pt x="14240" y="10687"/>
                          <a:pt x="14267" y="10877"/>
                        </a:cubicBezTo>
                        <a:cubicBezTo>
                          <a:pt x="14321" y="11067"/>
                          <a:pt x="14349" y="11257"/>
                          <a:pt x="14376" y="11447"/>
                        </a:cubicBezTo>
                        <a:cubicBezTo>
                          <a:pt x="14403" y="11636"/>
                          <a:pt x="14430" y="11826"/>
                          <a:pt x="14430" y="12016"/>
                        </a:cubicBezTo>
                        <a:cubicBezTo>
                          <a:pt x="14430" y="12050"/>
                          <a:pt x="14399" y="12073"/>
                          <a:pt x="14369" y="12073"/>
                        </a:cubicBezTo>
                        <a:cubicBezTo>
                          <a:pt x="14350" y="12073"/>
                          <a:pt x="14332" y="12064"/>
                          <a:pt x="14321" y="12043"/>
                        </a:cubicBezTo>
                        <a:cubicBezTo>
                          <a:pt x="14267" y="11880"/>
                          <a:pt x="14213" y="11691"/>
                          <a:pt x="14186" y="11501"/>
                        </a:cubicBezTo>
                        <a:cubicBezTo>
                          <a:pt x="14159" y="11311"/>
                          <a:pt x="14104" y="11121"/>
                          <a:pt x="14077" y="10931"/>
                        </a:cubicBezTo>
                        <a:cubicBezTo>
                          <a:pt x="14050" y="10741"/>
                          <a:pt x="14023" y="10551"/>
                          <a:pt x="13996" y="10362"/>
                        </a:cubicBezTo>
                        <a:cubicBezTo>
                          <a:pt x="13969" y="10280"/>
                          <a:pt x="13942" y="10145"/>
                          <a:pt x="13942" y="10063"/>
                        </a:cubicBezTo>
                        <a:cubicBezTo>
                          <a:pt x="13942" y="10009"/>
                          <a:pt x="13915" y="9955"/>
                          <a:pt x="13915" y="9873"/>
                        </a:cubicBezTo>
                        <a:lnTo>
                          <a:pt x="13453" y="9819"/>
                        </a:lnTo>
                        <a:lnTo>
                          <a:pt x="12830" y="9711"/>
                        </a:lnTo>
                        <a:cubicBezTo>
                          <a:pt x="12640" y="9683"/>
                          <a:pt x="12450" y="9656"/>
                          <a:pt x="12260" y="9602"/>
                        </a:cubicBezTo>
                        <a:cubicBezTo>
                          <a:pt x="11989" y="9521"/>
                          <a:pt x="11772" y="9304"/>
                          <a:pt x="11663" y="9032"/>
                        </a:cubicBezTo>
                        <a:cubicBezTo>
                          <a:pt x="11528" y="8816"/>
                          <a:pt x="11473" y="8544"/>
                          <a:pt x="11392" y="8300"/>
                        </a:cubicBezTo>
                        <a:cubicBezTo>
                          <a:pt x="11311" y="8056"/>
                          <a:pt x="11175" y="7866"/>
                          <a:pt x="10958" y="7758"/>
                        </a:cubicBezTo>
                        <a:cubicBezTo>
                          <a:pt x="10687" y="7676"/>
                          <a:pt x="10416" y="7622"/>
                          <a:pt x="10144" y="7622"/>
                        </a:cubicBezTo>
                        <a:cubicBezTo>
                          <a:pt x="9846" y="7568"/>
                          <a:pt x="9602" y="7324"/>
                          <a:pt x="9575" y="7025"/>
                        </a:cubicBezTo>
                        <a:cubicBezTo>
                          <a:pt x="9548" y="6835"/>
                          <a:pt x="9548" y="6646"/>
                          <a:pt x="9575" y="6429"/>
                        </a:cubicBezTo>
                        <a:lnTo>
                          <a:pt x="9575" y="5805"/>
                        </a:lnTo>
                        <a:cubicBezTo>
                          <a:pt x="9575" y="5398"/>
                          <a:pt x="9575" y="4991"/>
                          <a:pt x="9629" y="4584"/>
                        </a:cubicBezTo>
                        <a:cubicBezTo>
                          <a:pt x="9521" y="4557"/>
                          <a:pt x="9466" y="4503"/>
                          <a:pt x="9439" y="4394"/>
                        </a:cubicBezTo>
                        <a:cubicBezTo>
                          <a:pt x="9412" y="4232"/>
                          <a:pt x="9385" y="3960"/>
                          <a:pt x="9195" y="3879"/>
                        </a:cubicBezTo>
                        <a:cubicBezTo>
                          <a:pt x="9167" y="3867"/>
                          <a:pt x="9138" y="3861"/>
                          <a:pt x="9110" y="3861"/>
                        </a:cubicBezTo>
                        <a:cubicBezTo>
                          <a:pt x="8951" y="3861"/>
                          <a:pt x="8807" y="4039"/>
                          <a:pt x="8761" y="4177"/>
                        </a:cubicBezTo>
                        <a:cubicBezTo>
                          <a:pt x="8680" y="4367"/>
                          <a:pt x="8571" y="4530"/>
                          <a:pt x="8408" y="4693"/>
                        </a:cubicBezTo>
                        <a:cubicBezTo>
                          <a:pt x="8343" y="4758"/>
                          <a:pt x="8257" y="4794"/>
                          <a:pt x="8170" y="4794"/>
                        </a:cubicBezTo>
                        <a:cubicBezTo>
                          <a:pt x="8113" y="4794"/>
                          <a:pt x="8055" y="4779"/>
                          <a:pt x="8002" y="4747"/>
                        </a:cubicBezTo>
                        <a:lnTo>
                          <a:pt x="8002" y="4747"/>
                        </a:lnTo>
                        <a:cubicBezTo>
                          <a:pt x="8029" y="4855"/>
                          <a:pt x="8056" y="4964"/>
                          <a:pt x="8056" y="5045"/>
                        </a:cubicBezTo>
                        <a:cubicBezTo>
                          <a:pt x="8083" y="5100"/>
                          <a:pt x="8083" y="5154"/>
                          <a:pt x="8083" y="5208"/>
                        </a:cubicBezTo>
                        <a:cubicBezTo>
                          <a:pt x="8083" y="5262"/>
                          <a:pt x="8083" y="5317"/>
                          <a:pt x="8083" y="5371"/>
                        </a:cubicBezTo>
                        <a:cubicBezTo>
                          <a:pt x="8083" y="5384"/>
                          <a:pt x="8063" y="5391"/>
                          <a:pt x="8042" y="5391"/>
                        </a:cubicBezTo>
                        <a:cubicBezTo>
                          <a:pt x="8022" y="5391"/>
                          <a:pt x="8002" y="5384"/>
                          <a:pt x="8002" y="5371"/>
                        </a:cubicBezTo>
                        <a:cubicBezTo>
                          <a:pt x="7974" y="5317"/>
                          <a:pt x="7974" y="5262"/>
                          <a:pt x="7947" y="5208"/>
                        </a:cubicBezTo>
                        <a:cubicBezTo>
                          <a:pt x="7947" y="5154"/>
                          <a:pt x="7947" y="5100"/>
                          <a:pt x="7947" y="5072"/>
                        </a:cubicBezTo>
                        <a:cubicBezTo>
                          <a:pt x="7947" y="4964"/>
                          <a:pt x="7947" y="4855"/>
                          <a:pt x="7947" y="4747"/>
                        </a:cubicBezTo>
                        <a:cubicBezTo>
                          <a:pt x="7947" y="4720"/>
                          <a:pt x="7947" y="4720"/>
                          <a:pt x="7974" y="4720"/>
                        </a:cubicBezTo>
                        <a:cubicBezTo>
                          <a:pt x="7947" y="4693"/>
                          <a:pt x="7920" y="4666"/>
                          <a:pt x="7893" y="4638"/>
                        </a:cubicBezTo>
                        <a:cubicBezTo>
                          <a:pt x="7757" y="4476"/>
                          <a:pt x="7676" y="4286"/>
                          <a:pt x="7622" y="4069"/>
                        </a:cubicBezTo>
                        <a:cubicBezTo>
                          <a:pt x="7622" y="4015"/>
                          <a:pt x="7622" y="3960"/>
                          <a:pt x="7622" y="3906"/>
                        </a:cubicBezTo>
                        <a:cubicBezTo>
                          <a:pt x="7622" y="3852"/>
                          <a:pt x="7622" y="3770"/>
                          <a:pt x="7622" y="3716"/>
                        </a:cubicBezTo>
                        <a:cubicBezTo>
                          <a:pt x="7592" y="3686"/>
                          <a:pt x="7571" y="3665"/>
                          <a:pt x="7548" y="3665"/>
                        </a:cubicBezTo>
                        <a:cubicBezTo>
                          <a:pt x="7530" y="3665"/>
                          <a:pt x="7511" y="3679"/>
                          <a:pt x="7486" y="3716"/>
                        </a:cubicBezTo>
                        <a:cubicBezTo>
                          <a:pt x="7432" y="3770"/>
                          <a:pt x="7378" y="3879"/>
                          <a:pt x="7324" y="3933"/>
                        </a:cubicBezTo>
                        <a:cubicBezTo>
                          <a:pt x="7269" y="4042"/>
                          <a:pt x="7215" y="4123"/>
                          <a:pt x="7134" y="4204"/>
                        </a:cubicBezTo>
                        <a:cubicBezTo>
                          <a:pt x="7113" y="4225"/>
                          <a:pt x="7088" y="4234"/>
                          <a:pt x="7064" y="4234"/>
                        </a:cubicBezTo>
                        <a:cubicBezTo>
                          <a:pt x="7025" y="4234"/>
                          <a:pt x="6988" y="4211"/>
                          <a:pt x="6971" y="4177"/>
                        </a:cubicBezTo>
                        <a:cubicBezTo>
                          <a:pt x="6835" y="3960"/>
                          <a:pt x="6781" y="3689"/>
                          <a:pt x="6835" y="3445"/>
                        </a:cubicBezTo>
                        <a:cubicBezTo>
                          <a:pt x="6890" y="3228"/>
                          <a:pt x="6917" y="3038"/>
                          <a:pt x="6890" y="2821"/>
                        </a:cubicBezTo>
                        <a:cubicBezTo>
                          <a:pt x="6835" y="2821"/>
                          <a:pt x="6781" y="2794"/>
                          <a:pt x="6781" y="2740"/>
                        </a:cubicBezTo>
                        <a:cubicBezTo>
                          <a:pt x="6758" y="2694"/>
                          <a:pt x="6706" y="2677"/>
                          <a:pt x="6648" y="2677"/>
                        </a:cubicBezTo>
                        <a:cubicBezTo>
                          <a:pt x="6568" y="2677"/>
                          <a:pt x="6475" y="2708"/>
                          <a:pt x="6428" y="2740"/>
                        </a:cubicBezTo>
                        <a:cubicBezTo>
                          <a:pt x="6320" y="2875"/>
                          <a:pt x="6211" y="3011"/>
                          <a:pt x="6103" y="3174"/>
                        </a:cubicBezTo>
                        <a:cubicBezTo>
                          <a:pt x="6130" y="3282"/>
                          <a:pt x="6157" y="3418"/>
                          <a:pt x="6130" y="3526"/>
                        </a:cubicBezTo>
                        <a:lnTo>
                          <a:pt x="6130" y="3906"/>
                        </a:lnTo>
                        <a:lnTo>
                          <a:pt x="6130" y="4313"/>
                        </a:lnTo>
                        <a:cubicBezTo>
                          <a:pt x="6157" y="4449"/>
                          <a:pt x="6130" y="4557"/>
                          <a:pt x="6103" y="4693"/>
                        </a:cubicBezTo>
                        <a:cubicBezTo>
                          <a:pt x="6103" y="4706"/>
                          <a:pt x="6083" y="4713"/>
                          <a:pt x="6059" y="4713"/>
                        </a:cubicBezTo>
                        <a:cubicBezTo>
                          <a:pt x="6035" y="4713"/>
                          <a:pt x="6008" y="4706"/>
                          <a:pt x="5994" y="4693"/>
                        </a:cubicBezTo>
                        <a:cubicBezTo>
                          <a:pt x="5967" y="4557"/>
                          <a:pt x="5967" y="4421"/>
                          <a:pt x="5967" y="4313"/>
                        </a:cubicBezTo>
                        <a:lnTo>
                          <a:pt x="5967" y="3906"/>
                        </a:lnTo>
                        <a:lnTo>
                          <a:pt x="5967" y="3526"/>
                        </a:lnTo>
                        <a:lnTo>
                          <a:pt x="5967" y="3309"/>
                        </a:lnTo>
                        <a:cubicBezTo>
                          <a:pt x="5940" y="3336"/>
                          <a:pt x="5886" y="3364"/>
                          <a:pt x="5805" y="3391"/>
                        </a:cubicBezTo>
                        <a:cubicBezTo>
                          <a:pt x="5832" y="3526"/>
                          <a:pt x="5832" y="3635"/>
                          <a:pt x="5832" y="3770"/>
                        </a:cubicBezTo>
                        <a:cubicBezTo>
                          <a:pt x="5832" y="3852"/>
                          <a:pt x="5832" y="3933"/>
                          <a:pt x="5832" y="4015"/>
                        </a:cubicBezTo>
                        <a:cubicBezTo>
                          <a:pt x="5832" y="4123"/>
                          <a:pt x="5832" y="4204"/>
                          <a:pt x="5777" y="4286"/>
                        </a:cubicBezTo>
                        <a:cubicBezTo>
                          <a:pt x="5777" y="4299"/>
                          <a:pt x="5764" y="4306"/>
                          <a:pt x="5750" y="4306"/>
                        </a:cubicBezTo>
                        <a:cubicBezTo>
                          <a:pt x="5737" y="4306"/>
                          <a:pt x="5723" y="4299"/>
                          <a:pt x="5723" y="4286"/>
                        </a:cubicBezTo>
                        <a:cubicBezTo>
                          <a:pt x="5696" y="4204"/>
                          <a:pt x="5696" y="4123"/>
                          <a:pt x="5723" y="4042"/>
                        </a:cubicBezTo>
                        <a:lnTo>
                          <a:pt x="5723" y="3770"/>
                        </a:lnTo>
                        <a:lnTo>
                          <a:pt x="5723" y="3445"/>
                        </a:lnTo>
                        <a:lnTo>
                          <a:pt x="5533" y="3445"/>
                        </a:lnTo>
                        <a:cubicBezTo>
                          <a:pt x="5343" y="3391"/>
                          <a:pt x="5289" y="3201"/>
                          <a:pt x="5181" y="3038"/>
                        </a:cubicBezTo>
                        <a:cubicBezTo>
                          <a:pt x="5154" y="2984"/>
                          <a:pt x="5099" y="2957"/>
                          <a:pt x="5045" y="2930"/>
                        </a:cubicBezTo>
                        <a:cubicBezTo>
                          <a:pt x="4964" y="2930"/>
                          <a:pt x="4909" y="2984"/>
                          <a:pt x="4855" y="3038"/>
                        </a:cubicBezTo>
                        <a:cubicBezTo>
                          <a:pt x="4720" y="3174"/>
                          <a:pt x="4720" y="3391"/>
                          <a:pt x="4638" y="3581"/>
                        </a:cubicBezTo>
                        <a:cubicBezTo>
                          <a:pt x="4584" y="3743"/>
                          <a:pt x="4448" y="3879"/>
                          <a:pt x="4259" y="3933"/>
                        </a:cubicBezTo>
                        <a:cubicBezTo>
                          <a:pt x="4232" y="3938"/>
                          <a:pt x="4206" y="3940"/>
                          <a:pt x="4180" y="3940"/>
                        </a:cubicBezTo>
                        <a:cubicBezTo>
                          <a:pt x="4045" y="3940"/>
                          <a:pt x="3920" y="3880"/>
                          <a:pt x="3852" y="3743"/>
                        </a:cubicBezTo>
                        <a:cubicBezTo>
                          <a:pt x="3770" y="3608"/>
                          <a:pt x="3716" y="3445"/>
                          <a:pt x="3689" y="3282"/>
                        </a:cubicBezTo>
                        <a:cubicBezTo>
                          <a:pt x="3651" y="3207"/>
                          <a:pt x="3561" y="3105"/>
                          <a:pt x="3482" y="3105"/>
                        </a:cubicBezTo>
                        <a:cubicBezTo>
                          <a:pt x="3448" y="3105"/>
                          <a:pt x="3415" y="3124"/>
                          <a:pt x="3391" y="3174"/>
                        </a:cubicBezTo>
                        <a:cubicBezTo>
                          <a:pt x="3363" y="3282"/>
                          <a:pt x="3336" y="3364"/>
                          <a:pt x="3336" y="3472"/>
                        </a:cubicBezTo>
                        <a:cubicBezTo>
                          <a:pt x="3309" y="3581"/>
                          <a:pt x="3282" y="3689"/>
                          <a:pt x="3282" y="3798"/>
                        </a:cubicBezTo>
                        <a:cubicBezTo>
                          <a:pt x="3255" y="4015"/>
                          <a:pt x="3228" y="4232"/>
                          <a:pt x="3228" y="4476"/>
                        </a:cubicBezTo>
                        <a:cubicBezTo>
                          <a:pt x="3228" y="4638"/>
                          <a:pt x="3174" y="4828"/>
                          <a:pt x="2984" y="4883"/>
                        </a:cubicBezTo>
                        <a:cubicBezTo>
                          <a:pt x="2962" y="4890"/>
                          <a:pt x="2940" y="4893"/>
                          <a:pt x="2918" y="4893"/>
                        </a:cubicBezTo>
                        <a:cubicBezTo>
                          <a:pt x="2778" y="4893"/>
                          <a:pt x="2644" y="4756"/>
                          <a:pt x="2550" y="4638"/>
                        </a:cubicBezTo>
                        <a:cubicBezTo>
                          <a:pt x="2441" y="4449"/>
                          <a:pt x="2360" y="4259"/>
                          <a:pt x="2278" y="4069"/>
                        </a:cubicBezTo>
                        <a:cubicBezTo>
                          <a:pt x="2197" y="3879"/>
                          <a:pt x="2143" y="3662"/>
                          <a:pt x="2089" y="3472"/>
                        </a:cubicBezTo>
                        <a:cubicBezTo>
                          <a:pt x="2034" y="3255"/>
                          <a:pt x="2007" y="3065"/>
                          <a:pt x="1953" y="2848"/>
                        </a:cubicBezTo>
                        <a:cubicBezTo>
                          <a:pt x="1953" y="2767"/>
                          <a:pt x="1926" y="2713"/>
                          <a:pt x="1872" y="2658"/>
                        </a:cubicBezTo>
                        <a:cubicBezTo>
                          <a:pt x="1855" y="2642"/>
                          <a:pt x="1838" y="2635"/>
                          <a:pt x="1822" y="2635"/>
                        </a:cubicBezTo>
                        <a:cubicBezTo>
                          <a:pt x="1786" y="2635"/>
                          <a:pt x="1755" y="2667"/>
                          <a:pt x="1736" y="2686"/>
                        </a:cubicBezTo>
                        <a:cubicBezTo>
                          <a:pt x="1627" y="2821"/>
                          <a:pt x="1573" y="2984"/>
                          <a:pt x="1573" y="3147"/>
                        </a:cubicBezTo>
                        <a:cubicBezTo>
                          <a:pt x="1546" y="3282"/>
                          <a:pt x="1465" y="3391"/>
                          <a:pt x="1356" y="3499"/>
                        </a:cubicBezTo>
                        <a:lnTo>
                          <a:pt x="1356" y="3960"/>
                        </a:lnTo>
                        <a:lnTo>
                          <a:pt x="1356" y="4204"/>
                        </a:lnTo>
                        <a:cubicBezTo>
                          <a:pt x="1356" y="4286"/>
                          <a:pt x="1356" y="4367"/>
                          <a:pt x="1329" y="4449"/>
                        </a:cubicBezTo>
                        <a:cubicBezTo>
                          <a:pt x="1316" y="4462"/>
                          <a:pt x="1302" y="4469"/>
                          <a:pt x="1288" y="4469"/>
                        </a:cubicBezTo>
                        <a:cubicBezTo>
                          <a:pt x="1275" y="4469"/>
                          <a:pt x="1261" y="4462"/>
                          <a:pt x="1248" y="4449"/>
                        </a:cubicBezTo>
                        <a:cubicBezTo>
                          <a:pt x="1221" y="4367"/>
                          <a:pt x="1221" y="4286"/>
                          <a:pt x="1221" y="4204"/>
                        </a:cubicBezTo>
                        <a:lnTo>
                          <a:pt x="1221" y="3960"/>
                        </a:lnTo>
                        <a:lnTo>
                          <a:pt x="1221" y="3526"/>
                        </a:lnTo>
                        <a:cubicBezTo>
                          <a:pt x="1194" y="3526"/>
                          <a:pt x="1166" y="3526"/>
                          <a:pt x="1166" y="3499"/>
                        </a:cubicBezTo>
                        <a:cubicBezTo>
                          <a:pt x="868" y="3174"/>
                          <a:pt x="624" y="2794"/>
                          <a:pt x="488" y="2360"/>
                        </a:cubicBezTo>
                        <a:lnTo>
                          <a:pt x="488" y="2360"/>
                        </a:lnTo>
                        <a:cubicBezTo>
                          <a:pt x="488" y="2496"/>
                          <a:pt x="488" y="2550"/>
                          <a:pt x="515" y="2713"/>
                        </a:cubicBezTo>
                        <a:cubicBezTo>
                          <a:pt x="543" y="2848"/>
                          <a:pt x="543" y="3011"/>
                          <a:pt x="570" y="3174"/>
                        </a:cubicBezTo>
                        <a:cubicBezTo>
                          <a:pt x="597" y="3336"/>
                          <a:pt x="597" y="3472"/>
                          <a:pt x="570" y="3635"/>
                        </a:cubicBezTo>
                        <a:cubicBezTo>
                          <a:pt x="556" y="3648"/>
                          <a:pt x="543" y="3655"/>
                          <a:pt x="529" y="3655"/>
                        </a:cubicBezTo>
                        <a:cubicBezTo>
                          <a:pt x="515" y="3655"/>
                          <a:pt x="502" y="3648"/>
                          <a:pt x="488" y="3635"/>
                        </a:cubicBezTo>
                        <a:cubicBezTo>
                          <a:pt x="461" y="3553"/>
                          <a:pt x="434" y="3472"/>
                          <a:pt x="407" y="3418"/>
                        </a:cubicBezTo>
                        <a:cubicBezTo>
                          <a:pt x="407" y="3336"/>
                          <a:pt x="380" y="3255"/>
                          <a:pt x="380" y="3174"/>
                        </a:cubicBezTo>
                        <a:cubicBezTo>
                          <a:pt x="353" y="3038"/>
                          <a:pt x="326" y="2848"/>
                          <a:pt x="326" y="2713"/>
                        </a:cubicBezTo>
                        <a:cubicBezTo>
                          <a:pt x="298" y="2577"/>
                          <a:pt x="271" y="2441"/>
                          <a:pt x="271" y="2279"/>
                        </a:cubicBezTo>
                        <a:lnTo>
                          <a:pt x="271" y="2252"/>
                        </a:lnTo>
                        <a:lnTo>
                          <a:pt x="271" y="2007"/>
                        </a:lnTo>
                        <a:cubicBezTo>
                          <a:pt x="217" y="2035"/>
                          <a:pt x="163" y="2062"/>
                          <a:pt x="81" y="2062"/>
                        </a:cubicBezTo>
                        <a:lnTo>
                          <a:pt x="0" y="2062"/>
                        </a:lnTo>
                        <a:cubicBezTo>
                          <a:pt x="0" y="2089"/>
                          <a:pt x="27" y="2116"/>
                          <a:pt x="27" y="2143"/>
                        </a:cubicBezTo>
                        <a:cubicBezTo>
                          <a:pt x="54" y="2279"/>
                          <a:pt x="81" y="2414"/>
                          <a:pt x="109" y="2550"/>
                        </a:cubicBezTo>
                        <a:cubicBezTo>
                          <a:pt x="109" y="2604"/>
                          <a:pt x="136" y="2686"/>
                          <a:pt x="136" y="2767"/>
                        </a:cubicBezTo>
                        <a:cubicBezTo>
                          <a:pt x="190" y="3174"/>
                          <a:pt x="217" y="3608"/>
                          <a:pt x="244" y="4042"/>
                        </a:cubicBezTo>
                        <a:cubicBezTo>
                          <a:pt x="298" y="5344"/>
                          <a:pt x="298" y="6727"/>
                          <a:pt x="1004" y="7866"/>
                        </a:cubicBezTo>
                        <a:cubicBezTo>
                          <a:pt x="1166" y="8110"/>
                          <a:pt x="1383" y="8327"/>
                          <a:pt x="1600" y="8544"/>
                        </a:cubicBezTo>
                        <a:cubicBezTo>
                          <a:pt x="1817" y="8680"/>
                          <a:pt x="2034" y="8843"/>
                          <a:pt x="2251" y="8951"/>
                        </a:cubicBezTo>
                        <a:cubicBezTo>
                          <a:pt x="2251" y="8924"/>
                          <a:pt x="2224" y="8897"/>
                          <a:pt x="2224" y="8897"/>
                        </a:cubicBezTo>
                        <a:cubicBezTo>
                          <a:pt x="2170" y="8816"/>
                          <a:pt x="2143" y="8734"/>
                          <a:pt x="2116" y="8680"/>
                        </a:cubicBezTo>
                        <a:cubicBezTo>
                          <a:pt x="2034" y="8517"/>
                          <a:pt x="1980" y="8382"/>
                          <a:pt x="1926" y="8219"/>
                        </a:cubicBezTo>
                        <a:cubicBezTo>
                          <a:pt x="1872" y="8056"/>
                          <a:pt x="1817" y="7893"/>
                          <a:pt x="1790" y="7731"/>
                        </a:cubicBezTo>
                        <a:cubicBezTo>
                          <a:pt x="1763" y="7649"/>
                          <a:pt x="1736" y="7568"/>
                          <a:pt x="1736" y="7486"/>
                        </a:cubicBezTo>
                        <a:cubicBezTo>
                          <a:pt x="1709" y="7432"/>
                          <a:pt x="1709" y="7351"/>
                          <a:pt x="1736" y="7269"/>
                        </a:cubicBezTo>
                        <a:cubicBezTo>
                          <a:pt x="1736" y="7238"/>
                          <a:pt x="1755" y="7225"/>
                          <a:pt x="1775" y="7225"/>
                        </a:cubicBezTo>
                        <a:cubicBezTo>
                          <a:pt x="1790" y="7225"/>
                          <a:pt x="1806" y="7231"/>
                          <a:pt x="1817" y="7242"/>
                        </a:cubicBezTo>
                        <a:cubicBezTo>
                          <a:pt x="1872" y="7324"/>
                          <a:pt x="1899" y="7378"/>
                          <a:pt x="1899" y="7459"/>
                        </a:cubicBezTo>
                        <a:cubicBezTo>
                          <a:pt x="1926" y="7541"/>
                          <a:pt x="1953" y="7622"/>
                          <a:pt x="1980" y="7703"/>
                        </a:cubicBezTo>
                        <a:cubicBezTo>
                          <a:pt x="2007" y="7866"/>
                          <a:pt x="2034" y="8002"/>
                          <a:pt x="2089" y="8165"/>
                        </a:cubicBezTo>
                        <a:cubicBezTo>
                          <a:pt x="2143" y="8327"/>
                          <a:pt x="2224" y="8463"/>
                          <a:pt x="2278" y="8626"/>
                        </a:cubicBezTo>
                        <a:cubicBezTo>
                          <a:pt x="2306" y="8680"/>
                          <a:pt x="2333" y="8761"/>
                          <a:pt x="2387" y="8843"/>
                        </a:cubicBezTo>
                        <a:cubicBezTo>
                          <a:pt x="2414" y="8897"/>
                          <a:pt x="2414" y="8978"/>
                          <a:pt x="2441" y="9060"/>
                        </a:cubicBezTo>
                        <a:lnTo>
                          <a:pt x="2523" y="9087"/>
                        </a:lnTo>
                        <a:cubicBezTo>
                          <a:pt x="2740" y="9195"/>
                          <a:pt x="2957" y="9331"/>
                          <a:pt x="3174" y="9466"/>
                        </a:cubicBezTo>
                        <a:cubicBezTo>
                          <a:pt x="3146" y="9222"/>
                          <a:pt x="3092" y="8951"/>
                          <a:pt x="3065" y="8680"/>
                        </a:cubicBezTo>
                        <a:cubicBezTo>
                          <a:pt x="3038" y="8490"/>
                          <a:pt x="3011" y="8327"/>
                          <a:pt x="3011" y="8165"/>
                        </a:cubicBezTo>
                        <a:cubicBezTo>
                          <a:pt x="3011" y="8002"/>
                          <a:pt x="3011" y="7839"/>
                          <a:pt x="3011" y="7676"/>
                        </a:cubicBezTo>
                        <a:cubicBezTo>
                          <a:pt x="3011" y="7649"/>
                          <a:pt x="3031" y="7636"/>
                          <a:pt x="3051" y="7636"/>
                        </a:cubicBezTo>
                        <a:cubicBezTo>
                          <a:pt x="3072" y="7636"/>
                          <a:pt x="3092" y="7649"/>
                          <a:pt x="3092" y="7676"/>
                        </a:cubicBezTo>
                        <a:cubicBezTo>
                          <a:pt x="3119" y="7839"/>
                          <a:pt x="3146" y="8029"/>
                          <a:pt x="3174" y="8192"/>
                        </a:cubicBezTo>
                        <a:cubicBezTo>
                          <a:pt x="3174" y="8382"/>
                          <a:pt x="3201" y="8544"/>
                          <a:pt x="3228" y="8734"/>
                        </a:cubicBezTo>
                        <a:cubicBezTo>
                          <a:pt x="3255" y="8924"/>
                          <a:pt x="3255" y="9114"/>
                          <a:pt x="3282" y="9304"/>
                        </a:cubicBezTo>
                        <a:cubicBezTo>
                          <a:pt x="3309" y="9385"/>
                          <a:pt x="3309" y="9494"/>
                          <a:pt x="3282" y="9602"/>
                        </a:cubicBezTo>
                        <a:lnTo>
                          <a:pt x="3336" y="9656"/>
                        </a:lnTo>
                        <a:cubicBezTo>
                          <a:pt x="3580" y="9873"/>
                          <a:pt x="3743" y="10145"/>
                          <a:pt x="3770" y="10470"/>
                        </a:cubicBezTo>
                        <a:cubicBezTo>
                          <a:pt x="3785" y="10528"/>
                          <a:pt x="3753" y="10555"/>
                          <a:pt x="3715" y="10555"/>
                        </a:cubicBezTo>
                        <a:cubicBezTo>
                          <a:pt x="3683" y="10555"/>
                          <a:pt x="3647" y="10535"/>
                          <a:pt x="3635" y="10497"/>
                        </a:cubicBezTo>
                        <a:cubicBezTo>
                          <a:pt x="3526" y="10172"/>
                          <a:pt x="3309" y="9873"/>
                          <a:pt x="3038" y="9656"/>
                        </a:cubicBezTo>
                        <a:cubicBezTo>
                          <a:pt x="2848" y="9521"/>
                          <a:pt x="2658" y="9412"/>
                          <a:pt x="2468" y="9304"/>
                        </a:cubicBezTo>
                        <a:lnTo>
                          <a:pt x="2468" y="9304"/>
                        </a:lnTo>
                        <a:cubicBezTo>
                          <a:pt x="2631" y="10063"/>
                          <a:pt x="2902" y="10796"/>
                          <a:pt x="3255" y="11501"/>
                        </a:cubicBezTo>
                        <a:cubicBezTo>
                          <a:pt x="3309" y="11609"/>
                          <a:pt x="3363" y="11718"/>
                          <a:pt x="3445" y="11853"/>
                        </a:cubicBezTo>
                        <a:cubicBezTo>
                          <a:pt x="3580" y="12043"/>
                          <a:pt x="3743" y="12233"/>
                          <a:pt x="3906" y="12396"/>
                        </a:cubicBezTo>
                        <a:lnTo>
                          <a:pt x="4042" y="12531"/>
                        </a:lnTo>
                        <a:cubicBezTo>
                          <a:pt x="4014" y="12342"/>
                          <a:pt x="3987" y="12152"/>
                          <a:pt x="3960" y="11962"/>
                        </a:cubicBezTo>
                        <a:cubicBezTo>
                          <a:pt x="3933" y="11880"/>
                          <a:pt x="3933" y="11799"/>
                          <a:pt x="3933" y="11718"/>
                        </a:cubicBezTo>
                        <a:cubicBezTo>
                          <a:pt x="3906" y="11582"/>
                          <a:pt x="3879" y="11419"/>
                          <a:pt x="3879" y="11284"/>
                        </a:cubicBezTo>
                        <a:cubicBezTo>
                          <a:pt x="3879" y="11175"/>
                          <a:pt x="3825" y="10985"/>
                          <a:pt x="3879" y="10877"/>
                        </a:cubicBezTo>
                        <a:lnTo>
                          <a:pt x="3960" y="10877"/>
                        </a:lnTo>
                        <a:cubicBezTo>
                          <a:pt x="4042" y="10985"/>
                          <a:pt x="4014" y="11121"/>
                          <a:pt x="4042" y="11257"/>
                        </a:cubicBezTo>
                        <a:cubicBezTo>
                          <a:pt x="4042" y="11419"/>
                          <a:pt x="4069" y="11555"/>
                          <a:pt x="4069" y="11718"/>
                        </a:cubicBezTo>
                        <a:cubicBezTo>
                          <a:pt x="4096" y="11799"/>
                          <a:pt x="4096" y="11880"/>
                          <a:pt x="4096" y="11989"/>
                        </a:cubicBezTo>
                        <a:cubicBezTo>
                          <a:pt x="4123" y="12179"/>
                          <a:pt x="4150" y="12369"/>
                          <a:pt x="4150" y="12586"/>
                        </a:cubicBezTo>
                        <a:cubicBezTo>
                          <a:pt x="4150" y="12586"/>
                          <a:pt x="4150" y="12613"/>
                          <a:pt x="4150" y="12613"/>
                        </a:cubicBezTo>
                        <a:lnTo>
                          <a:pt x="4313" y="12748"/>
                        </a:lnTo>
                        <a:lnTo>
                          <a:pt x="4313" y="12721"/>
                        </a:lnTo>
                        <a:cubicBezTo>
                          <a:pt x="4313" y="12613"/>
                          <a:pt x="4286" y="12531"/>
                          <a:pt x="4286" y="12423"/>
                        </a:cubicBezTo>
                        <a:lnTo>
                          <a:pt x="4231" y="11989"/>
                        </a:lnTo>
                        <a:lnTo>
                          <a:pt x="4231" y="11826"/>
                        </a:lnTo>
                        <a:cubicBezTo>
                          <a:pt x="4204" y="11419"/>
                          <a:pt x="4204" y="11013"/>
                          <a:pt x="4204" y="10606"/>
                        </a:cubicBezTo>
                        <a:cubicBezTo>
                          <a:pt x="4204" y="10579"/>
                          <a:pt x="4225" y="10565"/>
                          <a:pt x="4245" y="10565"/>
                        </a:cubicBezTo>
                        <a:cubicBezTo>
                          <a:pt x="4265" y="10565"/>
                          <a:pt x="4286" y="10579"/>
                          <a:pt x="4286" y="10606"/>
                        </a:cubicBezTo>
                        <a:cubicBezTo>
                          <a:pt x="4340" y="11013"/>
                          <a:pt x="4367" y="11419"/>
                          <a:pt x="4421" y="11799"/>
                        </a:cubicBezTo>
                        <a:cubicBezTo>
                          <a:pt x="4421" y="11880"/>
                          <a:pt x="4421" y="11935"/>
                          <a:pt x="4421" y="11989"/>
                        </a:cubicBezTo>
                        <a:cubicBezTo>
                          <a:pt x="4448" y="12125"/>
                          <a:pt x="4448" y="12314"/>
                          <a:pt x="4475" y="12396"/>
                        </a:cubicBezTo>
                        <a:cubicBezTo>
                          <a:pt x="4475" y="12504"/>
                          <a:pt x="4503" y="12613"/>
                          <a:pt x="4530" y="12721"/>
                        </a:cubicBezTo>
                        <a:cubicBezTo>
                          <a:pt x="4530" y="12776"/>
                          <a:pt x="4557" y="12830"/>
                          <a:pt x="4557" y="12884"/>
                        </a:cubicBezTo>
                        <a:cubicBezTo>
                          <a:pt x="4665" y="12965"/>
                          <a:pt x="4774" y="13020"/>
                          <a:pt x="4882" y="13074"/>
                        </a:cubicBezTo>
                        <a:cubicBezTo>
                          <a:pt x="5289" y="13210"/>
                          <a:pt x="5669" y="13427"/>
                          <a:pt x="6022" y="13671"/>
                        </a:cubicBezTo>
                        <a:cubicBezTo>
                          <a:pt x="6320" y="13969"/>
                          <a:pt x="6591" y="14322"/>
                          <a:pt x="6754" y="14701"/>
                        </a:cubicBezTo>
                        <a:cubicBezTo>
                          <a:pt x="6944" y="15054"/>
                          <a:pt x="7188" y="15379"/>
                          <a:pt x="7486" y="15624"/>
                        </a:cubicBezTo>
                        <a:cubicBezTo>
                          <a:pt x="7785" y="15868"/>
                          <a:pt x="8110" y="16058"/>
                          <a:pt x="8463" y="16193"/>
                        </a:cubicBezTo>
                        <a:lnTo>
                          <a:pt x="8598" y="16247"/>
                        </a:lnTo>
                        <a:cubicBezTo>
                          <a:pt x="8544" y="16085"/>
                          <a:pt x="8517" y="15922"/>
                          <a:pt x="8490" y="15759"/>
                        </a:cubicBezTo>
                        <a:cubicBezTo>
                          <a:pt x="8463" y="15569"/>
                          <a:pt x="8436" y="15379"/>
                          <a:pt x="8463" y="15190"/>
                        </a:cubicBezTo>
                        <a:cubicBezTo>
                          <a:pt x="8463" y="15176"/>
                          <a:pt x="8476" y="15169"/>
                          <a:pt x="8490" y="15169"/>
                        </a:cubicBezTo>
                        <a:cubicBezTo>
                          <a:pt x="8503" y="15169"/>
                          <a:pt x="8517" y="15176"/>
                          <a:pt x="8517" y="15190"/>
                        </a:cubicBezTo>
                        <a:cubicBezTo>
                          <a:pt x="8598" y="15379"/>
                          <a:pt x="8653" y="15542"/>
                          <a:pt x="8653" y="15732"/>
                        </a:cubicBezTo>
                        <a:cubicBezTo>
                          <a:pt x="8680" y="15922"/>
                          <a:pt x="8707" y="16112"/>
                          <a:pt x="8707" y="16302"/>
                        </a:cubicBezTo>
                        <a:cubicBezTo>
                          <a:pt x="8978" y="16410"/>
                          <a:pt x="9304" y="16492"/>
                          <a:pt x="9602" y="16546"/>
                        </a:cubicBezTo>
                        <a:lnTo>
                          <a:pt x="9629" y="16546"/>
                        </a:lnTo>
                        <a:cubicBezTo>
                          <a:pt x="9656" y="16546"/>
                          <a:pt x="9683" y="16546"/>
                          <a:pt x="9710" y="16573"/>
                        </a:cubicBezTo>
                        <a:cubicBezTo>
                          <a:pt x="10063" y="16627"/>
                          <a:pt x="10443" y="16681"/>
                          <a:pt x="10768" y="16763"/>
                        </a:cubicBezTo>
                        <a:cubicBezTo>
                          <a:pt x="10904" y="16790"/>
                          <a:pt x="10877" y="16980"/>
                          <a:pt x="10741" y="16980"/>
                        </a:cubicBezTo>
                        <a:cubicBezTo>
                          <a:pt x="10633" y="16953"/>
                          <a:pt x="10551" y="16953"/>
                          <a:pt x="10443" y="16926"/>
                        </a:cubicBezTo>
                        <a:lnTo>
                          <a:pt x="10280" y="16898"/>
                        </a:lnTo>
                        <a:lnTo>
                          <a:pt x="10280" y="16898"/>
                        </a:lnTo>
                        <a:cubicBezTo>
                          <a:pt x="10280" y="17007"/>
                          <a:pt x="10307" y="17115"/>
                          <a:pt x="10307" y="17224"/>
                        </a:cubicBezTo>
                        <a:cubicBezTo>
                          <a:pt x="10334" y="17278"/>
                          <a:pt x="10334" y="17360"/>
                          <a:pt x="10334" y="17441"/>
                        </a:cubicBezTo>
                        <a:cubicBezTo>
                          <a:pt x="10361" y="17495"/>
                          <a:pt x="10361" y="17577"/>
                          <a:pt x="10334" y="17631"/>
                        </a:cubicBezTo>
                        <a:cubicBezTo>
                          <a:pt x="10334" y="17658"/>
                          <a:pt x="10314" y="17671"/>
                          <a:pt x="10294" y="17671"/>
                        </a:cubicBezTo>
                        <a:cubicBezTo>
                          <a:pt x="10273" y="17671"/>
                          <a:pt x="10253" y="17658"/>
                          <a:pt x="10253" y="17631"/>
                        </a:cubicBezTo>
                        <a:cubicBezTo>
                          <a:pt x="10226" y="17577"/>
                          <a:pt x="10199" y="17495"/>
                          <a:pt x="10199" y="17441"/>
                        </a:cubicBezTo>
                        <a:cubicBezTo>
                          <a:pt x="10172" y="17360"/>
                          <a:pt x="10172" y="17305"/>
                          <a:pt x="10172" y="17224"/>
                        </a:cubicBezTo>
                        <a:cubicBezTo>
                          <a:pt x="10144" y="17115"/>
                          <a:pt x="10117" y="16980"/>
                          <a:pt x="10117" y="16871"/>
                        </a:cubicBezTo>
                        <a:lnTo>
                          <a:pt x="9792" y="16817"/>
                        </a:lnTo>
                        <a:lnTo>
                          <a:pt x="9792" y="16817"/>
                        </a:lnTo>
                        <a:cubicBezTo>
                          <a:pt x="9846" y="17088"/>
                          <a:pt x="9873" y="17360"/>
                          <a:pt x="9927" y="17631"/>
                        </a:cubicBezTo>
                        <a:lnTo>
                          <a:pt x="10009" y="18146"/>
                        </a:lnTo>
                        <a:cubicBezTo>
                          <a:pt x="10009" y="18255"/>
                          <a:pt x="10009" y="18336"/>
                          <a:pt x="10009" y="18417"/>
                        </a:cubicBezTo>
                        <a:cubicBezTo>
                          <a:pt x="10036" y="18499"/>
                          <a:pt x="10036" y="18580"/>
                          <a:pt x="10009" y="18661"/>
                        </a:cubicBezTo>
                        <a:cubicBezTo>
                          <a:pt x="10009" y="18675"/>
                          <a:pt x="9995" y="18682"/>
                          <a:pt x="9982" y="18682"/>
                        </a:cubicBezTo>
                        <a:cubicBezTo>
                          <a:pt x="9968" y="18682"/>
                          <a:pt x="9955" y="18675"/>
                          <a:pt x="9955" y="18661"/>
                        </a:cubicBezTo>
                        <a:cubicBezTo>
                          <a:pt x="9900" y="18580"/>
                          <a:pt x="9873" y="18499"/>
                          <a:pt x="9873" y="18417"/>
                        </a:cubicBezTo>
                        <a:cubicBezTo>
                          <a:pt x="9846" y="18336"/>
                          <a:pt x="9819" y="18227"/>
                          <a:pt x="9819" y="18146"/>
                        </a:cubicBezTo>
                        <a:cubicBezTo>
                          <a:pt x="9792" y="17983"/>
                          <a:pt x="9765" y="17821"/>
                          <a:pt x="9738" y="17631"/>
                        </a:cubicBezTo>
                        <a:cubicBezTo>
                          <a:pt x="9683" y="17360"/>
                          <a:pt x="9629" y="17061"/>
                          <a:pt x="9602" y="16763"/>
                        </a:cubicBezTo>
                        <a:cubicBezTo>
                          <a:pt x="9385" y="16709"/>
                          <a:pt x="9141" y="16654"/>
                          <a:pt x="8924" y="16573"/>
                        </a:cubicBezTo>
                        <a:lnTo>
                          <a:pt x="8924" y="16573"/>
                        </a:lnTo>
                        <a:cubicBezTo>
                          <a:pt x="9005" y="16681"/>
                          <a:pt x="9087" y="16817"/>
                          <a:pt x="9141" y="16926"/>
                        </a:cubicBezTo>
                        <a:cubicBezTo>
                          <a:pt x="9195" y="17007"/>
                          <a:pt x="9276" y="17170"/>
                          <a:pt x="9304" y="17224"/>
                        </a:cubicBezTo>
                        <a:cubicBezTo>
                          <a:pt x="9358" y="17251"/>
                          <a:pt x="9385" y="17305"/>
                          <a:pt x="9412" y="17360"/>
                        </a:cubicBezTo>
                        <a:cubicBezTo>
                          <a:pt x="9439" y="17414"/>
                          <a:pt x="9439" y="17468"/>
                          <a:pt x="9439" y="17522"/>
                        </a:cubicBezTo>
                        <a:cubicBezTo>
                          <a:pt x="9439" y="17549"/>
                          <a:pt x="9385" y="17577"/>
                          <a:pt x="9358" y="17577"/>
                        </a:cubicBezTo>
                        <a:lnTo>
                          <a:pt x="9331" y="17577"/>
                        </a:lnTo>
                        <a:cubicBezTo>
                          <a:pt x="9466" y="18092"/>
                          <a:pt x="9439" y="18661"/>
                          <a:pt x="9521" y="19177"/>
                        </a:cubicBezTo>
                        <a:cubicBezTo>
                          <a:pt x="9575" y="19557"/>
                          <a:pt x="9683" y="19936"/>
                          <a:pt x="9873" y="20262"/>
                        </a:cubicBezTo>
                        <a:cubicBezTo>
                          <a:pt x="10063" y="20587"/>
                          <a:pt x="10361" y="20831"/>
                          <a:pt x="10687" y="20994"/>
                        </a:cubicBezTo>
                        <a:cubicBezTo>
                          <a:pt x="11012" y="21130"/>
                          <a:pt x="11311" y="21374"/>
                          <a:pt x="11528" y="21672"/>
                        </a:cubicBezTo>
                        <a:cubicBezTo>
                          <a:pt x="11690" y="21998"/>
                          <a:pt x="11799" y="22323"/>
                          <a:pt x="11907" y="22649"/>
                        </a:cubicBezTo>
                        <a:cubicBezTo>
                          <a:pt x="11962" y="22811"/>
                          <a:pt x="12016" y="22947"/>
                          <a:pt x="12124" y="23083"/>
                        </a:cubicBezTo>
                        <a:cubicBezTo>
                          <a:pt x="12260" y="23218"/>
                          <a:pt x="12423" y="23300"/>
                          <a:pt x="12586" y="23354"/>
                        </a:cubicBezTo>
                        <a:cubicBezTo>
                          <a:pt x="12775" y="23408"/>
                          <a:pt x="12992" y="23435"/>
                          <a:pt x="13182" y="23435"/>
                        </a:cubicBezTo>
                        <a:cubicBezTo>
                          <a:pt x="13196" y="23422"/>
                          <a:pt x="13216" y="23415"/>
                          <a:pt x="13237" y="23415"/>
                        </a:cubicBezTo>
                        <a:cubicBezTo>
                          <a:pt x="13257" y="23415"/>
                          <a:pt x="13277" y="23422"/>
                          <a:pt x="13291" y="23435"/>
                        </a:cubicBezTo>
                        <a:cubicBezTo>
                          <a:pt x="13481" y="23462"/>
                          <a:pt x="13698" y="23462"/>
                          <a:pt x="13915" y="23462"/>
                        </a:cubicBezTo>
                        <a:cubicBezTo>
                          <a:pt x="14240" y="23489"/>
                          <a:pt x="14566" y="23489"/>
                          <a:pt x="14864" y="23489"/>
                        </a:cubicBezTo>
                        <a:cubicBezTo>
                          <a:pt x="14755" y="23001"/>
                          <a:pt x="14647" y="22486"/>
                          <a:pt x="14566" y="21971"/>
                        </a:cubicBezTo>
                        <a:cubicBezTo>
                          <a:pt x="14511" y="21726"/>
                          <a:pt x="14484" y="21482"/>
                          <a:pt x="14430" y="21211"/>
                        </a:cubicBezTo>
                        <a:cubicBezTo>
                          <a:pt x="14430" y="21103"/>
                          <a:pt x="14403" y="20913"/>
                          <a:pt x="14403" y="20831"/>
                        </a:cubicBezTo>
                        <a:lnTo>
                          <a:pt x="14403" y="20641"/>
                        </a:lnTo>
                        <a:cubicBezTo>
                          <a:pt x="14376" y="20587"/>
                          <a:pt x="14376" y="20533"/>
                          <a:pt x="14430" y="20479"/>
                        </a:cubicBezTo>
                        <a:lnTo>
                          <a:pt x="14484" y="20479"/>
                        </a:lnTo>
                        <a:cubicBezTo>
                          <a:pt x="14566" y="20506"/>
                          <a:pt x="14566" y="20560"/>
                          <a:pt x="14566" y="20614"/>
                        </a:cubicBezTo>
                        <a:cubicBezTo>
                          <a:pt x="14566" y="20696"/>
                          <a:pt x="14593" y="20750"/>
                          <a:pt x="14593" y="20831"/>
                        </a:cubicBezTo>
                        <a:cubicBezTo>
                          <a:pt x="14620" y="20940"/>
                          <a:pt x="14647" y="21075"/>
                          <a:pt x="14647" y="21211"/>
                        </a:cubicBezTo>
                        <a:cubicBezTo>
                          <a:pt x="14674" y="21455"/>
                          <a:pt x="14728" y="21699"/>
                          <a:pt x="14755" y="21943"/>
                        </a:cubicBezTo>
                        <a:cubicBezTo>
                          <a:pt x="14864" y="22459"/>
                          <a:pt x="14945" y="22974"/>
                          <a:pt x="15054" y="23489"/>
                        </a:cubicBezTo>
                        <a:cubicBezTo>
                          <a:pt x="15366" y="23503"/>
                          <a:pt x="15678" y="23510"/>
                          <a:pt x="15990" y="23510"/>
                        </a:cubicBezTo>
                        <a:cubicBezTo>
                          <a:pt x="16302" y="23510"/>
                          <a:pt x="16613" y="23503"/>
                          <a:pt x="16925" y="23489"/>
                        </a:cubicBezTo>
                        <a:cubicBezTo>
                          <a:pt x="17088" y="23489"/>
                          <a:pt x="17088" y="23734"/>
                          <a:pt x="16925" y="23734"/>
                        </a:cubicBezTo>
                        <a:lnTo>
                          <a:pt x="15461" y="23734"/>
                        </a:lnTo>
                        <a:cubicBezTo>
                          <a:pt x="15515" y="23923"/>
                          <a:pt x="15515" y="24086"/>
                          <a:pt x="15569" y="24303"/>
                        </a:cubicBezTo>
                        <a:cubicBezTo>
                          <a:pt x="15596" y="24520"/>
                          <a:pt x="15623" y="24710"/>
                          <a:pt x="15651" y="24954"/>
                        </a:cubicBezTo>
                        <a:cubicBezTo>
                          <a:pt x="15678" y="25198"/>
                          <a:pt x="15732" y="25415"/>
                          <a:pt x="15759" y="25632"/>
                        </a:cubicBezTo>
                        <a:cubicBezTo>
                          <a:pt x="15786" y="25849"/>
                          <a:pt x="15813" y="26066"/>
                          <a:pt x="15813" y="26283"/>
                        </a:cubicBezTo>
                        <a:cubicBezTo>
                          <a:pt x="15813" y="26324"/>
                          <a:pt x="15779" y="26344"/>
                          <a:pt x="15745" y="26344"/>
                        </a:cubicBezTo>
                        <a:cubicBezTo>
                          <a:pt x="15712" y="26344"/>
                          <a:pt x="15678" y="26324"/>
                          <a:pt x="15678" y="26283"/>
                        </a:cubicBezTo>
                        <a:cubicBezTo>
                          <a:pt x="15623" y="26066"/>
                          <a:pt x="15569" y="25849"/>
                          <a:pt x="15569" y="25632"/>
                        </a:cubicBezTo>
                        <a:lnTo>
                          <a:pt x="15461" y="24981"/>
                        </a:lnTo>
                        <a:cubicBezTo>
                          <a:pt x="15434" y="24737"/>
                          <a:pt x="15406" y="24493"/>
                          <a:pt x="15379" y="24303"/>
                        </a:cubicBezTo>
                        <a:cubicBezTo>
                          <a:pt x="15352" y="24113"/>
                          <a:pt x="15298" y="23923"/>
                          <a:pt x="15298" y="23734"/>
                        </a:cubicBezTo>
                        <a:cubicBezTo>
                          <a:pt x="14891" y="23706"/>
                          <a:pt x="14484" y="23706"/>
                          <a:pt x="14104" y="23706"/>
                        </a:cubicBezTo>
                        <a:cubicBezTo>
                          <a:pt x="14132" y="23788"/>
                          <a:pt x="14159" y="23896"/>
                          <a:pt x="14186" y="23978"/>
                        </a:cubicBezTo>
                        <a:cubicBezTo>
                          <a:pt x="14213" y="24113"/>
                          <a:pt x="14267" y="24249"/>
                          <a:pt x="14294" y="24385"/>
                        </a:cubicBezTo>
                        <a:cubicBezTo>
                          <a:pt x="14349" y="24656"/>
                          <a:pt x="14403" y="24927"/>
                          <a:pt x="14403" y="25225"/>
                        </a:cubicBezTo>
                        <a:cubicBezTo>
                          <a:pt x="14403" y="25239"/>
                          <a:pt x="14382" y="25246"/>
                          <a:pt x="14362" y="25246"/>
                        </a:cubicBezTo>
                        <a:cubicBezTo>
                          <a:pt x="14342" y="25246"/>
                          <a:pt x="14321" y="25239"/>
                          <a:pt x="14321" y="25225"/>
                        </a:cubicBezTo>
                        <a:cubicBezTo>
                          <a:pt x="14240" y="24954"/>
                          <a:pt x="14186" y="24683"/>
                          <a:pt x="14132" y="24412"/>
                        </a:cubicBezTo>
                        <a:cubicBezTo>
                          <a:pt x="14104" y="24276"/>
                          <a:pt x="14050" y="24140"/>
                          <a:pt x="14023" y="24032"/>
                        </a:cubicBezTo>
                        <a:cubicBezTo>
                          <a:pt x="13996" y="23896"/>
                          <a:pt x="13969" y="23788"/>
                          <a:pt x="13942" y="23679"/>
                        </a:cubicBezTo>
                        <a:lnTo>
                          <a:pt x="13508" y="23652"/>
                        </a:lnTo>
                        <a:lnTo>
                          <a:pt x="13372" y="23652"/>
                        </a:lnTo>
                        <a:cubicBezTo>
                          <a:pt x="13399" y="23734"/>
                          <a:pt x="13426" y="23815"/>
                          <a:pt x="13453" y="23869"/>
                        </a:cubicBezTo>
                        <a:cubicBezTo>
                          <a:pt x="13481" y="24005"/>
                          <a:pt x="13535" y="24168"/>
                          <a:pt x="13589" y="24303"/>
                        </a:cubicBezTo>
                        <a:cubicBezTo>
                          <a:pt x="13643" y="24439"/>
                          <a:pt x="13698" y="24602"/>
                          <a:pt x="13779" y="24737"/>
                        </a:cubicBezTo>
                        <a:cubicBezTo>
                          <a:pt x="13833" y="24873"/>
                          <a:pt x="13887" y="25008"/>
                          <a:pt x="13942" y="25144"/>
                        </a:cubicBezTo>
                        <a:cubicBezTo>
                          <a:pt x="13942" y="25198"/>
                          <a:pt x="13915" y="25225"/>
                          <a:pt x="13887" y="25253"/>
                        </a:cubicBezTo>
                        <a:cubicBezTo>
                          <a:pt x="14077" y="25931"/>
                          <a:pt x="14294" y="26609"/>
                          <a:pt x="14484" y="27287"/>
                        </a:cubicBezTo>
                        <a:cubicBezTo>
                          <a:pt x="14755" y="28236"/>
                          <a:pt x="15027" y="29185"/>
                          <a:pt x="15271" y="30135"/>
                        </a:cubicBezTo>
                        <a:cubicBezTo>
                          <a:pt x="15515" y="31111"/>
                          <a:pt x="15732" y="32061"/>
                          <a:pt x="15949" y="33037"/>
                        </a:cubicBezTo>
                        <a:cubicBezTo>
                          <a:pt x="16166" y="33986"/>
                          <a:pt x="16356" y="34963"/>
                          <a:pt x="16518" y="35939"/>
                        </a:cubicBezTo>
                        <a:cubicBezTo>
                          <a:pt x="16573" y="36183"/>
                          <a:pt x="16600" y="36428"/>
                          <a:pt x="16654" y="36672"/>
                        </a:cubicBezTo>
                        <a:cubicBezTo>
                          <a:pt x="16681" y="36889"/>
                          <a:pt x="16735" y="37106"/>
                          <a:pt x="16817" y="37323"/>
                        </a:cubicBezTo>
                        <a:cubicBezTo>
                          <a:pt x="16871" y="37485"/>
                          <a:pt x="17007" y="37621"/>
                          <a:pt x="17197" y="37702"/>
                        </a:cubicBezTo>
                        <a:cubicBezTo>
                          <a:pt x="17240" y="37717"/>
                          <a:pt x="17286" y="37724"/>
                          <a:pt x="17332" y="37724"/>
                        </a:cubicBezTo>
                        <a:cubicBezTo>
                          <a:pt x="17457" y="37724"/>
                          <a:pt x="17586" y="37673"/>
                          <a:pt x="17685" y="37594"/>
                        </a:cubicBezTo>
                        <a:cubicBezTo>
                          <a:pt x="17848" y="37458"/>
                          <a:pt x="17983" y="37296"/>
                          <a:pt x="18119" y="37133"/>
                        </a:cubicBezTo>
                        <a:lnTo>
                          <a:pt x="18607" y="36536"/>
                        </a:lnTo>
                        <a:cubicBezTo>
                          <a:pt x="18688" y="36455"/>
                          <a:pt x="18743" y="36373"/>
                          <a:pt x="18824" y="36292"/>
                        </a:cubicBezTo>
                        <a:lnTo>
                          <a:pt x="18933" y="36156"/>
                        </a:lnTo>
                        <a:cubicBezTo>
                          <a:pt x="18878" y="35614"/>
                          <a:pt x="18851" y="35071"/>
                          <a:pt x="18797" y="34556"/>
                        </a:cubicBezTo>
                        <a:cubicBezTo>
                          <a:pt x="18770" y="34448"/>
                          <a:pt x="18770" y="34339"/>
                          <a:pt x="18770" y="34258"/>
                        </a:cubicBezTo>
                        <a:cubicBezTo>
                          <a:pt x="18770" y="34068"/>
                          <a:pt x="18743" y="33905"/>
                          <a:pt x="18716" y="33715"/>
                        </a:cubicBezTo>
                        <a:cubicBezTo>
                          <a:pt x="18661" y="33444"/>
                          <a:pt x="18661" y="33146"/>
                          <a:pt x="18688" y="32874"/>
                        </a:cubicBezTo>
                        <a:cubicBezTo>
                          <a:pt x="18700" y="32851"/>
                          <a:pt x="18716" y="32843"/>
                          <a:pt x="18733" y="32843"/>
                        </a:cubicBezTo>
                        <a:cubicBezTo>
                          <a:pt x="18757" y="32843"/>
                          <a:pt x="18781" y="32859"/>
                          <a:pt x="18797" y="32874"/>
                        </a:cubicBezTo>
                        <a:cubicBezTo>
                          <a:pt x="18824" y="33010"/>
                          <a:pt x="18851" y="33146"/>
                          <a:pt x="18878" y="33281"/>
                        </a:cubicBezTo>
                        <a:cubicBezTo>
                          <a:pt x="18905" y="33417"/>
                          <a:pt x="18933" y="33580"/>
                          <a:pt x="18933" y="33715"/>
                        </a:cubicBezTo>
                        <a:cubicBezTo>
                          <a:pt x="18960" y="33986"/>
                          <a:pt x="18960" y="34258"/>
                          <a:pt x="18987" y="34529"/>
                        </a:cubicBezTo>
                        <a:cubicBezTo>
                          <a:pt x="19041" y="35017"/>
                          <a:pt x="19095" y="35478"/>
                          <a:pt x="19095" y="35939"/>
                        </a:cubicBezTo>
                        <a:cubicBezTo>
                          <a:pt x="19204" y="35777"/>
                          <a:pt x="19367" y="35614"/>
                          <a:pt x="19502" y="35478"/>
                        </a:cubicBezTo>
                        <a:cubicBezTo>
                          <a:pt x="19665" y="35343"/>
                          <a:pt x="19828" y="35207"/>
                          <a:pt x="20017" y="35153"/>
                        </a:cubicBezTo>
                        <a:lnTo>
                          <a:pt x="20072" y="35153"/>
                        </a:lnTo>
                        <a:cubicBezTo>
                          <a:pt x="20045" y="35044"/>
                          <a:pt x="20072" y="34936"/>
                          <a:pt x="20099" y="34827"/>
                        </a:cubicBezTo>
                        <a:cubicBezTo>
                          <a:pt x="20126" y="34665"/>
                          <a:pt x="20153" y="34529"/>
                          <a:pt x="20180" y="34366"/>
                        </a:cubicBezTo>
                        <a:cubicBezTo>
                          <a:pt x="20262" y="33851"/>
                          <a:pt x="20343" y="33308"/>
                          <a:pt x="20397" y="32739"/>
                        </a:cubicBezTo>
                        <a:cubicBezTo>
                          <a:pt x="20397" y="32495"/>
                          <a:pt x="20451" y="32223"/>
                          <a:pt x="20451" y="31952"/>
                        </a:cubicBezTo>
                        <a:cubicBezTo>
                          <a:pt x="20451" y="31681"/>
                          <a:pt x="20479" y="31410"/>
                          <a:pt x="20506" y="31138"/>
                        </a:cubicBezTo>
                        <a:cubicBezTo>
                          <a:pt x="20506" y="31125"/>
                          <a:pt x="20526" y="31118"/>
                          <a:pt x="20546" y="31118"/>
                        </a:cubicBezTo>
                        <a:cubicBezTo>
                          <a:pt x="20567" y="31118"/>
                          <a:pt x="20587" y="31125"/>
                          <a:pt x="20587" y="31138"/>
                        </a:cubicBezTo>
                        <a:cubicBezTo>
                          <a:pt x="20614" y="31437"/>
                          <a:pt x="20614" y="31762"/>
                          <a:pt x="20614" y="32061"/>
                        </a:cubicBezTo>
                        <a:cubicBezTo>
                          <a:pt x="20587" y="32603"/>
                          <a:pt x="20533" y="33146"/>
                          <a:pt x="20451" y="33688"/>
                        </a:cubicBezTo>
                        <a:cubicBezTo>
                          <a:pt x="20424" y="33959"/>
                          <a:pt x="20370" y="34231"/>
                          <a:pt x="20343" y="34502"/>
                        </a:cubicBezTo>
                        <a:cubicBezTo>
                          <a:pt x="20316" y="34637"/>
                          <a:pt x="20289" y="34773"/>
                          <a:pt x="20262" y="34909"/>
                        </a:cubicBezTo>
                        <a:cubicBezTo>
                          <a:pt x="20234" y="34963"/>
                          <a:pt x="20234" y="35044"/>
                          <a:pt x="20207" y="35126"/>
                        </a:cubicBezTo>
                        <a:cubicBezTo>
                          <a:pt x="20248" y="35112"/>
                          <a:pt x="20289" y="35105"/>
                          <a:pt x="20329" y="35105"/>
                        </a:cubicBezTo>
                        <a:cubicBezTo>
                          <a:pt x="20370" y="35105"/>
                          <a:pt x="20411" y="35112"/>
                          <a:pt x="20451" y="35126"/>
                        </a:cubicBezTo>
                        <a:cubicBezTo>
                          <a:pt x="20479" y="35044"/>
                          <a:pt x="20506" y="34963"/>
                          <a:pt x="20506" y="34909"/>
                        </a:cubicBezTo>
                        <a:lnTo>
                          <a:pt x="20587" y="34556"/>
                        </a:lnTo>
                        <a:cubicBezTo>
                          <a:pt x="20614" y="34420"/>
                          <a:pt x="20641" y="34258"/>
                          <a:pt x="20668" y="34176"/>
                        </a:cubicBezTo>
                        <a:cubicBezTo>
                          <a:pt x="20668" y="34095"/>
                          <a:pt x="20696" y="33932"/>
                          <a:pt x="20777" y="33878"/>
                        </a:cubicBezTo>
                        <a:lnTo>
                          <a:pt x="20831" y="33878"/>
                        </a:lnTo>
                        <a:cubicBezTo>
                          <a:pt x="20858" y="33932"/>
                          <a:pt x="20858" y="33986"/>
                          <a:pt x="20831" y="34041"/>
                        </a:cubicBezTo>
                        <a:cubicBezTo>
                          <a:pt x="20831" y="34095"/>
                          <a:pt x="20804" y="34176"/>
                          <a:pt x="20804" y="34231"/>
                        </a:cubicBezTo>
                        <a:cubicBezTo>
                          <a:pt x="20777" y="34339"/>
                          <a:pt x="20750" y="34448"/>
                          <a:pt x="20723" y="34556"/>
                        </a:cubicBezTo>
                        <a:cubicBezTo>
                          <a:pt x="20696" y="34692"/>
                          <a:pt x="20668" y="34800"/>
                          <a:pt x="20641" y="34936"/>
                        </a:cubicBezTo>
                        <a:cubicBezTo>
                          <a:pt x="20641" y="34990"/>
                          <a:pt x="20614" y="35044"/>
                          <a:pt x="20614" y="35126"/>
                        </a:cubicBezTo>
                        <a:cubicBezTo>
                          <a:pt x="20804" y="35207"/>
                          <a:pt x="20994" y="35261"/>
                          <a:pt x="21211" y="35288"/>
                        </a:cubicBezTo>
                        <a:cubicBezTo>
                          <a:pt x="21374" y="35288"/>
                          <a:pt x="21536" y="35234"/>
                          <a:pt x="21645" y="35098"/>
                        </a:cubicBezTo>
                        <a:cubicBezTo>
                          <a:pt x="21916" y="34800"/>
                          <a:pt x="22133" y="34475"/>
                          <a:pt x="22269" y="34095"/>
                        </a:cubicBezTo>
                        <a:cubicBezTo>
                          <a:pt x="22486" y="33688"/>
                          <a:pt x="22648" y="33254"/>
                          <a:pt x="22838" y="32820"/>
                        </a:cubicBezTo>
                        <a:cubicBezTo>
                          <a:pt x="22947" y="32495"/>
                          <a:pt x="23055" y="32196"/>
                          <a:pt x="23164" y="31844"/>
                        </a:cubicBezTo>
                        <a:cubicBezTo>
                          <a:pt x="23354" y="31301"/>
                          <a:pt x="23516" y="30732"/>
                          <a:pt x="23652" y="30162"/>
                        </a:cubicBezTo>
                        <a:cubicBezTo>
                          <a:pt x="23733" y="29728"/>
                          <a:pt x="23842" y="29267"/>
                          <a:pt x="23896" y="28806"/>
                        </a:cubicBezTo>
                        <a:cubicBezTo>
                          <a:pt x="23950" y="28562"/>
                          <a:pt x="23978" y="28345"/>
                          <a:pt x="24005" y="28101"/>
                        </a:cubicBezTo>
                        <a:cubicBezTo>
                          <a:pt x="24005" y="28019"/>
                          <a:pt x="24032" y="27938"/>
                          <a:pt x="24032" y="27802"/>
                        </a:cubicBezTo>
                        <a:cubicBezTo>
                          <a:pt x="24059" y="27694"/>
                          <a:pt x="24059" y="27531"/>
                          <a:pt x="24086" y="27422"/>
                        </a:cubicBezTo>
                        <a:cubicBezTo>
                          <a:pt x="24086" y="27355"/>
                          <a:pt x="24134" y="27321"/>
                          <a:pt x="24181" y="27321"/>
                        </a:cubicBezTo>
                        <a:cubicBezTo>
                          <a:pt x="24228" y="27321"/>
                          <a:pt x="24276" y="27355"/>
                          <a:pt x="24276" y="27422"/>
                        </a:cubicBezTo>
                        <a:cubicBezTo>
                          <a:pt x="24249" y="27612"/>
                          <a:pt x="24249" y="27802"/>
                          <a:pt x="24249" y="27965"/>
                        </a:cubicBezTo>
                        <a:lnTo>
                          <a:pt x="24249" y="28101"/>
                        </a:lnTo>
                        <a:cubicBezTo>
                          <a:pt x="24140" y="29050"/>
                          <a:pt x="23950" y="29999"/>
                          <a:pt x="23706" y="30921"/>
                        </a:cubicBezTo>
                        <a:cubicBezTo>
                          <a:pt x="23462" y="31762"/>
                          <a:pt x="23191" y="32603"/>
                          <a:pt x="22838" y="33417"/>
                        </a:cubicBezTo>
                        <a:lnTo>
                          <a:pt x="22757" y="33607"/>
                        </a:lnTo>
                        <a:cubicBezTo>
                          <a:pt x="22594" y="34014"/>
                          <a:pt x="22404" y="34420"/>
                          <a:pt x="22187" y="34800"/>
                        </a:cubicBezTo>
                        <a:cubicBezTo>
                          <a:pt x="22187" y="34827"/>
                          <a:pt x="22187" y="34827"/>
                          <a:pt x="22187" y="34854"/>
                        </a:cubicBezTo>
                        <a:cubicBezTo>
                          <a:pt x="22242" y="34963"/>
                          <a:pt x="22296" y="35071"/>
                          <a:pt x="22377" y="35180"/>
                        </a:cubicBezTo>
                        <a:cubicBezTo>
                          <a:pt x="22486" y="35315"/>
                          <a:pt x="22594" y="35424"/>
                          <a:pt x="22757" y="35532"/>
                        </a:cubicBezTo>
                        <a:cubicBezTo>
                          <a:pt x="23028" y="35695"/>
                          <a:pt x="23327" y="35804"/>
                          <a:pt x="23652" y="35831"/>
                        </a:cubicBezTo>
                        <a:lnTo>
                          <a:pt x="23733" y="35641"/>
                        </a:lnTo>
                        <a:cubicBezTo>
                          <a:pt x="23733" y="35532"/>
                          <a:pt x="23788" y="35397"/>
                          <a:pt x="23869" y="35315"/>
                        </a:cubicBezTo>
                        <a:cubicBezTo>
                          <a:pt x="23896" y="35261"/>
                          <a:pt x="23896" y="35207"/>
                          <a:pt x="23923" y="35180"/>
                        </a:cubicBezTo>
                        <a:cubicBezTo>
                          <a:pt x="24222" y="34258"/>
                          <a:pt x="24493" y="33363"/>
                          <a:pt x="24710" y="32440"/>
                        </a:cubicBezTo>
                        <a:cubicBezTo>
                          <a:pt x="24721" y="32386"/>
                          <a:pt x="24758" y="32362"/>
                          <a:pt x="24797" y="32362"/>
                        </a:cubicBezTo>
                        <a:cubicBezTo>
                          <a:pt x="24855" y="32362"/>
                          <a:pt x="24916" y="32414"/>
                          <a:pt x="24900" y="32495"/>
                        </a:cubicBezTo>
                        <a:cubicBezTo>
                          <a:pt x="24900" y="32630"/>
                          <a:pt x="24873" y="32766"/>
                          <a:pt x="24846" y="32874"/>
                        </a:cubicBezTo>
                        <a:cubicBezTo>
                          <a:pt x="24818" y="33037"/>
                          <a:pt x="24791" y="33173"/>
                          <a:pt x="24764" y="33335"/>
                        </a:cubicBezTo>
                        <a:cubicBezTo>
                          <a:pt x="24683" y="33607"/>
                          <a:pt x="24629" y="33905"/>
                          <a:pt x="24574" y="34203"/>
                        </a:cubicBezTo>
                        <a:lnTo>
                          <a:pt x="24384" y="35098"/>
                        </a:lnTo>
                        <a:cubicBezTo>
                          <a:pt x="24357" y="35234"/>
                          <a:pt x="24330" y="35370"/>
                          <a:pt x="24303" y="35532"/>
                        </a:cubicBezTo>
                        <a:cubicBezTo>
                          <a:pt x="24276" y="35560"/>
                          <a:pt x="24276" y="35614"/>
                          <a:pt x="24276" y="35641"/>
                        </a:cubicBezTo>
                        <a:cubicBezTo>
                          <a:pt x="24330" y="35668"/>
                          <a:pt x="24357" y="35749"/>
                          <a:pt x="24330" y="35804"/>
                        </a:cubicBezTo>
                        <a:cubicBezTo>
                          <a:pt x="24303" y="35831"/>
                          <a:pt x="24276" y="35858"/>
                          <a:pt x="24249" y="35885"/>
                        </a:cubicBezTo>
                        <a:lnTo>
                          <a:pt x="24547" y="35885"/>
                        </a:lnTo>
                        <a:lnTo>
                          <a:pt x="25632" y="35912"/>
                        </a:lnTo>
                        <a:lnTo>
                          <a:pt x="26147" y="35939"/>
                        </a:lnTo>
                        <a:cubicBezTo>
                          <a:pt x="26337" y="35939"/>
                          <a:pt x="26500" y="35939"/>
                          <a:pt x="26663" y="35994"/>
                        </a:cubicBezTo>
                        <a:cubicBezTo>
                          <a:pt x="26744" y="36048"/>
                          <a:pt x="26717" y="36129"/>
                          <a:pt x="26636" y="36156"/>
                        </a:cubicBezTo>
                        <a:cubicBezTo>
                          <a:pt x="26554" y="36183"/>
                          <a:pt x="26446" y="36183"/>
                          <a:pt x="26337" y="36183"/>
                        </a:cubicBezTo>
                        <a:lnTo>
                          <a:pt x="25822" y="36183"/>
                        </a:lnTo>
                        <a:cubicBezTo>
                          <a:pt x="25822" y="36238"/>
                          <a:pt x="25822" y="36292"/>
                          <a:pt x="25849" y="36373"/>
                        </a:cubicBezTo>
                        <a:cubicBezTo>
                          <a:pt x="25849" y="36455"/>
                          <a:pt x="25876" y="36563"/>
                          <a:pt x="25876" y="36645"/>
                        </a:cubicBezTo>
                        <a:cubicBezTo>
                          <a:pt x="25903" y="36862"/>
                          <a:pt x="25903" y="37051"/>
                          <a:pt x="25930" y="37268"/>
                        </a:cubicBezTo>
                        <a:cubicBezTo>
                          <a:pt x="25958" y="37458"/>
                          <a:pt x="25985" y="37675"/>
                          <a:pt x="25985" y="37865"/>
                        </a:cubicBezTo>
                        <a:cubicBezTo>
                          <a:pt x="26012" y="37974"/>
                          <a:pt x="26012" y="38082"/>
                          <a:pt x="26012" y="38163"/>
                        </a:cubicBezTo>
                        <a:cubicBezTo>
                          <a:pt x="26012" y="38272"/>
                          <a:pt x="26012" y="38380"/>
                          <a:pt x="26012" y="38462"/>
                        </a:cubicBezTo>
                        <a:cubicBezTo>
                          <a:pt x="25998" y="38489"/>
                          <a:pt x="25978" y="38503"/>
                          <a:pt x="25958" y="38503"/>
                        </a:cubicBezTo>
                        <a:cubicBezTo>
                          <a:pt x="25937" y="38503"/>
                          <a:pt x="25917" y="38489"/>
                          <a:pt x="25903" y="38462"/>
                        </a:cubicBezTo>
                        <a:cubicBezTo>
                          <a:pt x="25849" y="38380"/>
                          <a:pt x="25849" y="38272"/>
                          <a:pt x="25849" y="38163"/>
                        </a:cubicBezTo>
                        <a:cubicBezTo>
                          <a:pt x="25822" y="38082"/>
                          <a:pt x="25822" y="37974"/>
                          <a:pt x="25822" y="37892"/>
                        </a:cubicBezTo>
                        <a:lnTo>
                          <a:pt x="25768" y="37268"/>
                        </a:lnTo>
                        <a:lnTo>
                          <a:pt x="25713" y="36672"/>
                        </a:lnTo>
                        <a:lnTo>
                          <a:pt x="25686" y="36373"/>
                        </a:lnTo>
                        <a:cubicBezTo>
                          <a:pt x="25659" y="36292"/>
                          <a:pt x="25659" y="36211"/>
                          <a:pt x="25686" y="36156"/>
                        </a:cubicBezTo>
                        <a:lnTo>
                          <a:pt x="25415" y="36156"/>
                        </a:lnTo>
                        <a:lnTo>
                          <a:pt x="24818" y="36129"/>
                        </a:lnTo>
                        <a:lnTo>
                          <a:pt x="24818" y="36156"/>
                        </a:lnTo>
                        <a:cubicBezTo>
                          <a:pt x="24846" y="36319"/>
                          <a:pt x="24900" y="36482"/>
                          <a:pt x="24927" y="36672"/>
                        </a:cubicBezTo>
                        <a:cubicBezTo>
                          <a:pt x="25063" y="37377"/>
                          <a:pt x="25252" y="38109"/>
                          <a:pt x="25469" y="38814"/>
                        </a:cubicBezTo>
                        <a:cubicBezTo>
                          <a:pt x="25659" y="39438"/>
                          <a:pt x="25958" y="40062"/>
                          <a:pt x="26337" y="40605"/>
                        </a:cubicBezTo>
                        <a:cubicBezTo>
                          <a:pt x="26690" y="41120"/>
                          <a:pt x="27124" y="41554"/>
                          <a:pt x="27612" y="41907"/>
                        </a:cubicBezTo>
                        <a:cubicBezTo>
                          <a:pt x="27856" y="42069"/>
                          <a:pt x="28128" y="42205"/>
                          <a:pt x="28399" y="42313"/>
                        </a:cubicBezTo>
                        <a:cubicBezTo>
                          <a:pt x="28697" y="42395"/>
                          <a:pt x="28968" y="42476"/>
                          <a:pt x="29267" y="42530"/>
                        </a:cubicBezTo>
                        <a:cubicBezTo>
                          <a:pt x="29484" y="42585"/>
                          <a:pt x="29728" y="42612"/>
                          <a:pt x="29945" y="42693"/>
                        </a:cubicBezTo>
                        <a:lnTo>
                          <a:pt x="29945" y="42476"/>
                        </a:lnTo>
                        <a:lnTo>
                          <a:pt x="29918" y="42042"/>
                        </a:lnTo>
                        <a:lnTo>
                          <a:pt x="29891" y="41174"/>
                        </a:lnTo>
                        <a:cubicBezTo>
                          <a:pt x="29863" y="40144"/>
                          <a:pt x="29809" y="39113"/>
                          <a:pt x="29809" y="38055"/>
                        </a:cubicBezTo>
                        <a:lnTo>
                          <a:pt x="29809" y="36807"/>
                        </a:lnTo>
                        <a:lnTo>
                          <a:pt x="29809" y="36509"/>
                        </a:lnTo>
                        <a:cubicBezTo>
                          <a:pt x="29809" y="35994"/>
                          <a:pt x="29836" y="35478"/>
                          <a:pt x="29891" y="34963"/>
                        </a:cubicBezTo>
                        <a:cubicBezTo>
                          <a:pt x="29891" y="34936"/>
                          <a:pt x="29911" y="34922"/>
                          <a:pt x="29931" y="34922"/>
                        </a:cubicBezTo>
                        <a:cubicBezTo>
                          <a:pt x="29952" y="34922"/>
                          <a:pt x="29972" y="34936"/>
                          <a:pt x="29972" y="34963"/>
                        </a:cubicBezTo>
                        <a:lnTo>
                          <a:pt x="29972" y="36699"/>
                        </a:lnTo>
                        <a:lnTo>
                          <a:pt x="29972" y="36780"/>
                        </a:lnTo>
                        <a:cubicBezTo>
                          <a:pt x="29972" y="37784"/>
                          <a:pt x="29999" y="38814"/>
                          <a:pt x="30026" y="39818"/>
                        </a:cubicBezTo>
                        <a:cubicBezTo>
                          <a:pt x="30026" y="40361"/>
                          <a:pt x="30053" y="40849"/>
                          <a:pt x="30080" y="41364"/>
                        </a:cubicBezTo>
                        <a:cubicBezTo>
                          <a:pt x="30080" y="41635"/>
                          <a:pt x="30080" y="41879"/>
                          <a:pt x="30080" y="42151"/>
                        </a:cubicBezTo>
                        <a:lnTo>
                          <a:pt x="30080" y="42747"/>
                        </a:lnTo>
                        <a:cubicBezTo>
                          <a:pt x="30352" y="42829"/>
                          <a:pt x="30596" y="42992"/>
                          <a:pt x="30786" y="43181"/>
                        </a:cubicBezTo>
                        <a:cubicBezTo>
                          <a:pt x="31003" y="43398"/>
                          <a:pt x="31138" y="43670"/>
                          <a:pt x="31247" y="43968"/>
                        </a:cubicBezTo>
                        <a:cubicBezTo>
                          <a:pt x="31328" y="44266"/>
                          <a:pt x="31437" y="44538"/>
                          <a:pt x="31626" y="44809"/>
                        </a:cubicBezTo>
                        <a:cubicBezTo>
                          <a:pt x="31762" y="44972"/>
                          <a:pt x="31925" y="45107"/>
                          <a:pt x="32115" y="45189"/>
                        </a:cubicBezTo>
                        <a:cubicBezTo>
                          <a:pt x="32115" y="45080"/>
                          <a:pt x="32115" y="45026"/>
                          <a:pt x="32115" y="44890"/>
                        </a:cubicBezTo>
                        <a:cubicBezTo>
                          <a:pt x="32115" y="44727"/>
                          <a:pt x="32142" y="44592"/>
                          <a:pt x="32142" y="44456"/>
                        </a:cubicBezTo>
                        <a:cubicBezTo>
                          <a:pt x="32169" y="43941"/>
                          <a:pt x="32223" y="43453"/>
                          <a:pt x="32250" y="42937"/>
                        </a:cubicBezTo>
                        <a:lnTo>
                          <a:pt x="32305" y="42205"/>
                        </a:lnTo>
                        <a:lnTo>
                          <a:pt x="32332" y="41798"/>
                        </a:lnTo>
                        <a:cubicBezTo>
                          <a:pt x="32332" y="41690"/>
                          <a:pt x="32359" y="41581"/>
                          <a:pt x="32386" y="41445"/>
                        </a:cubicBezTo>
                        <a:cubicBezTo>
                          <a:pt x="32386" y="41445"/>
                          <a:pt x="32386" y="41418"/>
                          <a:pt x="32413" y="41418"/>
                        </a:cubicBezTo>
                        <a:cubicBezTo>
                          <a:pt x="32425" y="41371"/>
                          <a:pt x="32463" y="41349"/>
                          <a:pt x="32504" y="41349"/>
                        </a:cubicBezTo>
                        <a:cubicBezTo>
                          <a:pt x="32557" y="41349"/>
                          <a:pt x="32615" y="41385"/>
                          <a:pt x="32630" y="41445"/>
                        </a:cubicBezTo>
                        <a:cubicBezTo>
                          <a:pt x="32603" y="42286"/>
                          <a:pt x="32576" y="43127"/>
                          <a:pt x="32522" y="43995"/>
                        </a:cubicBezTo>
                        <a:cubicBezTo>
                          <a:pt x="32549" y="44293"/>
                          <a:pt x="32549" y="44619"/>
                          <a:pt x="32549" y="44944"/>
                        </a:cubicBezTo>
                        <a:cubicBezTo>
                          <a:pt x="32576" y="44944"/>
                          <a:pt x="32603" y="44944"/>
                          <a:pt x="32630" y="44972"/>
                        </a:cubicBezTo>
                        <a:cubicBezTo>
                          <a:pt x="32684" y="45107"/>
                          <a:pt x="32711" y="45270"/>
                          <a:pt x="32684" y="45406"/>
                        </a:cubicBezTo>
                        <a:cubicBezTo>
                          <a:pt x="32901" y="45487"/>
                          <a:pt x="33118" y="45541"/>
                          <a:pt x="33362" y="45623"/>
                        </a:cubicBezTo>
                        <a:lnTo>
                          <a:pt x="34447" y="45975"/>
                        </a:lnTo>
                        <a:lnTo>
                          <a:pt x="35668" y="46328"/>
                        </a:lnTo>
                        <a:lnTo>
                          <a:pt x="36455" y="46572"/>
                        </a:lnTo>
                        <a:cubicBezTo>
                          <a:pt x="36427" y="46490"/>
                          <a:pt x="36427" y="46409"/>
                          <a:pt x="36427" y="46355"/>
                        </a:cubicBezTo>
                        <a:lnTo>
                          <a:pt x="36427" y="46111"/>
                        </a:lnTo>
                        <a:cubicBezTo>
                          <a:pt x="36427" y="45948"/>
                          <a:pt x="36455" y="45785"/>
                          <a:pt x="36455" y="45650"/>
                        </a:cubicBezTo>
                        <a:cubicBezTo>
                          <a:pt x="36482" y="45324"/>
                          <a:pt x="36509" y="44972"/>
                          <a:pt x="36536" y="44727"/>
                        </a:cubicBezTo>
                        <a:cubicBezTo>
                          <a:pt x="36536" y="44456"/>
                          <a:pt x="36563" y="44185"/>
                          <a:pt x="36563" y="43914"/>
                        </a:cubicBezTo>
                        <a:cubicBezTo>
                          <a:pt x="36617" y="43073"/>
                          <a:pt x="36617" y="42232"/>
                          <a:pt x="36590" y="41364"/>
                        </a:cubicBezTo>
                        <a:cubicBezTo>
                          <a:pt x="36590" y="41039"/>
                          <a:pt x="36563" y="40686"/>
                          <a:pt x="36536" y="40361"/>
                        </a:cubicBezTo>
                        <a:cubicBezTo>
                          <a:pt x="36536" y="40144"/>
                          <a:pt x="36536" y="39927"/>
                          <a:pt x="36509" y="39710"/>
                        </a:cubicBezTo>
                        <a:cubicBezTo>
                          <a:pt x="36482" y="39411"/>
                          <a:pt x="36455" y="39140"/>
                          <a:pt x="36427" y="38869"/>
                        </a:cubicBezTo>
                        <a:lnTo>
                          <a:pt x="36400" y="38462"/>
                        </a:lnTo>
                        <a:cubicBezTo>
                          <a:pt x="36373" y="38299"/>
                          <a:pt x="36373" y="38163"/>
                          <a:pt x="36373" y="38028"/>
                        </a:cubicBezTo>
                        <a:cubicBezTo>
                          <a:pt x="36387" y="38001"/>
                          <a:pt x="36407" y="37987"/>
                          <a:pt x="36427" y="37987"/>
                        </a:cubicBezTo>
                        <a:cubicBezTo>
                          <a:pt x="36448" y="37987"/>
                          <a:pt x="36468" y="38001"/>
                          <a:pt x="36482" y="38028"/>
                        </a:cubicBezTo>
                        <a:cubicBezTo>
                          <a:pt x="36536" y="38191"/>
                          <a:pt x="36563" y="38326"/>
                          <a:pt x="36563" y="38489"/>
                        </a:cubicBezTo>
                        <a:cubicBezTo>
                          <a:pt x="36590" y="38652"/>
                          <a:pt x="36617" y="38814"/>
                          <a:pt x="36617" y="38977"/>
                        </a:cubicBezTo>
                        <a:cubicBezTo>
                          <a:pt x="36644" y="39276"/>
                          <a:pt x="36672" y="39601"/>
                          <a:pt x="36699" y="39899"/>
                        </a:cubicBezTo>
                        <a:cubicBezTo>
                          <a:pt x="36726" y="40062"/>
                          <a:pt x="36726" y="40198"/>
                          <a:pt x="36753" y="40361"/>
                        </a:cubicBezTo>
                        <a:cubicBezTo>
                          <a:pt x="36753" y="40523"/>
                          <a:pt x="36780" y="40686"/>
                          <a:pt x="36780" y="40876"/>
                        </a:cubicBezTo>
                        <a:cubicBezTo>
                          <a:pt x="36997" y="40767"/>
                          <a:pt x="37214" y="40686"/>
                          <a:pt x="37458" y="40605"/>
                        </a:cubicBezTo>
                        <a:lnTo>
                          <a:pt x="37621" y="40550"/>
                        </a:lnTo>
                        <a:lnTo>
                          <a:pt x="37838" y="40442"/>
                        </a:lnTo>
                        <a:cubicBezTo>
                          <a:pt x="37946" y="40415"/>
                          <a:pt x="38028" y="40361"/>
                          <a:pt x="38109" y="40279"/>
                        </a:cubicBezTo>
                        <a:cubicBezTo>
                          <a:pt x="38163" y="40198"/>
                          <a:pt x="38190" y="40116"/>
                          <a:pt x="38190" y="40035"/>
                        </a:cubicBezTo>
                        <a:cubicBezTo>
                          <a:pt x="38218" y="39899"/>
                          <a:pt x="38218" y="39791"/>
                          <a:pt x="38218" y="39682"/>
                        </a:cubicBezTo>
                        <a:lnTo>
                          <a:pt x="38299" y="38923"/>
                        </a:lnTo>
                        <a:cubicBezTo>
                          <a:pt x="38353" y="38435"/>
                          <a:pt x="38380" y="37892"/>
                          <a:pt x="38435" y="37404"/>
                        </a:cubicBezTo>
                        <a:cubicBezTo>
                          <a:pt x="38462" y="36916"/>
                          <a:pt x="38489" y="36400"/>
                          <a:pt x="38516" y="35912"/>
                        </a:cubicBezTo>
                        <a:cubicBezTo>
                          <a:pt x="38543" y="35397"/>
                          <a:pt x="38570" y="34909"/>
                          <a:pt x="38624" y="34420"/>
                        </a:cubicBezTo>
                        <a:cubicBezTo>
                          <a:pt x="38637" y="34384"/>
                          <a:pt x="38660" y="34369"/>
                          <a:pt x="38682" y="34369"/>
                        </a:cubicBezTo>
                        <a:cubicBezTo>
                          <a:pt x="38708" y="34369"/>
                          <a:pt x="38733" y="34391"/>
                          <a:pt x="38733" y="34420"/>
                        </a:cubicBezTo>
                        <a:cubicBezTo>
                          <a:pt x="38760" y="34692"/>
                          <a:pt x="38760" y="34990"/>
                          <a:pt x="38733" y="35288"/>
                        </a:cubicBezTo>
                        <a:cubicBezTo>
                          <a:pt x="38733" y="35587"/>
                          <a:pt x="38706" y="35885"/>
                          <a:pt x="38706" y="36183"/>
                        </a:cubicBezTo>
                        <a:cubicBezTo>
                          <a:pt x="38652" y="37214"/>
                          <a:pt x="38570" y="38245"/>
                          <a:pt x="38462" y="39276"/>
                        </a:cubicBezTo>
                        <a:cubicBezTo>
                          <a:pt x="38435" y="39520"/>
                          <a:pt x="38435" y="39764"/>
                          <a:pt x="38380" y="40035"/>
                        </a:cubicBezTo>
                        <a:cubicBezTo>
                          <a:pt x="38380" y="40225"/>
                          <a:pt x="38272" y="40415"/>
                          <a:pt x="38109" y="40550"/>
                        </a:cubicBezTo>
                        <a:cubicBezTo>
                          <a:pt x="38028" y="40578"/>
                          <a:pt x="37946" y="40632"/>
                          <a:pt x="37865" y="40659"/>
                        </a:cubicBezTo>
                        <a:lnTo>
                          <a:pt x="37811" y="40686"/>
                        </a:lnTo>
                        <a:lnTo>
                          <a:pt x="37512" y="40794"/>
                        </a:lnTo>
                        <a:cubicBezTo>
                          <a:pt x="37540" y="41256"/>
                          <a:pt x="37540" y="41744"/>
                          <a:pt x="37540" y="42205"/>
                        </a:cubicBezTo>
                        <a:cubicBezTo>
                          <a:pt x="37512" y="42422"/>
                          <a:pt x="37512" y="42639"/>
                          <a:pt x="37512" y="42883"/>
                        </a:cubicBezTo>
                        <a:cubicBezTo>
                          <a:pt x="37485" y="42992"/>
                          <a:pt x="37485" y="43100"/>
                          <a:pt x="37485" y="43209"/>
                        </a:cubicBezTo>
                        <a:cubicBezTo>
                          <a:pt x="37485" y="43317"/>
                          <a:pt x="37458" y="43426"/>
                          <a:pt x="37431" y="43561"/>
                        </a:cubicBezTo>
                        <a:cubicBezTo>
                          <a:pt x="37431" y="43575"/>
                          <a:pt x="37411" y="43581"/>
                          <a:pt x="37390" y="43581"/>
                        </a:cubicBezTo>
                        <a:cubicBezTo>
                          <a:pt x="37370" y="43581"/>
                          <a:pt x="37350" y="43575"/>
                          <a:pt x="37350" y="43561"/>
                        </a:cubicBezTo>
                        <a:cubicBezTo>
                          <a:pt x="37323" y="43426"/>
                          <a:pt x="37323" y="43317"/>
                          <a:pt x="37323" y="43209"/>
                        </a:cubicBezTo>
                        <a:lnTo>
                          <a:pt x="37323" y="42883"/>
                        </a:lnTo>
                        <a:cubicBezTo>
                          <a:pt x="37350" y="42639"/>
                          <a:pt x="37350" y="42422"/>
                          <a:pt x="37350" y="42205"/>
                        </a:cubicBezTo>
                        <a:cubicBezTo>
                          <a:pt x="37377" y="41744"/>
                          <a:pt x="37377" y="41283"/>
                          <a:pt x="37377" y="40849"/>
                        </a:cubicBezTo>
                        <a:lnTo>
                          <a:pt x="37377" y="40849"/>
                        </a:lnTo>
                        <a:cubicBezTo>
                          <a:pt x="37187" y="40903"/>
                          <a:pt x="36970" y="40984"/>
                          <a:pt x="36780" y="41039"/>
                        </a:cubicBezTo>
                        <a:cubicBezTo>
                          <a:pt x="36807" y="41798"/>
                          <a:pt x="36807" y="42530"/>
                          <a:pt x="36780" y="43290"/>
                        </a:cubicBezTo>
                        <a:cubicBezTo>
                          <a:pt x="36780" y="43480"/>
                          <a:pt x="36753" y="43697"/>
                          <a:pt x="36753" y="43914"/>
                        </a:cubicBezTo>
                        <a:cubicBezTo>
                          <a:pt x="36753" y="44266"/>
                          <a:pt x="36726" y="44619"/>
                          <a:pt x="36699" y="44944"/>
                        </a:cubicBezTo>
                        <a:cubicBezTo>
                          <a:pt x="36672" y="45243"/>
                          <a:pt x="36644" y="45514"/>
                          <a:pt x="36617" y="45785"/>
                        </a:cubicBezTo>
                        <a:cubicBezTo>
                          <a:pt x="36617" y="45921"/>
                          <a:pt x="36590" y="46084"/>
                          <a:pt x="36563" y="46219"/>
                        </a:cubicBezTo>
                        <a:cubicBezTo>
                          <a:pt x="36563" y="46274"/>
                          <a:pt x="36563" y="46355"/>
                          <a:pt x="36536" y="46409"/>
                        </a:cubicBezTo>
                        <a:cubicBezTo>
                          <a:pt x="36509" y="46490"/>
                          <a:pt x="36482" y="46545"/>
                          <a:pt x="36455" y="46599"/>
                        </a:cubicBezTo>
                        <a:lnTo>
                          <a:pt x="37919" y="47060"/>
                        </a:lnTo>
                        <a:lnTo>
                          <a:pt x="39086" y="47413"/>
                        </a:lnTo>
                        <a:cubicBezTo>
                          <a:pt x="39465" y="47521"/>
                          <a:pt x="39845" y="47630"/>
                          <a:pt x="40225" y="47765"/>
                        </a:cubicBezTo>
                        <a:cubicBezTo>
                          <a:pt x="40351" y="47816"/>
                          <a:pt x="40312" y="47985"/>
                          <a:pt x="40196" y="47985"/>
                        </a:cubicBezTo>
                        <a:cubicBezTo>
                          <a:pt x="40188" y="47985"/>
                          <a:pt x="40179" y="47984"/>
                          <a:pt x="40171" y="47982"/>
                        </a:cubicBezTo>
                        <a:cubicBezTo>
                          <a:pt x="39981" y="47928"/>
                          <a:pt x="39791" y="47874"/>
                          <a:pt x="39601" y="47820"/>
                        </a:cubicBezTo>
                        <a:lnTo>
                          <a:pt x="37241" y="47087"/>
                        </a:lnTo>
                        <a:lnTo>
                          <a:pt x="37241" y="47087"/>
                        </a:lnTo>
                        <a:cubicBezTo>
                          <a:pt x="37323" y="47331"/>
                          <a:pt x="37377" y="47548"/>
                          <a:pt x="37431" y="47792"/>
                        </a:cubicBezTo>
                        <a:cubicBezTo>
                          <a:pt x="37458" y="47928"/>
                          <a:pt x="37458" y="48091"/>
                          <a:pt x="37485" y="48226"/>
                        </a:cubicBezTo>
                        <a:cubicBezTo>
                          <a:pt x="37512" y="48362"/>
                          <a:pt x="37512" y="48525"/>
                          <a:pt x="37485" y="48660"/>
                        </a:cubicBezTo>
                        <a:cubicBezTo>
                          <a:pt x="37485" y="48688"/>
                          <a:pt x="37465" y="48701"/>
                          <a:pt x="37445" y="48701"/>
                        </a:cubicBezTo>
                        <a:cubicBezTo>
                          <a:pt x="37424" y="48701"/>
                          <a:pt x="37404" y="48688"/>
                          <a:pt x="37404" y="48660"/>
                        </a:cubicBezTo>
                        <a:cubicBezTo>
                          <a:pt x="37377" y="48525"/>
                          <a:pt x="37350" y="48389"/>
                          <a:pt x="37350" y="48254"/>
                        </a:cubicBezTo>
                        <a:cubicBezTo>
                          <a:pt x="37323" y="48091"/>
                          <a:pt x="37323" y="47955"/>
                          <a:pt x="37295" y="47820"/>
                        </a:cubicBezTo>
                        <a:cubicBezTo>
                          <a:pt x="37241" y="47548"/>
                          <a:pt x="37187" y="47304"/>
                          <a:pt x="37133" y="47060"/>
                        </a:cubicBezTo>
                        <a:lnTo>
                          <a:pt x="36970" y="47006"/>
                        </a:lnTo>
                        <a:lnTo>
                          <a:pt x="36970" y="47006"/>
                        </a:lnTo>
                        <a:cubicBezTo>
                          <a:pt x="36997" y="47114"/>
                          <a:pt x="37024" y="47223"/>
                          <a:pt x="37051" y="47331"/>
                        </a:cubicBezTo>
                        <a:cubicBezTo>
                          <a:pt x="37106" y="47494"/>
                          <a:pt x="37133" y="47657"/>
                          <a:pt x="37160" y="47820"/>
                        </a:cubicBezTo>
                        <a:cubicBezTo>
                          <a:pt x="37187" y="47955"/>
                          <a:pt x="37214" y="48145"/>
                          <a:pt x="37241" y="48308"/>
                        </a:cubicBezTo>
                        <a:lnTo>
                          <a:pt x="37241" y="48525"/>
                        </a:lnTo>
                        <a:cubicBezTo>
                          <a:pt x="37241" y="48606"/>
                          <a:pt x="37241" y="48688"/>
                          <a:pt x="37241" y="48769"/>
                        </a:cubicBezTo>
                        <a:cubicBezTo>
                          <a:pt x="37228" y="48782"/>
                          <a:pt x="37207" y="48789"/>
                          <a:pt x="37187" y="48789"/>
                        </a:cubicBezTo>
                        <a:cubicBezTo>
                          <a:pt x="37167" y="48789"/>
                          <a:pt x="37146" y="48782"/>
                          <a:pt x="37133" y="48769"/>
                        </a:cubicBezTo>
                        <a:cubicBezTo>
                          <a:pt x="37106" y="48688"/>
                          <a:pt x="37078" y="48606"/>
                          <a:pt x="37078" y="48552"/>
                        </a:cubicBezTo>
                        <a:cubicBezTo>
                          <a:pt x="37078" y="48471"/>
                          <a:pt x="37051" y="48389"/>
                          <a:pt x="37051" y="48308"/>
                        </a:cubicBezTo>
                        <a:cubicBezTo>
                          <a:pt x="37051" y="48145"/>
                          <a:pt x="37024" y="47982"/>
                          <a:pt x="36997" y="47820"/>
                        </a:cubicBezTo>
                        <a:cubicBezTo>
                          <a:pt x="36970" y="47684"/>
                          <a:pt x="36916" y="47494"/>
                          <a:pt x="36889" y="47358"/>
                        </a:cubicBezTo>
                        <a:cubicBezTo>
                          <a:pt x="36861" y="47223"/>
                          <a:pt x="36807" y="47087"/>
                          <a:pt x="36807" y="46952"/>
                        </a:cubicBezTo>
                        <a:lnTo>
                          <a:pt x="35153" y="46436"/>
                        </a:lnTo>
                        <a:lnTo>
                          <a:pt x="35153" y="46436"/>
                        </a:lnTo>
                        <a:cubicBezTo>
                          <a:pt x="35234" y="46599"/>
                          <a:pt x="35315" y="46762"/>
                          <a:pt x="35397" y="46924"/>
                        </a:cubicBezTo>
                        <a:cubicBezTo>
                          <a:pt x="35749" y="47684"/>
                          <a:pt x="36129" y="48416"/>
                          <a:pt x="36482" y="49149"/>
                        </a:cubicBezTo>
                        <a:cubicBezTo>
                          <a:pt x="36617" y="49447"/>
                          <a:pt x="36780" y="49718"/>
                          <a:pt x="36997" y="49962"/>
                        </a:cubicBezTo>
                        <a:cubicBezTo>
                          <a:pt x="37078" y="50044"/>
                          <a:pt x="37160" y="50125"/>
                          <a:pt x="37268" y="50179"/>
                        </a:cubicBezTo>
                        <a:lnTo>
                          <a:pt x="37268" y="50098"/>
                        </a:lnTo>
                        <a:cubicBezTo>
                          <a:pt x="37241" y="49989"/>
                          <a:pt x="37214" y="49908"/>
                          <a:pt x="37214" y="49800"/>
                        </a:cubicBezTo>
                        <a:cubicBezTo>
                          <a:pt x="37214" y="49610"/>
                          <a:pt x="37214" y="49420"/>
                          <a:pt x="37214" y="49230"/>
                        </a:cubicBezTo>
                        <a:cubicBezTo>
                          <a:pt x="37214" y="49189"/>
                          <a:pt x="37241" y="49169"/>
                          <a:pt x="37268" y="49169"/>
                        </a:cubicBezTo>
                        <a:cubicBezTo>
                          <a:pt x="37295" y="49169"/>
                          <a:pt x="37323" y="49189"/>
                          <a:pt x="37323" y="49230"/>
                        </a:cubicBezTo>
                        <a:cubicBezTo>
                          <a:pt x="37350" y="49420"/>
                          <a:pt x="37377" y="49610"/>
                          <a:pt x="37404" y="49800"/>
                        </a:cubicBezTo>
                        <a:cubicBezTo>
                          <a:pt x="37404" y="49881"/>
                          <a:pt x="37431" y="50017"/>
                          <a:pt x="37431" y="50071"/>
                        </a:cubicBezTo>
                        <a:cubicBezTo>
                          <a:pt x="37458" y="50152"/>
                          <a:pt x="37485" y="50206"/>
                          <a:pt x="37485" y="50261"/>
                        </a:cubicBezTo>
                        <a:cubicBezTo>
                          <a:pt x="37621" y="50315"/>
                          <a:pt x="37784" y="50369"/>
                          <a:pt x="37946" y="50396"/>
                        </a:cubicBezTo>
                        <a:cubicBezTo>
                          <a:pt x="38272" y="50396"/>
                          <a:pt x="38624" y="50451"/>
                          <a:pt x="38950" y="50505"/>
                        </a:cubicBezTo>
                        <a:cubicBezTo>
                          <a:pt x="39248" y="50586"/>
                          <a:pt x="39520" y="50668"/>
                          <a:pt x="39764" y="50803"/>
                        </a:cubicBezTo>
                        <a:cubicBezTo>
                          <a:pt x="40035" y="50939"/>
                          <a:pt x="40279" y="51074"/>
                          <a:pt x="40523" y="51264"/>
                        </a:cubicBezTo>
                        <a:cubicBezTo>
                          <a:pt x="40523" y="50776"/>
                          <a:pt x="40550" y="50288"/>
                          <a:pt x="40604" y="49800"/>
                        </a:cubicBezTo>
                        <a:cubicBezTo>
                          <a:pt x="40604" y="49528"/>
                          <a:pt x="40632" y="49257"/>
                          <a:pt x="40659" y="48986"/>
                        </a:cubicBezTo>
                        <a:lnTo>
                          <a:pt x="40686" y="48552"/>
                        </a:lnTo>
                        <a:cubicBezTo>
                          <a:pt x="40686" y="48443"/>
                          <a:pt x="40713" y="48308"/>
                          <a:pt x="40740" y="48172"/>
                        </a:cubicBezTo>
                        <a:cubicBezTo>
                          <a:pt x="40750" y="48151"/>
                          <a:pt x="40769" y="48143"/>
                          <a:pt x="40789" y="48143"/>
                        </a:cubicBezTo>
                        <a:cubicBezTo>
                          <a:pt x="40821" y="48143"/>
                          <a:pt x="40859" y="48166"/>
                          <a:pt x="40876" y="48199"/>
                        </a:cubicBezTo>
                        <a:cubicBezTo>
                          <a:pt x="40876" y="48254"/>
                          <a:pt x="40876" y="48335"/>
                          <a:pt x="40876" y="48389"/>
                        </a:cubicBezTo>
                        <a:lnTo>
                          <a:pt x="40876" y="48606"/>
                        </a:lnTo>
                        <a:cubicBezTo>
                          <a:pt x="40849" y="48742"/>
                          <a:pt x="40849" y="48877"/>
                          <a:pt x="40849" y="49013"/>
                        </a:cubicBezTo>
                        <a:cubicBezTo>
                          <a:pt x="40821" y="49284"/>
                          <a:pt x="40794" y="49555"/>
                          <a:pt x="40794" y="49827"/>
                        </a:cubicBezTo>
                        <a:cubicBezTo>
                          <a:pt x="40740" y="50342"/>
                          <a:pt x="40713" y="50857"/>
                          <a:pt x="40659" y="51373"/>
                        </a:cubicBezTo>
                        <a:lnTo>
                          <a:pt x="40794" y="51481"/>
                        </a:lnTo>
                        <a:cubicBezTo>
                          <a:pt x="40794" y="51237"/>
                          <a:pt x="40849" y="50993"/>
                          <a:pt x="40849" y="50749"/>
                        </a:cubicBezTo>
                        <a:cubicBezTo>
                          <a:pt x="40849" y="50613"/>
                          <a:pt x="40849" y="50423"/>
                          <a:pt x="40876" y="50315"/>
                        </a:cubicBezTo>
                        <a:cubicBezTo>
                          <a:pt x="40876" y="50206"/>
                          <a:pt x="40849" y="50017"/>
                          <a:pt x="40957" y="49962"/>
                        </a:cubicBezTo>
                        <a:cubicBezTo>
                          <a:pt x="40957" y="49949"/>
                          <a:pt x="40964" y="49942"/>
                          <a:pt x="40974" y="49942"/>
                        </a:cubicBezTo>
                        <a:cubicBezTo>
                          <a:pt x="40984" y="49942"/>
                          <a:pt x="40998" y="49949"/>
                          <a:pt x="41011" y="49962"/>
                        </a:cubicBezTo>
                        <a:cubicBezTo>
                          <a:pt x="41093" y="50044"/>
                          <a:pt x="41038" y="50234"/>
                          <a:pt x="41038" y="50342"/>
                        </a:cubicBezTo>
                        <a:cubicBezTo>
                          <a:pt x="41038" y="50478"/>
                          <a:pt x="41038" y="50640"/>
                          <a:pt x="41011" y="50776"/>
                        </a:cubicBezTo>
                        <a:cubicBezTo>
                          <a:pt x="41011" y="51047"/>
                          <a:pt x="40957" y="51319"/>
                          <a:pt x="40903" y="51590"/>
                        </a:cubicBezTo>
                        <a:cubicBezTo>
                          <a:pt x="40984" y="51644"/>
                          <a:pt x="41093" y="51725"/>
                          <a:pt x="41174" y="51807"/>
                        </a:cubicBezTo>
                        <a:cubicBezTo>
                          <a:pt x="41581" y="52268"/>
                          <a:pt x="41988" y="52729"/>
                          <a:pt x="42340" y="53244"/>
                        </a:cubicBezTo>
                        <a:cubicBezTo>
                          <a:pt x="42530" y="53516"/>
                          <a:pt x="42720" y="53814"/>
                          <a:pt x="42937" y="54112"/>
                        </a:cubicBezTo>
                        <a:cubicBezTo>
                          <a:pt x="43073" y="54329"/>
                          <a:pt x="43236" y="54573"/>
                          <a:pt x="43371" y="54790"/>
                        </a:cubicBezTo>
                        <a:cubicBezTo>
                          <a:pt x="43507" y="54953"/>
                          <a:pt x="43642" y="55116"/>
                          <a:pt x="43805" y="55224"/>
                        </a:cubicBezTo>
                        <a:cubicBezTo>
                          <a:pt x="43778" y="54628"/>
                          <a:pt x="43778" y="54058"/>
                          <a:pt x="43778" y="53461"/>
                        </a:cubicBezTo>
                        <a:lnTo>
                          <a:pt x="43778" y="49989"/>
                        </a:lnTo>
                        <a:cubicBezTo>
                          <a:pt x="43778" y="49447"/>
                          <a:pt x="43751" y="48877"/>
                          <a:pt x="43697" y="48308"/>
                        </a:cubicBezTo>
                        <a:cubicBezTo>
                          <a:pt x="43669" y="48009"/>
                          <a:pt x="43615" y="47738"/>
                          <a:pt x="43615" y="47467"/>
                        </a:cubicBezTo>
                        <a:cubicBezTo>
                          <a:pt x="43588" y="47169"/>
                          <a:pt x="43588" y="46870"/>
                          <a:pt x="43615" y="46599"/>
                        </a:cubicBezTo>
                        <a:cubicBezTo>
                          <a:pt x="43615" y="46552"/>
                          <a:pt x="43661" y="46523"/>
                          <a:pt x="43699" y="46523"/>
                        </a:cubicBezTo>
                        <a:cubicBezTo>
                          <a:pt x="43727" y="46523"/>
                          <a:pt x="43751" y="46538"/>
                          <a:pt x="43751" y="46572"/>
                        </a:cubicBezTo>
                        <a:cubicBezTo>
                          <a:pt x="43805" y="46897"/>
                          <a:pt x="43805" y="47223"/>
                          <a:pt x="43832" y="47548"/>
                        </a:cubicBezTo>
                        <a:cubicBezTo>
                          <a:pt x="43859" y="47792"/>
                          <a:pt x="43859" y="48037"/>
                          <a:pt x="43886" y="48281"/>
                        </a:cubicBezTo>
                        <a:lnTo>
                          <a:pt x="43914" y="48498"/>
                        </a:lnTo>
                        <a:cubicBezTo>
                          <a:pt x="43968" y="49067"/>
                          <a:pt x="43995" y="49664"/>
                          <a:pt x="43995" y="50234"/>
                        </a:cubicBezTo>
                        <a:lnTo>
                          <a:pt x="43995" y="51942"/>
                        </a:lnTo>
                        <a:cubicBezTo>
                          <a:pt x="43995" y="52539"/>
                          <a:pt x="43995" y="53163"/>
                          <a:pt x="43995" y="53705"/>
                        </a:cubicBezTo>
                        <a:cubicBezTo>
                          <a:pt x="43995" y="54248"/>
                          <a:pt x="43995" y="54790"/>
                          <a:pt x="43968" y="55306"/>
                        </a:cubicBezTo>
                        <a:cubicBezTo>
                          <a:pt x="44049" y="55360"/>
                          <a:pt x="44131" y="55360"/>
                          <a:pt x="44212" y="55387"/>
                        </a:cubicBezTo>
                        <a:cubicBezTo>
                          <a:pt x="44402" y="55401"/>
                          <a:pt x="44592" y="55407"/>
                          <a:pt x="44782" y="55407"/>
                        </a:cubicBezTo>
                        <a:cubicBezTo>
                          <a:pt x="44971" y="55407"/>
                          <a:pt x="45161" y="55401"/>
                          <a:pt x="45351" y="55387"/>
                        </a:cubicBezTo>
                        <a:lnTo>
                          <a:pt x="46789" y="55333"/>
                        </a:lnTo>
                        <a:cubicBezTo>
                          <a:pt x="46816" y="55143"/>
                          <a:pt x="46816" y="54980"/>
                          <a:pt x="46843" y="54818"/>
                        </a:cubicBezTo>
                        <a:cubicBezTo>
                          <a:pt x="46870" y="54655"/>
                          <a:pt x="46897" y="54492"/>
                          <a:pt x="46924" y="54302"/>
                        </a:cubicBezTo>
                        <a:cubicBezTo>
                          <a:pt x="46979" y="53950"/>
                          <a:pt x="47006" y="53597"/>
                          <a:pt x="47060" y="53244"/>
                        </a:cubicBezTo>
                        <a:cubicBezTo>
                          <a:pt x="47223" y="52024"/>
                          <a:pt x="47331" y="50776"/>
                          <a:pt x="47440" y="49528"/>
                        </a:cubicBezTo>
                        <a:cubicBezTo>
                          <a:pt x="47494" y="48905"/>
                          <a:pt x="47548" y="48281"/>
                          <a:pt x="47575" y="47657"/>
                        </a:cubicBezTo>
                        <a:cubicBezTo>
                          <a:pt x="47602" y="47331"/>
                          <a:pt x="47602" y="47033"/>
                          <a:pt x="47630" y="46707"/>
                        </a:cubicBezTo>
                        <a:cubicBezTo>
                          <a:pt x="47630" y="46382"/>
                          <a:pt x="47657" y="46084"/>
                          <a:pt x="47711" y="45785"/>
                        </a:cubicBezTo>
                        <a:cubicBezTo>
                          <a:pt x="47711" y="45749"/>
                          <a:pt x="47733" y="45734"/>
                          <a:pt x="47757" y="45734"/>
                        </a:cubicBezTo>
                        <a:cubicBezTo>
                          <a:pt x="47787" y="45734"/>
                          <a:pt x="47819" y="45756"/>
                          <a:pt x="47819" y="45785"/>
                        </a:cubicBezTo>
                        <a:cubicBezTo>
                          <a:pt x="47847" y="45975"/>
                          <a:pt x="47847" y="46165"/>
                          <a:pt x="47819" y="46328"/>
                        </a:cubicBezTo>
                        <a:cubicBezTo>
                          <a:pt x="47819" y="46518"/>
                          <a:pt x="47819" y="46680"/>
                          <a:pt x="47819" y="46843"/>
                        </a:cubicBezTo>
                        <a:cubicBezTo>
                          <a:pt x="47792" y="47223"/>
                          <a:pt x="47792" y="47575"/>
                          <a:pt x="47765" y="47928"/>
                        </a:cubicBezTo>
                        <a:cubicBezTo>
                          <a:pt x="47684" y="49176"/>
                          <a:pt x="47575" y="50423"/>
                          <a:pt x="47440" y="51671"/>
                        </a:cubicBezTo>
                        <a:cubicBezTo>
                          <a:pt x="47385" y="52295"/>
                          <a:pt x="47304" y="52919"/>
                          <a:pt x="47223" y="53543"/>
                        </a:cubicBezTo>
                        <a:cubicBezTo>
                          <a:pt x="47168" y="53841"/>
                          <a:pt x="47141" y="54167"/>
                          <a:pt x="47087" y="54465"/>
                        </a:cubicBezTo>
                        <a:cubicBezTo>
                          <a:pt x="47060" y="54628"/>
                          <a:pt x="47033" y="54763"/>
                          <a:pt x="47006" y="54926"/>
                        </a:cubicBezTo>
                        <a:cubicBezTo>
                          <a:pt x="47006" y="55062"/>
                          <a:pt x="46979" y="55197"/>
                          <a:pt x="46924" y="55333"/>
                        </a:cubicBezTo>
                        <a:lnTo>
                          <a:pt x="47847" y="55279"/>
                        </a:lnTo>
                        <a:lnTo>
                          <a:pt x="49772" y="55197"/>
                        </a:lnTo>
                        <a:cubicBezTo>
                          <a:pt x="49772" y="54953"/>
                          <a:pt x="49772" y="54709"/>
                          <a:pt x="49799" y="54438"/>
                        </a:cubicBezTo>
                        <a:cubicBezTo>
                          <a:pt x="49799" y="54221"/>
                          <a:pt x="49854" y="53977"/>
                          <a:pt x="49854" y="53733"/>
                        </a:cubicBezTo>
                        <a:cubicBezTo>
                          <a:pt x="49881" y="53271"/>
                          <a:pt x="49908" y="52783"/>
                          <a:pt x="49935" y="52295"/>
                        </a:cubicBezTo>
                        <a:cubicBezTo>
                          <a:pt x="50044" y="50586"/>
                          <a:pt x="50152" y="48877"/>
                          <a:pt x="50233" y="47141"/>
                        </a:cubicBezTo>
                        <a:lnTo>
                          <a:pt x="50369" y="44592"/>
                        </a:lnTo>
                        <a:cubicBezTo>
                          <a:pt x="50369" y="44158"/>
                          <a:pt x="50396" y="43724"/>
                          <a:pt x="50423" y="43290"/>
                        </a:cubicBezTo>
                        <a:cubicBezTo>
                          <a:pt x="50423" y="42856"/>
                          <a:pt x="50450" y="42422"/>
                          <a:pt x="50505" y="41988"/>
                        </a:cubicBezTo>
                        <a:cubicBezTo>
                          <a:pt x="50505" y="41961"/>
                          <a:pt x="50532" y="41947"/>
                          <a:pt x="50559" y="41947"/>
                        </a:cubicBezTo>
                        <a:cubicBezTo>
                          <a:pt x="50586" y="41947"/>
                          <a:pt x="50613" y="41961"/>
                          <a:pt x="50613" y="41988"/>
                        </a:cubicBezTo>
                        <a:cubicBezTo>
                          <a:pt x="50640" y="42476"/>
                          <a:pt x="50613" y="42964"/>
                          <a:pt x="50613" y="43453"/>
                        </a:cubicBezTo>
                        <a:cubicBezTo>
                          <a:pt x="50586" y="43941"/>
                          <a:pt x="50559" y="44429"/>
                          <a:pt x="50532" y="44917"/>
                        </a:cubicBezTo>
                        <a:cubicBezTo>
                          <a:pt x="50478" y="46626"/>
                          <a:pt x="50369" y="48335"/>
                          <a:pt x="50288" y="50071"/>
                        </a:cubicBezTo>
                        <a:cubicBezTo>
                          <a:pt x="50233" y="50912"/>
                          <a:pt x="50179" y="51780"/>
                          <a:pt x="50098" y="52648"/>
                        </a:cubicBezTo>
                        <a:cubicBezTo>
                          <a:pt x="50071" y="53054"/>
                          <a:pt x="50044" y="53488"/>
                          <a:pt x="50016" y="53922"/>
                        </a:cubicBezTo>
                        <a:lnTo>
                          <a:pt x="49962" y="54573"/>
                        </a:lnTo>
                        <a:cubicBezTo>
                          <a:pt x="49962" y="54790"/>
                          <a:pt x="49935" y="54980"/>
                          <a:pt x="49881" y="55197"/>
                        </a:cubicBezTo>
                        <a:lnTo>
                          <a:pt x="51807" y="55116"/>
                        </a:lnTo>
                        <a:cubicBezTo>
                          <a:pt x="51807" y="55089"/>
                          <a:pt x="51780" y="55062"/>
                          <a:pt x="51780" y="55034"/>
                        </a:cubicBezTo>
                        <a:cubicBezTo>
                          <a:pt x="51780" y="54980"/>
                          <a:pt x="51780" y="54953"/>
                          <a:pt x="51780" y="54926"/>
                        </a:cubicBezTo>
                        <a:cubicBezTo>
                          <a:pt x="51807" y="54872"/>
                          <a:pt x="51807" y="54790"/>
                          <a:pt x="51807" y="54736"/>
                        </a:cubicBezTo>
                        <a:cubicBezTo>
                          <a:pt x="51834" y="54601"/>
                          <a:pt x="51861" y="54465"/>
                          <a:pt x="51888" y="54329"/>
                        </a:cubicBezTo>
                        <a:cubicBezTo>
                          <a:pt x="51915" y="54058"/>
                          <a:pt x="51942" y="53787"/>
                          <a:pt x="51969" y="53516"/>
                        </a:cubicBezTo>
                        <a:cubicBezTo>
                          <a:pt x="51997" y="53244"/>
                          <a:pt x="52024" y="53000"/>
                          <a:pt x="52024" y="52729"/>
                        </a:cubicBezTo>
                        <a:cubicBezTo>
                          <a:pt x="52051" y="52593"/>
                          <a:pt x="52051" y="52458"/>
                          <a:pt x="52051" y="52322"/>
                        </a:cubicBezTo>
                        <a:cubicBezTo>
                          <a:pt x="52078" y="52241"/>
                          <a:pt x="52078" y="52159"/>
                          <a:pt x="52078" y="52105"/>
                        </a:cubicBezTo>
                        <a:cubicBezTo>
                          <a:pt x="52078" y="52051"/>
                          <a:pt x="52078" y="51997"/>
                          <a:pt x="52132" y="51942"/>
                        </a:cubicBezTo>
                        <a:cubicBezTo>
                          <a:pt x="52146" y="51929"/>
                          <a:pt x="52159" y="51922"/>
                          <a:pt x="52173" y="51922"/>
                        </a:cubicBezTo>
                        <a:cubicBezTo>
                          <a:pt x="52186" y="51922"/>
                          <a:pt x="52200" y="51929"/>
                          <a:pt x="52214" y="51942"/>
                        </a:cubicBezTo>
                        <a:cubicBezTo>
                          <a:pt x="52241" y="51997"/>
                          <a:pt x="52241" y="52051"/>
                          <a:pt x="52241" y="52105"/>
                        </a:cubicBezTo>
                        <a:lnTo>
                          <a:pt x="52241" y="52322"/>
                        </a:lnTo>
                        <a:cubicBezTo>
                          <a:pt x="52241" y="52458"/>
                          <a:pt x="52214" y="52593"/>
                          <a:pt x="52214" y="52729"/>
                        </a:cubicBezTo>
                        <a:cubicBezTo>
                          <a:pt x="52214" y="53000"/>
                          <a:pt x="52186" y="53271"/>
                          <a:pt x="52159" y="53543"/>
                        </a:cubicBezTo>
                        <a:cubicBezTo>
                          <a:pt x="52132" y="53814"/>
                          <a:pt x="52105" y="54085"/>
                          <a:pt x="52051" y="54356"/>
                        </a:cubicBezTo>
                        <a:cubicBezTo>
                          <a:pt x="52024" y="54492"/>
                          <a:pt x="52024" y="54628"/>
                          <a:pt x="51997" y="54763"/>
                        </a:cubicBezTo>
                        <a:cubicBezTo>
                          <a:pt x="51969" y="54818"/>
                          <a:pt x="51969" y="54899"/>
                          <a:pt x="51942" y="54953"/>
                        </a:cubicBezTo>
                        <a:cubicBezTo>
                          <a:pt x="51942" y="54980"/>
                          <a:pt x="51942" y="55007"/>
                          <a:pt x="51942" y="55034"/>
                        </a:cubicBezTo>
                        <a:cubicBezTo>
                          <a:pt x="51915" y="55062"/>
                          <a:pt x="51915" y="55089"/>
                          <a:pt x="51888" y="55116"/>
                        </a:cubicBezTo>
                        <a:lnTo>
                          <a:pt x="52376" y="55089"/>
                        </a:lnTo>
                        <a:cubicBezTo>
                          <a:pt x="52403" y="54601"/>
                          <a:pt x="52458" y="54112"/>
                          <a:pt x="52512" y="53624"/>
                        </a:cubicBezTo>
                        <a:cubicBezTo>
                          <a:pt x="52593" y="52756"/>
                          <a:pt x="52675" y="51861"/>
                          <a:pt x="52729" y="50993"/>
                        </a:cubicBezTo>
                        <a:cubicBezTo>
                          <a:pt x="52783" y="50559"/>
                          <a:pt x="52810" y="50098"/>
                          <a:pt x="52837" y="49664"/>
                        </a:cubicBezTo>
                        <a:cubicBezTo>
                          <a:pt x="52864" y="49230"/>
                          <a:pt x="52892" y="48796"/>
                          <a:pt x="52973" y="48362"/>
                        </a:cubicBezTo>
                        <a:cubicBezTo>
                          <a:pt x="52973" y="48335"/>
                          <a:pt x="52993" y="48321"/>
                          <a:pt x="53014" y="48321"/>
                        </a:cubicBezTo>
                        <a:cubicBezTo>
                          <a:pt x="53034" y="48321"/>
                          <a:pt x="53054" y="48335"/>
                          <a:pt x="53054" y="48362"/>
                        </a:cubicBezTo>
                        <a:cubicBezTo>
                          <a:pt x="53054" y="48606"/>
                          <a:pt x="53054" y="48850"/>
                          <a:pt x="53054" y="49122"/>
                        </a:cubicBezTo>
                        <a:cubicBezTo>
                          <a:pt x="53054" y="49366"/>
                          <a:pt x="53027" y="49610"/>
                          <a:pt x="53027" y="49827"/>
                        </a:cubicBezTo>
                        <a:cubicBezTo>
                          <a:pt x="52973" y="50722"/>
                          <a:pt x="52892" y="51590"/>
                          <a:pt x="52810" y="52485"/>
                        </a:cubicBezTo>
                        <a:cubicBezTo>
                          <a:pt x="52783" y="52919"/>
                          <a:pt x="52729" y="53380"/>
                          <a:pt x="52675" y="53787"/>
                        </a:cubicBezTo>
                        <a:cubicBezTo>
                          <a:pt x="52620" y="54221"/>
                          <a:pt x="52593" y="54655"/>
                          <a:pt x="52512" y="55062"/>
                        </a:cubicBezTo>
                        <a:lnTo>
                          <a:pt x="52729" y="55062"/>
                        </a:lnTo>
                        <a:cubicBezTo>
                          <a:pt x="52919" y="54139"/>
                          <a:pt x="53054" y="53217"/>
                          <a:pt x="53190" y="52295"/>
                        </a:cubicBezTo>
                        <a:cubicBezTo>
                          <a:pt x="53353" y="50966"/>
                          <a:pt x="53515" y="49637"/>
                          <a:pt x="53624" y="48335"/>
                        </a:cubicBezTo>
                        <a:cubicBezTo>
                          <a:pt x="53570" y="48281"/>
                          <a:pt x="53570" y="48226"/>
                          <a:pt x="53624" y="48199"/>
                        </a:cubicBezTo>
                        <a:cubicBezTo>
                          <a:pt x="53651" y="47847"/>
                          <a:pt x="53651" y="47521"/>
                          <a:pt x="53678" y="47169"/>
                        </a:cubicBezTo>
                        <a:cubicBezTo>
                          <a:pt x="53732" y="46328"/>
                          <a:pt x="53787" y="45487"/>
                          <a:pt x="53787" y="44619"/>
                        </a:cubicBezTo>
                        <a:cubicBezTo>
                          <a:pt x="53814" y="43778"/>
                          <a:pt x="53814" y="42910"/>
                          <a:pt x="53814" y="42042"/>
                        </a:cubicBezTo>
                        <a:cubicBezTo>
                          <a:pt x="53827" y="41988"/>
                          <a:pt x="53875" y="41961"/>
                          <a:pt x="53922" y="41961"/>
                        </a:cubicBezTo>
                        <a:cubicBezTo>
                          <a:pt x="53970" y="41961"/>
                          <a:pt x="54017" y="41988"/>
                          <a:pt x="54031" y="42042"/>
                        </a:cubicBezTo>
                        <a:lnTo>
                          <a:pt x="54031" y="43181"/>
                        </a:lnTo>
                        <a:cubicBezTo>
                          <a:pt x="54031" y="43778"/>
                          <a:pt x="54031" y="44375"/>
                          <a:pt x="54004" y="44944"/>
                        </a:cubicBezTo>
                        <a:cubicBezTo>
                          <a:pt x="53977" y="45623"/>
                          <a:pt x="53949" y="46274"/>
                          <a:pt x="53922" y="46952"/>
                        </a:cubicBezTo>
                        <a:cubicBezTo>
                          <a:pt x="53895" y="47331"/>
                          <a:pt x="53868" y="47738"/>
                          <a:pt x="53841" y="48118"/>
                        </a:cubicBezTo>
                        <a:lnTo>
                          <a:pt x="53895" y="48118"/>
                        </a:lnTo>
                        <a:cubicBezTo>
                          <a:pt x="53922" y="47901"/>
                          <a:pt x="53949" y="47684"/>
                          <a:pt x="53949" y="47467"/>
                        </a:cubicBezTo>
                        <a:cubicBezTo>
                          <a:pt x="53977" y="47386"/>
                          <a:pt x="53977" y="47304"/>
                          <a:pt x="53977" y="47223"/>
                        </a:cubicBezTo>
                        <a:cubicBezTo>
                          <a:pt x="54004" y="46897"/>
                          <a:pt x="54004" y="46545"/>
                          <a:pt x="54031" y="46246"/>
                        </a:cubicBezTo>
                        <a:cubicBezTo>
                          <a:pt x="54044" y="46206"/>
                          <a:pt x="54078" y="46185"/>
                          <a:pt x="54109" y="46185"/>
                        </a:cubicBezTo>
                        <a:cubicBezTo>
                          <a:pt x="54139" y="46185"/>
                          <a:pt x="54166" y="46206"/>
                          <a:pt x="54166" y="46246"/>
                        </a:cubicBezTo>
                        <a:cubicBezTo>
                          <a:pt x="54194" y="46572"/>
                          <a:pt x="54194" y="46897"/>
                          <a:pt x="54166" y="47223"/>
                        </a:cubicBezTo>
                        <a:cubicBezTo>
                          <a:pt x="54139" y="47467"/>
                          <a:pt x="54112" y="47738"/>
                          <a:pt x="54058" y="47982"/>
                        </a:cubicBezTo>
                        <a:cubicBezTo>
                          <a:pt x="54058" y="48009"/>
                          <a:pt x="54058" y="48037"/>
                          <a:pt x="54058" y="48064"/>
                        </a:cubicBezTo>
                        <a:lnTo>
                          <a:pt x="54085" y="48064"/>
                        </a:lnTo>
                        <a:lnTo>
                          <a:pt x="54356" y="48009"/>
                        </a:lnTo>
                        <a:cubicBezTo>
                          <a:pt x="54329" y="47928"/>
                          <a:pt x="54329" y="47847"/>
                          <a:pt x="54356" y="47765"/>
                        </a:cubicBezTo>
                        <a:lnTo>
                          <a:pt x="54356" y="47331"/>
                        </a:lnTo>
                        <a:cubicBezTo>
                          <a:pt x="54356" y="46816"/>
                          <a:pt x="54411" y="46274"/>
                          <a:pt x="54411" y="45758"/>
                        </a:cubicBezTo>
                        <a:cubicBezTo>
                          <a:pt x="54411" y="45487"/>
                          <a:pt x="54383" y="45216"/>
                          <a:pt x="54411" y="44944"/>
                        </a:cubicBezTo>
                        <a:cubicBezTo>
                          <a:pt x="54411" y="44700"/>
                          <a:pt x="54383" y="44429"/>
                          <a:pt x="54411" y="44158"/>
                        </a:cubicBezTo>
                        <a:cubicBezTo>
                          <a:pt x="54424" y="44117"/>
                          <a:pt x="54458" y="44097"/>
                          <a:pt x="54492" y="44097"/>
                        </a:cubicBezTo>
                        <a:cubicBezTo>
                          <a:pt x="54526" y="44097"/>
                          <a:pt x="54560" y="44117"/>
                          <a:pt x="54573" y="44158"/>
                        </a:cubicBezTo>
                        <a:cubicBezTo>
                          <a:pt x="54573" y="44456"/>
                          <a:pt x="54573" y="44782"/>
                          <a:pt x="54573" y="45080"/>
                        </a:cubicBezTo>
                        <a:cubicBezTo>
                          <a:pt x="54573" y="45595"/>
                          <a:pt x="54546" y="46111"/>
                          <a:pt x="54546" y="46653"/>
                        </a:cubicBezTo>
                        <a:cubicBezTo>
                          <a:pt x="54519" y="46897"/>
                          <a:pt x="54519" y="47169"/>
                          <a:pt x="54519" y="47440"/>
                        </a:cubicBezTo>
                        <a:cubicBezTo>
                          <a:pt x="54492" y="47575"/>
                          <a:pt x="54492" y="47711"/>
                          <a:pt x="54492" y="47820"/>
                        </a:cubicBezTo>
                        <a:cubicBezTo>
                          <a:pt x="54492" y="47874"/>
                          <a:pt x="54492" y="47928"/>
                          <a:pt x="54492" y="47982"/>
                        </a:cubicBezTo>
                        <a:lnTo>
                          <a:pt x="54519" y="47982"/>
                        </a:lnTo>
                        <a:lnTo>
                          <a:pt x="54790" y="47928"/>
                        </a:lnTo>
                        <a:cubicBezTo>
                          <a:pt x="54736" y="47331"/>
                          <a:pt x="54736" y="46735"/>
                          <a:pt x="54709" y="46138"/>
                        </a:cubicBezTo>
                        <a:cubicBezTo>
                          <a:pt x="54682" y="45541"/>
                          <a:pt x="54682" y="44944"/>
                          <a:pt x="54709" y="44348"/>
                        </a:cubicBezTo>
                        <a:cubicBezTo>
                          <a:pt x="54709" y="44321"/>
                          <a:pt x="54736" y="44307"/>
                          <a:pt x="54763" y="44307"/>
                        </a:cubicBezTo>
                        <a:cubicBezTo>
                          <a:pt x="54790" y="44307"/>
                          <a:pt x="54817" y="44321"/>
                          <a:pt x="54817" y="44348"/>
                        </a:cubicBezTo>
                        <a:lnTo>
                          <a:pt x="54872" y="46138"/>
                        </a:lnTo>
                        <a:cubicBezTo>
                          <a:pt x="54899" y="46707"/>
                          <a:pt x="54953" y="47304"/>
                          <a:pt x="54953" y="47874"/>
                        </a:cubicBezTo>
                        <a:lnTo>
                          <a:pt x="57638" y="47277"/>
                        </a:lnTo>
                        <a:cubicBezTo>
                          <a:pt x="57611" y="46599"/>
                          <a:pt x="57665" y="45894"/>
                          <a:pt x="57665" y="45216"/>
                        </a:cubicBezTo>
                        <a:cubicBezTo>
                          <a:pt x="57693" y="44131"/>
                          <a:pt x="57720" y="43046"/>
                          <a:pt x="57747" y="41934"/>
                        </a:cubicBezTo>
                        <a:lnTo>
                          <a:pt x="57747" y="41500"/>
                        </a:lnTo>
                        <a:lnTo>
                          <a:pt x="57801" y="39628"/>
                        </a:lnTo>
                        <a:cubicBezTo>
                          <a:pt x="57801" y="39330"/>
                          <a:pt x="57828" y="39031"/>
                          <a:pt x="57828" y="38706"/>
                        </a:cubicBezTo>
                        <a:cubicBezTo>
                          <a:pt x="57828" y="38543"/>
                          <a:pt x="57828" y="38353"/>
                          <a:pt x="57828" y="38163"/>
                        </a:cubicBezTo>
                        <a:cubicBezTo>
                          <a:pt x="57828" y="38028"/>
                          <a:pt x="57855" y="37919"/>
                          <a:pt x="57882" y="37784"/>
                        </a:cubicBezTo>
                        <a:cubicBezTo>
                          <a:pt x="57882" y="37733"/>
                          <a:pt x="57912" y="37712"/>
                          <a:pt x="57943" y="37712"/>
                        </a:cubicBezTo>
                        <a:cubicBezTo>
                          <a:pt x="57979" y="37712"/>
                          <a:pt x="58018" y="37740"/>
                          <a:pt x="58018" y="37784"/>
                        </a:cubicBezTo>
                        <a:lnTo>
                          <a:pt x="58018" y="38001"/>
                        </a:lnTo>
                        <a:cubicBezTo>
                          <a:pt x="58045" y="38272"/>
                          <a:pt x="58018" y="38570"/>
                          <a:pt x="58018" y="38842"/>
                        </a:cubicBezTo>
                        <a:cubicBezTo>
                          <a:pt x="57991" y="39194"/>
                          <a:pt x="57991" y="39520"/>
                          <a:pt x="57991" y="39872"/>
                        </a:cubicBezTo>
                        <a:cubicBezTo>
                          <a:pt x="57964" y="40578"/>
                          <a:pt x="57937" y="41283"/>
                          <a:pt x="57937" y="42015"/>
                        </a:cubicBezTo>
                        <a:lnTo>
                          <a:pt x="57882" y="43588"/>
                        </a:lnTo>
                        <a:cubicBezTo>
                          <a:pt x="57882" y="44212"/>
                          <a:pt x="57855" y="44863"/>
                          <a:pt x="57828" y="45460"/>
                        </a:cubicBezTo>
                        <a:cubicBezTo>
                          <a:pt x="57828" y="46029"/>
                          <a:pt x="57828" y="46626"/>
                          <a:pt x="57774" y="47223"/>
                        </a:cubicBezTo>
                        <a:lnTo>
                          <a:pt x="58072" y="47169"/>
                        </a:lnTo>
                        <a:lnTo>
                          <a:pt x="58127" y="47169"/>
                        </a:lnTo>
                        <a:cubicBezTo>
                          <a:pt x="58099" y="47006"/>
                          <a:pt x="58127" y="46897"/>
                          <a:pt x="58099" y="46707"/>
                        </a:cubicBezTo>
                        <a:cubicBezTo>
                          <a:pt x="58072" y="46518"/>
                          <a:pt x="58072" y="46328"/>
                          <a:pt x="58072" y="46138"/>
                        </a:cubicBezTo>
                        <a:lnTo>
                          <a:pt x="58072" y="45541"/>
                        </a:lnTo>
                        <a:cubicBezTo>
                          <a:pt x="58072" y="45460"/>
                          <a:pt x="58072" y="45324"/>
                          <a:pt x="58072" y="45243"/>
                        </a:cubicBezTo>
                        <a:cubicBezTo>
                          <a:pt x="58072" y="45161"/>
                          <a:pt x="58072" y="45080"/>
                          <a:pt x="58154" y="45026"/>
                        </a:cubicBezTo>
                        <a:cubicBezTo>
                          <a:pt x="58154" y="45012"/>
                          <a:pt x="58160" y="45005"/>
                          <a:pt x="58171" y="45005"/>
                        </a:cubicBezTo>
                        <a:cubicBezTo>
                          <a:pt x="58181" y="45005"/>
                          <a:pt x="58194" y="45012"/>
                          <a:pt x="58208" y="45026"/>
                        </a:cubicBezTo>
                        <a:cubicBezTo>
                          <a:pt x="58289" y="45080"/>
                          <a:pt x="58289" y="45161"/>
                          <a:pt x="58289" y="45270"/>
                        </a:cubicBezTo>
                        <a:lnTo>
                          <a:pt x="58289" y="45568"/>
                        </a:lnTo>
                        <a:lnTo>
                          <a:pt x="58289" y="46138"/>
                        </a:lnTo>
                        <a:lnTo>
                          <a:pt x="58289" y="46735"/>
                        </a:lnTo>
                        <a:lnTo>
                          <a:pt x="58289" y="47114"/>
                        </a:lnTo>
                        <a:lnTo>
                          <a:pt x="59781" y="46789"/>
                        </a:lnTo>
                        <a:lnTo>
                          <a:pt x="59862" y="46762"/>
                        </a:lnTo>
                        <a:cubicBezTo>
                          <a:pt x="60351" y="46653"/>
                          <a:pt x="60893" y="46572"/>
                          <a:pt x="61246" y="46192"/>
                        </a:cubicBezTo>
                        <a:cubicBezTo>
                          <a:pt x="61571" y="45758"/>
                          <a:pt x="61842" y="45297"/>
                          <a:pt x="61978" y="44755"/>
                        </a:cubicBezTo>
                        <a:cubicBezTo>
                          <a:pt x="62195" y="44185"/>
                          <a:pt x="62412" y="43642"/>
                          <a:pt x="62629" y="43073"/>
                        </a:cubicBezTo>
                        <a:cubicBezTo>
                          <a:pt x="63009" y="41961"/>
                          <a:pt x="63361" y="40849"/>
                          <a:pt x="63687" y="39710"/>
                        </a:cubicBezTo>
                        <a:cubicBezTo>
                          <a:pt x="63795" y="39248"/>
                          <a:pt x="64012" y="38814"/>
                          <a:pt x="64365" y="38489"/>
                        </a:cubicBezTo>
                        <a:cubicBezTo>
                          <a:pt x="64528" y="38326"/>
                          <a:pt x="64718" y="38218"/>
                          <a:pt x="64935" y="38163"/>
                        </a:cubicBezTo>
                        <a:cubicBezTo>
                          <a:pt x="64962" y="37784"/>
                          <a:pt x="65043" y="37431"/>
                          <a:pt x="65070" y="37051"/>
                        </a:cubicBezTo>
                        <a:cubicBezTo>
                          <a:pt x="65124" y="36672"/>
                          <a:pt x="65179" y="36292"/>
                          <a:pt x="65233" y="35912"/>
                        </a:cubicBezTo>
                        <a:cubicBezTo>
                          <a:pt x="65260" y="35587"/>
                          <a:pt x="65287" y="35288"/>
                          <a:pt x="65341" y="34936"/>
                        </a:cubicBezTo>
                        <a:cubicBezTo>
                          <a:pt x="65369" y="34583"/>
                          <a:pt x="65423" y="34231"/>
                          <a:pt x="65450" y="33878"/>
                        </a:cubicBezTo>
                        <a:cubicBezTo>
                          <a:pt x="65450" y="33688"/>
                          <a:pt x="65477" y="33525"/>
                          <a:pt x="65504" y="33335"/>
                        </a:cubicBezTo>
                        <a:lnTo>
                          <a:pt x="65531" y="33064"/>
                        </a:lnTo>
                        <a:cubicBezTo>
                          <a:pt x="65531" y="32983"/>
                          <a:pt x="65531" y="32901"/>
                          <a:pt x="65558" y="32820"/>
                        </a:cubicBezTo>
                        <a:cubicBezTo>
                          <a:pt x="65573" y="32790"/>
                          <a:pt x="65613" y="32769"/>
                          <a:pt x="65645" y="32769"/>
                        </a:cubicBezTo>
                        <a:cubicBezTo>
                          <a:pt x="65672" y="32769"/>
                          <a:pt x="65694" y="32783"/>
                          <a:pt x="65694" y="32820"/>
                        </a:cubicBezTo>
                        <a:cubicBezTo>
                          <a:pt x="65721" y="32929"/>
                          <a:pt x="65721" y="33010"/>
                          <a:pt x="65694" y="33118"/>
                        </a:cubicBezTo>
                        <a:cubicBezTo>
                          <a:pt x="65694" y="33227"/>
                          <a:pt x="65694" y="33335"/>
                          <a:pt x="65694" y="33417"/>
                        </a:cubicBezTo>
                        <a:lnTo>
                          <a:pt x="65640" y="34014"/>
                        </a:lnTo>
                        <a:cubicBezTo>
                          <a:pt x="65586" y="34692"/>
                          <a:pt x="65504" y="35343"/>
                          <a:pt x="65423" y="35994"/>
                        </a:cubicBezTo>
                        <a:lnTo>
                          <a:pt x="65396" y="36156"/>
                        </a:lnTo>
                        <a:cubicBezTo>
                          <a:pt x="65369" y="36509"/>
                          <a:pt x="65314" y="36916"/>
                          <a:pt x="65260" y="37214"/>
                        </a:cubicBezTo>
                        <a:cubicBezTo>
                          <a:pt x="65233" y="37513"/>
                          <a:pt x="65179" y="37811"/>
                          <a:pt x="65124" y="38109"/>
                        </a:cubicBezTo>
                        <a:cubicBezTo>
                          <a:pt x="65206" y="38082"/>
                          <a:pt x="65287" y="38055"/>
                          <a:pt x="65396" y="38055"/>
                        </a:cubicBezTo>
                        <a:lnTo>
                          <a:pt x="65558" y="38028"/>
                        </a:lnTo>
                        <a:lnTo>
                          <a:pt x="65531" y="38001"/>
                        </a:lnTo>
                        <a:cubicBezTo>
                          <a:pt x="65531" y="37946"/>
                          <a:pt x="65531" y="37892"/>
                          <a:pt x="65531" y="37838"/>
                        </a:cubicBezTo>
                        <a:cubicBezTo>
                          <a:pt x="65531" y="37729"/>
                          <a:pt x="65558" y="37621"/>
                          <a:pt x="65558" y="37513"/>
                        </a:cubicBezTo>
                        <a:lnTo>
                          <a:pt x="65640" y="36834"/>
                        </a:lnTo>
                        <a:lnTo>
                          <a:pt x="65721" y="36156"/>
                        </a:lnTo>
                        <a:cubicBezTo>
                          <a:pt x="65721" y="36129"/>
                          <a:pt x="65721" y="36129"/>
                          <a:pt x="65721" y="36129"/>
                        </a:cubicBezTo>
                        <a:cubicBezTo>
                          <a:pt x="65748" y="36021"/>
                          <a:pt x="65775" y="35912"/>
                          <a:pt x="65775" y="35804"/>
                        </a:cubicBezTo>
                        <a:cubicBezTo>
                          <a:pt x="65748" y="35668"/>
                          <a:pt x="65775" y="35560"/>
                          <a:pt x="65830" y="35451"/>
                        </a:cubicBezTo>
                        <a:cubicBezTo>
                          <a:pt x="65841" y="35440"/>
                          <a:pt x="65861" y="35433"/>
                          <a:pt x="65884" y="35433"/>
                        </a:cubicBezTo>
                        <a:cubicBezTo>
                          <a:pt x="65915" y="35433"/>
                          <a:pt x="65949" y="35446"/>
                          <a:pt x="65965" y="35478"/>
                        </a:cubicBezTo>
                        <a:cubicBezTo>
                          <a:pt x="65992" y="35587"/>
                          <a:pt x="65992" y="35695"/>
                          <a:pt x="65965" y="35804"/>
                        </a:cubicBezTo>
                        <a:cubicBezTo>
                          <a:pt x="65938" y="35912"/>
                          <a:pt x="65911" y="36021"/>
                          <a:pt x="65911" y="36129"/>
                        </a:cubicBezTo>
                        <a:lnTo>
                          <a:pt x="65911" y="36238"/>
                        </a:lnTo>
                        <a:cubicBezTo>
                          <a:pt x="65884" y="36428"/>
                          <a:pt x="65884" y="36563"/>
                          <a:pt x="65857" y="36780"/>
                        </a:cubicBezTo>
                        <a:cubicBezTo>
                          <a:pt x="65830" y="36997"/>
                          <a:pt x="65803" y="37214"/>
                          <a:pt x="65775" y="37431"/>
                        </a:cubicBezTo>
                        <a:lnTo>
                          <a:pt x="65721" y="37757"/>
                        </a:lnTo>
                        <a:cubicBezTo>
                          <a:pt x="65694" y="37784"/>
                          <a:pt x="65694" y="37838"/>
                          <a:pt x="65694" y="37892"/>
                        </a:cubicBezTo>
                        <a:cubicBezTo>
                          <a:pt x="65667" y="37919"/>
                          <a:pt x="65640" y="37974"/>
                          <a:pt x="65640" y="38001"/>
                        </a:cubicBezTo>
                        <a:cubicBezTo>
                          <a:pt x="65884" y="37974"/>
                          <a:pt x="66155" y="37974"/>
                          <a:pt x="66399" y="37974"/>
                        </a:cubicBezTo>
                        <a:cubicBezTo>
                          <a:pt x="66399" y="37702"/>
                          <a:pt x="66426" y="37431"/>
                          <a:pt x="66481" y="37187"/>
                        </a:cubicBezTo>
                        <a:cubicBezTo>
                          <a:pt x="66535" y="36889"/>
                          <a:pt x="66562" y="36617"/>
                          <a:pt x="66616" y="36346"/>
                        </a:cubicBezTo>
                        <a:cubicBezTo>
                          <a:pt x="66643" y="36183"/>
                          <a:pt x="66671" y="36021"/>
                          <a:pt x="66671" y="35858"/>
                        </a:cubicBezTo>
                        <a:cubicBezTo>
                          <a:pt x="66779" y="35044"/>
                          <a:pt x="66915" y="34203"/>
                          <a:pt x="67023" y="33363"/>
                        </a:cubicBezTo>
                        <a:cubicBezTo>
                          <a:pt x="67077" y="32874"/>
                          <a:pt x="67159" y="32386"/>
                          <a:pt x="67213" y="31898"/>
                        </a:cubicBezTo>
                        <a:lnTo>
                          <a:pt x="67322" y="31138"/>
                        </a:lnTo>
                        <a:cubicBezTo>
                          <a:pt x="67349" y="30894"/>
                          <a:pt x="67376" y="30650"/>
                          <a:pt x="67457" y="30406"/>
                        </a:cubicBezTo>
                        <a:cubicBezTo>
                          <a:pt x="67444" y="30379"/>
                          <a:pt x="67464" y="30365"/>
                          <a:pt x="67491" y="30365"/>
                        </a:cubicBezTo>
                        <a:cubicBezTo>
                          <a:pt x="67518" y="30365"/>
                          <a:pt x="67552" y="30379"/>
                          <a:pt x="67566" y="30406"/>
                        </a:cubicBezTo>
                        <a:cubicBezTo>
                          <a:pt x="67539" y="30704"/>
                          <a:pt x="67511" y="30976"/>
                          <a:pt x="67484" y="31247"/>
                        </a:cubicBezTo>
                        <a:lnTo>
                          <a:pt x="67376" y="32115"/>
                        </a:lnTo>
                        <a:cubicBezTo>
                          <a:pt x="67267" y="32983"/>
                          <a:pt x="67132" y="33905"/>
                          <a:pt x="66996" y="34827"/>
                        </a:cubicBezTo>
                        <a:cubicBezTo>
                          <a:pt x="66996" y="34881"/>
                          <a:pt x="66969" y="34963"/>
                          <a:pt x="66969" y="35044"/>
                        </a:cubicBezTo>
                        <a:cubicBezTo>
                          <a:pt x="66888" y="35532"/>
                          <a:pt x="66833" y="36021"/>
                          <a:pt x="66752" y="36509"/>
                        </a:cubicBezTo>
                        <a:cubicBezTo>
                          <a:pt x="66725" y="36780"/>
                          <a:pt x="66671" y="37024"/>
                          <a:pt x="66643" y="37268"/>
                        </a:cubicBezTo>
                        <a:cubicBezTo>
                          <a:pt x="66616" y="37485"/>
                          <a:pt x="66562" y="37729"/>
                          <a:pt x="66508" y="37946"/>
                        </a:cubicBezTo>
                        <a:cubicBezTo>
                          <a:pt x="66589" y="37951"/>
                          <a:pt x="66671" y="37954"/>
                          <a:pt x="66753" y="37954"/>
                        </a:cubicBezTo>
                        <a:cubicBezTo>
                          <a:pt x="67132" y="37954"/>
                          <a:pt x="67512" y="37905"/>
                          <a:pt x="67891" y="37838"/>
                        </a:cubicBezTo>
                        <a:cubicBezTo>
                          <a:pt x="68325" y="37757"/>
                          <a:pt x="68705" y="37540"/>
                          <a:pt x="69003" y="37241"/>
                        </a:cubicBezTo>
                        <a:cubicBezTo>
                          <a:pt x="69329" y="36916"/>
                          <a:pt x="69573" y="36563"/>
                          <a:pt x="69763" y="36156"/>
                        </a:cubicBezTo>
                        <a:cubicBezTo>
                          <a:pt x="69953" y="35722"/>
                          <a:pt x="70142" y="35288"/>
                          <a:pt x="70278" y="34827"/>
                        </a:cubicBezTo>
                        <a:cubicBezTo>
                          <a:pt x="70468" y="34285"/>
                          <a:pt x="70631" y="33715"/>
                          <a:pt x="70793" y="33146"/>
                        </a:cubicBezTo>
                        <a:cubicBezTo>
                          <a:pt x="70875" y="32874"/>
                          <a:pt x="70956" y="32603"/>
                          <a:pt x="71037" y="32332"/>
                        </a:cubicBezTo>
                        <a:cubicBezTo>
                          <a:pt x="71010" y="32305"/>
                          <a:pt x="71010" y="32278"/>
                          <a:pt x="71037" y="32278"/>
                        </a:cubicBezTo>
                        <a:cubicBezTo>
                          <a:pt x="71254" y="31437"/>
                          <a:pt x="71444" y="30596"/>
                          <a:pt x="71607" y="29728"/>
                        </a:cubicBezTo>
                        <a:cubicBezTo>
                          <a:pt x="71743" y="29158"/>
                          <a:pt x="71824" y="28562"/>
                          <a:pt x="71905" y="27965"/>
                        </a:cubicBezTo>
                        <a:cubicBezTo>
                          <a:pt x="72014" y="27395"/>
                          <a:pt x="72068" y="26799"/>
                          <a:pt x="72150" y="26202"/>
                        </a:cubicBezTo>
                        <a:cubicBezTo>
                          <a:pt x="72161" y="26154"/>
                          <a:pt x="72199" y="26133"/>
                          <a:pt x="72238" y="26133"/>
                        </a:cubicBezTo>
                        <a:cubicBezTo>
                          <a:pt x="72288" y="26133"/>
                          <a:pt x="72339" y="26168"/>
                          <a:pt x="72339" y="26229"/>
                        </a:cubicBezTo>
                        <a:cubicBezTo>
                          <a:pt x="72339" y="26527"/>
                          <a:pt x="72285" y="26826"/>
                          <a:pt x="72258" y="27124"/>
                        </a:cubicBezTo>
                        <a:cubicBezTo>
                          <a:pt x="72041" y="28833"/>
                          <a:pt x="71716" y="30542"/>
                          <a:pt x="71282" y="32223"/>
                        </a:cubicBezTo>
                        <a:lnTo>
                          <a:pt x="71661" y="32169"/>
                        </a:lnTo>
                        <a:cubicBezTo>
                          <a:pt x="72258" y="32061"/>
                          <a:pt x="72882" y="32006"/>
                          <a:pt x="73506" y="31925"/>
                        </a:cubicBezTo>
                        <a:cubicBezTo>
                          <a:pt x="73479" y="31898"/>
                          <a:pt x="73479" y="31898"/>
                          <a:pt x="73479" y="31871"/>
                        </a:cubicBezTo>
                        <a:cubicBezTo>
                          <a:pt x="73479" y="31654"/>
                          <a:pt x="73479" y="31437"/>
                          <a:pt x="73506" y="31220"/>
                        </a:cubicBezTo>
                        <a:cubicBezTo>
                          <a:pt x="73533" y="31030"/>
                          <a:pt x="73560" y="30813"/>
                          <a:pt x="73587" y="30623"/>
                        </a:cubicBezTo>
                        <a:cubicBezTo>
                          <a:pt x="73641" y="29864"/>
                          <a:pt x="73696" y="29131"/>
                          <a:pt x="73750" y="28372"/>
                        </a:cubicBezTo>
                        <a:cubicBezTo>
                          <a:pt x="73777" y="27992"/>
                          <a:pt x="73804" y="27639"/>
                          <a:pt x="73804" y="27260"/>
                        </a:cubicBezTo>
                        <a:cubicBezTo>
                          <a:pt x="73804" y="27070"/>
                          <a:pt x="73804" y="26880"/>
                          <a:pt x="73804" y="26690"/>
                        </a:cubicBezTo>
                        <a:cubicBezTo>
                          <a:pt x="73804" y="26500"/>
                          <a:pt x="73831" y="26337"/>
                          <a:pt x="73858" y="26148"/>
                        </a:cubicBezTo>
                        <a:cubicBezTo>
                          <a:pt x="73872" y="26121"/>
                          <a:pt x="73899" y="26107"/>
                          <a:pt x="73926" y="26107"/>
                        </a:cubicBezTo>
                        <a:cubicBezTo>
                          <a:pt x="73953" y="26107"/>
                          <a:pt x="73980" y="26121"/>
                          <a:pt x="73994" y="26148"/>
                        </a:cubicBezTo>
                        <a:cubicBezTo>
                          <a:pt x="73994" y="26256"/>
                          <a:pt x="73994" y="26365"/>
                          <a:pt x="73994" y="26446"/>
                        </a:cubicBezTo>
                        <a:lnTo>
                          <a:pt x="73994" y="26799"/>
                        </a:lnTo>
                        <a:lnTo>
                          <a:pt x="73994" y="27422"/>
                        </a:lnTo>
                        <a:cubicBezTo>
                          <a:pt x="73994" y="28155"/>
                          <a:pt x="73940" y="28914"/>
                          <a:pt x="73885" y="29674"/>
                        </a:cubicBezTo>
                        <a:cubicBezTo>
                          <a:pt x="73858" y="30053"/>
                          <a:pt x="73831" y="30406"/>
                          <a:pt x="73777" y="30786"/>
                        </a:cubicBezTo>
                        <a:cubicBezTo>
                          <a:pt x="73750" y="30976"/>
                          <a:pt x="73750" y="31166"/>
                          <a:pt x="73723" y="31355"/>
                        </a:cubicBezTo>
                        <a:cubicBezTo>
                          <a:pt x="73696" y="31545"/>
                          <a:pt x="73668" y="31735"/>
                          <a:pt x="73614" y="31898"/>
                        </a:cubicBezTo>
                        <a:lnTo>
                          <a:pt x="73994" y="31871"/>
                        </a:lnTo>
                        <a:cubicBezTo>
                          <a:pt x="73994" y="31762"/>
                          <a:pt x="73994" y="31654"/>
                          <a:pt x="73994" y="31545"/>
                        </a:cubicBezTo>
                        <a:cubicBezTo>
                          <a:pt x="74021" y="31437"/>
                          <a:pt x="74021" y="31328"/>
                          <a:pt x="74021" y="31220"/>
                        </a:cubicBezTo>
                        <a:lnTo>
                          <a:pt x="74048" y="30596"/>
                        </a:lnTo>
                        <a:cubicBezTo>
                          <a:pt x="74075" y="30379"/>
                          <a:pt x="74075" y="30162"/>
                          <a:pt x="74075" y="29945"/>
                        </a:cubicBezTo>
                        <a:lnTo>
                          <a:pt x="74075" y="29619"/>
                        </a:lnTo>
                        <a:cubicBezTo>
                          <a:pt x="74075" y="29511"/>
                          <a:pt x="74102" y="29402"/>
                          <a:pt x="74130" y="29321"/>
                        </a:cubicBezTo>
                        <a:cubicBezTo>
                          <a:pt x="74141" y="29298"/>
                          <a:pt x="74157" y="29290"/>
                          <a:pt x="74172" y="29290"/>
                        </a:cubicBezTo>
                        <a:cubicBezTo>
                          <a:pt x="74193" y="29290"/>
                          <a:pt x="74211" y="29305"/>
                          <a:pt x="74211" y="29321"/>
                        </a:cubicBezTo>
                        <a:cubicBezTo>
                          <a:pt x="74238" y="29430"/>
                          <a:pt x="74265" y="29511"/>
                          <a:pt x="74238" y="29619"/>
                        </a:cubicBezTo>
                        <a:lnTo>
                          <a:pt x="74238" y="29972"/>
                        </a:lnTo>
                        <a:cubicBezTo>
                          <a:pt x="74238" y="30162"/>
                          <a:pt x="74238" y="30379"/>
                          <a:pt x="74211" y="30596"/>
                        </a:cubicBezTo>
                        <a:cubicBezTo>
                          <a:pt x="74211" y="30813"/>
                          <a:pt x="74184" y="31030"/>
                          <a:pt x="74184" y="31220"/>
                        </a:cubicBezTo>
                        <a:cubicBezTo>
                          <a:pt x="74184" y="31328"/>
                          <a:pt x="74157" y="31437"/>
                          <a:pt x="74157" y="31545"/>
                        </a:cubicBezTo>
                        <a:cubicBezTo>
                          <a:pt x="74157" y="31654"/>
                          <a:pt x="74157" y="31762"/>
                          <a:pt x="74102" y="31871"/>
                        </a:cubicBezTo>
                        <a:cubicBezTo>
                          <a:pt x="74265" y="31844"/>
                          <a:pt x="74401" y="31817"/>
                          <a:pt x="74536" y="31789"/>
                        </a:cubicBezTo>
                        <a:cubicBezTo>
                          <a:pt x="74699" y="31735"/>
                          <a:pt x="74808" y="31627"/>
                          <a:pt x="74916" y="31518"/>
                        </a:cubicBezTo>
                        <a:cubicBezTo>
                          <a:pt x="74998" y="31383"/>
                          <a:pt x="75079" y="31220"/>
                          <a:pt x="75133" y="31084"/>
                        </a:cubicBezTo>
                        <a:cubicBezTo>
                          <a:pt x="75215" y="30894"/>
                          <a:pt x="75296" y="30732"/>
                          <a:pt x="75377" y="30542"/>
                        </a:cubicBezTo>
                        <a:cubicBezTo>
                          <a:pt x="75513" y="30162"/>
                          <a:pt x="75703" y="29809"/>
                          <a:pt x="75866" y="29430"/>
                        </a:cubicBezTo>
                        <a:cubicBezTo>
                          <a:pt x="75974" y="29185"/>
                          <a:pt x="76083" y="28806"/>
                          <a:pt x="76381" y="28670"/>
                        </a:cubicBezTo>
                        <a:cubicBezTo>
                          <a:pt x="76438" y="28646"/>
                          <a:pt x="76493" y="28636"/>
                          <a:pt x="76545" y="28636"/>
                        </a:cubicBezTo>
                        <a:cubicBezTo>
                          <a:pt x="76791" y="28636"/>
                          <a:pt x="76989" y="28866"/>
                          <a:pt x="77167" y="29023"/>
                        </a:cubicBezTo>
                        <a:lnTo>
                          <a:pt x="77276" y="29104"/>
                        </a:lnTo>
                        <a:cubicBezTo>
                          <a:pt x="77493" y="29294"/>
                          <a:pt x="77737" y="29457"/>
                          <a:pt x="77981" y="29565"/>
                        </a:cubicBezTo>
                        <a:cubicBezTo>
                          <a:pt x="78144" y="29647"/>
                          <a:pt x="78307" y="29701"/>
                          <a:pt x="78497" y="29728"/>
                        </a:cubicBezTo>
                        <a:lnTo>
                          <a:pt x="78497" y="29701"/>
                        </a:lnTo>
                        <a:cubicBezTo>
                          <a:pt x="78469" y="29565"/>
                          <a:pt x="78442" y="29375"/>
                          <a:pt x="78442" y="29240"/>
                        </a:cubicBezTo>
                        <a:cubicBezTo>
                          <a:pt x="78415" y="29077"/>
                          <a:pt x="78415" y="28914"/>
                          <a:pt x="78415" y="28779"/>
                        </a:cubicBezTo>
                        <a:cubicBezTo>
                          <a:pt x="78361" y="28182"/>
                          <a:pt x="78334" y="27639"/>
                          <a:pt x="78307" y="27070"/>
                        </a:cubicBezTo>
                        <a:cubicBezTo>
                          <a:pt x="78280" y="26799"/>
                          <a:pt x="78280" y="26500"/>
                          <a:pt x="78280" y="26229"/>
                        </a:cubicBezTo>
                        <a:lnTo>
                          <a:pt x="78280" y="25822"/>
                        </a:lnTo>
                        <a:cubicBezTo>
                          <a:pt x="78252" y="25687"/>
                          <a:pt x="78252" y="25551"/>
                          <a:pt x="78280" y="25415"/>
                        </a:cubicBezTo>
                        <a:cubicBezTo>
                          <a:pt x="78293" y="25388"/>
                          <a:pt x="78313" y="25375"/>
                          <a:pt x="78334" y="25375"/>
                        </a:cubicBezTo>
                        <a:cubicBezTo>
                          <a:pt x="78354" y="25375"/>
                          <a:pt x="78374" y="25388"/>
                          <a:pt x="78388" y="25415"/>
                        </a:cubicBezTo>
                        <a:cubicBezTo>
                          <a:pt x="78415" y="25551"/>
                          <a:pt x="78442" y="25714"/>
                          <a:pt x="78442" y="25876"/>
                        </a:cubicBezTo>
                        <a:cubicBezTo>
                          <a:pt x="78469" y="26012"/>
                          <a:pt x="78469" y="26175"/>
                          <a:pt x="78469" y="26337"/>
                        </a:cubicBezTo>
                        <a:cubicBezTo>
                          <a:pt x="78497" y="26907"/>
                          <a:pt x="78524" y="27450"/>
                          <a:pt x="78551" y="27992"/>
                        </a:cubicBezTo>
                        <a:cubicBezTo>
                          <a:pt x="78578" y="28290"/>
                          <a:pt x="78578" y="28562"/>
                          <a:pt x="78605" y="28833"/>
                        </a:cubicBezTo>
                        <a:cubicBezTo>
                          <a:pt x="78632" y="29104"/>
                          <a:pt x="78632" y="29375"/>
                          <a:pt x="78632" y="29674"/>
                        </a:cubicBezTo>
                        <a:cubicBezTo>
                          <a:pt x="78632" y="29701"/>
                          <a:pt x="78632" y="29701"/>
                          <a:pt x="78605" y="29728"/>
                        </a:cubicBezTo>
                        <a:cubicBezTo>
                          <a:pt x="78707" y="29742"/>
                          <a:pt x="78810" y="29748"/>
                          <a:pt x="78914" y="29748"/>
                        </a:cubicBezTo>
                        <a:cubicBezTo>
                          <a:pt x="79226" y="29748"/>
                          <a:pt x="79541" y="29687"/>
                          <a:pt x="79826" y="29565"/>
                        </a:cubicBezTo>
                        <a:cubicBezTo>
                          <a:pt x="80422" y="29348"/>
                          <a:pt x="80911" y="28941"/>
                          <a:pt x="81290" y="28426"/>
                        </a:cubicBezTo>
                        <a:cubicBezTo>
                          <a:pt x="81372" y="28318"/>
                          <a:pt x="81453" y="28182"/>
                          <a:pt x="81534" y="28046"/>
                        </a:cubicBezTo>
                        <a:cubicBezTo>
                          <a:pt x="81534" y="28046"/>
                          <a:pt x="81534" y="28019"/>
                          <a:pt x="81534" y="28019"/>
                        </a:cubicBezTo>
                        <a:cubicBezTo>
                          <a:pt x="81562" y="27450"/>
                          <a:pt x="81562" y="26880"/>
                          <a:pt x="81562" y="26310"/>
                        </a:cubicBezTo>
                        <a:lnTo>
                          <a:pt x="81562" y="23327"/>
                        </a:lnTo>
                        <a:cubicBezTo>
                          <a:pt x="81562" y="22839"/>
                          <a:pt x="81534" y="22350"/>
                          <a:pt x="81534" y="21835"/>
                        </a:cubicBezTo>
                        <a:cubicBezTo>
                          <a:pt x="81534" y="21428"/>
                          <a:pt x="81507" y="21021"/>
                          <a:pt x="81534" y="20587"/>
                        </a:cubicBezTo>
                        <a:lnTo>
                          <a:pt x="81534" y="20343"/>
                        </a:lnTo>
                        <a:cubicBezTo>
                          <a:pt x="81534" y="20316"/>
                          <a:pt x="81562" y="20289"/>
                          <a:pt x="81589" y="20289"/>
                        </a:cubicBezTo>
                        <a:cubicBezTo>
                          <a:pt x="81616" y="20289"/>
                          <a:pt x="81643" y="20316"/>
                          <a:pt x="81616" y="20343"/>
                        </a:cubicBezTo>
                        <a:cubicBezTo>
                          <a:pt x="81670" y="20614"/>
                          <a:pt x="81697" y="20886"/>
                          <a:pt x="81724" y="21184"/>
                        </a:cubicBezTo>
                        <a:lnTo>
                          <a:pt x="81751" y="22025"/>
                        </a:lnTo>
                        <a:cubicBezTo>
                          <a:pt x="81779" y="23001"/>
                          <a:pt x="81779" y="24005"/>
                          <a:pt x="81779" y="25008"/>
                        </a:cubicBezTo>
                        <a:cubicBezTo>
                          <a:pt x="81751" y="25931"/>
                          <a:pt x="81724" y="26880"/>
                          <a:pt x="81670" y="27802"/>
                        </a:cubicBezTo>
                        <a:cubicBezTo>
                          <a:pt x="81806" y="27558"/>
                          <a:pt x="81914" y="27314"/>
                          <a:pt x="82023" y="27070"/>
                        </a:cubicBezTo>
                        <a:cubicBezTo>
                          <a:pt x="82077" y="26907"/>
                          <a:pt x="82131" y="26744"/>
                          <a:pt x="82185" y="26609"/>
                        </a:cubicBezTo>
                        <a:cubicBezTo>
                          <a:pt x="82430" y="25904"/>
                          <a:pt x="82647" y="25198"/>
                          <a:pt x="82836" y="24493"/>
                        </a:cubicBezTo>
                        <a:cubicBezTo>
                          <a:pt x="83325" y="23056"/>
                          <a:pt x="83569" y="21509"/>
                          <a:pt x="83596" y="19991"/>
                        </a:cubicBezTo>
                        <a:cubicBezTo>
                          <a:pt x="83609" y="19923"/>
                          <a:pt x="83664" y="19889"/>
                          <a:pt x="83718" y="19889"/>
                        </a:cubicBezTo>
                        <a:cubicBezTo>
                          <a:pt x="83772" y="19889"/>
                          <a:pt x="83826" y="19923"/>
                          <a:pt x="83840" y="19991"/>
                        </a:cubicBezTo>
                        <a:lnTo>
                          <a:pt x="83840" y="20560"/>
                        </a:lnTo>
                        <a:cubicBezTo>
                          <a:pt x="83786" y="21374"/>
                          <a:pt x="83677" y="22215"/>
                          <a:pt x="83487" y="23028"/>
                        </a:cubicBezTo>
                        <a:cubicBezTo>
                          <a:pt x="83596" y="22974"/>
                          <a:pt x="83731" y="22920"/>
                          <a:pt x="83867" y="22893"/>
                        </a:cubicBezTo>
                        <a:cubicBezTo>
                          <a:pt x="83921" y="22703"/>
                          <a:pt x="83976" y="22486"/>
                          <a:pt x="84030" y="22296"/>
                        </a:cubicBezTo>
                        <a:cubicBezTo>
                          <a:pt x="84057" y="22188"/>
                          <a:pt x="84084" y="22025"/>
                          <a:pt x="84084" y="21971"/>
                        </a:cubicBezTo>
                        <a:cubicBezTo>
                          <a:pt x="84111" y="21889"/>
                          <a:pt x="84111" y="21726"/>
                          <a:pt x="84193" y="21699"/>
                        </a:cubicBezTo>
                        <a:lnTo>
                          <a:pt x="84247" y="21699"/>
                        </a:lnTo>
                        <a:cubicBezTo>
                          <a:pt x="84328" y="21754"/>
                          <a:pt x="84274" y="21889"/>
                          <a:pt x="84247" y="21998"/>
                        </a:cubicBezTo>
                        <a:cubicBezTo>
                          <a:pt x="84247" y="22106"/>
                          <a:pt x="84220" y="22215"/>
                          <a:pt x="84193" y="22323"/>
                        </a:cubicBezTo>
                        <a:cubicBezTo>
                          <a:pt x="84138" y="22513"/>
                          <a:pt x="84084" y="22703"/>
                          <a:pt x="84003" y="22893"/>
                        </a:cubicBezTo>
                        <a:cubicBezTo>
                          <a:pt x="84274" y="22866"/>
                          <a:pt x="84545" y="22839"/>
                          <a:pt x="84816" y="22757"/>
                        </a:cubicBezTo>
                        <a:cubicBezTo>
                          <a:pt x="85061" y="22676"/>
                          <a:pt x="85250" y="22486"/>
                          <a:pt x="85359" y="22269"/>
                        </a:cubicBezTo>
                        <a:cubicBezTo>
                          <a:pt x="85495" y="21943"/>
                          <a:pt x="85603" y="21618"/>
                          <a:pt x="85739" y="21320"/>
                        </a:cubicBezTo>
                        <a:cubicBezTo>
                          <a:pt x="85847" y="21021"/>
                          <a:pt x="85956" y="20696"/>
                          <a:pt x="86118" y="20397"/>
                        </a:cubicBezTo>
                        <a:cubicBezTo>
                          <a:pt x="86173" y="20262"/>
                          <a:pt x="86254" y="20153"/>
                          <a:pt x="86362" y="20072"/>
                        </a:cubicBezTo>
                        <a:cubicBezTo>
                          <a:pt x="86417" y="20018"/>
                          <a:pt x="86471" y="19991"/>
                          <a:pt x="86525" y="19963"/>
                        </a:cubicBezTo>
                        <a:cubicBezTo>
                          <a:pt x="86579" y="19963"/>
                          <a:pt x="86661" y="19936"/>
                          <a:pt x="86715" y="19882"/>
                        </a:cubicBezTo>
                        <a:cubicBezTo>
                          <a:pt x="86796" y="19801"/>
                          <a:pt x="86769" y="19611"/>
                          <a:pt x="86769" y="19502"/>
                        </a:cubicBezTo>
                        <a:lnTo>
                          <a:pt x="86769" y="18960"/>
                        </a:lnTo>
                        <a:lnTo>
                          <a:pt x="86769" y="17875"/>
                        </a:lnTo>
                        <a:cubicBezTo>
                          <a:pt x="86769" y="17170"/>
                          <a:pt x="86769" y="16437"/>
                          <a:pt x="86796" y="15705"/>
                        </a:cubicBezTo>
                        <a:cubicBezTo>
                          <a:pt x="86810" y="15664"/>
                          <a:pt x="86851" y="15644"/>
                          <a:pt x="86891" y="15644"/>
                        </a:cubicBezTo>
                        <a:cubicBezTo>
                          <a:pt x="86932" y="15644"/>
                          <a:pt x="86973" y="15664"/>
                          <a:pt x="86986" y="15705"/>
                        </a:cubicBezTo>
                        <a:cubicBezTo>
                          <a:pt x="86986" y="16139"/>
                          <a:pt x="86986" y="16546"/>
                          <a:pt x="86986" y="16953"/>
                        </a:cubicBezTo>
                        <a:lnTo>
                          <a:pt x="86986" y="18716"/>
                        </a:lnTo>
                        <a:cubicBezTo>
                          <a:pt x="87176" y="18661"/>
                          <a:pt x="87339" y="18580"/>
                          <a:pt x="87502" y="18526"/>
                        </a:cubicBezTo>
                        <a:lnTo>
                          <a:pt x="87827" y="18417"/>
                        </a:lnTo>
                        <a:cubicBezTo>
                          <a:pt x="87827" y="18119"/>
                          <a:pt x="87827" y="17821"/>
                          <a:pt x="87854" y="17495"/>
                        </a:cubicBezTo>
                        <a:cubicBezTo>
                          <a:pt x="87854" y="17197"/>
                          <a:pt x="87881" y="16871"/>
                          <a:pt x="87909" y="16546"/>
                        </a:cubicBezTo>
                        <a:cubicBezTo>
                          <a:pt x="87936" y="15651"/>
                          <a:pt x="87990" y="14756"/>
                          <a:pt x="88017" y="13861"/>
                        </a:cubicBezTo>
                        <a:cubicBezTo>
                          <a:pt x="88044" y="13616"/>
                          <a:pt x="88071" y="13399"/>
                          <a:pt x="88071" y="13155"/>
                        </a:cubicBezTo>
                        <a:lnTo>
                          <a:pt x="88153" y="11447"/>
                        </a:lnTo>
                        <a:cubicBezTo>
                          <a:pt x="88180" y="11148"/>
                          <a:pt x="88207" y="10877"/>
                          <a:pt x="88207" y="10579"/>
                        </a:cubicBezTo>
                        <a:cubicBezTo>
                          <a:pt x="88207" y="10307"/>
                          <a:pt x="88234" y="10036"/>
                          <a:pt x="88288" y="9765"/>
                        </a:cubicBezTo>
                        <a:cubicBezTo>
                          <a:pt x="88301" y="9728"/>
                          <a:pt x="88324" y="9713"/>
                          <a:pt x="88346" y="9713"/>
                        </a:cubicBezTo>
                        <a:cubicBezTo>
                          <a:pt x="88372" y="9713"/>
                          <a:pt x="88397" y="9735"/>
                          <a:pt x="88397" y="9765"/>
                        </a:cubicBezTo>
                        <a:cubicBezTo>
                          <a:pt x="88424" y="10090"/>
                          <a:pt x="88424" y="10416"/>
                          <a:pt x="88397" y="10741"/>
                        </a:cubicBezTo>
                        <a:cubicBezTo>
                          <a:pt x="88397" y="11067"/>
                          <a:pt x="88370" y="11365"/>
                          <a:pt x="88370" y="11691"/>
                        </a:cubicBezTo>
                        <a:cubicBezTo>
                          <a:pt x="88343" y="12396"/>
                          <a:pt x="88288" y="13101"/>
                          <a:pt x="88261" y="13833"/>
                        </a:cubicBezTo>
                        <a:cubicBezTo>
                          <a:pt x="88234" y="14240"/>
                          <a:pt x="88207" y="14647"/>
                          <a:pt x="88180" y="15081"/>
                        </a:cubicBezTo>
                        <a:lnTo>
                          <a:pt x="88098" y="16763"/>
                        </a:lnTo>
                        <a:cubicBezTo>
                          <a:pt x="88071" y="17305"/>
                          <a:pt x="88044" y="17848"/>
                          <a:pt x="87990" y="18363"/>
                        </a:cubicBezTo>
                        <a:lnTo>
                          <a:pt x="88668" y="18146"/>
                        </a:lnTo>
                        <a:cubicBezTo>
                          <a:pt x="88831" y="18092"/>
                          <a:pt x="88993" y="18038"/>
                          <a:pt x="89129" y="17929"/>
                        </a:cubicBezTo>
                        <a:cubicBezTo>
                          <a:pt x="89265" y="17821"/>
                          <a:pt x="89346" y="17685"/>
                          <a:pt x="89427" y="17522"/>
                        </a:cubicBezTo>
                        <a:cubicBezTo>
                          <a:pt x="89726" y="16844"/>
                          <a:pt x="89997" y="16166"/>
                          <a:pt x="90214" y="15434"/>
                        </a:cubicBezTo>
                        <a:cubicBezTo>
                          <a:pt x="90404" y="14891"/>
                          <a:pt x="90540" y="14322"/>
                          <a:pt x="90675" y="13779"/>
                        </a:cubicBezTo>
                        <a:lnTo>
                          <a:pt x="90675" y="13752"/>
                        </a:lnTo>
                        <a:cubicBezTo>
                          <a:pt x="90675" y="13698"/>
                          <a:pt x="90675" y="13644"/>
                          <a:pt x="90675" y="13589"/>
                        </a:cubicBezTo>
                        <a:lnTo>
                          <a:pt x="90675" y="13345"/>
                        </a:lnTo>
                        <a:lnTo>
                          <a:pt x="90675" y="12857"/>
                        </a:lnTo>
                        <a:cubicBezTo>
                          <a:pt x="90702" y="12260"/>
                          <a:pt x="90702" y="11664"/>
                          <a:pt x="90702" y="11067"/>
                        </a:cubicBezTo>
                        <a:lnTo>
                          <a:pt x="90702" y="10172"/>
                        </a:lnTo>
                        <a:cubicBezTo>
                          <a:pt x="90675" y="9873"/>
                          <a:pt x="90702" y="9575"/>
                          <a:pt x="90729" y="9277"/>
                        </a:cubicBezTo>
                        <a:cubicBezTo>
                          <a:pt x="90743" y="9249"/>
                          <a:pt x="90770" y="9236"/>
                          <a:pt x="90794" y="9236"/>
                        </a:cubicBezTo>
                        <a:cubicBezTo>
                          <a:pt x="90818" y="9236"/>
                          <a:pt x="90838" y="9249"/>
                          <a:pt x="90838" y="9277"/>
                        </a:cubicBezTo>
                        <a:cubicBezTo>
                          <a:pt x="90865" y="9466"/>
                          <a:pt x="90892" y="9629"/>
                          <a:pt x="90892" y="9792"/>
                        </a:cubicBezTo>
                        <a:lnTo>
                          <a:pt x="90892" y="10280"/>
                        </a:lnTo>
                        <a:cubicBezTo>
                          <a:pt x="90865" y="10877"/>
                          <a:pt x="90838" y="11501"/>
                          <a:pt x="90838" y="12097"/>
                        </a:cubicBezTo>
                        <a:cubicBezTo>
                          <a:pt x="90838" y="12396"/>
                          <a:pt x="90838" y="12694"/>
                          <a:pt x="90838" y="12993"/>
                        </a:cubicBezTo>
                        <a:cubicBezTo>
                          <a:pt x="90838" y="13020"/>
                          <a:pt x="90838" y="13047"/>
                          <a:pt x="90838" y="13047"/>
                        </a:cubicBezTo>
                        <a:cubicBezTo>
                          <a:pt x="90974" y="12369"/>
                          <a:pt x="91082" y="11664"/>
                          <a:pt x="91163" y="10985"/>
                        </a:cubicBezTo>
                        <a:cubicBezTo>
                          <a:pt x="91245" y="10389"/>
                          <a:pt x="91299" y="9792"/>
                          <a:pt x="91353" y="9195"/>
                        </a:cubicBezTo>
                        <a:cubicBezTo>
                          <a:pt x="91380" y="9032"/>
                          <a:pt x="91380" y="8897"/>
                          <a:pt x="91408" y="8734"/>
                        </a:cubicBezTo>
                        <a:cubicBezTo>
                          <a:pt x="91462" y="8192"/>
                          <a:pt x="91597" y="7514"/>
                          <a:pt x="92248" y="7378"/>
                        </a:cubicBezTo>
                        <a:cubicBezTo>
                          <a:pt x="92411" y="7351"/>
                          <a:pt x="92601" y="7351"/>
                          <a:pt x="92764" y="7297"/>
                        </a:cubicBezTo>
                        <a:cubicBezTo>
                          <a:pt x="92926" y="7269"/>
                          <a:pt x="93062" y="7215"/>
                          <a:pt x="93198" y="7161"/>
                        </a:cubicBezTo>
                        <a:cubicBezTo>
                          <a:pt x="93306" y="7107"/>
                          <a:pt x="93388" y="7025"/>
                          <a:pt x="93496" y="6944"/>
                        </a:cubicBezTo>
                        <a:cubicBezTo>
                          <a:pt x="93496" y="6944"/>
                          <a:pt x="93496" y="6917"/>
                          <a:pt x="93496" y="6917"/>
                        </a:cubicBezTo>
                        <a:cubicBezTo>
                          <a:pt x="93469" y="6618"/>
                          <a:pt x="93442" y="6347"/>
                          <a:pt x="93469" y="6049"/>
                        </a:cubicBezTo>
                        <a:lnTo>
                          <a:pt x="93469" y="5154"/>
                        </a:lnTo>
                        <a:lnTo>
                          <a:pt x="93469" y="4259"/>
                        </a:lnTo>
                        <a:lnTo>
                          <a:pt x="93469" y="3825"/>
                        </a:lnTo>
                        <a:cubicBezTo>
                          <a:pt x="93469" y="3662"/>
                          <a:pt x="93469" y="3526"/>
                          <a:pt x="93523" y="3391"/>
                        </a:cubicBezTo>
                        <a:cubicBezTo>
                          <a:pt x="93523" y="3364"/>
                          <a:pt x="93544" y="3350"/>
                          <a:pt x="93567" y="3350"/>
                        </a:cubicBezTo>
                        <a:cubicBezTo>
                          <a:pt x="93591" y="3350"/>
                          <a:pt x="93618" y="3364"/>
                          <a:pt x="93632" y="3391"/>
                        </a:cubicBezTo>
                        <a:cubicBezTo>
                          <a:pt x="93659" y="3526"/>
                          <a:pt x="93659" y="3662"/>
                          <a:pt x="93659" y="3825"/>
                        </a:cubicBezTo>
                        <a:lnTo>
                          <a:pt x="93659" y="4259"/>
                        </a:lnTo>
                        <a:lnTo>
                          <a:pt x="93659" y="5154"/>
                        </a:lnTo>
                        <a:lnTo>
                          <a:pt x="93659" y="6049"/>
                        </a:lnTo>
                        <a:cubicBezTo>
                          <a:pt x="93659" y="6293"/>
                          <a:pt x="93659" y="6564"/>
                          <a:pt x="93632" y="6808"/>
                        </a:cubicBezTo>
                        <a:cubicBezTo>
                          <a:pt x="93713" y="6727"/>
                          <a:pt x="93794" y="6646"/>
                          <a:pt x="93849" y="6537"/>
                        </a:cubicBezTo>
                        <a:lnTo>
                          <a:pt x="93849" y="6510"/>
                        </a:lnTo>
                        <a:cubicBezTo>
                          <a:pt x="93876" y="6293"/>
                          <a:pt x="93876" y="6076"/>
                          <a:pt x="93876" y="5832"/>
                        </a:cubicBezTo>
                        <a:lnTo>
                          <a:pt x="93876" y="5371"/>
                        </a:lnTo>
                        <a:cubicBezTo>
                          <a:pt x="93876" y="5208"/>
                          <a:pt x="93876" y="5072"/>
                          <a:pt x="93930" y="4910"/>
                        </a:cubicBezTo>
                        <a:cubicBezTo>
                          <a:pt x="93930" y="4896"/>
                          <a:pt x="93944" y="4889"/>
                          <a:pt x="93961" y="4889"/>
                        </a:cubicBezTo>
                        <a:cubicBezTo>
                          <a:pt x="93978" y="4889"/>
                          <a:pt x="93998" y="4896"/>
                          <a:pt x="94011" y="4910"/>
                        </a:cubicBezTo>
                        <a:cubicBezTo>
                          <a:pt x="94039" y="5072"/>
                          <a:pt x="94066" y="5208"/>
                          <a:pt x="94039" y="5371"/>
                        </a:cubicBezTo>
                        <a:lnTo>
                          <a:pt x="94039" y="5832"/>
                        </a:lnTo>
                        <a:lnTo>
                          <a:pt x="94011" y="6266"/>
                        </a:lnTo>
                        <a:cubicBezTo>
                          <a:pt x="94256" y="5696"/>
                          <a:pt x="94391" y="5127"/>
                          <a:pt x="94418" y="4530"/>
                        </a:cubicBezTo>
                        <a:cubicBezTo>
                          <a:pt x="94500" y="3716"/>
                          <a:pt x="94554" y="2903"/>
                          <a:pt x="94608" y="2089"/>
                        </a:cubicBezTo>
                        <a:cubicBezTo>
                          <a:pt x="94635" y="1682"/>
                          <a:pt x="94690" y="1275"/>
                          <a:pt x="94717" y="868"/>
                        </a:cubicBezTo>
                        <a:cubicBezTo>
                          <a:pt x="94744" y="570"/>
                          <a:pt x="94744" y="272"/>
                          <a:pt x="94771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" name="Google Shape;335;p31"/>
                  <p:cNvSpPr/>
                  <p:nvPr/>
                </p:nvSpPr>
                <p:spPr>
                  <a:xfrm>
                    <a:off x="1258650" y="3283325"/>
                    <a:ext cx="2367250" cy="941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690" h="37675" extrusionOk="0">
                        <a:moveTo>
                          <a:pt x="94690" y="0"/>
                        </a:moveTo>
                        <a:lnTo>
                          <a:pt x="94690" y="0"/>
                        </a:lnTo>
                        <a:cubicBezTo>
                          <a:pt x="94609" y="136"/>
                          <a:pt x="94446" y="244"/>
                          <a:pt x="94283" y="272"/>
                        </a:cubicBezTo>
                        <a:cubicBezTo>
                          <a:pt x="94242" y="278"/>
                          <a:pt x="94203" y="282"/>
                          <a:pt x="94166" y="282"/>
                        </a:cubicBezTo>
                        <a:cubicBezTo>
                          <a:pt x="94052" y="282"/>
                          <a:pt x="93951" y="251"/>
                          <a:pt x="93849" y="190"/>
                        </a:cubicBezTo>
                        <a:cubicBezTo>
                          <a:pt x="93795" y="407"/>
                          <a:pt x="93632" y="570"/>
                          <a:pt x="93415" y="651"/>
                        </a:cubicBezTo>
                        <a:cubicBezTo>
                          <a:pt x="93392" y="656"/>
                          <a:pt x="93369" y="658"/>
                          <a:pt x="93345" y="658"/>
                        </a:cubicBezTo>
                        <a:cubicBezTo>
                          <a:pt x="93234" y="658"/>
                          <a:pt x="93125" y="605"/>
                          <a:pt x="93035" y="516"/>
                        </a:cubicBezTo>
                        <a:lnTo>
                          <a:pt x="93008" y="488"/>
                        </a:lnTo>
                        <a:cubicBezTo>
                          <a:pt x="92981" y="570"/>
                          <a:pt x="92927" y="651"/>
                          <a:pt x="92873" y="705"/>
                        </a:cubicBezTo>
                        <a:cubicBezTo>
                          <a:pt x="92791" y="841"/>
                          <a:pt x="92683" y="977"/>
                          <a:pt x="92547" y="1058"/>
                        </a:cubicBezTo>
                        <a:cubicBezTo>
                          <a:pt x="92512" y="1070"/>
                          <a:pt x="92478" y="1075"/>
                          <a:pt x="92444" y="1075"/>
                        </a:cubicBezTo>
                        <a:cubicBezTo>
                          <a:pt x="92319" y="1075"/>
                          <a:pt x="92204" y="1002"/>
                          <a:pt x="92140" y="895"/>
                        </a:cubicBezTo>
                        <a:cubicBezTo>
                          <a:pt x="92086" y="950"/>
                          <a:pt x="92086" y="977"/>
                          <a:pt x="92005" y="1085"/>
                        </a:cubicBezTo>
                        <a:cubicBezTo>
                          <a:pt x="91923" y="1194"/>
                          <a:pt x="91869" y="1329"/>
                          <a:pt x="91733" y="1384"/>
                        </a:cubicBezTo>
                        <a:cubicBezTo>
                          <a:pt x="91710" y="1395"/>
                          <a:pt x="91683" y="1401"/>
                          <a:pt x="91656" y="1401"/>
                        </a:cubicBezTo>
                        <a:cubicBezTo>
                          <a:pt x="91560" y="1401"/>
                          <a:pt x="91456" y="1333"/>
                          <a:pt x="91435" y="1248"/>
                        </a:cubicBezTo>
                        <a:lnTo>
                          <a:pt x="91408" y="1248"/>
                        </a:lnTo>
                        <a:lnTo>
                          <a:pt x="91408" y="1275"/>
                        </a:lnTo>
                        <a:lnTo>
                          <a:pt x="91327" y="1329"/>
                        </a:lnTo>
                        <a:cubicBezTo>
                          <a:pt x="91327" y="1356"/>
                          <a:pt x="91299" y="1384"/>
                          <a:pt x="91272" y="1411"/>
                        </a:cubicBezTo>
                        <a:cubicBezTo>
                          <a:pt x="91272" y="1492"/>
                          <a:pt x="91299" y="1573"/>
                          <a:pt x="91299" y="1655"/>
                        </a:cubicBezTo>
                        <a:lnTo>
                          <a:pt x="91327" y="1899"/>
                        </a:lnTo>
                        <a:cubicBezTo>
                          <a:pt x="91327" y="1953"/>
                          <a:pt x="91327" y="2062"/>
                          <a:pt x="91299" y="2116"/>
                        </a:cubicBezTo>
                        <a:cubicBezTo>
                          <a:pt x="91286" y="2129"/>
                          <a:pt x="91272" y="2136"/>
                          <a:pt x="91259" y="2136"/>
                        </a:cubicBezTo>
                        <a:cubicBezTo>
                          <a:pt x="91245" y="2136"/>
                          <a:pt x="91232" y="2129"/>
                          <a:pt x="91218" y="2116"/>
                        </a:cubicBezTo>
                        <a:cubicBezTo>
                          <a:pt x="91191" y="2062"/>
                          <a:pt x="91164" y="1980"/>
                          <a:pt x="91164" y="1899"/>
                        </a:cubicBezTo>
                        <a:lnTo>
                          <a:pt x="91164" y="1655"/>
                        </a:lnTo>
                        <a:lnTo>
                          <a:pt x="91164" y="1465"/>
                        </a:lnTo>
                        <a:cubicBezTo>
                          <a:pt x="91135" y="1472"/>
                          <a:pt x="91106" y="1476"/>
                          <a:pt x="91077" y="1476"/>
                        </a:cubicBezTo>
                        <a:cubicBezTo>
                          <a:pt x="90999" y="1476"/>
                          <a:pt x="90925" y="1450"/>
                          <a:pt x="90865" y="1411"/>
                        </a:cubicBezTo>
                        <a:cubicBezTo>
                          <a:pt x="90838" y="1601"/>
                          <a:pt x="90703" y="1763"/>
                          <a:pt x="90513" y="1845"/>
                        </a:cubicBezTo>
                        <a:cubicBezTo>
                          <a:pt x="90479" y="1851"/>
                          <a:pt x="90447" y="1855"/>
                          <a:pt x="90416" y="1855"/>
                        </a:cubicBezTo>
                        <a:cubicBezTo>
                          <a:pt x="90323" y="1855"/>
                          <a:pt x="90242" y="1824"/>
                          <a:pt x="90160" y="1763"/>
                        </a:cubicBezTo>
                        <a:cubicBezTo>
                          <a:pt x="90106" y="1872"/>
                          <a:pt x="90052" y="1980"/>
                          <a:pt x="89970" y="2089"/>
                        </a:cubicBezTo>
                        <a:cubicBezTo>
                          <a:pt x="89970" y="2414"/>
                          <a:pt x="89916" y="2848"/>
                          <a:pt x="89591" y="3011"/>
                        </a:cubicBezTo>
                        <a:cubicBezTo>
                          <a:pt x="89519" y="3059"/>
                          <a:pt x="89437" y="3080"/>
                          <a:pt x="89354" y="3080"/>
                        </a:cubicBezTo>
                        <a:cubicBezTo>
                          <a:pt x="89248" y="3080"/>
                          <a:pt x="89139" y="3045"/>
                          <a:pt x="89048" y="2984"/>
                        </a:cubicBezTo>
                        <a:cubicBezTo>
                          <a:pt x="88967" y="2903"/>
                          <a:pt x="88858" y="2821"/>
                          <a:pt x="88804" y="2713"/>
                        </a:cubicBezTo>
                        <a:cubicBezTo>
                          <a:pt x="88777" y="2848"/>
                          <a:pt x="88777" y="2984"/>
                          <a:pt x="88750" y="3120"/>
                        </a:cubicBezTo>
                        <a:cubicBezTo>
                          <a:pt x="88723" y="3282"/>
                          <a:pt x="88641" y="3445"/>
                          <a:pt x="88533" y="3581"/>
                        </a:cubicBezTo>
                        <a:cubicBezTo>
                          <a:pt x="88433" y="3660"/>
                          <a:pt x="88320" y="3710"/>
                          <a:pt x="88213" y="3710"/>
                        </a:cubicBezTo>
                        <a:cubicBezTo>
                          <a:pt x="88173" y="3710"/>
                          <a:pt x="88135" y="3704"/>
                          <a:pt x="88099" y="3689"/>
                        </a:cubicBezTo>
                        <a:lnTo>
                          <a:pt x="88045" y="3662"/>
                        </a:lnTo>
                        <a:cubicBezTo>
                          <a:pt x="88045" y="4584"/>
                          <a:pt x="87963" y="5534"/>
                          <a:pt x="87448" y="6320"/>
                        </a:cubicBezTo>
                        <a:cubicBezTo>
                          <a:pt x="87421" y="6347"/>
                          <a:pt x="87380" y="6361"/>
                          <a:pt x="87343" y="6361"/>
                        </a:cubicBezTo>
                        <a:cubicBezTo>
                          <a:pt x="87305" y="6361"/>
                          <a:pt x="87271" y="6347"/>
                          <a:pt x="87258" y="6320"/>
                        </a:cubicBezTo>
                        <a:cubicBezTo>
                          <a:pt x="86960" y="5615"/>
                          <a:pt x="86851" y="4855"/>
                          <a:pt x="86960" y="4123"/>
                        </a:cubicBezTo>
                        <a:lnTo>
                          <a:pt x="86960" y="4123"/>
                        </a:lnTo>
                        <a:cubicBezTo>
                          <a:pt x="86919" y="4137"/>
                          <a:pt x="86878" y="4143"/>
                          <a:pt x="86838" y="4143"/>
                        </a:cubicBezTo>
                        <a:cubicBezTo>
                          <a:pt x="86797" y="4143"/>
                          <a:pt x="86756" y="4137"/>
                          <a:pt x="86715" y="4123"/>
                        </a:cubicBezTo>
                        <a:cubicBezTo>
                          <a:pt x="86553" y="4069"/>
                          <a:pt x="86444" y="3987"/>
                          <a:pt x="86363" y="3852"/>
                        </a:cubicBezTo>
                        <a:cubicBezTo>
                          <a:pt x="86309" y="4150"/>
                          <a:pt x="86119" y="4394"/>
                          <a:pt x="85875" y="4557"/>
                        </a:cubicBezTo>
                        <a:cubicBezTo>
                          <a:pt x="85760" y="4620"/>
                          <a:pt x="85637" y="4650"/>
                          <a:pt x="85517" y="4650"/>
                        </a:cubicBezTo>
                        <a:cubicBezTo>
                          <a:pt x="85325" y="4650"/>
                          <a:pt x="85140" y="4572"/>
                          <a:pt x="85007" y="4421"/>
                        </a:cubicBezTo>
                        <a:cubicBezTo>
                          <a:pt x="84925" y="4286"/>
                          <a:pt x="84844" y="4177"/>
                          <a:pt x="84763" y="4069"/>
                        </a:cubicBezTo>
                        <a:cubicBezTo>
                          <a:pt x="84722" y="4036"/>
                          <a:pt x="84683" y="4023"/>
                          <a:pt x="84647" y="4023"/>
                        </a:cubicBezTo>
                        <a:cubicBezTo>
                          <a:pt x="84562" y="4023"/>
                          <a:pt x="84486" y="4093"/>
                          <a:pt x="84410" y="4150"/>
                        </a:cubicBezTo>
                        <a:cubicBezTo>
                          <a:pt x="84166" y="4421"/>
                          <a:pt x="83813" y="4611"/>
                          <a:pt x="83433" y="4666"/>
                        </a:cubicBezTo>
                        <a:lnTo>
                          <a:pt x="83216" y="4666"/>
                        </a:lnTo>
                        <a:cubicBezTo>
                          <a:pt x="83054" y="4611"/>
                          <a:pt x="82864" y="4530"/>
                          <a:pt x="82755" y="4367"/>
                        </a:cubicBezTo>
                        <a:cubicBezTo>
                          <a:pt x="82538" y="4638"/>
                          <a:pt x="82213" y="4828"/>
                          <a:pt x="81833" y="4828"/>
                        </a:cubicBezTo>
                        <a:cubicBezTo>
                          <a:pt x="81589" y="4828"/>
                          <a:pt x="81345" y="4693"/>
                          <a:pt x="81236" y="4476"/>
                        </a:cubicBezTo>
                        <a:cubicBezTo>
                          <a:pt x="81155" y="4638"/>
                          <a:pt x="80965" y="4774"/>
                          <a:pt x="80775" y="4801"/>
                        </a:cubicBezTo>
                        <a:cubicBezTo>
                          <a:pt x="80756" y="4806"/>
                          <a:pt x="80736" y="4808"/>
                          <a:pt x="80716" y="4808"/>
                        </a:cubicBezTo>
                        <a:cubicBezTo>
                          <a:pt x="80620" y="4808"/>
                          <a:pt x="80517" y="4760"/>
                          <a:pt x="80450" y="4693"/>
                        </a:cubicBezTo>
                        <a:lnTo>
                          <a:pt x="80287" y="6293"/>
                        </a:lnTo>
                        <a:lnTo>
                          <a:pt x="80206" y="7134"/>
                        </a:lnTo>
                        <a:cubicBezTo>
                          <a:pt x="80206" y="7351"/>
                          <a:pt x="80151" y="7568"/>
                          <a:pt x="80016" y="7758"/>
                        </a:cubicBezTo>
                        <a:cubicBezTo>
                          <a:pt x="79966" y="7807"/>
                          <a:pt x="79898" y="7832"/>
                          <a:pt x="79829" y="7832"/>
                        </a:cubicBezTo>
                        <a:cubicBezTo>
                          <a:pt x="79710" y="7832"/>
                          <a:pt x="79589" y="7759"/>
                          <a:pt x="79555" y="7622"/>
                        </a:cubicBezTo>
                        <a:cubicBezTo>
                          <a:pt x="79528" y="7514"/>
                          <a:pt x="79501" y="7405"/>
                          <a:pt x="79501" y="7269"/>
                        </a:cubicBezTo>
                        <a:lnTo>
                          <a:pt x="79446" y="6835"/>
                        </a:lnTo>
                        <a:cubicBezTo>
                          <a:pt x="79311" y="5886"/>
                          <a:pt x="79202" y="4910"/>
                          <a:pt x="79094" y="3960"/>
                        </a:cubicBezTo>
                        <a:cubicBezTo>
                          <a:pt x="78985" y="4069"/>
                          <a:pt x="78850" y="4150"/>
                          <a:pt x="78714" y="4150"/>
                        </a:cubicBezTo>
                        <a:cubicBezTo>
                          <a:pt x="78692" y="4152"/>
                          <a:pt x="78671" y="4153"/>
                          <a:pt x="78650" y="4153"/>
                        </a:cubicBezTo>
                        <a:cubicBezTo>
                          <a:pt x="78381" y="4153"/>
                          <a:pt x="78164" y="3997"/>
                          <a:pt x="78063" y="3770"/>
                        </a:cubicBezTo>
                        <a:cubicBezTo>
                          <a:pt x="77927" y="4069"/>
                          <a:pt x="77656" y="4286"/>
                          <a:pt x="77303" y="4340"/>
                        </a:cubicBezTo>
                        <a:cubicBezTo>
                          <a:pt x="77290" y="4341"/>
                          <a:pt x="77276" y="4342"/>
                          <a:pt x="77262" y="4342"/>
                        </a:cubicBezTo>
                        <a:cubicBezTo>
                          <a:pt x="76960" y="4342"/>
                          <a:pt x="76755" y="4056"/>
                          <a:pt x="76625" y="3770"/>
                        </a:cubicBezTo>
                        <a:cubicBezTo>
                          <a:pt x="76436" y="4069"/>
                          <a:pt x="76110" y="4232"/>
                          <a:pt x="75757" y="4232"/>
                        </a:cubicBezTo>
                        <a:cubicBezTo>
                          <a:pt x="75513" y="4177"/>
                          <a:pt x="75296" y="3987"/>
                          <a:pt x="75242" y="3743"/>
                        </a:cubicBezTo>
                        <a:lnTo>
                          <a:pt x="74889" y="4042"/>
                        </a:lnTo>
                        <a:cubicBezTo>
                          <a:pt x="74700" y="4177"/>
                          <a:pt x="74510" y="4313"/>
                          <a:pt x="74347" y="4421"/>
                        </a:cubicBezTo>
                        <a:cubicBezTo>
                          <a:pt x="74273" y="4471"/>
                          <a:pt x="74181" y="4504"/>
                          <a:pt x="74096" y="4504"/>
                        </a:cubicBezTo>
                        <a:cubicBezTo>
                          <a:pt x="73995" y="4504"/>
                          <a:pt x="73903" y="4458"/>
                          <a:pt x="73859" y="4340"/>
                        </a:cubicBezTo>
                        <a:cubicBezTo>
                          <a:pt x="73832" y="4259"/>
                          <a:pt x="73804" y="4150"/>
                          <a:pt x="73777" y="4042"/>
                        </a:cubicBezTo>
                        <a:cubicBezTo>
                          <a:pt x="73777" y="3987"/>
                          <a:pt x="73750" y="3933"/>
                          <a:pt x="73750" y="3852"/>
                        </a:cubicBezTo>
                        <a:cubicBezTo>
                          <a:pt x="73696" y="3933"/>
                          <a:pt x="73669" y="4015"/>
                          <a:pt x="73615" y="4096"/>
                        </a:cubicBezTo>
                        <a:cubicBezTo>
                          <a:pt x="73560" y="4232"/>
                          <a:pt x="73479" y="4340"/>
                          <a:pt x="73371" y="4394"/>
                        </a:cubicBezTo>
                        <a:cubicBezTo>
                          <a:pt x="73316" y="4421"/>
                          <a:pt x="73255" y="4435"/>
                          <a:pt x="73198" y="4435"/>
                        </a:cubicBezTo>
                        <a:cubicBezTo>
                          <a:pt x="73140" y="4435"/>
                          <a:pt x="73086" y="4421"/>
                          <a:pt x="73045" y="4394"/>
                        </a:cubicBezTo>
                        <a:lnTo>
                          <a:pt x="72991" y="4449"/>
                        </a:lnTo>
                        <a:cubicBezTo>
                          <a:pt x="72828" y="4666"/>
                          <a:pt x="72557" y="4801"/>
                          <a:pt x="72258" y="4828"/>
                        </a:cubicBezTo>
                        <a:cubicBezTo>
                          <a:pt x="72313" y="4910"/>
                          <a:pt x="72367" y="5018"/>
                          <a:pt x="72367" y="5127"/>
                        </a:cubicBezTo>
                        <a:cubicBezTo>
                          <a:pt x="72393" y="5571"/>
                          <a:pt x="72066" y="5915"/>
                          <a:pt x="71654" y="5915"/>
                        </a:cubicBezTo>
                        <a:cubicBezTo>
                          <a:pt x="71639" y="5915"/>
                          <a:pt x="71623" y="5914"/>
                          <a:pt x="71607" y="5913"/>
                        </a:cubicBezTo>
                        <a:cubicBezTo>
                          <a:pt x="71201" y="5886"/>
                          <a:pt x="70929" y="5561"/>
                          <a:pt x="70577" y="5398"/>
                        </a:cubicBezTo>
                        <a:cubicBezTo>
                          <a:pt x="70550" y="5506"/>
                          <a:pt x="70550" y="5615"/>
                          <a:pt x="70550" y="5696"/>
                        </a:cubicBezTo>
                        <a:cubicBezTo>
                          <a:pt x="70550" y="5859"/>
                          <a:pt x="70550" y="5995"/>
                          <a:pt x="70523" y="6130"/>
                        </a:cubicBezTo>
                        <a:cubicBezTo>
                          <a:pt x="70441" y="6429"/>
                          <a:pt x="70197" y="6646"/>
                          <a:pt x="69899" y="6727"/>
                        </a:cubicBezTo>
                        <a:cubicBezTo>
                          <a:pt x="69790" y="6754"/>
                          <a:pt x="69655" y="6754"/>
                          <a:pt x="69519" y="6754"/>
                        </a:cubicBezTo>
                        <a:cubicBezTo>
                          <a:pt x="69139" y="6673"/>
                          <a:pt x="68814" y="6374"/>
                          <a:pt x="68705" y="6022"/>
                        </a:cubicBezTo>
                        <a:cubicBezTo>
                          <a:pt x="68651" y="6076"/>
                          <a:pt x="68624" y="6130"/>
                          <a:pt x="68597" y="6212"/>
                        </a:cubicBezTo>
                        <a:cubicBezTo>
                          <a:pt x="68461" y="6673"/>
                          <a:pt x="68651" y="7432"/>
                          <a:pt x="68136" y="7676"/>
                        </a:cubicBezTo>
                        <a:cubicBezTo>
                          <a:pt x="68108" y="7690"/>
                          <a:pt x="68081" y="7697"/>
                          <a:pt x="68058" y="7697"/>
                        </a:cubicBezTo>
                        <a:cubicBezTo>
                          <a:pt x="68034" y="7697"/>
                          <a:pt x="68014" y="7690"/>
                          <a:pt x="68000" y="7676"/>
                        </a:cubicBezTo>
                        <a:cubicBezTo>
                          <a:pt x="67783" y="7459"/>
                          <a:pt x="67566" y="7242"/>
                          <a:pt x="67403" y="6998"/>
                        </a:cubicBezTo>
                        <a:cubicBezTo>
                          <a:pt x="67403" y="7459"/>
                          <a:pt x="67241" y="7948"/>
                          <a:pt x="66996" y="8354"/>
                        </a:cubicBezTo>
                        <a:cubicBezTo>
                          <a:pt x="66981" y="8386"/>
                          <a:pt x="66946" y="8399"/>
                          <a:pt x="66909" y="8399"/>
                        </a:cubicBezTo>
                        <a:cubicBezTo>
                          <a:pt x="66883" y="8399"/>
                          <a:pt x="66856" y="8393"/>
                          <a:pt x="66834" y="8382"/>
                        </a:cubicBezTo>
                        <a:cubicBezTo>
                          <a:pt x="66698" y="8273"/>
                          <a:pt x="66590" y="8137"/>
                          <a:pt x="66508" y="8002"/>
                        </a:cubicBezTo>
                        <a:cubicBezTo>
                          <a:pt x="66427" y="8354"/>
                          <a:pt x="66237" y="8707"/>
                          <a:pt x="65966" y="8951"/>
                        </a:cubicBezTo>
                        <a:cubicBezTo>
                          <a:pt x="65939" y="8965"/>
                          <a:pt x="65911" y="8971"/>
                          <a:pt x="65884" y="8971"/>
                        </a:cubicBezTo>
                        <a:cubicBezTo>
                          <a:pt x="65857" y="8971"/>
                          <a:pt x="65830" y="8965"/>
                          <a:pt x="65803" y="8951"/>
                        </a:cubicBezTo>
                        <a:cubicBezTo>
                          <a:pt x="65532" y="8626"/>
                          <a:pt x="65315" y="8246"/>
                          <a:pt x="65206" y="7866"/>
                        </a:cubicBezTo>
                        <a:cubicBezTo>
                          <a:pt x="65152" y="7975"/>
                          <a:pt x="65125" y="8056"/>
                          <a:pt x="65071" y="8165"/>
                        </a:cubicBezTo>
                        <a:cubicBezTo>
                          <a:pt x="65039" y="8196"/>
                          <a:pt x="65007" y="8209"/>
                          <a:pt x="64975" y="8209"/>
                        </a:cubicBezTo>
                        <a:cubicBezTo>
                          <a:pt x="64953" y="8209"/>
                          <a:pt x="64930" y="8203"/>
                          <a:pt x="64908" y="8192"/>
                        </a:cubicBezTo>
                        <a:cubicBezTo>
                          <a:pt x="64582" y="8056"/>
                          <a:pt x="64311" y="7785"/>
                          <a:pt x="64148" y="7459"/>
                        </a:cubicBezTo>
                        <a:cubicBezTo>
                          <a:pt x="64067" y="7731"/>
                          <a:pt x="63904" y="7975"/>
                          <a:pt x="63714" y="8192"/>
                        </a:cubicBezTo>
                        <a:cubicBezTo>
                          <a:pt x="63701" y="8219"/>
                          <a:pt x="63674" y="8232"/>
                          <a:pt x="63647" y="8232"/>
                        </a:cubicBezTo>
                        <a:cubicBezTo>
                          <a:pt x="63619" y="8232"/>
                          <a:pt x="63592" y="8219"/>
                          <a:pt x="63579" y="8192"/>
                        </a:cubicBezTo>
                        <a:cubicBezTo>
                          <a:pt x="63443" y="8083"/>
                          <a:pt x="63308" y="7948"/>
                          <a:pt x="63226" y="7812"/>
                        </a:cubicBezTo>
                        <a:cubicBezTo>
                          <a:pt x="63199" y="8083"/>
                          <a:pt x="63145" y="8354"/>
                          <a:pt x="63091" y="8626"/>
                        </a:cubicBezTo>
                        <a:cubicBezTo>
                          <a:pt x="63036" y="8788"/>
                          <a:pt x="62982" y="8951"/>
                          <a:pt x="62928" y="9114"/>
                        </a:cubicBezTo>
                        <a:cubicBezTo>
                          <a:pt x="62874" y="9277"/>
                          <a:pt x="62819" y="9412"/>
                          <a:pt x="62738" y="9548"/>
                        </a:cubicBezTo>
                        <a:cubicBezTo>
                          <a:pt x="62682" y="9641"/>
                          <a:pt x="62576" y="9683"/>
                          <a:pt x="62471" y="9683"/>
                        </a:cubicBezTo>
                        <a:cubicBezTo>
                          <a:pt x="62422" y="9683"/>
                          <a:pt x="62374" y="9674"/>
                          <a:pt x="62331" y="9656"/>
                        </a:cubicBezTo>
                        <a:cubicBezTo>
                          <a:pt x="62195" y="9575"/>
                          <a:pt x="62087" y="9439"/>
                          <a:pt x="62033" y="9304"/>
                        </a:cubicBezTo>
                        <a:cubicBezTo>
                          <a:pt x="61816" y="9005"/>
                          <a:pt x="61680" y="8653"/>
                          <a:pt x="61626" y="8300"/>
                        </a:cubicBezTo>
                        <a:cubicBezTo>
                          <a:pt x="61599" y="8354"/>
                          <a:pt x="61572" y="8436"/>
                          <a:pt x="61544" y="8490"/>
                        </a:cubicBezTo>
                        <a:cubicBezTo>
                          <a:pt x="61416" y="8696"/>
                          <a:pt x="61287" y="8926"/>
                          <a:pt x="61043" y="8926"/>
                        </a:cubicBezTo>
                        <a:cubicBezTo>
                          <a:pt x="61030" y="8926"/>
                          <a:pt x="61016" y="8925"/>
                          <a:pt x="61002" y="8924"/>
                        </a:cubicBezTo>
                        <a:cubicBezTo>
                          <a:pt x="60758" y="8870"/>
                          <a:pt x="60568" y="8680"/>
                          <a:pt x="60487" y="8463"/>
                        </a:cubicBezTo>
                        <a:cubicBezTo>
                          <a:pt x="60324" y="8110"/>
                          <a:pt x="60215" y="7731"/>
                          <a:pt x="60215" y="7351"/>
                        </a:cubicBezTo>
                        <a:cubicBezTo>
                          <a:pt x="60107" y="7486"/>
                          <a:pt x="60026" y="7649"/>
                          <a:pt x="59917" y="7785"/>
                        </a:cubicBezTo>
                        <a:cubicBezTo>
                          <a:pt x="59777" y="7949"/>
                          <a:pt x="59596" y="8213"/>
                          <a:pt x="59375" y="8213"/>
                        </a:cubicBezTo>
                        <a:cubicBezTo>
                          <a:pt x="59340" y="8213"/>
                          <a:pt x="59303" y="8207"/>
                          <a:pt x="59266" y="8192"/>
                        </a:cubicBezTo>
                        <a:cubicBezTo>
                          <a:pt x="59076" y="8056"/>
                          <a:pt x="58968" y="7839"/>
                          <a:pt x="58995" y="7622"/>
                        </a:cubicBezTo>
                        <a:cubicBezTo>
                          <a:pt x="59022" y="7297"/>
                          <a:pt x="59076" y="6971"/>
                          <a:pt x="59158" y="6673"/>
                        </a:cubicBezTo>
                        <a:cubicBezTo>
                          <a:pt x="59185" y="6483"/>
                          <a:pt x="59239" y="6320"/>
                          <a:pt x="59320" y="6157"/>
                        </a:cubicBezTo>
                        <a:lnTo>
                          <a:pt x="59320" y="6157"/>
                        </a:lnTo>
                        <a:cubicBezTo>
                          <a:pt x="59185" y="6239"/>
                          <a:pt x="59049" y="6293"/>
                          <a:pt x="58913" y="6320"/>
                        </a:cubicBezTo>
                        <a:cubicBezTo>
                          <a:pt x="58859" y="6320"/>
                          <a:pt x="58778" y="6266"/>
                          <a:pt x="58778" y="6212"/>
                        </a:cubicBezTo>
                        <a:cubicBezTo>
                          <a:pt x="58778" y="5940"/>
                          <a:pt x="58805" y="5669"/>
                          <a:pt x="58886" y="5398"/>
                        </a:cubicBezTo>
                        <a:lnTo>
                          <a:pt x="58886" y="5398"/>
                        </a:lnTo>
                        <a:cubicBezTo>
                          <a:pt x="58594" y="5568"/>
                          <a:pt x="58258" y="5673"/>
                          <a:pt x="57918" y="5673"/>
                        </a:cubicBezTo>
                        <a:cubicBezTo>
                          <a:pt x="57879" y="5673"/>
                          <a:pt x="57840" y="5672"/>
                          <a:pt x="57801" y="5669"/>
                        </a:cubicBezTo>
                        <a:lnTo>
                          <a:pt x="57801" y="5669"/>
                        </a:lnTo>
                        <a:cubicBezTo>
                          <a:pt x="57941" y="6274"/>
                          <a:pt x="57462" y="6799"/>
                          <a:pt x="56895" y="6799"/>
                        </a:cubicBezTo>
                        <a:cubicBezTo>
                          <a:pt x="56801" y="6799"/>
                          <a:pt x="56704" y="6785"/>
                          <a:pt x="56608" y="6754"/>
                        </a:cubicBezTo>
                        <a:lnTo>
                          <a:pt x="56608" y="6754"/>
                        </a:lnTo>
                        <a:cubicBezTo>
                          <a:pt x="56635" y="6890"/>
                          <a:pt x="56635" y="7025"/>
                          <a:pt x="56608" y="7188"/>
                        </a:cubicBezTo>
                        <a:cubicBezTo>
                          <a:pt x="56558" y="7615"/>
                          <a:pt x="56204" y="7926"/>
                          <a:pt x="55786" y="7926"/>
                        </a:cubicBezTo>
                        <a:cubicBezTo>
                          <a:pt x="55753" y="7926"/>
                          <a:pt x="55719" y="7924"/>
                          <a:pt x="55686" y="7920"/>
                        </a:cubicBezTo>
                        <a:cubicBezTo>
                          <a:pt x="55496" y="7893"/>
                          <a:pt x="55333" y="7812"/>
                          <a:pt x="55198" y="7703"/>
                        </a:cubicBezTo>
                        <a:cubicBezTo>
                          <a:pt x="55116" y="7920"/>
                          <a:pt x="54953" y="8110"/>
                          <a:pt x="54764" y="8219"/>
                        </a:cubicBezTo>
                        <a:cubicBezTo>
                          <a:pt x="54641" y="8273"/>
                          <a:pt x="54519" y="8300"/>
                          <a:pt x="54397" y="8300"/>
                        </a:cubicBezTo>
                        <a:cubicBezTo>
                          <a:pt x="54275" y="8300"/>
                          <a:pt x="54153" y="8273"/>
                          <a:pt x="54031" y="8219"/>
                        </a:cubicBezTo>
                        <a:cubicBezTo>
                          <a:pt x="53706" y="8056"/>
                          <a:pt x="53489" y="7731"/>
                          <a:pt x="53489" y="7351"/>
                        </a:cubicBezTo>
                        <a:cubicBezTo>
                          <a:pt x="53357" y="7417"/>
                          <a:pt x="53216" y="7452"/>
                          <a:pt x="53077" y="7452"/>
                        </a:cubicBezTo>
                        <a:cubicBezTo>
                          <a:pt x="52986" y="7452"/>
                          <a:pt x="52896" y="7437"/>
                          <a:pt x="52811" y="7405"/>
                        </a:cubicBezTo>
                        <a:cubicBezTo>
                          <a:pt x="52485" y="7297"/>
                          <a:pt x="52241" y="7025"/>
                          <a:pt x="52160" y="6700"/>
                        </a:cubicBezTo>
                        <a:cubicBezTo>
                          <a:pt x="52051" y="6781"/>
                          <a:pt x="51916" y="6835"/>
                          <a:pt x="51780" y="6835"/>
                        </a:cubicBezTo>
                        <a:cubicBezTo>
                          <a:pt x="51644" y="6808"/>
                          <a:pt x="51536" y="6727"/>
                          <a:pt x="51454" y="6618"/>
                        </a:cubicBezTo>
                        <a:cubicBezTo>
                          <a:pt x="51342" y="6708"/>
                          <a:pt x="51192" y="6761"/>
                          <a:pt x="51052" y="6761"/>
                        </a:cubicBezTo>
                        <a:cubicBezTo>
                          <a:pt x="51023" y="6761"/>
                          <a:pt x="50994" y="6759"/>
                          <a:pt x="50966" y="6754"/>
                        </a:cubicBezTo>
                        <a:cubicBezTo>
                          <a:pt x="50776" y="6700"/>
                          <a:pt x="50614" y="6564"/>
                          <a:pt x="50532" y="6374"/>
                        </a:cubicBezTo>
                        <a:cubicBezTo>
                          <a:pt x="50451" y="6510"/>
                          <a:pt x="50288" y="6591"/>
                          <a:pt x="50125" y="6618"/>
                        </a:cubicBezTo>
                        <a:cubicBezTo>
                          <a:pt x="49908" y="6591"/>
                          <a:pt x="49718" y="6456"/>
                          <a:pt x="49637" y="6239"/>
                        </a:cubicBezTo>
                        <a:cubicBezTo>
                          <a:pt x="49502" y="6754"/>
                          <a:pt x="49447" y="7269"/>
                          <a:pt x="49474" y="7812"/>
                        </a:cubicBezTo>
                        <a:cubicBezTo>
                          <a:pt x="49502" y="8382"/>
                          <a:pt x="49474" y="8951"/>
                          <a:pt x="49420" y="9548"/>
                        </a:cubicBezTo>
                        <a:cubicBezTo>
                          <a:pt x="49420" y="9738"/>
                          <a:pt x="49339" y="10063"/>
                          <a:pt x="49068" y="10063"/>
                        </a:cubicBezTo>
                        <a:cubicBezTo>
                          <a:pt x="48932" y="10036"/>
                          <a:pt x="48851" y="9928"/>
                          <a:pt x="48796" y="9819"/>
                        </a:cubicBezTo>
                        <a:cubicBezTo>
                          <a:pt x="48742" y="9683"/>
                          <a:pt x="48688" y="9548"/>
                          <a:pt x="48634" y="9412"/>
                        </a:cubicBezTo>
                        <a:cubicBezTo>
                          <a:pt x="48227" y="8463"/>
                          <a:pt x="47983" y="7459"/>
                          <a:pt x="47901" y="6429"/>
                        </a:cubicBezTo>
                        <a:cubicBezTo>
                          <a:pt x="47793" y="6646"/>
                          <a:pt x="47576" y="6781"/>
                          <a:pt x="47332" y="6808"/>
                        </a:cubicBezTo>
                        <a:cubicBezTo>
                          <a:pt x="47115" y="6808"/>
                          <a:pt x="46925" y="6700"/>
                          <a:pt x="46816" y="6510"/>
                        </a:cubicBezTo>
                        <a:cubicBezTo>
                          <a:pt x="46676" y="6650"/>
                          <a:pt x="46491" y="6731"/>
                          <a:pt x="46317" y="6731"/>
                        </a:cubicBezTo>
                        <a:cubicBezTo>
                          <a:pt x="46255" y="6731"/>
                          <a:pt x="46195" y="6721"/>
                          <a:pt x="46138" y="6700"/>
                        </a:cubicBezTo>
                        <a:cubicBezTo>
                          <a:pt x="45840" y="6564"/>
                          <a:pt x="45677" y="6266"/>
                          <a:pt x="45731" y="5968"/>
                        </a:cubicBezTo>
                        <a:lnTo>
                          <a:pt x="45731" y="5968"/>
                        </a:lnTo>
                        <a:lnTo>
                          <a:pt x="45324" y="6076"/>
                        </a:lnTo>
                        <a:cubicBezTo>
                          <a:pt x="45352" y="6130"/>
                          <a:pt x="45379" y="6212"/>
                          <a:pt x="45379" y="6266"/>
                        </a:cubicBezTo>
                        <a:cubicBezTo>
                          <a:pt x="45433" y="6510"/>
                          <a:pt x="45433" y="6727"/>
                          <a:pt x="45379" y="6944"/>
                        </a:cubicBezTo>
                        <a:cubicBezTo>
                          <a:pt x="45297" y="7215"/>
                          <a:pt x="45135" y="7405"/>
                          <a:pt x="44918" y="7541"/>
                        </a:cubicBezTo>
                        <a:cubicBezTo>
                          <a:pt x="44842" y="7566"/>
                          <a:pt x="44764" y="7578"/>
                          <a:pt x="44686" y="7578"/>
                        </a:cubicBezTo>
                        <a:cubicBezTo>
                          <a:pt x="44513" y="7578"/>
                          <a:pt x="44343" y="7517"/>
                          <a:pt x="44212" y="7405"/>
                        </a:cubicBezTo>
                        <a:cubicBezTo>
                          <a:pt x="44104" y="7351"/>
                          <a:pt x="44022" y="7269"/>
                          <a:pt x="43968" y="7161"/>
                        </a:cubicBezTo>
                        <a:cubicBezTo>
                          <a:pt x="43968" y="7297"/>
                          <a:pt x="43941" y="7459"/>
                          <a:pt x="43914" y="7595"/>
                        </a:cubicBezTo>
                        <a:cubicBezTo>
                          <a:pt x="43836" y="7985"/>
                          <a:pt x="43484" y="8275"/>
                          <a:pt x="43074" y="8275"/>
                        </a:cubicBezTo>
                        <a:cubicBezTo>
                          <a:pt x="43055" y="8275"/>
                          <a:pt x="43037" y="8274"/>
                          <a:pt x="43019" y="8273"/>
                        </a:cubicBezTo>
                        <a:cubicBezTo>
                          <a:pt x="42748" y="8192"/>
                          <a:pt x="42531" y="7975"/>
                          <a:pt x="42476" y="7703"/>
                        </a:cubicBezTo>
                        <a:cubicBezTo>
                          <a:pt x="42422" y="7812"/>
                          <a:pt x="42368" y="7920"/>
                          <a:pt x="42287" y="8029"/>
                        </a:cubicBezTo>
                        <a:cubicBezTo>
                          <a:pt x="42151" y="8165"/>
                          <a:pt x="41961" y="8273"/>
                          <a:pt x="41744" y="8273"/>
                        </a:cubicBezTo>
                        <a:cubicBezTo>
                          <a:pt x="41581" y="8246"/>
                          <a:pt x="41391" y="8137"/>
                          <a:pt x="41310" y="8002"/>
                        </a:cubicBezTo>
                        <a:cubicBezTo>
                          <a:pt x="41120" y="7676"/>
                          <a:pt x="41066" y="7324"/>
                          <a:pt x="41147" y="6971"/>
                        </a:cubicBezTo>
                        <a:lnTo>
                          <a:pt x="41147" y="6971"/>
                        </a:lnTo>
                        <a:lnTo>
                          <a:pt x="41093" y="7025"/>
                        </a:lnTo>
                        <a:cubicBezTo>
                          <a:pt x="41039" y="7107"/>
                          <a:pt x="40957" y="7161"/>
                          <a:pt x="40903" y="7242"/>
                        </a:cubicBezTo>
                        <a:cubicBezTo>
                          <a:pt x="40847" y="7288"/>
                          <a:pt x="40776" y="7309"/>
                          <a:pt x="40707" y="7309"/>
                        </a:cubicBezTo>
                        <a:cubicBezTo>
                          <a:pt x="40610" y="7309"/>
                          <a:pt x="40517" y="7267"/>
                          <a:pt x="40469" y="7188"/>
                        </a:cubicBezTo>
                        <a:cubicBezTo>
                          <a:pt x="40361" y="7025"/>
                          <a:pt x="40279" y="6863"/>
                          <a:pt x="40252" y="6673"/>
                        </a:cubicBezTo>
                        <a:cubicBezTo>
                          <a:pt x="40198" y="6510"/>
                          <a:pt x="40171" y="6347"/>
                          <a:pt x="40171" y="6184"/>
                        </a:cubicBezTo>
                        <a:cubicBezTo>
                          <a:pt x="39927" y="6184"/>
                          <a:pt x="39710" y="6076"/>
                          <a:pt x="39574" y="5886"/>
                        </a:cubicBezTo>
                        <a:lnTo>
                          <a:pt x="39520" y="6754"/>
                        </a:lnTo>
                        <a:cubicBezTo>
                          <a:pt x="39466" y="7514"/>
                          <a:pt x="39411" y="8300"/>
                          <a:pt x="39357" y="9087"/>
                        </a:cubicBezTo>
                        <a:cubicBezTo>
                          <a:pt x="39330" y="9466"/>
                          <a:pt x="39330" y="9846"/>
                          <a:pt x="39276" y="10172"/>
                        </a:cubicBezTo>
                        <a:cubicBezTo>
                          <a:pt x="39249" y="10470"/>
                          <a:pt x="39113" y="10714"/>
                          <a:pt x="38896" y="10904"/>
                        </a:cubicBezTo>
                        <a:cubicBezTo>
                          <a:pt x="38882" y="10911"/>
                          <a:pt x="38867" y="10915"/>
                          <a:pt x="38853" y="10915"/>
                        </a:cubicBezTo>
                        <a:cubicBezTo>
                          <a:pt x="38815" y="10915"/>
                          <a:pt x="38780" y="10890"/>
                          <a:pt x="38760" y="10850"/>
                        </a:cubicBezTo>
                        <a:cubicBezTo>
                          <a:pt x="38543" y="10334"/>
                          <a:pt x="38408" y="9792"/>
                          <a:pt x="38326" y="9249"/>
                        </a:cubicBezTo>
                        <a:lnTo>
                          <a:pt x="38055" y="7676"/>
                        </a:lnTo>
                        <a:cubicBezTo>
                          <a:pt x="38001" y="7432"/>
                          <a:pt x="37974" y="7161"/>
                          <a:pt x="37920" y="6890"/>
                        </a:cubicBezTo>
                        <a:cubicBezTo>
                          <a:pt x="37896" y="6796"/>
                          <a:pt x="37853" y="6542"/>
                          <a:pt x="37720" y="6542"/>
                        </a:cubicBezTo>
                        <a:cubicBezTo>
                          <a:pt x="37699" y="6542"/>
                          <a:pt x="37675" y="6549"/>
                          <a:pt x="37648" y="6564"/>
                        </a:cubicBezTo>
                        <a:cubicBezTo>
                          <a:pt x="37486" y="6673"/>
                          <a:pt x="37431" y="6835"/>
                          <a:pt x="37377" y="6998"/>
                        </a:cubicBezTo>
                        <a:cubicBezTo>
                          <a:pt x="37323" y="7161"/>
                          <a:pt x="37187" y="7324"/>
                          <a:pt x="37025" y="7378"/>
                        </a:cubicBezTo>
                        <a:lnTo>
                          <a:pt x="36997" y="7378"/>
                        </a:lnTo>
                        <a:cubicBezTo>
                          <a:pt x="36974" y="7383"/>
                          <a:pt x="36952" y="7386"/>
                          <a:pt x="36930" y="7386"/>
                        </a:cubicBezTo>
                        <a:cubicBezTo>
                          <a:pt x="36733" y="7386"/>
                          <a:pt x="36637" y="7170"/>
                          <a:pt x="36563" y="6998"/>
                        </a:cubicBezTo>
                        <a:cubicBezTo>
                          <a:pt x="36482" y="6835"/>
                          <a:pt x="36428" y="6646"/>
                          <a:pt x="36401" y="6456"/>
                        </a:cubicBezTo>
                        <a:cubicBezTo>
                          <a:pt x="36292" y="6510"/>
                          <a:pt x="36211" y="6618"/>
                          <a:pt x="36157" y="6754"/>
                        </a:cubicBezTo>
                        <a:cubicBezTo>
                          <a:pt x="36102" y="6863"/>
                          <a:pt x="36048" y="6998"/>
                          <a:pt x="35967" y="7107"/>
                        </a:cubicBezTo>
                        <a:cubicBezTo>
                          <a:pt x="35940" y="7134"/>
                          <a:pt x="35940" y="7161"/>
                          <a:pt x="35912" y="7188"/>
                        </a:cubicBezTo>
                        <a:cubicBezTo>
                          <a:pt x="35835" y="7280"/>
                          <a:pt x="35723" y="7329"/>
                          <a:pt x="35616" y="7329"/>
                        </a:cubicBezTo>
                        <a:cubicBezTo>
                          <a:pt x="35535" y="7329"/>
                          <a:pt x="35456" y="7301"/>
                          <a:pt x="35397" y="7242"/>
                        </a:cubicBezTo>
                        <a:cubicBezTo>
                          <a:pt x="35234" y="7107"/>
                          <a:pt x="35207" y="6890"/>
                          <a:pt x="35099" y="6727"/>
                        </a:cubicBezTo>
                        <a:cubicBezTo>
                          <a:pt x="35044" y="6646"/>
                          <a:pt x="34990" y="6591"/>
                          <a:pt x="34909" y="6591"/>
                        </a:cubicBezTo>
                        <a:cubicBezTo>
                          <a:pt x="34855" y="6591"/>
                          <a:pt x="34773" y="6618"/>
                          <a:pt x="34773" y="6700"/>
                        </a:cubicBezTo>
                        <a:cubicBezTo>
                          <a:pt x="34773" y="6719"/>
                          <a:pt x="34746" y="6738"/>
                          <a:pt x="34711" y="6738"/>
                        </a:cubicBezTo>
                        <a:cubicBezTo>
                          <a:pt x="34697" y="6738"/>
                          <a:pt x="34681" y="6735"/>
                          <a:pt x="34665" y="6727"/>
                        </a:cubicBezTo>
                        <a:lnTo>
                          <a:pt x="34665" y="6917"/>
                        </a:lnTo>
                        <a:lnTo>
                          <a:pt x="34610" y="7893"/>
                        </a:lnTo>
                        <a:lnTo>
                          <a:pt x="34583" y="8788"/>
                        </a:lnTo>
                        <a:cubicBezTo>
                          <a:pt x="34556" y="9060"/>
                          <a:pt x="34556" y="9358"/>
                          <a:pt x="34529" y="9629"/>
                        </a:cubicBezTo>
                        <a:cubicBezTo>
                          <a:pt x="34502" y="9765"/>
                          <a:pt x="34475" y="9928"/>
                          <a:pt x="34448" y="10063"/>
                        </a:cubicBezTo>
                        <a:cubicBezTo>
                          <a:pt x="34448" y="10172"/>
                          <a:pt x="34394" y="10280"/>
                          <a:pt x="34339" y="10389"/>
                        </a:cubicBezTo>
                        <a:cubicBezTo>
                          <a:pt x="34285" y="10461"/>
                          <a:pt x="34219" y="10497"/>
                          <a:pt x="34148" y="10497"/>
                        </a:cubicBezTo>
                        <a:cubicBezTo>
                          <a:pt x="34113" y="10497"/>
                          <a:pt x="34077" y="10488"/>
                          <a:pt x="34041" y="10470"/>
                        </a:cubicBezTo>
                        <a:cubicBezTo>
                          <a:pt x="33960" y="10416"/>
                          <a:pt x="33905" y="10334"/>
                          <a:pt x="33851" y="10253"/>
                        </a:cubicBezTo>
                        <a:cubicBezTo>
                          <a:pt x="33743" y="9982"/>
                          <a:pt x="33661" y="9711"/>
                          <a:pt x="33607" y="9466"/>
                        </a:cubicBezTo>
                        <a:cubicBezTo>
                          <a:pt x="33526" y="9195"/>
                          <a:pt x="33471" y="8924"/>
                          <a:pt x="33444" y="8653"/>
                        </a:cubicBezTo>
                        <a:cubicBezTo>
                          <a:pt x="33390" y="8382"/>
                          <a:pt x="33390" y="8110"/>
                          <a:pt x="33363" y="7839"/>
                        </a:cubicBezTo>
                        <a:cubicBezTo>
                          <a:pt x="33336" y="7622"/>
                          <a:pt x="33309" y="7432"/>
                          <a:pt x="33227" y="7215"/>
                        </a:cubicBezTo>
                        <a:cubicBezTo>
                          <a:pt x="33146" y="7405"/>
                          <a:pt x="33064" y="7595"/>
                          <a:pt x="33037" y="7785"/>
                        </a:cubicBezTo>
                        <a:cubicBezTo>
                          <a:pt x="32991" y="7925"/>
                          <a:pt x="32863" y="8246"/>
                          <a:pt x="32673" y="8246"/>
                        </a:cubicBezTo>
                        <a:cubicBezTo>
                          <a:pt x="32642" y="8246"/>
                          <a:pt x="32610" y="8238"/>
                          <a:pt x="32576" y="8219"/>
                        </a:cubicBezTo>
                        <a:cubicBezTo>
                          <a:pt x="32468" y="8137"/>
                          <a:pt x="32413" y="8002"/>
                          <a:pt x="32386" y="7893"/>
                        </a:cubicBezTo>
                        <a:cubicBezTo>
                          <a:pt x="32332" y="7731"/>
                          <a:pt x="32278" y="7595"/>
                          <a:pt x="32251" y="7432"/>
                        </a:cubicBezTo>
                        <a:cubicBezTo>
                          <a:pt x="32196" y="7161"/>
                          <a:pt x="32142" y="6890"/>
                          <a:pt x="32115" y="6618"/>
                        </a:cubicBezTo>
                        <a:lnTo>
                          <a:pt x="32115" y="6564"/>
                        </a:lnTo>
                        <a:cubicBezTo>
                          <a:pt x="32115" y="6429"/>
                          <a:pt x="32061" y="6293"/>
                          <a:pt x="32007" y="6184"/>
                        </a:cubicBezTo>
                        <a:lnTo>
                          <a:pt x="31979" y="6184"/>
                        </a:lnTo>
                        <a:lnTo>
                          <a:pt x="31925" y="6157"/>
                        </a:lnTo>
                        <a:cubicBezTo>
                          <a:pt x="31871" y="6401"/>
                          <a:pt x="31790" y="6646"/>
                          <a:pt x="31735" y="6890"/>
                        </a:cubicBezTo>
                        <a:cubicBezTo>
                          <a:pt x="31681" y="7161"/>
                          <a:pt x="31627" y="7432"/>
                          <a:pt x="31545" y="7676"/>
                        </a:cubicBezTo>
                        <a:cubicBezTo>
                          <a:pt x="31518" y="7866"/>
                          <a:pt x="31383" y="8002"/>
                          <a:pt x="31220" y="8056"/>
                        </a:cubicBezTo>
                        <a:cubicBezTo>
                          <a:pt x="31201" y="8058"/>
                          <a:pt x="31183" y="8059"/>
                          <a:pt x="31165" y="8059"/>
                        </a:cubicBezTo>
                        <a:cubicBezTo>
                          <a:pt x="30971" y="8059"/>
                          <a:pt x="30808" y="7931"/>
                          <a:pt x="30759" y="7758"/>
                        </a:cubicBezTo>
                        <a:cubicBezTo>
                          <a:pt x="30705" y="7649"/>
                          <a:pt x="30678" y="7541"/>
                          <a:pt x="30678" y="7405"/>
                        </a:cubicBezTo>
                        <a:cubicBezTo>
                          <a:pt x="30650" y="7297"/>
                          <a:pt x="30623" y="7161"/>
                          <a:pt x="30623" y="7052"/>
                        </a:cubicBezTo>
                        <a:cubicBezTo>
                          <a:pt x="30623" y="7003"/>
                          <a:pt x="30601" y="6635"/>
                          <a:pt x="30493" y="6635"/>
                        </a:cubicBezTo>
                        <a:cubicBezTo>
                          <a:pt x="30483" y="6635"/>
                          <a:pt x="30472" y="6639"/>
                          <a:pt x="30461" y="6646"/>
                        </a:cubicBezTo>
                        <a:cubicBezTo>
                          <a:pt x="30406" y="6673"/>
                          <a:pt x="30406" y="6781"/>
                          <a:pt x="30352" y="6890"/>
                        </a:cubicBezTo>
                        <a:cubicBezTo>
                          <a:pt x="30325" y="6998"/>
                          <a:pt x="30298" y="7107"/>
                          <a:pt x="30244" y="7215"/>
                        </a:cubicBezTo>
                        <a:cubicBezTo>
                          <a:pt x="30216" y="7297"/>
                          <a:pt x="30162" y="7378"/>
                          <a:pt x="30081" y="7405"/>
                        </a:cubicBezTo>
                        <a:cubicBezTo>
                          <a:pt x="30036" y="7416"/>
                          <a:pt x="29996" y="7423"/>
                          <a:pt x="29958" y="7423"/>
                        </a:cubicBezTo>
                        <a:cubicBezTo>
                          <a:pt x="29905" y="7423"/>
                          <a:pt x="29857" y="7410"/>
                          <a:pt x="29810" y="7378"/>
                        </a:cubicBezTo>
                        <a:cubicBezTo>
                          <a:pt x="29647" y="7188"/>
                          <a:pt x="29565" y="6998"/>
                          <a:pt x="29538" y="6781"/>
                        </a:cubicBezTo>
                        <a:cubicBezTo>
                          <a:pt x="29511" y="6673"/>
                          <a:pt x="29484" y="6564"/>
                          <a:pt x="29484" y="6429"/>
                        </a:cubicBezTo>
                        <a:lnTo>
                          <a:pt x="29457" y="6537"/>
                        </a:lnTo>
                        <a:cubicBezTo>
                          <a:pt x="29430" y="6673"/>
                          <a:pt x="29403" y="6808"/>
                          <a:pt x="29403" y="6944"/>
                        </a:cubicBezTo>
                        <a:cubicBezTo>
                          <a:pt x="29348" y="7242"/>
                          <a:pt x="29294" y="7541"/>
                          <a:pt x="29267" y="7785"/>
                        </a:cubicBezTo>
                        <a:cubicBezTo>
                          <a:pt x="29213" y="8029"/>
                          <a:pt x="29186" y="8273"/>
                          <a:pt x="29131" y="8517"/>
                        </a:cubicBezTo>
                        <a:cubicBezTo>
                          <a:pt x="29104" y="8707"/>
                          <a:pt x="29050" y="8924"/>
                          <a:pt x="28996" y="9141"/>
                        </a:cubicBezTo>
                        <a:cubicBezTo>
                          <a:pt x="28969" y="9195"/>
                          <a:pt x="28942" y="9277"/>
                          <a:pt x="28914" y="9331"/>
                        </a:cubicBezTo>
                        <a:cubicBezTo>
                          <a:pt x="28860" y="9466"/>
                          <a:pt x="28779" y="9575"/>
                          <a:pt x="28643" y="9629"/>
                        </a:cubicBezTo>
                        <a:cubicBezTo>
                          <a:pt x="28626" y="9632"/>
                          <a:pt x="28609" y="9633"/>
                          <a:pt x="28592" y="9633"/>
                        </a:cubicBezTo>
                        <a:cubicBezTo>
                          <a:pt x="28443" y="9633"/>
                          <a:pt x="28288" y="9531"/>
                          <a:pt x="28264" y="9385"/>
                        </a:cubicBezTo>
                        <a:lnTo>
                          <a:pt x="28264" y="9358"/>
                        </a:lnTo>
                        <a:cubicBezTo>
                          <a:pt x="28182" y="9141"/>
                          <a:pt x="28101" y="8924"/>
                          <a:pt x="28074" y="8707"/>
                        </a:cubicBezTo>
                        <a:cubicBezTo>
                          <a:pt x="28019" y="8463"/>
                          <a:pt x="27965" y="8219"/>
                          <a:pt x="27938" y="8002"/>
                        </a:cubicBezTo>
                        <a:cubicBezTo>
                          <a:pt x="27911" y="7785"/>
                          <a:pt x="27911" y="7541"/>
                          <a:pt x="27911" y="7324"/>
                        </a:cubicBezTo>
                        <a:cubicBezTo>
                          <a:pt x="27911" y="7161"/>
                          <a:pt x="27884" y="6998"/>
                          <a:pt x="27830" y="6863"/>
                        </a:cubicBezTo>
                        <a:cubicBezTo>
                          <a:pt x="27721" y="7025"/>
                          <a:pt x="27667" y="7188"/>
                          <a:pt x="27640" y="7351"/>
                        </a:cubicBezTo>
                        <a:cubicBezTo>
                          <a:pt x="27590" y="7500"/>
                          <a:pt x="27494" y="7764"/>
                          <a:pt x="27269" y="7764"/>
                        </a:cubicBezTo>
                        <a:cubicBezTo>
                          <a:pt x="27249" y="7764"/>
                          <a:pt x="27228" y="7762"/>
                          <a:pt x="27206" y="7758"/>
                        </a:cubicBezTo>
                        <a:cubicBezTo>
                          <a:pt x="26962" y="7676"/>
                          <a:pt x="26934" y="7297"/>
                          <a:pt x="26934" y="7080"/>
                        </a:cubicBezTo>
                        <a:cubicBezTo>
                          <a:pt x="26907" y="6781"/>
                          <a:pt x="26907" y="6483"/>
                          <a:pt x="26934" y="6157"/>
                        </a:cubicBezTo>
                        <a:cubicBezTo>
                          <a:pt x="26934" y="5913"/>
                          <a:pt x="26934" y="5669"/>
                          <a:pt x="26907" y="5425"/>
                        </a:cubicBezTo>
                        <a:cubicBezTo>
                          <a:pt x="26891" y="5433"/>
                          <a:pt x="26878" y="5436"/>
                          <a:pt x="26866" y="5436"/>
                        </a:cubicBezTo>
                        <a:cubicBezTo>
                          <a:pt x="26837" y="5436"/>
                          <a:pt x="26818" y="5417"/>
                          <a:pt x="26799" y="5398"/>
                        </a:cubicBezTo>
                        <a:cubicBezTo>
                          <a:pt x="26680" y="5279"/>
                          <a:pt x="26536" y="5238"/>
                          <a:pt x="26384" y="5238"/>
                        </a:cubicBezTo>
                        <a:cubicBezTo>
                          <a:pt x="26155" y="5238"/>
                          <a:pt x="25910" y="5333"/>
                          <a:pt x="25714" y="5398"/>
                        </a:cubicBezTo>
                        <a:cubicBezTo>
                          <a:pt x="25524" y="5479"/>
                          <a:pt x="25334" y="5561"/>
                          <a:pt x="25144" y="5588"/>
                        </a:cubicBezTo>
                        <a:cubicBezTo>
                          <a:pt x="25090" y="5615"/>
                          <a:pt x="25063" y="5615"/>
                          <a:pt x="25009" y="5615"/>
                        </a:cubicBezTo>
                        <a:cubicBezTo>
                          <a:pt x="25009" y="5723"/>
                          <a:pt x="25009" y="5859"/>
                          <a:pt x="25009" y="5995"/>
                        </a:cubicBezTo>
                        <a:cubicBezTo>
                          <a:pt x="25009" y="6103"/>
                          <a:pt x="24982" y="6212"/>
                          <a:pt x="24954" y="6347"/>
                        </a:cubicBezTo>
                        <a:cubicBezTo>
                          <a:pt x="24941" y="6361"/>
                          <a:pt x="24927" y="6368"/>
                          <a:pt x="24914" y="6368"/>
                        </a:cubicBezTo>
                        <a:cubicBezTo>
                          <a:pt x="24900" y="6368"/>
                          <a:pt x="24887" y="6361"/>
                          <a:pt x="24873" y="6347"/>
                        </a:cubicBezTo>
                        <a:cubicBezTo>
                          <a:pt x="24873" y="6212"/>
                          <a:pt x="24873" y="6103"/>
                          <a:pt x="24873" y="5995"/>
                        </a:cubicBezTo>
                        <a:lnTo>
                          <a:pt x="24873" y="5642"/>
                        </a:lnTo>
                        <a:lnTo>
                          <a:pt x="24737" y="5642"/>
                        </a:lnTo>
                        <a:cubicBezTo>
                          <a:pt x="24737" y="5859"/>
                          <a:pt x="24710" y="6103"/>
                          <a:pt x="24683" y="6320"/>
                        </a:cubicBezTo>
                        <a:cubicBezTo>
                          <a:pt x="24683" y="6456"/>
                          <a:pt x="24683" y="6564"/>
                          <a:pt x="24683" y="6700"/>
                        </a:cubicBezTo>
                        <a:cubicBezTo>
                          <a:pt x="24656" y="6808"/>
                          <a:pt x="24656" y="6944"/>
                          <a:pt x="24629" y="7052"/>
                        </a:cubicBezTo>
                        <a:cubicBezTo>
                          <a:pt x="24615" y="7066"/>
                          <a:pt x="24595" y="7073"/>
                          <a:pt x="24578" y="7073"/>
                        </a:cubicBezTo>
                        <a:cubicBezTo>
                          <a:pt x="24561" y="7073"/>
                          <a:pt x="24548" y="7066"/>
                          <a:pt x="24548" y="7052"/>
                        </a:cubicBezTo>
                        <a:cubicBezTo>
                          <a:pt x="24493" y="6808"/>
                          <a:pt x="24493" y="6537"/>
                          <a:pt x="24548" y="6293"/>
                        </a:cubicBezTo>
                        <a:cubicBezTo>
                          <a:pt x="24548" y="6076"/>
                          <a:pt x="24575" y="5859"/>
                          <a:pt x="24629" y="5615"/>
                        </a:cubicBezTo>
                        <a:lnTo>
                          <a:pt x="24602" y="5615"/>
                        </a:lnTo>
                        <a:lnTo>
                          <a:pt x="24493" y="5642"/>
                        </a:lnTo>
                        <a:cubicBezTo>
                          <a:pt x="24493" y="5940"/>
                          <a:pt x="24493" y="6212"/>
                          <a:pt x="24466" y="6483"/>
                        </a:cubicBezTo>
                        <a:cubicBezTo>
                          <a:pt x="24439" y="6971"/>
                          <a:pt x="24412" y="7486"/>
                          <a:pt x="24358" y="8002"/>
                        </a:cubicBezTo>
                        <a:lnTo>
                          <a:pt x="24331" y="8734"/>
                        </a:lnTo>
                        <a:cubicBezTo>
                          <a:pt x="24303" y="8978"/>
                          <a:pt x="24276" y="9222"/>
                          <a:pt x="24222" y="9466"/>
                        </a:cubicBezTo>
                        <a:cubicBezTo>
                          <a:pt x="24211" y="9489"/>
                          <a:pt x="24194" y="9498"/>
                          <a:pt x="24179" y="9498"/>
                        </a:cubicBezTo>
                        <a:cubicBezTo>
                          <a:pt x="24159" y="9498"/>
                          <a:pt x="24141" y="9482"/>
                          <a:pt x="24141" y="9466"/>
                        </a:cubicBezTo>
                        <a:cubicBezTo>
                          <a:pt x="24114" y="9141"/>
                          <a:pt x="24114" y="8816"/>
                          <a:pt x="24141" y="8517"/>
                        </a:cubicBezTo>
                        <a:lnTo>
                          <a:pt x="24195" y="7568"/>
                        </a:lnTo>
                        <a:cubicBezTo>
                          <a:pt x="24249" y="6944"/>
                          <a:pt x="24276" y="6320"/>
                          <a:pt x="24358" y="5696"/>
                        </a:cubicBezTo>
                        <a:lnTo>
                          <a:pt x="24358" y="5696"/>
                        </a:lnTo>
                        <a:cubicBezTo>
                          <a:pt x="24303" y="5751"/>
                          <a:pt x="24249" y="5805"/>
                          <a:pt x="24195" y="5859"/>
                        </a:cubicBezTo>
                        <a:cubicBezTo>
                          <a:pt x="24114" y="6022"/>
                          <a:pt x="23951" y="6103"/>
                          <a:pt x="23761" y="6130"/>
                        </a:cubicBezTo>
                        <a:cubicBezTo>
                          <a:pt x="23522" y="6130"/>
                          <a:pt x="23266" y="5957"/>
                          <a:pt x="23021" y="5957"/>
                        </a:cubicBezTo>
                        <a:cubicBezTo>
                          <a:pt x="22959" y="5957"/>
                          <a:pt x="22898" y="5968"/>
                          <a:pt x="22839" y="5995"/>
                        </a:cubicBezTo>
                        <a:cubicBezTo>
                          <a:pt x="22567" y="6157"/>
                          <a:pt x="22378" y="6429"/>
                          <a:pt x="22269" y="6727"/>
                        </a:cubicBezTo>
                        <a:cubicBezTo>
                          <a:pt x="22256" y="6754"/>
                          <a:pt x="22222" y="6768"/>
                          <a:pt x="22184" y="6768"/>
                        </a:cubicBezTo>
                        <a:cubicBezTo>
                          <a:pt x="22147" y="6768"/>
                          <a:pt x="22106" y="6754"/>
                          <a:pt x="22079" y="6727"/>
                        </a:cubicBezTo>
                        <a:lnTo>
                          <a:pt x="21808" y="6212"/>
                        </a:lnTo>
                        <a:cubicBezTo>
                          <a:pt x="21537" y="6700"/>
                          <a:pt x="21645" y="7297"/>
                          <a:pt x="21727" y="7812"/>
                        </a:cubicBezTo>
                        <a:cubicBezTo>
                          <a:pt x="21808" y="8137"/>
                          <a:pt x="21835" y="8436"/>
                          <a:pt x="21835" y="8761"/>
                        </a:cubicBezTo>
                        <a:cubicBezTo>
                          <a:pt x="21808" y="9060"/>
                          <a:pt x="21727" y="9358"/>
                          <a:pt x="21564" y="9629"/>
                        </a:cubicBezTo>
                        <a:cubicBezTo>
                          <a:pt x="21510" y="9765"/>
                          <a:pt x="21401" y="9873"/>
                          <a:pt x="21320" y="10009"/>
                        </a:cubicBezTo>
                        <a:cubicBezTo>
                          <a:pt x="21238" y="10117"/>
                          <a:pt x="21130" y="10226"/>
                          <a:pt x="20994" y="10226"/>
                        </a:cubicBezTo>
                        <a:cubicBezTo>
                          <a:pt x="20696" y="10199"/>
                          <a:pt x="20642" y="9765"/>
                          <a:pt x="20587" y="9575"/>
                        </a:cubicBezTo>
                        <a:cubicBezTo>
                          <a:pt x="20208" y="8327"/>
                          <a:pt x="19991" y="7052"/>
                          <a:pt x="19936" y="5778"/>
                        </a:cubicBezTo>
                        <a:cubicBezTo>
                          <a:pt x="19611" y="5778"/>
                          <a:pt x="19340" y="6049"/>
                          <a:pt x="19041" y="6157"/>
                        </a:cubicBezTo>
                        <a:cubicBezTo>
                          <a:pt x="18879" y="6239"/>
                          <a:pt x="18662" y="6266"/>
                          <a:pt x="18472" y="6266"/>
                        </a:cubicBezTo>
                        <a:lnTo>
                          <a:pt x="18472" y="6591"/>
                        </a:lnTo>
                        <a:cubicBezTo>
                          <a:pt x="18472" y="6754"/>
                          <a:pt x="18445" y="6917"/>
                          <a:pt x="18418" y="7080"/>
                        </a:cubicBezTo>
                        <a:cubicBezTo>
                          <a:pt x="18418" y="7103"/>
                          <a:pt x="18403" y="7111"/>
                          <a:pt x="18386" y="7111"/>
                        </a:cubicBezTo>
                        <a:cubicBezTo>
                          <a:pt x="18363" y="7111"/>
                          <a:pt x="18336" y="7095"/>
                          <a:pt x="18336" y="7080"/>
                        </a:cubicBezTo>
                        <a:cubicBezTo>
                          <a:pt x="18336" y="6917"/>
                          <a:pt x="18336" y="6754"/>
                          <a:pt x="18336" y="6591"/>
                        </a:cubicBezTo>
                        <a:cubicBezTo>
                          <a:pt x="18363" y="6483"/>
                          <a:pt x="18363" y="6374"/>
                          <a:pt x="18363" y="6239"/>
                        </a:cubicBezTo>
                        <a:lnTo>
                          <a:pt x="18282" y="6212"/>
                        </a:lnTo>
                        <a:cubicBezTo>
                          <a:pt x="18201" y="6157"/>
                          <a:pt x="18146" y="6103"/>
                          <a:pt x="18092" y="6022"/>
                        </a:cubicBezTo>
                        <a:lnTo>
                          <a:pt x="18092" y="6157"/>
                        </a:lnTo>
                        <a:lnTo>
                          <a:pt x="18092" y="6700"/>
                        </a:lnTo>
                        <a:lnTo>
                          <a:pt x="18092" y="7242"/>
                        </a:lnTo>
                        <a:cubicBezTo>
                          <a:pt x="18065" y="7324"/>
                          <a:pt x="18065" y="7432"/>
                          <a:pt x="18065" y="7514"/>
                        </a:cubicBezTo>
                        <a:cubicBezTo>
                          <a:pt x="18065" y="7595"/>
                          <a:pt x="18065" y="7676"/>
                          <a:pt x="18038" y="7785"/>
                        </a:cubicBezTo>
                        <a:cubicBezTo>
                          <a:pt x="18024" y="7812"/>
                          <a:pt x="17997" y="7825"/>
                          <a:pt x="17973" y="7825"/>
                        </a:cubicBezTo>
                        <a:cubicBezTo>
                          <a:pt x="17950" y="7825"/>
                          <a:pt x="17929" y="7812"/>
                          <a:pt x="17929" y="7785"/>
                        </a:cubicBezTo>
                        <a:cubicBezTo>
                          <a:pt x="17902" y="7676"/>
                          <a:pt x="17902" y="7595"/>
                          <a:pt x="17929" y="7514"/>
                        </a:cubicBezTo>
                        <a:lnTo>
                          <a:pt x="17929" y="7215"/>
                        </a:lnTo>
                        <a:cubicBezTo>
                          <a:pt x="17929" y="7052"/>
                          <a:pt x="17929" y="6863"/>
                          <a:pt x="17929" y="6700"/>
                        </a:cubicBezTo>
                        <a:lnTo>
                          <a:pt x="17929" y="6157"/>
                        </a:lnTo>
                        <a:lnTo>
                          <a:pt x="17929" y="5859"/>
                        </a:lnTo>
                        <a:cubicBezTo>
                          <a:pt x="17929" y="5805"/>
                          <a:pt x="17929" y="5751"/>
                          <a:pt x="17929" y="5696"/>
                        </a:cubicBezTo>
                        <a:cubicBezTo>
                          <a:pt x="17929" y="5669"/>
                          <a:pt x="17902" y="5642"/>
                          <a:pt x="17902" y="5615"/>
                        </a:cubicBezTo>
                        <a:cubicBezTo>
                          <a:pt x="17875" y="5506"/>
                          <a:pt x="17821" y="5425"/>
                          <a:pt x="17739" y="5398"/>
                        </a:cubicBezTo>
                        <a:cubicBezTo>
                          <a:pt x="17726" y="5384"/>
                          <a:pt x="17712" y="5378"/>
                          <a:pt x="17699" y="5378"/>
                        </a:cubicBezTo>
                        <a:cubicBezTo>
                          <a:pt x="17685" y="5378"/>
                          <a:pt x="17672" y="5384"/>
                          <a:pt x="17658" y="5398"/>
                        </a:cubicBezTo>
                        <a:cubicBezTo>
                          <a:pt x="17685" y="5669"/>
                          <a:pt x="17685" y="5913"/>
                          <a:pt x="17685" y="6212"/>
                        </a:cubicBezTo>
                        <a:lnTo>
                          <a:pt x="17685" y="7080"/>
                        </a:lnTo>
                        <a:lnTo>
                          <a:pt x="17685" y="7975"/>
                        </a:lnTo>
                        <a:cubicBezTo>
                          <a:pt x="17685" y="8246"/>
                          <a:pt x="17658" y="8544"/>
                          <a:pt x="17631" y="8843"/>
                        </a:cubicBezTo>
                        <a:cubicBezTo>
                          <a:pt x="17617" y="8856"/>
                          <a:pt x="17604" y="8863"/>
                          <a:pt x="17590" y="8863"/>
                        </a:cubicBezTo>
                        <a:cubicBezTo>
                          <a:pt x="17577" y="8863"/>
                          <a:pt x="17563" y="8856"/>
                          <a:pt x="17550" y="8843"/>
                        </a:cubicBezTo>
                        <a:cubicBezTo>
                          <a:pt x="17522" y="8544"/>
                          <a:pt x="17495" y="8246"/>
                          <a:pt x="17522" y="7975"/>
                        </a:cubicBezTo>
                        <a:lnTo>
                          <a:pt x="17522" y="7080"/>
                        </a:lnTo>
                        <a:lnTo>
                          <a:pt x="17522" y="6212"/>
                        </a:lnTo>
                        <a:cubicBezTo>
                          <a:pt x="17522" y="5940"/>
                          <a:pt x="17522" y="5696"/>
                          <a:pt x="17522" y="5425"/>
                        </a:cubicBezTo>
                        <a:lnTo>
                          <a:pt x="17495" y="5452"/>
                        </a:lnTo>
                        <a:cubicBezTo>
                          <a:pt x="17305" y="5615"/>
                          <a:pt x="17116" y="5751"/>
                          <a:pt x="16871" y="5805"/>
                        </a:cubicBezTo>
                        <a:cubicBezTo>
                          <a:pt x="16817" y="5805"/>
                          <a:pt x="16790" y="5723"/>
                          <a:pt x="16790" y="5669"/>
                        </a:cubicBezTo>
                        <a:cubicBezTo>
                          <a:pt x="16844" y="5398"/>
                          <a:pt x="16763" y="5127"/>
                          <a:pt x="16573" y="4964"/>
                        </a:cubicBezTo>
                        <a:cubicBezTo>
                          <a:pt x="16546" y="5886"/>
                          <a:pt x="16492" y="6835"/>
                          <a:pt x="16465" y="7758"/>
                        </a:cubicBezTo>
                        <a:cubicBezTo>
                          <a:pt x="16465" y="7825"/>
                          <a:pt x="16410" y="7873"/>
                          <a:pt x="16345" y="7873"/>
                        </a:cubicBezTo>
                        <a:cubicBezTo>
                          <a:pt x="16331" y="7873"/>
                          <a:pt x="16316" y="7871"/>
                          <a:pt x="16302" y="7866"/>
                        </a:cubicBezTo>
                        <a:cubicBezTo>
                          <a:pt x="16004" y="7703"/>
                          <a:pt x="15787" y="7405"/>
                          <a:pt x="15705" y="7080"/>
                        </a:cubicBezTo>
                        <a:cubicBezTo>
                          <a:pt x="15570" y="6727"/>
                          <a:pt x="15488" y="6347"/>
                          <a:pt x="15407" y="5995"/>
                        </a:cubicBezTo>
                        <a:lnTo>
                          <a:pt x="15244" y="5371"/>
                        </a:lnTo>
                        <a:cubicBezTo>
                          <a:pt x="15244" y="5208"/>
                          <a:pt x="15190" y="5072"/>
                          <a:pt x="15108" y="4937"/>
                        </a:cubicBezTo>
                        <a:cubicBezTo>
                          <a:pt x="15061" y="4889"/>
                          <a:pt x="15013" y="4869"/>
                          <a:pt x="14966" y="4869"/>
                        </a:cubicBezTo>
                        <a:cubicBezTo>
                          <a:pt x="14853" y="4869"/>
                          <a:pt x="14743" y="4984"/>
                          <a:pt x="14647" y="5100"/>
                        </a:cubicBezTo>
                        <a:cubicBezTo>
                          <a:pt x="14512" y="5262"/>
                          <a:pt x="14322" y="5452"/>
                          <a:pt x="14078" y="5452"/>
                        </a:cubicBezTo>
                        <a:cubicBezTo>
                          <a:pt x="14051" y="5452"/>
                          <a:pt x="13996" y="5398"/>
                          <a:pt x="13996" y="5371"/>
                        </a:cubicBezTo>
                        <a:cubicBezTo>
                          <a:pt x="13888" y="4937"/>
                          <a:pt x="13752" y="4476"/>
                          <a:pt x="13644" y="4042"/>
                        </a:cubicBezTo>
                        <a:cubicBezTo>
                          <a:pt x="13454" y="4150"/>
                          <a:pt x="13372" y="4503"/>
                          <a:pt x="13345" y="4693"/>
                        </a:cubicBezTo>
                        <a:cubicBezTo>
                          <a:pt x="13264" y="4991"/>
                          <a:pt x="13156" y="5371"/>
                          <a:pt x="12803" y="5452"/>
                        </a:cubicBezTo>
                        <a:cubicBezTo>
                          <a:pt x="12776" y="5452"/>
                          <a:pt x="12722" y="5425"/>
                          <a:pt x="12694" y="5398"/>
                        </a:cubicBezTo>
                        <a:cubicBezTo>
                          <a:pt x="12505" y="5127"/>
                          <a:pt x="12396" y="4801"/>
                          <a:pt x="12396" y="4476"/>
                        </a:cubicBezTo>
                        <a:cubicBezTo>
                          <a:pt x="12342" y="4503"/>
                          <a:pt x="12315" y="4557"/>
                          <a:pt x="12288" y="4611"/>
                        </a:cubicBezTo>
                        <a:cubicBezTo>
                          <a:pt x="12233" y="4747"/>
                          <a:pt x="12152" y="4828"/>
                          <a:pt x="12043" y="4910"/>
                        </a:cubicBezTo>
                        <a:cubicBezTo>
                          <a:pt x="12001" y="4935"/>
                          <a:pt x="11954" y="4947"/>
                          <a:pt x="11908" y="4947"/>
                        </a:cubicBezTo>
                        <a:cubicBezTo>
                          <a:pt x="11803" y="4947"/>
                          <a:pt x="11701" y="4886"/>
                          <a:pt x="11664" y="4774"/>
                        </a:cubicBezTo>
                        <a:cubicBezTo>
                          <a:pt x="11609" y="4666"/>
                          <a:pt x="11582" y="4530"/>
                          <a:pt x="11528" y="4421"/>
                        </a:cubicBezTo>
                        <a:cubicBezTo>
                          <a:pt x="11501" y="4313"/>
                          <a:pt x="11474" y="4232"/>
                          <a:pt x="11447" y="4150"/>
                        </a:cubicBezTo>
                        <a:lnTo>
                          <a:pt x="11148" y="4449"/>
                        </a:lnTo>
                        <a:cubicBezTo>
                          <a:pt x="11203" y="4503"/>
                          <a:pt x="11203" y="4557"/>
                          <a:pt x="11148" y="4611"/>
                        </a:cubicBezTo>
                        <a:cubicBezTo>
                          <a:pt x="11030" y="4696"/>
                          <a:pt x="10879" y="4738"/>
                          <a:pt x="10730" y="4738"/>
                        </a:cubicBezTo>
                        <a:cubicBezTo>
                          <a:pt x="10641" y="4738"/>
                          <a:pt x="10552" y="4723"/>
                          <a:pt x="10470" y="4693"/>
                        </a:cubicBezTo>
                        <a:cubicBezTo>
                          <a:pt x="10362" y="4666"/>
                          <a:pt x="10253" y="4611"/>
                          <a:pt x="10145" y="4530"/>
                        </a:cubicBezTo>
                        <a:cubicBezTo>
                          <a:pt x="10056" y="4486"/>
                          <a:pt x="9931" y="4441"/>
                          <a:pt x="9859" y="4441"/>
                        </a:cubicBezTo>
                        <a:cubicBezTo>
                          <a:pt x="9843" y="4441"/>
                          <a:pt x="9829" y="4444"/>
                          <a:pt x="9819" y="4449"/>
                        </a:cubicBezTo>
                        <a:cubicBezTo>
                          <a:pt x="9765" y="4476"/>
                          <a:pt x="9711" y="4503"/>
                          <a:pt x="9657" y="4530"/>
                        </a:cubicBezTo>
                        <a:lnTo>
                          <a:pt x="9657" y="5886"/>
                        </a:lnTo>
                        <a:lnTo>
                          <a:pt x="9657" y="6591"/>
                        </a:lnTo>
                        <a:cubicBezTo>
                          <a:pt x="9629" y="6781"/>
                          <a:pt x="9657" y="6998"/>
                          <a:pt x="9738" y="7161"/>
                        </a:cubicBezTo>
                        <a:cubicBezTo>
                          <a:pt x="9901" y="7378"/>
                          <a:pt x="10199" y="7378"/>
                          <a:pt x="10416" y="7405"/>
                        </a:cubicBezTo>
                        <a:cubicBezTo>
                          <a:pt x="10687" y="7405"/>
                          <a:pt x="10958" y="7514"/>
                          <a:pt x="11175" y="7676"/>
                        </a:cubicBezTo>
                        <a:cubicBezTo>
                          <a:pt x="11582" y="8002"/>
                          <a:pt x="11555" y="8599"/>
                          <a:pt x="11826" y="9032"/>
                        </a:cubicBezTo>
                        <a:cubicBezTo>
                          <a:pt x="11881" y="9141"/>
                          <a:pt x="11989" y="9222"/>
                          <a:pt x="12071" y="9277"/>
                        </a:cubicBezTo>
                        <a:cubicBezTo>
                          <a:pt x="12152" y="9331"/>
                          <a:pt x="12233" y="9358"/>
                          <a:pt x="12288" y="9358"/>
                        </a:cubicBezTo>
                        <a:cubicBezTo>
                          <a:pt x="12396" y="9385"/>
                          <a:pt x="12477" y="9412"/>
                          <a:pt x="12586" y="9439"/>
                        </a:cubicBezTo>
                        <a:lnTo>
                          <a:pt x="13806" y="9602"/>
                        </a:lnTo>
                        <a:cubicBezTo>
                          <a:pt x="14620" y="9738"/>
                          <a:pt x="15461" y="9846"/>
                          <a:pt x="16302" y="9982"/>
                        </a:cubicBezTo>
                        <a:cubicBezTo>
                          <a:pt x="16356" y="10009"/>
                          <a:pt x="16383" y="10063"/>
                          <a:pt x="16383" y="10117"/>
                        </a:cubicBezTo>
                        <a:cubicBezTo>
                          <a:pt x="16361" y="10162"/>
                          <a:pt x="16321" y="10206"/>
                          <a:pt x="16263" y="10206"/>
                        </a:cubicBezTo>
                        <a:cubicBezTo>
                          <a:pt x="16249" y="10206"/>
                          <a:pt x="16235" y="10204"/>
                          <a:pt x="16221" y="10199"/>
                        </a:cubicBezTo>
                        <a:cubicBezTo>
                          <a:pt x="15488" y="10090"/>
                          <a:pt x="14756" y="9982"/>
                          <a:pt x="13996" y="9873"/>
                        </a:cubicBezTo>
                        <a:lnTo>
                          <a:pt x="13996" y="9873"/>
                        </a:lnTo>
                        <a:cubicBezTo>
                          <a:pt x="14051" y="10009"/>
                          <a:pt x="14051" y="10145"/>
                          <a:pt x="14078" y="10280"/>
                        </a:cubicBezTo>
                        <a:cubicBezTo>
                          <a:pt x="14105" y="10470"/>
                          <a:pt x="14159" y="10660"/>
                          <a:pt x="14186" y="10850"/>
                        </a:cubicBezTo>
                        <a:cubicBezTo>
                          <a:pt x="14213" y="11040"/>
                          <a:pt x="14240" y="11230"/>
                          <a:pt x="14268" y="11419"/>
                        </a:cubicBezTo>
                        <a:cubicBezTo>
                          <a:pt x="14322" y="11609"/>
                          <a:pt x="14349" y="11799"/>
                          <a:pt x="14322" y="11989"/>
                        </a:cubicBezTo>
                        <a:cubicBezTo>
                          <a:pt x="14322" y="12023"/>
                          <a:pt x="14301" y="12046"/>
                          <a:pt x="14279" y="12046"/>
                        </a:cubicBezTo>
                        <a:cubicBezTo>
                          <a:pt x="14265" y="12046"/>
                          <a:pt x="14251" y="12037"/>
                          <a:pt x="14240" y="12016"/>
                        </a:cubicBezTo>
                        <a:cubicBezTo>
                          <a:pt x="14159" y="11826"/>
                          <a:pt x="14105" y="11636"/>
                          <a:pt x="14078" y="11447"/>
                        </a:cubicBezTo>
                        <a:cubicBezTo>
                          <a:pt x="14051" y="11284"/>
                          <a:pt x="14023" y="11094"/>
                          <a:pt x="13996" y="10904"/>
                        </a:cubicBezTo>
                        <a:cubicBezTo>
                          <a:pt x="13969" y="10714"/>
                          <a:pt x="13915" y="10524"/>
                          <a:pt x="13888" y="10334"/>
                        </a:cubicBezTo>
                        <a:cubicBezTo>
                          <a:pt x="13888" y="10226"/>
                          <a:pt x="13861" y="10090"/>
                          <a:pt x="13861" y="10036"/>
                        </a:cubicBezTo>
                        <a:cubicBezTo>
                          <a:pt x="13834" y="9982"/>
                          <a:pt x="13834" y="9900"/>
                          <a:pt x="13834" y="9846"/>
                        </a:cubicBezTo>
                        <a:lnTo>
                          <a:pt x="13372" y="9765"/>
                        </a:lnTo>
                        <a:lnTo>
                          <a:pt x="12722" y="9683"/>
                        </a:lnTo>
                        <a:cubicBezTo>
                          <a:pt x="12586" y="9656"/>
                          <a:pt x="12423" y="9629"/>
                          <a:pt x="12260" y="9602"/>
                        </a:cubicBezTo>
                        <a:lnTo>
                          <a:pt x="12179" y="9575"/>
                        </a:lnTo>
                        <a:cubicBezTo>
                          <a:pt x="11908" y="9466"/>
                          <a:pt x="11664" y="9277"/>
                          <a:pt x="11555" y="9005"/>
                        </a:cubicBezTo>
                        <a:cubicBezTo>
                          <a:pt x="11447" y="8761"/>
                          <a:pt x="11392" y="8490"/>
                          <a:pt x="11284" y="8246"/>
                        </a:cubicBezTo>
                        <a:cubicBezTo>
                          <a:pt x="11230" y="8029"/>
                          <a:pt x="11067" y="7839"/>
                          <a:pt x="10850" y="7731"/>
                        </a:cubicBezTo>
                        <a:cubicBezTo>
                          <a:pt x="10579" y="7649"/>
                          <a:pt x="10308" y="7595"/>
                          <a:pt x="10036" y="7568"/>
                        </a:cubicBezTo>
                        <a:cubicBezTo>
                          <a:pt x="9738" y="7514"/>
                          <a:pt x="9521" y="7297"/>
                          <a:pt x="9467" y="6998"/>
                        </a:cubicBezTo>
                        <a:cubicBezTo>
                          <a:pt x="9440" y="6808"/>
                          <a:pt x="9440" y="6591"/>
                          <a:pt x="9467" y="6401"/>
                        </a:cubicBezTo>
                        <a:lnTo>
                          <a:pt x="9467" y="5778"/>
                        </a:lnTo>
                        <a:cubicBezTo>
                          <a:pt x="9467" y="5371"/>
                          <a:pt x="9494" y="4964"/>
                          <a:pt x="9521" y="4530"/>
                        </a:cubicBezTo>
                        <a:cubicBezTo>
                          <a:pt x="9440" y="4530"/>
                          <a:pt x="9358" y="4449"/>
                          <a:pt x="9358" y="4367"/>
                        </a:cubicBezTo>
                        <a:cubicBezTo>
                          <a:pt x="9304" y="4177"/>
                          <a:pt x="9304" y="3933"/>
                          <a:pt x="9087" y="3852"/>
                        </a:cubicBezTo>
                        <a:cubicBezTo>
                          <a:pt x="9058" y="3840"/>
                          <a:pt x="9030" y="3834"/>
                          <a:pt x="9003" y="3834"/>
                        </a:cubicBezTo>
                        <a:cubicBezTo>
                          <a:pt x="8850" y="3834"/>
                          <a:pt x="8722" y="4008"/>
                          <a:pt x="8653" y="4123"/>
                        </a:cubicBezTo>
                        <a:cubicBezTo>
                          <a:pt x="8572" y="4313"/>
                          <a:pt x="8463" y="4503"/>
                          <a:pt x="8327" y="4666"/>
                        </a:cubicBezTo>
                        <a:cubicBezTo>
                          <a:pt x="8257" y="4718"/>
                          <a:pt x="8165" y="4748"/>
                          <a:pt x="8071" y="4748"/>
                        </a:cubicBezTo>
                        <a:cubicBezTo>
                          <a:pt x="8020" y="4748"/>
                          <a:pt x="7969" y="4739"/>
                          <a:pt x="7921" y="4720"/>
                        </a:cubicBezTo>
                        <a:lnTo>
                          <a:pt x="7921" y="4720"/>
                        </a:lnTo>
                        <a:cubicBezTo>
                          <a:pt x="7948" y="4801"/>
                          <a:pt x="7975" y="4910"/>
                          <a:pt x="7975" y="5018"/>
                        </a:cubicBezTo>
                        <a:cubicBezTo>
                          <a:pt x="7975" y="5072"/>
                          <a:pt x="8002" y="5127"/>
                          <a:pt x="8002" y="5181"/>
                        </a:cubicBezTo>
                        <a:cubicBezTo>
                          <a:pt x="8002" y="5208"/>
                          <a:pt x="8002" y="5262"/>
                          <a:pt x="8002" y="5317"/>
                        </a:cubicBezTo>
                        <a:cubicBezTo>
                          <a:pt x="7988" y="5344"/>
                          <a:pt x="7968" y="5357"/>
                          <a:pt x="7948" y="5357"/>
                        </a:cubicBezTo>
                        <a:cubicBezTo>
                          <a:pt x="7927" y="5357"/>
                          <a:pt x="7907" y="5344"/>
                          <a:pt x="7893" y="5317"/>
                        </a:cubicBezTo>
                        <a:cubicBezTo>
                          <a:pt x="7893" y="5262"/>
                          <a:pt x="7866" y="5235"/>
                          <a:pt x="7866" y="5181"/>
                        </a:cubicBezTo>
                        <a:cubicBezTo>
                          <a:pt x="7866" y="5127"/>
                          <a:pt x="7866" y="5072"/>
                          <a:pt x="7839" y="5018"/>
                        </a:cubicBezTo>
                        <a:cubicBezTo>
                          <a:pt x="7839" y="4910"/>
                          <a:pt x="7839" y="4801"/>
                          <a:pt x="7839" y="4720"/>
                        </a:cubicBezTo>
                        <a:cubicBezTo>
                          <a:pt x="7839" y="4693"/>
                          <a:pt x="7866" y="4666"/>
                          <a:pt x="7893" y="4666"/>
                        </a:cubicBezTo>
                        <a:cubicBezTo>
                          <a:pt x="7866" y="4666"/>
                          <a:pt x="7839" y="4638"/>
                          <a:pt x="7812" y="4611"/>
                        </a:cubicBezTo>
                        <a:cubicBezTo>
                          <a:pt x="7676" y="4449"/>
                          <a:pt x="7568" y="4232"/>
                          <a:pt x="7541" y="4042"/>
                        </a:cubicBezTo>
                        <a:cubicBezTo>
                          <a:pt x="7541" y="3987"/>
                          <a:pt x="7514" y="3906"/>
                          <a:pt x="7514" y="3852"/>
                        </a:cubicBezTo>
                        <a:cubicBezTo>
                          <a:pt x="7514" y="3798"/>
                          <a:pt x="7514" y="3743"/>
                          <a:pt x="7514" y="3689"/>
                        </a:cubicBezTo>
                        <a:cubicBezTo>
                          <a:pt x="7498" y="3642"/>
                          <a:pt x="7482" y="3613"/>
                          <a:pt x="7461" y="3613"/>
                        </a:cubicBezTo>
                        <a:cubicBezTo>
                          <a:pt x="7446" y="3613"/>
                          <a:pt x="7428" y="3628"/>
                          <a:pt x="7405" y="3662"/>
                        </a:cubicBezTo>
                        <a:cubicBezTo>
                          <a:pt x="7324" y="3743"/>
                          <a:pt x="7297" y="3825"/>
                          <a:pt x="7243" y="3906"/>
                        </a:cubicBezTo>
                        <a:cubicBezTo>
                          <a:pt x="7188" y="3987"/>
                          <a:pt x="7107" y="4069"/>
                          <a:pt x="7053" y="4150"/>
                        </a:cubicBezTo>
                        <a:cubicBezTo>
                          <a:pt x="7026" y="4177"/>
                          <a:pt x="6992" y="4191"/>
                          <a:pt x="6958" y="4191"/>
                        </a:cubicBezTo>
                        <a:cubicBezTo>
                          <a:pt x="6924" y="4191"/>
                          <a:pt x="6890" y="4177"/>
                          <a:pt x="6863" y="4150"/>
                        </a:cubicBezTo>
                        <a:cubicBezTo>
                          <a:pt x="6754" y="3906"/>
                          <a:pt x="6700" y="3662"/>
                          <a:pt x="6754" y="3391"/>
                        </a:cubicBezTo>
                        <a:cubicBezTo>
                          <a:pt x="6809" y="3201"/>
                          <a:pt x="6809" y="2984"/>
                          <a:pt x="6809" y="2767"/>
                        </a:cubicBezTo>
                        <a:lnTo>
                          <a:pt x="6809" y="2767"/>
                        </a:lnTo>
                        <a:cubicBezTo>
                          <a:pt x="6798" y="2772"/>
                          <a:pt x="6788" y="2774"/>
                          <a:pt x="6778" y="2774"/>
                        </a:cubicBezTo>
                        <a:cubicBezTo>
                          <a:pt x="6735" y="2774"/>
                          <a:pt x="6695" y="2735"/>
                          <a:pt x="6673" y="2713"/>
                        </a:cubicBezTo>
                        <a:cubicBezTo>
                          <a:pt x="6662" y="2658"/>
                          <a:pt x="6620" y="2638"/>
                          <a:pt x="6568" y="2638"/>
                        </a:cubicBezTo>
                        <a:cubicBezTo>
                          <a:pt x="6492" y="2638"/>
                          <a:pt x="6396" y="2680"/>
                          <a:pt x="6347" y="2713"/>
                        </a:cubicBezTo>
                        <a:cubicBezTo>
                          <a:pt x="6212" y="2821"/>
                          <a:pt x="6103" y="2984"/>
                          <a:pt x="6022" y="3120"/>
                        </a:cubicBezTo>
                        <a:cubicBezTo>
                          <a:pt x="6049" y="3255"/>
                          <a:pt x="6049" y="3364"/>
                          <a:pt x="6049" y="3499"/>
                        </a:cubicBezTo>
                        <a:lnTo>
                          <a:pt x="6049" y="3879"/>
                        </a:lnTo>
                        <a:lnTo>
                          <a:pt x="6049" y="4286"/>
                        </a:lnTo>
                        <a:cubicBezTo>
                          <a:pt x="6049" y="4394"/>
                          <a:pt x="6049" y="4530"/>
                          <a:pt x="6022" y="4638"/>
                        </a:cubicBezTo>
                        <a:cubicBezTo>
                          <a:pt x="6008" y="4666"/>
                          <a:pt x="5981" y="4679"/>
                          <a:pt x="5958" y="4679"/>
                        </a:cubicBezTo>
                        <a:cubicBezTo>
                          <a:pt x="5934" y="4679"/>
                          <a:pt x="5913" y="4666"/>
                          <a:pt x="5913" y="4638"/>
                        </a:cubicBezTo>
                        <a:cubicBezTo>
                          <a:pt x="5886" y="4530"/>
                          <a:pt x="5886" y="4394"/>
                          <a:pt x="5886" y="4259"/>
                        </a:cubicBezTo>
                        <a:lnTo>
                          <a:pt x="5886" y="3879"/>
                        </a:lnTo>
                        <a:lnTo>
                          <a:pt x="5886" y="3472"/>
                        </a:lnTo>
                        <a:lnTo>
                          <a:pt x="5886" y="3255"/>
                        </a:lnTo>
                        <a:cubicBezTo>
                          <a:pt x="5832" y="3309"/>
                          <a:pt x="5778" y="3336"/>
                          <a:pt x="5724" y="3364"/>
                        </a:cubicBezTo>
                        <a:cubicBezTo>
                          <a:pt x="5751" y="3472"/>
                          <a:pt x="5751" y="3608"/>
                          <a:pt x="5751" y="3716"/>
                        </a:cubicBezTo>
                        <a:cubicBezTo>
                          <a:pt x="5751" y="3798"/>
                          <a:pt x="5751" y="3906"/>
                          <a:pt x="5751" y="3987"/>
                        </a:cubicBezTo>
                        <a:cubicBezTo>
                          <a:pt x="5751" y="4069"/>
                          <a:pt x="5724" y="4150"/>
                          <a:pt x="5696" y="4232"/>
                        </a:cubicBezTo>
                        <a:cubicBezTo>
                          <a:pt x="5683" y="4259"/>
                          <a:pt x="5669" y="4272"/>
                          <a:pt x="5656" y="4272"/>
                        </a:cubicBezTo>
                        <a:cubicBezTo>
                          <a:pt x="5642" y="4272"/>
                          <a:pt x="5629" y="4259"/>
                          <a:pt x="5615" y="4232"/>
                        </a:cubicBezTo>
                        <a:cubicBezTo>
                          <a:pt x="5615" y="4150"/>
                          <a:pt x="5615" y="4069"/>
                          <a:pt x="5615" y="3987"/>
                        </a:cubicBezTo>
                        <a:lnTo>
                          <a:pt x="5615" y="3743"/>
                        </a:lnTo>
                        <a:lnTo>
                          <a:pt x="5615" y="3391"/>
                        </a:lnTo>
                        <a:cubicBezTo>
                          <a:pt x="5588" y="3404"/>
                          <a:pt x="5561" y="3411"/>
                          <a:pt x="5530" y="3411"/>
                        </a:cubicBezTo>
                        <a:cubicBezTo>
                          <a:pt x="5500" y="3411"/>
                          <a:pt x="5466" y="3404"/>
                          <a:pt x="5425" y="3391"/>
                        </a:cubicBezTo>
                        <a:cubicBezTo>
                          <a:pt x="5235" y="3336"/>
                          <a:pt x="5181" y="3174"/>
                          <a:pt x="5100" y="3011"/>
                        </a:cubicBezTo>
                        <a:cubicBezTo>
                          <a:pt x="5073" y="2957"/>
                          <a:pt x="5018" y="2903"/>
                          <a:pt x="4964" y="2903"/>
                        </a:cubicBezTo>
                        <a:cubicBezTo>
                          <a:pt x="4883" y="2903"/>
                          <a:pt x="4801" y="2930"/>
                          <a:pt x="4747" y="2984"/>
                        </a:cubicBezTo>
                        <a:cubicBezTo>
                          <a:pt x="4611" y="3120"/>
                          <a:pt x="4611" y="3364"/>
                          <a:pt x="4530" y="3526"/>
                        </a:cubicBezTo>
                        <a:cubicBezTo>
                          <a:pt x="4476" y="3716"/>
                          <a:pt x="4340" y="3825"/>
                          <a:pt x="4178" y="3906"/>
                        </a:cubicBezTo>
                        <a:cubicBezTo>
                          <a:pt x="4156" y="3910"/>
                          <a:pt x="4135" y="3911"/>
                          <a:pt x="4113" y="3911"/>
                        </a:cubicBezTo>
                        <a:cubicBezTo>
                          <a:pt x="3968" y="3911"/>
                          <a:pt x="3814" y="3834"/>
                          <a:pt x="3744" y="3716"/>
                        </a:cubicBezTo>
                        <a:cubicBezTo>
                          <a:pt x="3689" y="3553"/>
                          <a:pt x="3635" y="3418"/>
                          <a:pt x="3581" y="3255"/>
                        </a:cubicBezTo>
                        <a:cubicBezTo>
                          <a:pt x="3562" y="3180"/>
                          <a:pt x="3478" y="3066"/>
                          <a:pt x="3401" y="3066"/>
                        </a:cubicBezTo>
                        <a:cubicBezTo>
                          <a:pt x="3367" y="3066"/>
                          <a:pt x="3335" y="3088"/>
                          <a:pt x="3310" y="3147"/>
                        </a:cubicBezTo>
                        <a:cubicBezTo>
                          <a:pt x="3255" y="3228"/>
                          <a:pt x="3255" y="3336"/>
                          <a:pt x="3228" y="3445"/>
                        </a:cubicBezTo>
                        <a:cubicBezTo>
                          <a:pt x="3201" y="3553"/>
                          <a:pt x="3174" y="3635"/>
                          <a:pt x="3174" y="3743"/>
                        </a:cubicBezTo>
                        <a:cubicBezTo>
                          <a:pt x="3147" y="3960"/>
                          <a:pt x="3147" y="4204"/>
                          <a:pt x="3147" y="4421"/>
                        </a:cubicBezTo>
                        <a:cubicBezTo>
                          <a:pt x="3120" y="4611"/>
                          <a:pt x="3093" y="4801"/>
                          <a:pt x="2903" y="4855"/>
                        </a:cubicBezTo>
                        <a:cubicBezTo>
                          <a:pt x="2886" y="4858"/>
                          <a:pt x="2870" y="4859"/>
                          <a:pt x="2854" y="4859"/>
                        </a:cubicBezTo>
                        <a:cubicBezTo>
                          <a:pt x="2685" y="4859"/>
                          <a:pt x="2543" y="4733"/>
                          <a:pt x="2469" y="4584"/>
                        </a:cubicBezTo>
                        <a:cubicBezTo>
                          <a:pt x="2360" y="4421"/>
                          <a:pt x="2252" y="4232"/>
                          <a:pt x="2197" y="4042"/>
                        </a:cubicBezTo>
                        <a:cubicBezTo>
                          <a:pt x="2116" y="3825"/>
                          <a:pt x="2035" y="3635"/>
                          <a:pt x="1980" y="3418"/>
                        </a:cubicBezTo>
                        <a:cubicBezTo>
                          <a:pt x="1926" y="3228"/>
                          <a:pt x="1899" y="3011"/>
                          <a:pt x="1872" y="2794"/>
                        </a:cubicBezTo>
                        <a:cubicBezTo>
                          <a:pt x="1872" y="2740"/>
                          <a:pt x="1845" y="2658"/>
                          <a:pt x="1791" y="2604"/>
                        </a:cubicBezTo>
                        <a:cubicBezTo>
                          <a:pt x="1776" y="2597"/>
                          <a:pt x="1762" y="2594"/>
                          <a:pt x="1747" y="2594"/>
                        </a:cubicBezTo>
                        <a:cubicBezTo>
                          <a:pt x="1707" y="2594"/>
                          <a:pt x="1668" y="2619"/>
                          <a:pt x="1628" y="2658"/>
                        </a:cubicBezTo>
                        <a:cubicBezTo>
                          <a:pt x="1546" y="2794"/>
                          <a:pt x="1492" y="2957"/>
                          <a:pt x="1492" y="3120"/>
                        </a:cubicBezTo>
                        <a:cubicBezTo>
                          <a:pt x="1465" y="3228"/>
                          <a:pt x="1384" y="3364"/>
                          <a:pt x="1275" y="3445"/>
                        </a:cubicBezTo>
                        <a:lnTo>
                          <a:pt x="1275" y="3906"/>
                        </a:lnTo>
                        <a:lnTo>
                          <a:pt x="1275" y="4177"/>
                        </a:lnTo>
                        <a:cubicBezTo>
                          <a:pt x="1275" y="4259"/>
                          <a:pt x="1275" y="4340"/>
                          <a:pt x="1248" y="4421"/>
                        </a:cubicBezTo>
                        <a:cubicBezTo>
                          <a:pt x="1235" y="4435"/>
                          <a:pt x="1214" y="4442"/>
                          <a:pt x="1197" y="4442"/>
                        </a:cubicBezTo>
                        <a:cubicBezTo>
                          <a:pt x="1180" y="4442"/>
                          <a:pt x="1167" y="4435"/>
                          <a:pt x="1167" y="4421"/>
                        </a:cubicBezTo>
                        <a:cubicBezTo>
                          <a:pt x="1140" y="4340"/>
                          <a:pt x="1113" y="4259"/>
                          <a:pt x="1113" y="4177"/>
                        </a:cubicBezTo>
                        <a:lnTo>
                          <a:pt x="1113" y="3906"/>
                        </a:lnTo>
                        <a:lnTo>
                          <a:pt x="1113" y="3499"/>
                        </a:lnTo>
                        <a:cubicBezTo>
                          <a:pt x="1113" y="3472"/>
                          <a:pt x="1085" y="3472"/>
                          <a:pt x="1058" y="3445"/>
                        </a:cubicBezTo>
                        <a:cubicBezTo>
                          <a:pt x="760" y="3120"/>
                          <a:pt x="543" y="2740"/>
                          <a:pt x="380" y="2333"/>
                        </a:cubicBezTo>
                        <a:lnTo>
                          <a:pt x="380" y="2333"/>
                        </a:lnTo>
                        <a:cubicBezTo>
                          <a:pt x="407" y="2441"/>
                          <a:pt x="407" y="2496"/>
                          <a:pt x="407" y="2658"/>
                        </a:cubicBezTo>
                        <a:cubicBezTo>
                          <a:pt x="434" y="2821"/>
                          <a:pt x="462" y="2984"/>
                          <a:pt x="462" y="3147"/>
                        </a:cubicBezTo>
                        <a:cubicBezTo>
                          <a:pt x="489" y="3282"/>
                          <a:pt x="489" y="3445"/>
                          <a:pt x="462" y="3581"/>
                        </a:cubicBezTo>
                        <a:cubicBezTo>
                          <a:pt x="462" y="3594"/>
                          <a:pt x="448" y="3601"/>
                          <a:pt x="434" y="3601"/>
                        </a:cubicBezTo>
                        <a:cubicBezTo>
                          <a:pt x="421" y="3601"/>
                          <a:pt x="407" y="3594"/>
                          <a:pt x="407" y="3581"/>
                        </a:cubicBezTo>
                        <a:cubicBezTo>
                          <a:pt x="380" y="3499"/>
                          <a:pt x="353" y="3445"/>
                          <a:pt x="326" y="3364"/>
                        </a:cubicBezTo>
                        <a:cubicBezTo>
                          <a:pt x="299" y="3282"/>
                          <a:pt x="299" y="3201"/>
                          <a:pt x="272" y="3147"/>
                        </a:cubicBezTo>
                        <a:cubicBezTo>
                          <a:pt x="272" y="2984"/>
                          <a:pt x="245" y="2821"/>
                          <a:pt x="217" y="2686"/>
                        </a:cubicBezTo>
                        <a:cubicBezTo>
                          <a:pt x="217" y="2523"/>
                          <a:pt x="190" y="2387"/>
                          <a:pt x="190" y="2252"/>
                        </a:cubicBezTo>
                        <a:lnTo>
                          <a:pt x="0" y="2496"/>
                        </a:lnTo>
                        <a:cubicBezTo>
                          <a:pt x="0" y="2550"/>
                          <a:pt x="28" y="2631"/>
                          <a:pt x="28" y="2713"/>
                        </a:cubicBezTo>
                        <a:cubicBezTo>
                          <a:pt x="82" y="3120"/>
                          <a:pt x="109" y="3553"/>
                          <a:pt x="136" y="3987"/>
                        </a:cubicBezTo>
                        <a:cubicBezTo>
                          <a:pt x="190" y="5289"/>
                          <a:pt x="190" y="6673"/>
                          <a:pt x="896" y="7812"/>
                        </a:cubicBezTo>
                        <a:cubicBezTo>
                          <a:pt x="1004" y="7948"/>
                          <a:pt x="1085" y="8083"/>
                          <a:pt x="1221" y="8219"/>
                        </a:cubicBezTo>
                        <a:cubicBezTo>
                          <a:pt x="1302" y="8300"/>
                          <a:pt x="1384" y="8409"/>
                          <a:pt x="1492" y="8490"/>
                        </a:cubicBezTo>
                        <a:cubicBezTo>
                          <a:pt x="1709" y="8653"/>
                          <a:pt x="1926" y="8788"/>
                          <a:pt x="2143" y="8897"/>
                        </a:cubicBezTo>
                        <a:cubicBezTo>
                          <a:pt x="2143" y="8870"/>
                          <a:pt x="2116" y="8843"/>
                          <a:pt x="2116" y="8843"/>
                        </a:cubicBezTo>
                        <a:cubicBezTo>
                          <a:pt x="2062" y="8761"/>
                          <a:pt x="2062" y="8734"/>
                          <a:pt x="2008" y="8626"/>
                        </a:cubicBezTo>
                        <a:cubicBezTo>
                          <a:pt x="1953" y="8490"/>
                          <a:pt x="1899" y="8382"/>
                          <a:pt x="1872" y="8273"/>
                        </a:cubicBezTo>
                        <a:cubicBezTo>
                          <a:pt x="1845" y="8246"/>
                          <a:pt x="1818" y="8192"/>
                          <a:pt x="1818" y="8165"/>
                        </a:cubicBezTo>
                        <a:cubicBezTo>
                          <a:pt x="1763" y="8002"/>
                          <a:pt x="1709" y="7839"/>
                          <a:pt x="1682" y="7676"/>
                        </a:cubicBezTo>
                        <a:cubicBezTo>
                          <a:pt x="1655" y="7595"/>
                          <a:pt x="1628" y="7514"/>
                          <a:pt x="1628" y="7432"/>
                        </a:cubicBezTo>
                        <a:cubicBezTo>
                          <a:pt x="1601" y="7351"/>
                          <a:pt x="1601" y="7269"/>
                          <a:pt x="1628" y="7215"/>
                        </a:cubicBezTo>
                        <a:cubicBezTo>
                          <a:pt x="1628" y="7183"/>
                          <a:pt x="1646" y="7170"/>
                          <a:pt x="1667" y="7170"/>
                        </a:cubicBezTo>
                        <a:cubicBezTo>
                          <a:pt x="1682" y="7170"/>
                          <a:pt x="1698" y="7177"/>
                          <a:pt x="1709" y="7188"/>
                        </a:cubicBezTo>
                        <a:cubicBezTo>
                          <a:pt x="1763" y="7242"/>
                          <a:pt x="1791" y="7324"/>
                          <a:pt x="1791" y="7405"/>
                        </a:cubicBezTo>
                        <a:cubicBezTo>
                          <a:pt x="1818" y="7486"/>
                          <a:pt x="1845" y="7568"/>
                          <a:pt x="1872" y="7649"/>
                        </a:cubicBezTo>
                        <a:cubicBezTo>
                          <a:pt x="1899" y="7785"/>
                          <a:pt x="1953" y="7948"/>
                          <a:pt x="1980" y="8083"/>
                        </a:cubicBezTo>
                        <a:lnTo>
                          <a:pt x="2062" y="8300"/>
                        </a:lnTo>
                        <a:cubicBezTo>
                          <a:pt x="2089" y="8382"/>
                          <a:pt x="2143" y="8490"/>
                          <a:pt x="2170" y="8544"/>
                        </a:cubicBezTo>
                        <a:cubicBezTo>
                          <a:pt x="2197" y="8626"/>
                          <a:pt x="2225" y="8707"/>
                          <a:pt x="2279" y="8761"/>
                        </a:cubicBezTo>
                        <a:cubicBezTo>
                          <a:pt x="2306" y="8843"/>
                          <a:pt x="2306" y="8924"/>
                          <a:pt x="2333" y="8978"/>
                        </a:cubicBezTo>
                        <a:lnTo>
                          <a:pt x="2414" y="9032"/>
                        </a:lnTo>
                        <a:cubicBezTo>
                          <a:pt x="2631" y="9141"/>
                          <a:pt x="2848" y="9277"/>
                          <a:pt x="3065" y="9412"/>
                        </a:cubicBezTo>
                        <a:cubicBezTo>
                          <a:pt x="3038" y="9141"/>
                          <a:pt x="2984" y="8897"/>
                          <a:pt x="2957" y="8626"/>
                        </a:cubicBezTo>
                        <a:cubicBezTo>
                          <a:pt x="2930" y="8544"/>
                          <a:pt x="2957" y="8490"/>
                          <a:pt x="2930" y="8382"/>
                        </a:cubicBezTo>
                        <a:cubicBezTo>
                          <a:pt x="2903" y="8300"/>
                          <a:pt x="2903" y="8192"/>
                          <a:pt x="2903" y="8083"/>
                        </a:cubicBezTo>
                        <a:cubicBezTo>
                          <a:pt x="2903" y="7920"/>
                          <a:pt x="2903" y="7758"/>
                          <a:pt x="2903" y="7595"/>
                        </a:cubicBezTo>
                        <a:cubicBezTo>
                          <a:pt x="2903" y="7581"/>
                          <a:pt x="2923" y="7575"/>
                          <a:pt x="2943" y="7575"/>
                        </a:cubicBezTo>
                        <a:cubicBezTo>
                          <a:pt x="2964" y="7575"/>
                          <a:pt x="2984" y="7581"/>
                          <a:pt x="2984" y="7595"/>
                        </a:cubicBezTo>
                        <a:cubicBezTo>
                          <a:pt x="3011" y="7785"/>
                          <a:pt x="3038" y="7948"/>
                          <a:pt x="3065" y="8137"/>
                        </a:cubicBezTo>
                        <a:cubicBezTo>
                          <a:pt x="3065" y="8219"/>
                          <a:pt x="3093" y="8327"/>
                          <a:pt x="3093" y="8409"/>
                        </a:cubicBezTo>
                        <a:lnTo>
                          <a:pt x="3120" y="8680"/>
                        </a:lnTo>
                        <a:cubicBezTo>
                          <a:pt x="3147" y="8870"/>
                          <a:pt x="3147" y="9060"/>
                          <a:pt x="3174" y="9222"/>
                        </a:cubicBezTo>
                        <a:cubicBezTo>
                          <a:pt x="3201" y="9331"/>
                          <a:pt x="3201" y="9439"/>
                          <a:pt x="3174" y="9548"/>
                        </a:cubicBezTo>
                        <a:lnTo>
                          <a:pt x="3228" y="9602"/>
                        </a:lnTo>
                        <a:cubicBezTo>
                          <a:pt x="3472" y="9792"/>
                          <a:pt x="3635" y="10090"/>
                          <a:pt x="3662" y="10416"/>
                        </a:cubicBezTo>
                        <a:cubicBezTo>
                          <a:pt x="3677" y="10461"/>
                          <a:pt x="3643" y="10481"/>
                          <a:pt x="3604" y="10481"/>
                        </a:cubicBezTo>
                        <a:cubicBezTo>
                          <a:pt x="3573" y="10481"/>
                          <a:pt x="3539" y="10467"/>
                          <a:pt x="3527" y="10443"/>
                        </a:cubicBezTo>
                        <a:cubicBezTo>
                          <a:pt x="3418" y="10090"/>
                          <a:pt x="3201" y="9792"/>
                          <a:pt x="2930" y="9602"/>
                        </a:cubicBezTo>
                        <a:cubicBezTo>
                          <a:pt x="2740" y="9466"/>
                          <a:pt x="2550" y="9358"/>
                          <a:pt x="2360" y="9249"/>
                        </a:cubicBezTo>
                        <a:lnTo>
                          <a:pt x="2360" y="9249"/>
                        </a:lnTo>
                        <a:cubicBezTo>
                          <a:pt x="2523" y="10009"/>
                          <a:pt x="2794" y="10741"/>
                          <a:pt x="3147" y="11419"/>
                        </a:cubicBezTo>
                        <a:cubicBezTo>
                          <a:pt x="3201" y="11555"/>
                          <a:pt x="3282" y="11664"/>
                          <a:pt x="3337" y="11772"/>
                        </a:cubicBezTo>
                        <a:cubicBezTo>
                          <a:pt x="3472" y="11989"/>
                          <a:pt x="3635" y="12179"/>
                          <a:pt x="3798" y="12342"/>
                        </a:cubicBezTo>
                        <a:lnTo>
                          <a:pt x="3933" y="12477"/>
                        </a:lnTo>
                        <a:cubicBezTo>
                          <a:pt x="3906" y="12287"/>
                          <a:pt x="3879" y="12097"/>
                          <a:pt x="3852" y="11880"/>
                        </a:cubicBezTo>
                        <a:cubicBezTo>
                          <a:pt x="3825" y="11826"/>
                          <a:pt x="3825" y="11745"/>
                          <a:pt x="3825" y="11664"/>
                        </a:cubicBezTo>
                        <a:cubicBezTo>
                          <a:pt x="3798" y="11528"/>
                          <a:pt x="3771" y="11338"/>
                          <a:pt x="3771" y="11230"/>
                        </a:cubicBezTo>
                        <a:cubicBezTo>
                          <a:pt x="3771" y="11094"/>
                          <a:pt x="3716" y="10931"/>
                          <a:pt x="3771" y="10823"/>
                        </a:cubicBezTo>
                        <a:cubicBezTo>
                          <a:pt x="3784" y="10809"/>
                          <a:pt x="3798" y="10802"/>
                          <a:pt x="3811" y="10802"/>
                        </a:cubicBezTo>
                        <a:cubicBezTo>
                          <a:pt x="3825" y="10802"/>
                          <a:pt x="3838" y="10809"/>
                          <a:pt x="3852" y="10823"/>
                        </a:cubicBezTo>
                        <a:cubicBezTo>
                          <a:pt x="3933" y="10904"/>
                          <a:pt x="3906" y="11067"/>
                          <a:pt x="3933" y="11202"/>
                        </a:cubicBezTo>
                        <a:cubicBezTo>
                          <a:pt x="3933" y="11338"/>
                          <a:pt x="3961" y="11501"/>
                          <a:pt x="3961" y="11636"/>
                        </a:cubicBezTo>
                        <a:cubicBezTo>
                          <a:pt x="3988" y="11745"/>
                          <a:pt x="3988" y="11826"/>
                          <a:pt x="3988" y="11908"/>
                        </a:cubicBezTo>
                        <a:cubicBezTo>
                          <a:pt x="4015" y="12125"/>
                          <a:pt x="4042" y="12314"/>
                          <a:pt x="4042" y="12531"/>
                        </a:cubicBezTo>
                        <a:cubicBezTo>
                          <a:pt x="4042" y="12531"/>
                          <a:pt x="4042" y="12531"/>
                          <a:pt x="4042" y="12559"/>
                        </a:cubicBezTo>
                        <a:lnTo>
                          <a:pt x="4205" y="12694"/>
                        </a:lnTo>
                        <a:lnTo>
                          <a:pt x="4205" y="12640"/>
                        </a:lnTo>
                        <a:cubicBezTo>
                          <a:pt x="4205" y="12559"/>
                          <a:pt x="4178" y="12450"/>
                          <a:pt x="4178" y="12369"/>
                        </a:cubicBezTo>
                        <a:lnTo>
                          <a:pt x="4123" y="11935"/>
                        </a:lnTo>
                        <a:lnTo>
                          <a:pt x="4123" y="11745"/>
                        </a:lnTo>
                        <a:cubicBezTo>
                          <a:pt x="4096" y="11365"/>
                          <a:pt x="4096" y="10958"/>
                          <a:pt x="4096" y="10551"/>
                        </a:cubicBezTo>
                        <a:cubicBezTo>
                          <a:pt x="4096" y="10524"/>
                          <a:pt x="4116" y="10511"/>
                          <a:pt x="4137" y="10511"/>
                        </a:cubicBezTo>
                        <a:cubicBezTo>
                          <a:pt x="4157" y="10511"/>
                          <a:pt x="4178" y="10524"/>
                          <a:pt x="4178" y="10551"/>
                        </a:cubicBezTo>
                        <a:cubicBezTo>
                          <a:pt x="4232" y="10931"/>
                          <a:pt x="4259" y="11338"/>
                          <a:pt x="4313" y="11745"/>
                        </a:cubicBezTo>
                        <a:cubicBezTo>
                          <a:pt x="4313" y="11799"/>
                          <a:pt x="4313" y="11853"/>
                          <a:pt x="4313" y="11935"/>
                        </a:cubicBezTo>
                        <a:cubicBezTo>
                          <a:pt x="4340" y="12070"/>
                          <a:pt x="4340" y="12233"/>
                          <a:pt x="4367" y="12342"/>
                        </a:cubicBezTo>
                        <a:cubicBezTo>
                          <a:pt x="4367" y="12450"/>
                          <a:pt x="4394" y="12559"/>
                          <a:pt x="4422" y="12667"/>
                        </a:cubicBezTo>
                        <a:cubicBezTo>
                          <a:pt x="4422" y="12721"/>
                          <a:pt x="4449" y="12776"/>
                          <a:pt x="4449" y="12830"/>
                        </a:cubicBezTo>
                        <a:cubicBezTo>
                          <a:pt x="4557" y="12884"/>
                          <a:pt x="4666" y="12938"/>
                          <a:pt x="4774" y="12993"/>
                        </a:cubicBezTo>
                        <a:cubicBezTo>
                          <a:pt x="5181" y="13155"/>
                          <a:pt x="5561" y="13345"/>
                          <a:pt x="5913" y="13589"/>
                        </a:cubicBezTo>
                        <a:cubicBezTo>
                          <a:pt x="6239" y="13888"/>
                          <a:pt x="6483" y="14240"/>
                          <a:pt x="6646" y="14647"/>
                        </a:cubicBezTo>
                        <a:cubicBezTo>
                          <a:pt x="6836" y="15000"/>
                          <a:pt x="7080" y="15298"/>
                          <a:pt x="7378" y="15569"/>
                        </a:cubicBezTo>
                        <a:cubicBezTo>
                          <a:pt x="7676" y="15813"/>
                          <a:pt x="8002" y="16003"/>
                          <a:pt x="8355" y="16139"/>
                        </a:cubicBezTo>
                        <a:lnTo>
                          <a:pt x="8490" y="16193"/>
                        </a:lnTo>
                        <a:cubicBezTo>
                          <a:pt x="8436" y="16003"/>
                          <a:pt x="8409" y="15841"/>
                          <a:pt x="8382" y="15678"/>
                        </a:cubicBezTo>
                        <a:cubicBezTo>
                          <a:pt x="8355" y="15515"/>
                          <a:pt x="8327" y="15325"/>
                          <a:pt x="8355" y="15135"/>
                        </a:cubicBezTo>
                        <a:cubicBezTo>
                          <a:pt x="8355" y="15122"/>
                          <a:pt x="8368" y="15115"/>
                          <a:pt x="8382" y="15115"/>
                        </a:cubicBezTo>
                        <a:cubicBezTo>
                          <a:pt x="8395" y="15115"/>
                          <a:pt x="8409" y="15122"/>
                          <a:pt x="8409" y="15135"/>
                        </a:cubicBezTo>
                        <a:cubicBezTo>
                          <a:pt x="8490" y="15298"/>
                          <a:pt x="8544" y="15488"/>
                          <a:pt x="8544" y="15678"/>
                        </a:cubicBezTo>
                        <a:cubicBezTo>
                          <a:pt x="8572" y="15868"/>
                          <a:pt x="8599" y="16030"/>
                          <a:pt x="8599" y="16220"/>
                        </a:cubicBezTo>
                        <a:cubicBezTo>
                          <a:pt x="8897" y="16329"/>
                          <a:pt x="9195" y="16410"/>
                          <a:pt x="9494" y="16492"/>
                        </a:cubicBezTo>
                        <a:lnTo>
                          <a:pt x="9521" y="16492"/>
                        </a:lnTo>
                        <a:cubicBezTo>
                          <a:pt x="9534" y="16478"/>
                          <a:pt x="9548" y="16471"/>
                          <a:pt x="9562" y="16471"/>
                        </a:cubicBezTo>
                        <a:cubicBezTo>
                          <a:pt x="9575" y="16471"/>
                          <a:pt x="9589" y="16478"/>
                          <a:pt x="9602" y="16492"/>
                        </a:cubicBezTo>
                        <a:cubicBezTo>
                          <a:pt x="9955" y="16573"/>
                          <a:pt x="10335" y="16627"/>
                          <a:pt x="10660" y="16709"/>
                        </a:cubicBezTo>
                        <a:cubicBezTo>
                          <a:pt x="10796" y="16736"/>
                          <a:pt x="10769" y="16898"/>
                          <a:pt x="10633" y="16898"/>
                        </a:cubicBezTo>
                        <a:cubicBezTo>
                          <a:pt x="10552" y="16898"/>
                          <a:pt x="10443" y="16898"/>
                          <a:pt x="10335" y="16871"/>
                        </a:cubicBezTo>
                        <a:lnTo>
                          <a:pt x="10172" y="16844"/>
                        </a:lnTo>
                        <a:lnTo>
                          <a:pt x="10172" y="16844"/>
                        </a:lnTo>
                        <a:cubicBezTo>
                          <a:pt x="10172" y="16953"/>
                          <a:pt x="10199" y="17061"/>
                          <a:pt x="10199" y="17143"/>
                        </a:cubicBezTo>
                        <a:cubicBezTo>
                          <a:pt x="10226" y="17224"/>
                          <a:pt x="10226" y="17305"/>
                          <a:pt x="10226" y="17360"/>
                        </a:cubicBezTo>
                        <a:cubicBezTo>
                          <a:pt x="10253" y="17441"/>
                          <a:pt x="10253" y="17495"/>
                          <a:pt x="10226" y="17577"/>
                        </a:cubicBezTo>
                        <a:cubicBezTo>
                          <a:pt x="10226" y="17590"/>
                          <a:pt x="10213" y="17597"/>
                          <a:pt x="10196" y="17597"/>
                        </a:cubicBezTo>
                        <a:cubicBezTo>
                          <a:pt x="10179" y="17597"/>
                          <a:pt x="10158" y="17590"/>
                          <a:pt x="10145" y="17577"/>
                        </a:cubicBezTo>
                        <a:cubicBezTo>
                          <a:pt x="10118" y="17495"/>
                          <a:pt x="10091" y="17441"/>
                          <a:pt x="10091" y="17360"/>
                        </a:cubicBezTo>
                        <a:cubicBezTo>
                          <a:pt x="10063" y="17305"/>
                          <a:pt x="10063" y="17224"/>
                          <a:pt x="10063" y="17170"/>
                        </a:cubicBezTo>
                        <a:cubicBezTo>
                          <a:pt x="10036" y="17034"/>
                          <a:pt x="10009" y="16926"/>
                          <a:pt x="10009" y="16817"/>
                        </a:cubicBezTo>
                        <a:lnTo>
                          <a:pt x="9684" y="16736"/>
                        </a:lnTo>
                        <a:lnTo>
                          <a:pt x="9684" y="16736"/>
                        </a:lnTo>
                        <a:cubicBezTo>
                          <a:pt x="9738" y="17007"/>
                          <a:pt x="9765" y="17278"/>
                          <a:pt x="9819" y="17577"/>
                        </a:cubicBezTo>
                        <a:lnTo>
                          <a:pt x="9901" y="18092"/>
                        </a:lnTo>
                        <a:cubicBezTo>
                          <a:pt x="9901" y="18173"/>
                          <a:pt x="9901" y="18255"/>
                          <a:pt x="9901" y="18363"/>
                        </a:cubicBezTo>
                        <a:cubicBezTo>
                          <a:pt x="9928" y="18417"/>
                          <a:pt x="9928" y="18526"/>
                          <a:pt x="9901" y="18607"/>
                        </a:cubicBezTo>
                        <a:cubicBezTo>
                          <a:pt x="9901" y="18621"/>
                          <a:pt x="9887" y="18628"/>
                          <a:pt x="9874" y="18628"/>
                        </a:cubicBezTo>
                        <a:cubicBezTo>
                          <a:pt x="9860" y="18628"/>
                          <a:pt x="9846" y="18621"/>
                          <a:pt x="9846" y="18607"/>
                        </a:cubicBezTo>
                        <a:cubicBezTo>
                          <a:pt x="9792" y="18526"/>
                          <a:pt x="9765" y="18417"/>
                          <a:pt x="9765" y="18336"/>
                        </a:cubicBezTo>
                        <a:cubicBezTo>
                          <a:pt x="9738" y="18255"/>
                          <a:pt x="9711" y="18173"/>
                          <a:pt x="9711" y="18092"/>
                        </a:cubicBezTo>
                        <a:cubicBezTo>
                          <a:pt x="9684" y="17902"/>
                          <a:pt x="9657" y="17739"/>
                          <a:pt x="9629" y="17577"/>
                        </a:cubicBezTo>
                        <a:cubicBezTo>
                          <a:pt x="9575" y="17278"/>
                          <a:pt x="9521" y="16980"/>
                          <a:pt x="9494" y="16681"/>
                        </a:cubicBezTo>
                        <a:cubicBezTo>
                          <a:pt x="9277" y="16654"/>
                          <a:pt x="9033" y="16573"/>
                          <a:pt x="8816" y="16519"/>
                        </a:cubicBezTo>
                        <a:lnTo>
                          <a:pt x="8816" y="16519"/>
                        </a:lnTo>
                        <a:cubicBezTo>
                          <a:pt x="8897" y="16627"/>
                          <a:pt x="8978" y="16763"/>
                          <a:pt x="9033" y="16844"/>
                        </a:cubicBezTo>
                        <a:cubicBezTo>
                          <a:pt x="9087" y="16953"/>
                          <a:pt x="9168" y="17088"/>
                          <a:pt x="9195" y="17143"/>
                        </a:cubicBezTo>
                        <a:cubicBezTo>
                          <a:pt x="9250" y="17197"/>
                          <a:pt x="9277" y="17251"/>
                          <a:pt x="9304" y="17305"/>
                        </a:cubicBezTo>
                        <a:cubicBezTo>
                          <a:pt x="9331" y="17360"/>
                          <a:pt x="9331" y="17414"/>
                          <a:pt x="9331" y="17468"/>
                        </a:cubicBezTo>
                        <a:cubicBezTo>
                          <a:pt x="9331" y="17495"/>
                          <a:pt x="9304" y="17495"/>
                          <a:pt x="9250" y="17495"/>
                        </a:cubicBezTo>
                        <a:lnTo>
                          <a:pt x="9223" y="17495"/>
                        </a:lnTo>
                        <a:cubicBezTo>
                          <a:pt x="9358" y="18038"/>
                          <a:pt x="9331" y="18607"/>
                          <a:pt x="9412" y="19123"/>
                        </a:cubicBezTo>
                        <a:cubicBezTo>
                          <a:pt x="9440" y="19204"/>
                          <a:pt x="9467" y="19285"/>
                          <a:pt x="9467" y="19340"/>
                        </a:cubicBezTo>
                        <a:cubicBezTo>
                          <a:pt x="9494" y="19638"/>
                          <a:pt x="9602" y="19936"/>
                          <a:pt x="9765" y="20208"/>
                        </a:cubicBezTo>
                        <a:cubicBezTo>
                          <a:pt x="9955" y="20506"/>
                          <a:pt x="10253" y="20750"/>
                          <a:pt x="10579" y="20913"/>
                        </a:cubicBezTo>
                        <a:cubicBezTo>
                          <a:pt x="10931" y="21075"/>
                          <a:pt x="11203" y="21320"/>
                          <a:pt x="11420" y="21618"/>
                        </a:cubicBezTo>
                        <a:cubicBezTo>
                          <a:pt x="11582" y="21916"/>
                          <a:pt x="11718" y="22242"/>
                          <a:pt x="11799" y="22594"/>
                        </a:cubicBezTo>
                        <a:cubicBezTo>
                          <a:pt x="11854" y="22730"/>
                          <a:pt x="11935" y="22893"/>
                          <a:pt x="12016" y="23001"/>
                        </a:cubicBezTo>
                        <a:cubicBezTo>
                          <a:pt x="12152" y="23137"/>
                          <a:pt x="12315" y="23245"/>
                          <a:pt x="12477" y="23300"/>
                        </a:cubicBezTo>
                        <a:cubicBezTo>
                          <a:pt x="12694" y="23327"/>
                          <a:pt x="12884" y="23354"/>
                          <a:pt x="13074" y="23381"/>
                        </a:cubicBezTo>
                        <a:cubicBezTo>
                          <a:pt x="13088" y="23367"/>
                          <a:pt x="13108" y="23361"/>
                          <a:pt x="13128" y="23361"/>
                        </a:cubicBezTo>
                        <a:cubicBezTo>
                          <a:pt x="13149" y="23361"/>
                          <a:pt x="13169" y="23367"/>
                          <a:pt x="13183" y="23381"/>
                        </a:cubicBezTo>
                        <a:cubicBezTo>
                          <a:pt x="13400" y="23381"/>
                          <a:pt x="13617" y="23408"/>
                          <a:pt x="13806" y="23408"/>
                        </a:cubicBezTo>
                        <a:cubicBezTo>
                          <a:pt x="14132" y="23435"/>
                          <a:pt x="14457" y="23435"/>
                          <a:pt x="14756" y="23435"/>
                        </a:cubicBezTo>
                        <a:cubicBezTo>
                          <a:pt x="14647" y="22947"/>
                          <a:pt x="14539" y="22432"/>
                          <a:pt x="14457" y="21916"/>
                        </a:cubicBezTo>
                        <a:cubicBezTo>
                          <a:pt x="14430" y="21808"/>
                          <a:pt x="14430" y="21672"/>
                          <a:pt x="14403" y="21537"/>
                        </a:cubicBezTo>
                        <a:cubicBezTo>
                          <a:pt x="14376" y="21428"/>
                          <a:pt x="14349" y="21265"/>
                          <a:pt x="14322" y="21157"/>
                        </a:cubicBezTo>
                        <a:cubicBezTo>
                          <a:pt x="14322" y="21021"/>
                          <a:pt x="14295" y="20858"/>
                          <a:pt x="14295" y="20777"/>
                        </a:cubicBezTo>
                        <a:lnTo>
                          <a:pt x="14295" y="20587"/>
                        </a:lnTo>
                        <a:cubicBezTo>
                          <a:pt x="14268" y="20533"/>
                          <a:pt x="14295" y="20452"/>
                          <a:pt x="14322" y="20425"/>
                        </a:cubicBezTo>
                        <a:cubicBezTo>
                          <a:pt x="14335" y="20411"/>
                          <a:pt x="14349" y="20404"/>
                          <a:pt x="14359" y="20404"/>
                        </a:cubicBezTo>
                        <a:cubicBezTo>
                          <a:pt x="14369" y="20404"/>
                          <a:pt x="14376" y="20411"/>
                          <a:pt x="14376" y="20425"/>
                        </a:cubicBezTo>
                        <a:cubicBezTo>
                          <a:pt x="14457" y="20452"/>
                          <a:pt x="14457" y="20506"/>
                          <a:pt x="14457" y="20560"/>
                        </a:cubicBezTo>
                        <a:cubicBezTo>
                          <a:pt x="14457" y="20614"/>
                          <a:pt x="14485" y="20696"/>
                          <a:pt x="14485" y="20750"/>
                        </a:cubicBezTo>
                        <a:cubicBezTo>
                          <a:pt x="14512" y="20886"/>
                          <a:pt x="14539" y="21021"/>
                          <a:pt x="14539" y="21130"/>
                        </a:cubicBezTo>
                        <a:lnTo>
                          <a:pt x="14620" y="21618"/>
                        </a:lnTo>
                        <a:cubicBezTo>
                          <a:pt x="14620" y="21699"/>
                          <a:pt x="14674" y="21808"/>
                          <a:pt x="14674" y="21889"/>
                        </a:cubicBezTo>
                        <a:cubicBezTo>
                          <a:pt x="14756" y="22405"/>
                          <a:pt x="14837" y="22893"/>
                          <a:pt x="14946" y="23408"/>
                        </a:cubicBezTo>
                        <a:lnTo>
                          <a:pt x="14946" y="23435"/>
                        </a:lnTo>
                        <a:cubicBezTo>
                          <a:pt x="15258" y="23449"/>
                          <a:pt x="15570" y="23456"/>
                          <a:pt x="15881" y="23456"/>
                        </a:cubicBezTo>
                        <a:cubicBezTo>
                          <a:pt x="16193" y="23456"/>
                          <a:pt x="16505" y="23449"/>
                          <a:pt x="16817" y="23435"/>
                        </a:cubicBezTo>
                        <a:cubicBezTo>
                          <a:pt x="16871" y="23435"/>
                          <a:pt x="16926" y="23489"/>
                          <a:pt x="16926" y="23571"/>
                        </a:cubicBezTo>
                        <a:cubicBezTo>
                          <a:pt x="16926" y="23571"/>
                          <a:pt x="16926" y="23598"/>
                          <a:pt x="16926" y="23625"/>
                        </a:cubicBezTo>
                        <a:cubicBezTo>
                          <a:pt x="16899" y="23679"/>
                          <a:pt x="16871" y="23706"/>
                          <a:pt x="16817" y="23706"/>
                        </a:cubicBezTo>
                        <a:lnTo>
                          <a:pt x="15380" y="23706"/>
                        </a:lnTo>
                        <a:cubicBezTo>
                          <a:pt x="15407" y="23896"/>
                          <a:pt x="15434" y="24059"/>
                          <a:pt x="15461" y="24276"/>
                        </a:cubicBezTo>
                        <a:cubicBezTo>
                          <a:pt x="15488" y="24493"/>
                          <a:pt x="15515" y="24683"/>
                          <a:pt x="15542" y="24927"/>
                        </a:cubicBezTo>
                        <a:cubicBezTo>
                          <a:pt x="15570" y="25144"/>
                          <a:pt x="15624" y="25361"/>
                          <a:pt x="15651" y="25605"/>
                        </a:cubicBezTo>
                        <a:cubicBezTo>
                          <a:pt x="15705" y="25795"/>
                          <a:pt x="15705" y="26012"/>
                          <a:pt x="15705" y="26229"/>
                        </a:cubicBezTo>
                        <a:cubicBezTo>
                          <a:pt x="15705" y="26270"/>
                          <a:pt x="15671" y="26290"/>
                          <a:pt x="15637" y="26290"/>
                        </a:cubicBezTo>
                        <a:cubicBezTo>
                          <a:pt x="15603" y="26290"/>
                          <a:pt x="15570" y="26270"/>
                          <a:pt x="15570" y="26229"/>
                        </a:cubicBezTo>
                        <a:cubicBezTo>
                          <a:pt x="15515" y="26039"/>
                          <a:pt x="15461" y="25795"/>
                          <a:pt x="15461" y="25578"/>
                        </a:cubicBezTo>
                        <a:lnTo>
                          <a:pt x="15353" y="24927"/>
                        </a:lnTo>
                        <a:cubicBezTo>
                          <a:pt x="15325" y="24710"/>
                          <a:pt x="15298" y="24439"/>
                          <a:pt x="15271" y="24249"/>
                        </a:cubicBezTo>
                        <a:cubicBezTo>
                          <a:pt x="15244" y="24059"/>
                          <a:pt x="15190" y="23869"/>
                          <a:pt x="15190" y="23679"/>
                        </a:cubicBezTo>
                        <a:cubicBezTo>
                          <a:pt x="14783" y="23679"/>
                          <a:pt x="14403" y="23652"/>
                          <a:pt x="13996" y="23652"/>
                        </a:cubicBezTo>
                        <a:cubicBezTo>
                          <a:pt x="14023" y="23761"/>
                          <a:pt x="14051" y="23842"/>
                          <a:pt x="14078" y="23951"/>
                        </a:cubicBezTo>
                        <a:cubicBezTo>
                          <a:pt x="14132" y="24086"/>
                          <a:pt x="14159" y="24222"/>
                          <a:pt x="14186" y="24357"/>
                        </a:cubicBezTo>
                        <a:cubicBezTo>
                          <a:pt x="14268" y="24629"/>
                          <a:pt x="14295" y="24900"/>
                          <a:pt x="14295" y="25171"/>
                        </a:cubicBezTo>
                        <a:cubicBezTo>
                          <a:pt x="14295" y="25198"/>
                          <a:pt x="14274" y="25212"/>
                          <a:pt x="14254" y="25212"/>
                        </a:cubicBezTo>
                        <a:cubicBezTo>
                          <a:pt x="14234" y="25212"/>
                          <a:pt x="14213" y="25198"/>
                          <a:pt x="14213" y="25171"/>
                        </a:cubicBezTo>
                        <a:cubicBezTo>
                          <a:pt x="14132" y="24900"/>
                          <a:pt x="14078" y="24629"/>
                          <a:pt x="14023" y="24357"/>
                        </a:cubicBezTo>
                        <a:cubicBezTo>
                          <a:pt x="13996" y="24249"/>
                          <a:pt x="13969" y="24113"/>
                          <a:pt x="13915" y="23978"/>
                        </a:cubicBezTo>
                        <a:cubicBezTo>
                          <a:pt x="13888" y="23869"/>
                          <a:pt x="13861" y="23761"/>
                          <a:pt x="13834" y="23652"/>
                        </a:cubicBezTo>
                        <a:lnTo>
                          <a:pt x="13400" y="23625"/>
                        </a:lnTo>
                        <a:lnTo>
                          <a:pt x="13291" y="23625"/>
                        </a:lnTo>
                        <a:cubicBezTo>
                          <a:pt x="13291" y="23679"/>
                          <a:pt x="13318" y="23761"/>
                          <a:pt x="13345" y="23842"/>
                        </a:cubicBezTo>
                        <a:cubicBezTo>
                          <a:pt x="13400" y="23978"/>
                          <a:pt x="13427" y="24113"/>
                          <a:pt x="13481" y="24276"/>
                        </a:cubicBezTo>
                        <a:cubicBezTo>
                          <a:pt x="13535" y="24412"/>
                          <a:pt x="13617" y="24547"/>
                          <a:pt x="13671" y="24710"/>
                        </a:cubicBezTo>
                        <a:cubicBezTo>
                          <a:pt x="13725" y="24846"/>
                          <a:pt x="13806" y="24981"/>
                          <a:pt x="13834" y="25117"/>
                        </a:cubicBezTo>
                        <a:cubicBezTo>
                          <a:pt x="13834" y="25171"/>
                          <a:pt x="13806" y="25198"/>
                          <a:pt x="13779" y="25198"/>
                        </a:cubicBezTo>
                        <a:cubicBezTo>
                          <a:pt x="13996" y="25876"/>
                          <a:pt x="14186" y="26554"/>
                          <a:pt x="14376" y="27233"/>
                        </a:cubicBezTo>
                        <a:cubicBezTo>
                          <a:pt x="14674" y="28182"/>
                          <a:pt x="14919" y="29131"/>
                          <a:pt x="15163" y="30108"/>
                        </a:cubicBezTo>
                        <a:cubicBezTo>
                          <a:pt x="15407" y="31057"/>
                          <a:pt x="15624" y="32006"/>
                          <a:pt x="15841" y="32983"/>
                        </a:cubicBezTo>
                        <a:cubicBezTo>
                          <a:pt x="16058" y="33959"/>
                          <a:pt x="16248" y="34936"/>
                          <a:pt x="16410" y="35912"/>
                        </a:cubicBezTo>
                        <a:cubicBezTo>
                          <a:pt x="16465" y="36129"/>
                          <a:pt x="16519" y="36400"/>
                          <a:pt x="16546" y="36617"/>
                        </a:cubicBezTo>
                        <a:cubicBezTo>
                          <a:pt x="16573" y="36807"/>
                          <a:pt x="16600" y="36970"/>
                          <a:pt x="16654" y="37133"/>
                        </a:cubicBezTo>
                        <a:cubicBezTo>
                          <a:pt x="16654" y="37187"/>
                          <a:pt x="16682" y="37214"/>
                          <a:pt x="16709" y="37268"/>
                        </a:cubicBezTo>
                        <a:cubicBezTo>
                          <a:pt x="16763" y="37458"/>
                          <a:pt x="16899" y="37594"/>
                          <a:pt x="17088" y="37648"/>
                        </a:cubicBezTo>
                        <a:cubicBezTo>
                          <a:pt x="17140" y="37665"/>
                          <a:pt x="17194" y="37674"/>
                          <a:pt x="17249" y="37674"/>
                        </a:cubicBezTo>
                        <a:cubicBezTo>
                          <a:pt x="17366" y="37674"/>
                          <a:pt x="17484" y="37632"/>
                          <a:pt x="17577" y="37540"/>
                        </a:cubicBezTo>
                        <a:cubicBezTo>
                          <a:pt x="17739" y="37404"/>
                          <a:pt x="17902" y="37268"/>
                          <a:pt x="18011" y="37079"/>
                        </a:cubicBezTo>
                        <a:lnTo>
                          <a:pt x="18499" y="36509"/>
                        </a:lnTo>
                        <a:cubicBezTo>
                          <a:pt x="18580" y="36428"/>
                          <a:pt x="18635" y="36346"/>
                          <a:pt x="18716" y="36265"/>
                        </a:cubicBezTo>
                        <a:cubicBezTo>
                          <a:pt x="18689" y="35587"/>
                          <a:pt x="18662" y="34909"/>
                          <a:pt x="18662" y="34231"/>
                        </a:cubicBezTo>
                        <a:cubicBezTo>
                          <a:pt x="18662" y="33769"/>
                          <a:pt x="18689" y="33335"/>
                          <a:pt x="18689" y="32874"/>
                        </a:cubicBezTo>
                        <a:cubicBezTo>
                          <a:pt x="18852" y="28453"/>
                          <a:pt x="19692" y="24086"/>
                          <a:pt x="21157" y="19909"/>
                        </a:cubicBezTo>
                        <a:lnTo>
                          <a:pt x="22839" y="25849"/>
                        </a:lnTo>
                        <a:cubicBezTo>
                          <a:pt x="23029" y="26582"/>
                          <a:pt x="23408" y="27260"/>
                          <a:pt x="23951" y="27829"/>
                        </a:cubicBezTo>
                        <a:cubicBezTo>
                          <a:pt x="24005" y="27884"/>
                          <a:pt x="24086" y="27938"/>
                          <a:pt x="24141" y="27992"/>
                        </a:cubicBezTo>
                        <a:cubicBezTo>
                          <a:pt x="24358" y="28137"/>
                          <a:pt x="24599" y="28209"/>
                          <a:pt x="24840" y="28209"/>
                        </a:cubicBezTo>
                        <a:cubicBezTo>
                          <a:pt x="24960" y="28209"/>
                          <a:pt x="25081" y="28191"/>
                          <a:pt x="25199" y="28155"/>
                        </a:cubicBezTo>
                        <a:cubicBezTo>
                          <a:pt x="26094" y="27884"/>
                          <a:pt x="26311" y="26744"/>
                          <a:pt x="26880" y="26039"/>
                        </a:cubicBezTo>
                        <a:cubicBezTo>
                          <a:pt x="27502" y="25227"/>
                          <a:pt x="28509" y="24954"/>
                          <a:pt x="29558" y="24954"/>
                        </a:cubicBezTo>
                        <a:cubicBezTo>
                          <a:pt x="30156" y="24954"/>
                          <a:pt x="30767" y="25043"/>
                          <a:pt x="31329" y="25171"/>
                        </a:cubicBezTo>
                        <a:cubicBezTo>
                          <a:pt x="32384" y="25426"/>
                          <a:pt x="33487" y="25766"/>
                          <a:pt x="34542" y="25766"/>
                        </a:cubicBezTo>
                        <a:cubicBezTo>
                          <a:pt x="35060" y="25766"/>
                          <a:pt x="35566" y="25684"/>
                          <a:pt x="36048" y="25470"/>
                        </a:cubicBezTo>
                        <a:cubicBezTo>
                          <a:pt x="38896" y="24249"/>
                          <a:pt x="38571" y="19828"/>
                          <a:pt x="40930" y="17848"/>
                        </a:cubicBezTo>
                        <a:cubicBezTo>
                          <a:pt x="41446" y="19692"/>
                          <a:pt x="42070" y="21482"/>
                          <a:pt x="42802" y="23245"/>
                        </a:cubicBezTo>
                        <a:cubicBezTo>
                          <a:pt x="44673" y="22622"/>
                          <a:pt x="46572" y="22160"/>
                          <a:pt x="48525" y="21808"/>
                        </a:cubicBezTo>
                        <a:cubicBezTo>
                          <a:pt x="49230" y="21672"/>
                          <a:pt x="49963" y="21564"/>
                          <a:pt x="50695" y="21482"/>
                        </a:cubicBezTo>
                        <a:cubicBezTo>
                          <a:pt x="51346" y="21401"/>
                          <a:pt x="51997" y="21347"/>
                          <a:pt x="52675" y="21292"/>
                        </a:cubicBezTo>
                        <a:cubicBezTo>
                          <a:pt x="52919" y="22323"/>
                          <a:pt x="53217" y="23381"/>
                          <a:pt x="53896" y="24195"/>
                        </a:cubicBezTo>
                        <a:cubicBezTo>
                          <a:pt x="54389" y="24807"/>
                          <a:pt x="55157" y="25218"/>
                          <a:pt x="55904" y="25218"/>
                        </a:cubicBezTo>
                        <a:cubicBezTo>
                          <a:pt x="56183" y="25218"/>
                          <a:pt x="56459" y="25161"/>
                          <a:pt x="56716" y="25036"/>
                        </a:cubicBezTo>
                        <a:cubicBezTo>
                          <a:pt x="57530" y="24629"/>
                          <a:pt x="57910" y="23679"/>
                          <a:pt x="58317" y="22893"/>
                        </a:cubicBezTo>
                        <a:cubicBezTo>
                          <a:pt x="59863" y="20126"/>
                          <a:pt x="62711" y="18336"/>
                          <a:pt x="65857" y="18200"/>
                        </a:cubicBezTo>
                        <a:lnTo>
                          <a:pt x="65857" y="18200"/>
                        </a:lnTo>
                        <a:cubicBezTo>
                          <a:pt x="65722" y="20208"/>
                          <a:pt x="66020" y="22242"/>
                          <a:pt x="66725" y="24113"/>
                        </a:cubicBezTo>
                        <a:cubicBezTo>
                          <a:pt x="69248" y="23273"/>
                          <a:pt x="71824" y="22594"/>
                          <a:pt x="74455" y="22079"/>
                        </a:cubicBezTo>
                        <a:cubicBezTo>
                          <a:pt x="75785" y="22947"/>
                          <a:pt x="76327" y="24629"/>
                          <a:pt x="76625" y="26202"/>
                        </a:cubicBezTo>
                        <a:cubicBezTo>
                          <a:pt x="76761" y="27178"/>
                          <a:pt x="76951" y="28155"/>
                          <a:pt x="77195" y="29104"/>
                        </a:cubicBezTo>
                        <a:cubicBezTo>
                          <a:pt x="77412" y="29294"/>
                          <a:pt x="77656" y="29457"/>
                          <a:pt x="77900" y="29565"/>
                        </a:cubicBezTo>
                        <a:cubicBezTo>
                          <a:pt x="78063" y="29647"/>
                          <a:pt x="78226" y="29701"/>
                          <a:pt x="78416" y="29728"/>
                        </a:cubicBezTo>
                        <a:lnTo>
                          <a:pt x="78416" y="29701"/>
                        </a:lnTo>
                        <a:cubicBezTo>
                          <a:pt x="78388" y="29565"/>
                          <a:pt x="78361" y="29375"/>
                          <a:pt x="78361" y="29240"/>
                        </a:cubicBezTo>
                        <a:cubicBezTo>
                          <a:pt x="78334" y="29077"/>
                          <a:pt x="78334" y="28914"/>
                          <a:pt x="78334" y="28779"/>
                        </a:cubicBezTo>
                        <a:cubicBezTo>
                          <a:pt x="78280" y="28182"/>
                          <a:pt x="78253" y="27639"/>
                          <a:pt x="78226" y="27070"/>
                        </a:cubicBezTo>
                        <a:cubicBezTo>
                          <a:pt x="78199" y="26799"/>
                          <a:pt x="78199" y="26500"/>
                          <a:pt x="78199" y="26229"/>
                        </a:cubicBezTo>
                        <a:lnTo>
                          <a:pt x="78199" y="25822"/>
                        </a:lnTo>
                        <a:cubicBezTo>
                          <a:pt x="78171" y="25659"/>
                          <a:pt x="78199" y="25524"/>
                          <a:pt x="78226" y="25388"/>
                        </a:cubicBezTo>
                        <a:cubicBezTo>
                          <a:pt x="78226" y="25361"/>
                          <a:pt x="78246" y="25347"/>
                          <a:pt x="78266" y="25347"/>
                        </a:cubicBezTo>
                        <a:cubicBezTo>
                          <a:pt x="78287" y="25347"/>
                          <a:pt x="78307" y="25361"/>
                          <a:pt x="78307" y="25388"/>
                        </a:cubicBezTo>
                        <a:cubicBezTo>
                          <a:pt x="78334" y="25551"/>
                          <a:pt x="78361" y="25687"/>
                          <a:pt x="78361" y="25849"/>
                        </a:cubicBezTo>
                        <a:cubicBezTo>
                          <a:pt x="78416" y="26012"/>
                          <a:pt x="78416" y="26175"/>
                          <a:pt x="78416" y="26337"/>
                        </a:cubicBezTo>
                        <a:cubicBezTo>
                          <a:pt x="78443" y="26880"/>
                          <a:pt x="78470" y="27422"/>
                          <a:pt x="78497" y="27992"/>
                        </a:cubicBezTo>
                        <a:cubicBezTo>
                          <a:pt x="78497" y="28263"/>
                          <a:pt x="78524" y="28535"/>
                          <a:pt x="78524" y="28806"/>
                        </a:cubicBezTo>
                        <a:cubicBezTo>
                          <a:pt x="78551" y="29104"/>
                          <a:pt x="78578" y="29375"/>
                          <a:pt x="78578" y="29647"/>
                        </a:cubicBezTo>
                        <a:cubicBezTo>
                          <a:pt x="78578" y="29674"/>
                          <a:pt x="78551" y="29701"/>
                          <a:pt x="78524" y="29701"/>
                        </a:cubicBezTo>
                        <a:cubicBezTo>
                          <a:pt x="78655" y="29717"/>
                          <a:pt x="78784" y="29726"/>
                          <a:pt x="78912" y="29726"/>
                        </a:cubicBezTo>
                        <a:cubicBezTo>
                          <a:pt x="79204" y="29726"/>
                          <a:pt x="79488" y="29679"/>
                          <a:pt x="79772" y="29565"/>
                        </a:cubicBezTo>
                        <a:cubicBezTo>
                          <a:pt x="80341" y="29321"/>
                          <a:pt x="80857" y="28914"/>
                          <a:pt x="81236" y="28426"/>
                        </a:cubicBezTo>
                        <a:cubicBezTo>
                          <a:pt x="81318" y="28290"/>
                          <a:pt x="81399" y="28155"/>
                          <a:pt x="81481" y="28046"/>
                        </a:cubicBezTo>
                        <a:cubicBezTo>
                          <a:pt x="81481" y="28019"/>
                          <a:pt x="81481" y="28019"/>
                          <a:pt x="81481" y="27992"/>
                        </a:cubicBezTo>
                        <a:cubicBezTo>
                          <a:pt x="81481" y="27422"/>
                          <a:pt x="81508" y="26880"/>
                          <a:pt x="81508" y="26310"/>
                        </a:cubicBezTo>
                        <a:lnTo>
                          <a:pt x="81508" y="23327"/>
                        </a:lnTo>
                        <a:cubicBezTo>
                          <a:pt x="81508" y="22811"/>
                          <a:pt x="81481" y="22323"/>
                          <a:pt x="81481" y="21835"/>
                        </a:cubicBezTo>
                        <a:cubicBezTo>
                          <a:pt x="81453" y="21428"/>
                          <a:pt x="81453" y="20994"/>
                          <a:pt x="81453" y="20587"/>
                        </a:cubicBezTo>
                        <a:lnTo>
                          <a:pt x="81453" y="20343"/>
                        </a:lnTo>
                        <a:cubicBezTo>
                          <a:pt x="81453" y="20303"/>
                          <a:pt x="81468" y="20278"/>
                          <a:pt x="81497" y="20278"/>
                        </a:cubicBezTo>
                        <a:cubicBezTo>
                          <a:pt x="81508" y="20278"/>
                          <a:pt x="81520" y="20282"/>
                          <a:pt x="81535" y="20289"/>
                        </a:cubicBezTo>
                        <a:cubicBezTo>
                          <a:pt x="81535" y="20281"/>
                          <a:pt x="81537" y="20278"/>
                          <a:pt x="81540" y="20278"/>
                        </a:cubicBezTo>
                        <a:cubicBezTo>
                          <a:pt x="81548" y="20278"/>
                          <a:pt x="81562" y="20297"/>
                          <a:pt x="81562" y="20316"/>
                        </a:cubicBezTo>
                        <a:cubicBezTo>
                          <a:pt x="81616" y="20587"/>
                          <a:pt x="81643" y="20886"/>
                          <a:pt x="81643" y="21157"/>
                        </a:cubicBezTo>
                        <a:lnTo>
                          <a:pt x="81670" y="21998"/>
                        </a:lnTo>
                        <a:cubicBezTo>
                          <a:pt x="81698" y="23001"/>
                          <a:pt x="81698" y="23978"/>
                          <a:pt x="81698" y="25008"/>
                        </a:cubicBezTo>
                        <a:cubicBezTo>
                          <a:pt x="81698" y="25931"/>
                          <a:pt x="81670" y="26853"/>
                          <a:pt x="81616" y="27775"/>
                        </a:cubicBezTo>
                        <a:cubicBezTo>
                          <a:pt x="81752" y="27531"/>
                          <a:pt x="81860" y="27314"/>
                          <a:pt x="81942" y="27070"/>
                        </a:cubicBezTo>
                        <a:cubicBezTo>
                          <a:pt x="82050" y="21537"/>
                          <a:pt x="82945" y="16085"/>
                          <a:pt x="84600" y="10823"/>
                        </a:cubicBezTo>
                        <a:cubicBezTo>
                          <a:pt x="85278" y="11609"/>
                          <a:pt x="86200" y="12179"/>
                          <a:pt x="87204" y="12396"/>
                        </a:cubicBezTo>
                        <a:cubicBezTo>
                          <a:pt x="87258" y="11474"/>
                          <a:pt x="87502" y="10551"/>
                          <a:pt x="87936" y="9738"/>
                        </a:cubicBezTo>
                        <a:lnTo>
                          <a:pt x="88017" y="9629"/>
                        </a:lnTo>
                        <a:cubicBezTo>
                          <a:pt x="88343" y="9087"/>
                          <a:pt x="88885" y="8761"/>
                          <a:pt x="89482" y="8734"/>
                        </a:cubicBezTo>
                        <a:cubicBezTo>
                          <a:pt x="90052" y="8734"/>
                          <a:pt x="90594" y="9005"/>
                          <a:pt x="91164" y="9168"/>
                        </a:cubicBezTo>
                        <a:lnTo>
                          <a:pt x="91272" y="9195"/>
                        </a:lnTo>
                        <a:cubicBezTo>
                          <a:pt x="91299" y="9032"/>
                          <a:pt x="91299" y="8897"/>
                          <a:pt x="91327" y="8734"/>
                        </a:cubicBezTo>
                        <a:cubicBezTo>
                          <a:pt x="91381" y="8192"/>
                          <a:pt x="91516" y="7514"/>
                          <a:pt x="92167" y="7378"/>
                        </a:cubicBezTo>
                        <a:cubicBezTo>
                          <a:pt x="92330" y="7351"/>
                          <a:pt x="92520" y="7351"/>
                          <a:pt x="92683" y="7297"/>
                        </a:cubicBezTo>
                        <a:cubicBezTo>
                          <a:pt x="92818" y="7269"/>
                          <a:pt x="92981" y="7215"/>
                          <a:pt x="93117" y="7161"/>
                        </a:cubicBezTo>
                        <a:cubicBezTo>
                          <a:pt x="93198" y="7107"/>
                          <a:pt x="93307" y="7025"/>
                          <a:pt x="93415" y="6944"/>
                        </a:cubicBezTo>
                        <a:cubicBezTo>
                          <a:pt x="93415" y="6944"/>
                          <a:pt x="93415" y="6917"/>
                          <a:pt x="93415" y="6917"/>
                        </a:cubicBezTo>
                        <a:cubicBezTo>
                          <a:pt x="93388" y="6618"/>
                          <a:pt x="93361" y="6347"/>
                          <a:pt x="93388" y="6049"/>
                        </a:cubicBezTo>
                        <a:lnTo>
                          <a:pt x="93388" y="5778"/>
                        </a:lnTo>
                        <a:lnTo>
                          <a:pt x="93388" y="5154"/>
                        </a:lnTo>
                        <a:lnTo>
                          <a:pt x="93388" y="4259"/>
                        </a:lnTo>
                        <a:lnTo>
                          <a:pt x="93388" y="3825"/>
                        </a:lnTo>
                        <a:cubicBezTo>
                          <a:pt x="93388" y="3662"/>
                          <a:pt x="93388" y="3526"/>
                          <a:pt x="93442" y="3391"/>
                        </a:cubicBezTo>
                        <a:cubicBezTo>
                          <a:pt x="93442" y="3364"/>
                          <a:pt x="93463" y="3350"/>
                          <a:pt x="93486" y="3350"/>
                        </a:cubicBezTo>
                        <a:cubicBezTo>
                          <a:pt x="93510" y="3350"/>
                          <a:pt x="93537" y="3364"/>
                          <a:pt x="93551" y="3391"/>
                        </a:cubicBezTo>
                        <a:cubicBezTo>
                          <a:pt x="93578" y="3526"/>
                          <a:pt x="93578" y="3662"/>
                          <a:pt x="93578" y="3825"/>
                        </a:cubicBezTo>
                        <a:lnTo>
                          <a:pt x="93578" y="4259"/>
                        </a:lnTo>
                        <a:lnTo>
                          <a:pt x="93578" y="5154"/>
                        </a:lnTo>
                        <a:lnTo>
                          <a:pt x="93578" y="6049"/>
                        </a:lnTo>
                        <a:lnTo>
                          <a:pt x="93578" y="6537"/>
                        </a:lnTo>
                        <a:cubicBezTo>
                          <a:pt x="93578" y="6618"/>
                          <a:pt x="93551" y="6727"/>
                          <a:pt x="93551" y="6808"/>
                        </a:cubicBezTo>
                        <a:lnTo>
                          <a:pt x="93632" y="6754"/>
                        </a:lnTo>
                        <a:cubicBezTo>
                          <a:pt x="93686" y="6673"/>
                          <a:pt x="93741" y="6618"/>
                          <a:pt x="93768" y="6537"/>
                        </a:cubicBezTo>
                        <a:lnTo>
                          <a:pt x="93768" y="6510"/>
                        </a:lnTo>
                        <a:cubicBezTo>
                          <a:pt x="93795" y="6293"/>
                          <a:pt x="93795" y="6076"/>
                          <a:pt x="93795" y="5832"/>
                        </a:cubicBezTo>
                        <a:lnTo>
                          <a:pt x="93795" y="5371"/>
                        </a:lnTo>
                        <a:cubicBezTo>
                          <a:pt x="93795" y="5208"/>
                          <a:pt x="93795" y="5072"/>
                          <a:pt x="93849" y="4910"/>
                        </a:cubicBezTo>
                        <a:cubicBezTo>
                          <a:pt x="93849" y="4896"/>
                          <a:pt x="93863" y="4889"/>
                          <a:pt x="93880" y="4889"/>
                        </a:cubicBezTo>
                        <a:cubicBezTo>
                          <a:pt x="93897" y="4889"/>
                          <a:pt x="93917" y="4896"/>
                          <a:pt x="93930" y="4910"/>
                        </a:cubicBezTo>
                        <a:cubicBezTo>
                          <a:pt x="93958" y="5072"/>
                          <a:pt x="93985" y="5208"/>
                          <a:pt x="93958" y="5371"/>
                        </a:cubicBezTo>
                        <a:lnTo>
                          <a:pt x="93958" y="5832"/>
                        </a:lnTo>
                        <a:lnTo>
                          <a:pt x="93930" y="6266"/>
                        </a:lnTo>
                        <a:cubicBezTo>
                          <a:pt x="94175" y="5696"/>
                          <a:pt x="94310" y="5127"/>
                          <a:pt x="94337" y="4530"/>
                        </a:cubicBezTo>
                        <a:cubicBezTo>
                          <a:pt x="94419" y="3716"/>
                          <a:pt x="94473" y="2903"/>
                          <a:pt x="94527" y="2089"/>
                        </a:cubicBezTo>
                        <a:cubicBezTo>
                          <a:pt x="94554" y="1682"/>
                          <a:pt x="94609" y="1275"/>
                          <a:pt x="94636" y="868"/>
                        </a:cubicBezTo>
                        <a:cubicBezTo>
                          <a:pt x="94663" y="570"/>
                          <a:pt x="94663" y="272"/>
                          <a:pt x="94690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40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" name="Google Shape;336;p31"/>
                  <p:cNvSpPr/>
                  <p:nvPr/>
                </p:nvSpPr>
                <p:spPr>
                  <a:xfrm>
                    <a:off x="2117800" y="4380475"/>
                    <a:ext cx="53600" cy="6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4" h="2659" extrusionOk="0">
                        <a:moveTo>
                          <a:pt x="2143" y="1"/>
                        </a:moveTo>
                        <a:lnTo>
                          <a:pt x="2143" y="1"/>
                        </a:lnTo>
                        <a:cubicBezTo>
                          <a:pt x="1709" y="109"/>
                          <a:pt x="1248" y="272"/>
                          <a:pt x="841" y="489"/>
                        </a:cubicBezTo>
                        <a:cubicBezTo>
                          <a:pt x="678" y="543"/>
                          <a:pt x="543" y="652"/>
                          <a:pt x="407" y="760"/>
                        </a:cubicBezTo>
                        <a:cubicBezTo>
                          <a:pt x="244" y="950"/>
                          <a:pt x="109" y="1194"/>
                          <a:pt x="82" y="1465"/>
                        </a:cubicBezTo>
                        <a:cubicBezTo>
                          <a:pt x="28" y="1655"/>
                          <a:pt x="0" y="1845"/>
                          <a:pt x="0" y="2062"/>
                        </a:cubicBezTo>
                        <a:lnTo>
                          <a:pt x="1221" y="2415"/>
                        </a:lnTo>
                        <a:lnTo>
                          <a:pt x="2035" y="2659"/>
                        </a:lnTo>
                        <a:cubicBezTo>
                          <a:pt x="2008" y="2577"/>
                          <a:pt x="2008" y="2496"/>
                          <a:pt x="2008" y="2442"/>
                        </a:cubicBezTo>
                        <a:lnTo>
                          <a:pt x="2008" y="2198"/>
                        </a:lnTo>
                        <a:cubicBezTo>
                          <a:pt x="2008" y="2035"/>
                          <a:pt x="2035" y="1872"/>
                          <a:pt x="2035" y="1737"/>
                        </a:cubicBezTo>
                        <a:cubicBezTo>
                          <a:pt x="2062" y="1411"/>
                          <a:pt x="2089" y="1058"/>
                          <a:pt x="2116" y="814"/>
                        </a:cubicBezTo>
                        <a:cubicBezTo>
                          <a:pt x="2143" y="543"/>
                          <a:pt x="2143" y="272"/>
                          <a:pt x="2143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40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" name="Google Shape;337;p31"/>
                  <p:cNvSpPr/>
                  <p:nvPr/>
                </p:nvSpPr>
                <p:spPr>
                  <a:xfrm>
                    <a:off x="2134750" y="4275375"/>
                    <a:ext cx="219050" cy="35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62" h="14377" extrusionOk="0">
                        <a:moveTo>
                          <a:pt x="7405" y="0"/>
                        </a:moveTo>
                        <a:cubicBezTo>
                          <a:pt x="6239" y="1248"/>
                          <a:pt x="6646" y="3310"/>
                          <a:pt x="5968" y="4883"/>
                        </a:cubicBezTo>
                        <a:cubicBezTo>
                          <a:pt x="5886" y="5127"/>
                          <a:pt x="5724" y="5344"/>
                          <a:pt x="5507" y="5452"/>
                        </a:cubicBezTo>
                        <a:cubicBezTo>
                          <a:pt x="5413" y="5497"/>
                          <a:pt x="5321" y="5516"/>
                          <a:pt x="5230" y="5516"/>
                        </a:cubicBezTo>
                        <a:cubicBezTo>
                          <a:pt x="4769" y="5516"/>
                          <a:pt x="4342" y="5006"/>
                          <a:pt x="3933" y="4666"/>
                        </a:cubicBezTo>
                        <a:cubicBezTo>
                          <a:pt x="3430" y="4303"/>
                          <a:pt x="2836" y="4105"/>
                          <a:pt x="2231" y="4105"/>
                        </a:cubicBezTo>
                        <a:cubicBezTo>
                          <a:pt x="2021" y="4105"/>
                          <a:pt x="1810" y="4129"/>
                          <a:pt x="1601" y="4177"/>
                        </a:cubicBezTo>
                        <a:cubicBezTo>
                          <a:pt x="1601" y="4530"/>
                          <a:pt x="1574" y="4910"/>
                          <a:pt x="1547" y="5235"/>
                        </a:cubicBezTo>
                        <a:cubicBezTo>
                          <a:pt x="1519" y="5507"/>
                          <a:pt x="1492" y="5805"/>
                          <a:pt x="1465" y="6076"/>
                        </a:cubicBezTo>
                        <a:cubicBezTo>
                          <a:pt x="1465" y="6212"/>
                          <a:pt x="1438" y="6347"/>
                          <a:pt x="1411" y="6483"/>
                        </a:cubicBezTo>
                        <a:cubicBezTo>
                          <a:pt x="1411" y="6564"/>
                          <a:pt x="1411" y="6619"/>
                          <a:pt x="1384" y="6700"/>
                        </a:cubicBezTo>
                        <a:cubicBezTo>
                          <a:pt x="1357" y="6781"/>
                          <a:pt x="1330" y="6836"/>
                          <a:pt x="1302" y="6890"/>
                        </a:cubicBezTo>
                        <a:lnTo>
                          <a:pt x="2767" y="7324"/>
                        </a:lnTo>
                        <a:lnTo>
                          <a:pt x="3933" y="7704"/>
                        </a:lnTo>
                        <a:cubicBezTo>
                          <a:pt x="4313" y="7812"/>
                          <a:pt x="4693" y="7921"/>
                          <a:pt x="5073" y="8056"/>
                        </a:cubicBezTo>
                        <a:cubicBezTo>
                          <a:pt x="5208" y="8110"/>
                          <a:pt x="5154" y="8273"/>
                          <a:pt x="5018" y="8273"/>
                        </a:cubicBezTo>
                        <a:cubicBezTo>
                          <a:pt x="4829" y="8219"/>
                          <a:pt x="4639" y="8165"/>
                          <a:pt x="4449" y="8110"/>
                        </a:cubicBezTo>
                        <a:lnTo>
                          <a:pt x="2089" y="7378"/>
                        </a:lnTo>
                        <a:lnTo>
                          <a:pt x="2089" y="7378"/>
                        </a:lnTo>
                        <a:cubicBezTo>
                          <a:pt x="2170" y="7595"/>
                          <a:pt x="2225" y="7839"/>
                          <a:pt x="2279" y="8083"/>
                        </a:cubicBezTo>
                        <a:cubicBezTo>
                          <a:pt x="2306" y="8219"/>
                          <a:pt x="2306" y="8355"/>
                          <a:pt x="2333" y="8490"/>
                        </a:cubicBezTo>
                        <a:cubicBezTo>
                          <a:pt x="2360" y="8653"/>
                          <a:pt x="2360" y="8789"/>
                          <a:pt x="2333" y="8951"/>
                        </a:cubicBezTo>
                        <a:cubicBezTo>
                          <a:pt x="2333" y="8965"/>
                          <a:pt x="2313" y="8972"/>
                          <a:pt x="2292" y="8972"/>
                        </a:cubicBezTo>
                        <a:cubicBezTo>
                          <a:pt x="2272" y="8972"/>
                          <a:pt x="2252" y="8965"/>
                          <a:pt x="2252" y="8951"/>
                        </a:cubicBezTo>
                        <a:cubicBezTo>
                          <a:pt x="2225" y="8816"/>
                          <a:pt x="2198" y="8680"/>
                          <a:pt x="2198" y="8544"/>
                        </a:cubicBezTo>
                        <a:cubicBezTo>
                          <a:pt x="2170" y="8382"/>
                          <a:pt x="2170" y="8246"/>
                          <a:pt x="2143" y="8083"/>
                        </a:cubicBezTo>
                        <a:cubicBezTo>
                          <a:pt x="2089" y="7839"/>
                          <a:pt x="2035" y="7595"/>
                          <a:pt x="1981" y="7324"/>
                        </a:cubicBezTo>
                        <a:lnTo>
                          <a:pt x="1818" y="7297"/>
                        </a:lnTo>
                        <a:lnTo>
                          <a:pt x="1818" y="7297"/>
                        </a:lnTo>
                        <a:cubicBezTo>
                          <a:pt x="1845" y="7405"/>
                          <a:pt x="1872" y="7514"/>
                          <a:pt x="1899" y="7622"/>
                        </a:cubicBezTo>
                        <a:cubicBezTo>
                          <a:pt x="1953" y="7785"/>
                          <a:pt x="1981" y="7948"/>
                          <a:pt x="2008" y="8083"/>
                        </a:cubicBezTo>
                        <a:cubicBezTo>
                          <a:pt x="2035" y="8246"/>
                          <a:pt x="2062" y="8409"/>
                          <a:pt x="2089" y="8572"/>
                        </a:cubicBezTo>
                        <a:lnTo>
                          <a:pt x="2089" y="8816"/>
                        </a:lnTo>
                        <a:cubicBezTo>
                          <a:pt x="2089" y="8897"/>
                          <a:pt x="2089" y="8978"/>
                          <a:pt x="2089" y="9033"/>
                        </a:cubicBezTo>
                        <a:cubicBezTo>
                          <a:pt x="2075" y="9060"/>
                          <a:pt x="2055" y="9073"/>
                          <a:pt x="2035" y="9073"/>
                        </a:cubicBezTo>
                        <a:cubicBezTo>
                          <a:pt x="2014" y="9073"/>
                          <a:pt x="1994" y="9060"/>
                          <a:pt x="1981" y="9033"/>
                        </a:cubicBezTo>
                        <a:cubicBezTo>
                          <a:pt x="1953" y="8978"/>
                          <a:pt x="1926" y="8897"/>
                          <a:pt x="1926" y="8816"/>
                        </a:cubicBezTo>
                        <a:cubicBezTo>
                          <a:pt x="1926" y="8734"/>
                          <a:pt x="1899" y="8653"/>
                          <a:pt x="1899" y="8572"/>
                        </a:cubicBezTo>
                        <a:cubicBezTo>
                          <a:pt x="1899" y="8436"/>
                          <a:pt x="1872" y="8273"/>
                          <a:pt x="1845" y="8110"/>
                        </a:cubicBezTo>
                        <a:cubicBezTo>
                          <a:pt x="1818" y="7948"/>
                          <a:pt x="1764" y="7785"/>
                          <a:pt x="1736" y="7649"/>
                        </a:cubicBezTo>
                        <a:cubicBezTo>
                          <a:pt x="1709" y="7514"/>
                          <a:pt x="1655" y="7378"/>
                          <a:pt x="1655" y="7242"/>
                        </a:cubicBezTo>
                        <a:lnTo>
                          <a:pt x="0" y="6727"/>
                        </a:lnTo>
                        <a:lnTo>
                          <a:pt x="0" y="6727"/>
                        </a:lnTo>
                        <a:cubicBezTo>
                          <a:pt x="82" y="6863"/>
                          <a:pt x="163" y="7053"/>
                          <a:pt x="245" y="7215"/>
                        </a:cubicBezTo>
                        <a:cubicBezTo>
                          <a:pt x="597" y="7948"/>
                          <a:pt x="977" y="8707"/>
                          <a:pt x="1330" y="9440"/>
                        </a:cubicBezTo>
                        <a:cubicBezTo>
                          <a:pt x="1465" y="9738"/>
                          <a:pt x="1655" y="10009"/>
                          <a:pt x="1845" y="10253"/>
                        </a:cubicBezTo>
                        <a:cubicBezTo>
                          <a:pt x="1926" y="10335"/>
                          <a:pt x="2008" y="10389"/>
                          <a:pt x="2116" y="10443"/>
                        </a:cubicBezTo>
                        <a:lnTo>
                          <a:pt x="2116" y="10362"/>
                        </a:lnTo>
                        <a:cubicBezTo>
                          <a:pt x="2089" y="10280"/>
                          <a:pt x="2062" y="10172"/>
                          <a:pt x="2062" y="10090"/>
                        </a:cubicBezTo>
                        <a:cubicBezTo>
                          <a:pt x="2062" y="9901"/>
                          <a:pt x="2062" y="9711"/>
                          <a:pt x="2062" y="9494"/>
                        </a:cubicBezTo>
                        <a:cubicBezTo>
                          <a:pt x="2062" y="9467"/>
                          <a:pt x="2089" y="9453"/>
                          <a:pt x="2116" y="9453"/>
                        </a:cubicBezTo>
                        <a:cubicBezTo>
                          <a:pt x="2143" y="9453"/>
                          <a:pt x="2170" y="9467"/>
                          <a:pt x="2170" y="9494"/>
                        </a:cubicBezTo>
                        <a:cubicBezTo>
                          <a:pt x="2198" y="9711"/>
                          <a:pt x="2225" y="9901"/>
                          <a:pt x="2252" y="10090"/>
                        </a:cubicBezTo>
                        <a:cubicBezTo>
                          <a:pt x="2252" y="10172"/>
                          <a:pt x="2279" y="10307"/>
                          <a:pt x="2279" y="10362"/>
                        </a:cubicBezTo>
                        <a:cubicBezTo>
                          <a:pt x="2306" y="10416"/>
                          <a:pt x="2333" y="10497"/>
                          <a:pt x="2333" y="10552"/>
                        </a:cubicBezTo>
                        <a:cubicBezTo>
                          <a:pt x="2469" y="10606"/>
                          <a:pt x="2631" y="10633"/>
                          <a:pt x="2794" y="10660"/>
                        </a:cubicBezTo>
                        <a:cubicBezTo>
                          <a:pt x="3120" y="10687"/>
                          <a:pt x="3472" y="10741"/>
                          <a:pt x="3798" y="10796"/>
                        </a:cubicBezTo>
                        <a:cubicBezTo>
                          <a:pt x="4096" y="10850"/>
                          <a:pt x="4367" y="10958"/>
                          <a:pt x="4612" y="11094"/>
                        </a:cubicBezTo>
                        <a:cubicBezTo>
                          <a:pt x="4883" y="11203"/>
                          <a:pt x="5127" y="11365"/>
                          <a:pt x="5371" y="11528"/>
                        </a:cubicBezTo>
                        <a:cubicBezTo>
                          <a:pt x="5371" y="11067"/>
                          <a:pt x="5398" y="10579"/>
                          <a:pt x="5452" y="10090"/>
                        </a:cubicBezTo>
                        <a:cubicBezTo>
                          <a:pt x="5452" y="9819"/>
                          <a:pt x="5479" y="9548"/>
                          <a:pt x="5507" y="9250"/>
                        </a:cubicBezTo>
                        <a:lnTo>
                          <a:pt x="5534" y="8843"/>
                        </a:lnTo>
                        <a:cubicBezTo>
                          <a:pt x="5534" y="8707"/>
                          <a:pt x="5561" y="8572"/>
                          <a:pt x="5588" y="8463"/>
                        </a:cubicBezTo>
                        <a:cubicBezTo>
                          <a:pt x="5599" y="8440"/>
                          <a:pt x="5621" y="8432"/>
                          <a:pt x="5643" y="8432"/>
                        </a:cubicBezTo>
                        <a:cubicBezTo>
                          <a:pt x="5674" y="8432"/>
                          <a:pt x="5708" y="8447"/>
                          <a:pt x="5724" y="8463"/>
                        </a:cubicBezTo>
                        <a:cubicBezTo>
                          <a:pt x="5724" y="8544"/>
                          <a:pt x="5724" y="8599"/>
                          <a:pt x="5724" y="8680"/>
                        </a:cubicBezTo>
                        <a:lnTo>
                          <a:pt x="5724" y="8870"/>
                        </a:lnTo>
                        <a:cubicBezTo>
                          <a:pt x="5696" y="9006"/>
                          <a:pt x="5696" y="9141"/>
                          <a:pt x="5696" y="9277"/>
                        </a:cubicBezTo>
                        <a:cubicBezTo>
                          <a:pt x="5669" y="9575"/>
                          <a:pt x="5642" y="9846"/>
                          <a:pt x="5642" y="10118"/>
                        </a:cubicBezTo>
                        <a:cubicBezTo>
                          <a:pt x="5588" y="10633"/>
                          <a:pt x="5561" y="11148"/>
                          <a:pt x="5507" y="11637"/>
                        </a:cubicBezTo>
                        <a:lnTo>
                          <a:pt x="5642" y="11745"/>
                        </a:lnTo>
                        <a:cubicBezTo>
                          <a:pt x="5642" y="11528"/>
                          <a:pt x="5696" y="11257"/>
                          <a:pt x="5696" y="11040"/>
                        </a:cubicBezTo>
                        <a:cubicBezTo>
                          <a:pt x="5696" y="10877"/>
                          <a:pt x="5696" y="10714"/>
                          <a:pt x="5724" y="10606"/>
                        </a:cubicBezTo>
                        <a:cubicBezTo>
                          <a:pt x="5724" y="10497"/>
                          <a:pt x="5696" y="10307"/>
                          <a:pt x="5805" y="10226"/>
                        </a:cubicBezTo>
                        <a:lnTo>
                          <a:pt x="5859" y="10226"/>
                        </a:lnTo>
                        <a:cubicBezTo>
                          <a:pt x="5941" y="10307"/>
                          <a:pt x="5886" y="10524"/>
                          <a:pt x="5886" y="10633"/>
                        </a:cubicBezTo>
                        <a:cubicBezTo>
                          <a:pt x="5886" y="10769"/>
                          <a:pt x="5886" y="10904"/>
                          <a:pt x="5859" y="11040"/>
                        </a:cubicBezTo>
                        <a:cubicBezTo>
                          <a:pt x="5859" y="11311"/>
                          <a:pt x="5805" y="11582"/>
                          <a:pt x="5751" y="11854"/>
                        </a:cubicBezTo>
                        <a:cubicBezTo>
                          <a:pt x="5859" y="11935"/>
                          <a:pt x="5941" y="12016"/>
                          <a:pt x="6022" y="12098"/>
                        </a:cubicBezTo>
                        <a:cubicBezTo>
                          <a:pt x="6429" y="12532"/>
                          <a:pt x="6836" y="13020"/>
                          <a:pt x="7188" y="13508"/>
                        </a:cubicBezTo>
                        <a:cubicBezTo>
                          <a:pt x="7378" y="13806"/>
                          <a:pt x="7568" y="14105"/>
                          <a:pt x="7785" y="14376"/>
                        </a:cubicBezTo>
                        <a:cubicBezTo>
                          <a:pt x="8761" y="12830"/>
                          <a:pt x="8111" y="6754"/>
                          <a:pt x="8029" y="5425"/>
                        </a:cubicBezTo>
                        <a:cubicBezTo>
                          <a:pt x="8002" y="3608"/>
                          <a:pt x="7975" y="1736"/>
                          <a:pt x="7405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40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" name="Google Shape;338;p31"/>
                  <p:cNvSpPr/>
                  <p:nvPr/>
                </p:nvSpPr>
                <p:spPr>
                  <a:xfrm>
                    <a:off x="2604000" y="4069350"/>
                    <a:ext cx="96975" cy="412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79" h="16515" extrusionOk="0">
                        <a:moveTo>
                          <a:pt x="1140" y="1"/>
                        </a:moveTo>
                        <a:cubicBezTo>
                          <a:pt x="970" y="1"/>
                          <a:pt x="804" y="41"/>
                          <a:pt x="651" y="131"/>
                        </a:cubicBezTo>
                        <a:cubicBezTo>
                          <a:pt x="380" y="267"/>
                          <a:pt x="488" y="3115"/>
                          <a:pt x="488" y="3522"/>
                        </a:cubicBezTo>
                        <a:cubicBezTo>
                          <a:pt x="434" y="4688"/>
                          <a:pt x="380" y="5855"/>
                          <a:pt x="326" y="7021"/>
                        </a:cubicBezTo>
                        <a:cubicBezTo>
                          <a:pt x="271" y="8567"/>
                          <a:pt x="217" y="10113"/>
                          <a:pt x="163" y="11659"/>
                        </a:cubicBezTo>
                        <a:lnTo>
                          <a:pt x="109" y="13259"/>
                        </a:lnTo>
                        <a:cubicBezTo>
                          <a:pt x="82" y="13937"/>
                          <a:pt x="0" y="14697"/>
                          <a:pt x="27" y="15429"/>
                        </a:cubicBezTo>
                        <a:cubicBezTo>
                          <a:pt x="54" y="15592"/>
                          <a:pt x="54" y="15755"/>
                          <a:pt x="82" y="15917"/>
                        </a:cubicBezTo>
                        <a:cubicBezTo>
                          <a:pt x="109" y="16080"/>
                          <a:pt x="136" y="16270"/>
                          <a:pt x="190" y="16433"/>
                        </a:cubicBezTo>
                        <a:lnTo>
                          <a:pt x="217" y="16514"/>
                        </a:lnTo>
                        <a:lnTo>
                          <a:pt x="488" y="16460"/>
                        </a:lnTo>
                        <a:cubicBezTo>
                          <a:pt x="461" y="16379"/>
                          <a:pt x="461" y="16297"/>
                          <a:pt x="488" y="16216"/>
                        </a:cubicBezTo>
                        <a:lnTo>
                          <a:pt x="488" y="15782"/>
                        </a:lnTo>
                        <a:cubicBezTo>
                          <a:pt x="488" y="15239"/>
                          <a:pt x="516" y="14724"/>
                          <a:pt x="516" y="14209"/>
                        </a:cubicBezTo>
                        <a:cubicBezTo>
                          <a:pt x="516" y="13937"/>
                          <a:pt x="516" y="13666"/>
                          <a:pt x="516" y="13395"/>
                        </a:cubicBezTo>
                        <a:cubicBezTo>
                          <a:pt x="516" y="13124"/>
                          <a:pt x="516" y="12880"/>
                          <a:pt x="543" y="12608"/>
                        </a:cubicBezTo>
                        <a:cubicBezTo>
                          <a:pt x="556" y="12568"/>
                          <a:pt x="590" y="12547"/>
                          <a:pt x="621" y="12547"/>
                        </a:cubicBezTo>
                        <a:cubicBezTo>
                          <a:pt x="651" y="12547"/>
                          <a:pt x="678" y="12568"/>
                          <a:pt x="678" y="12608"/>
                        </a:cubicBezTo>
                        <a:cubicBezTo>
                          <a:pt x="705" y="12907"/>
                          <a:pt x="705" y="13205"/>
                          <a:pt x="678" y="13503"/>
                        </a:cubicBezTo>
                        <a:cubicBezTo>
                          <a:pt x="678" y="14046"/>
                          <a:pt x="678" y="14561"/>
                          <a:pt x="651" y="15077"/>
                        </a:cubicBezTo>
                        <a:cubicBezTo>
                          <a:pt x="651" y="15348"/>
                          <a:pt x="651" y="15619"/>
                          <a:pt x="624" y="15890"/>
                        </a:cubicBezTo>
                        <a:cubicBezTo>
                          <a:pt x="624" y="16026"/>
                          <a:pt x="597" y="16134"/>
                          <a:pt x="597" y="16270"/>
                        </a:cubicBezTo>
                        <a:cubicBezTo>
                          <a:pt x="624" y="16324"/>
                          <a:pt x="624" y="16379"/>
                          <a:pt x="597" y="16433"/>
                        </a:cubicBezTo>
                        <a:lnTo>
                          <a:pt x="624" y="16433"/>
                        </a:lnTo>
                        <a:lnTo>
                          <a:pt x="922" y="16351"/>
                        </a:lnTo>
                        <a:cubicBezTo>
                          <a:pt x="868" y="15782"/>
                          <a:pt x="868" y="15185"/>
                          <a:pt x="841" y="14588"/>
                        </a:cubicBezTo>
                        <a:cubicBezTo>
                          <a:pt x="814" y="13992"/>
                          <a:pt x="814" y="13395"/>
                          <a:pt x="841" y="12798"/>
                        </a:cubicBezTo>
                        <a:cubicBezTo>
                          <a:pt x="841" y="12758"/>
                          <a:pt x="868" y="12737"/>
                          <a:pt x="895" y="12737"/>
                        </a:cubicBezTo>
                        <a:cubicBezTo>
                          <a:pt x="922" y="12737"/>
                          <a:pt x="950" y="12758"/>
                          <a:pt x="950" y="12798"/>
                        </a:cubicBezTo>
                        <a:lnTo>
                          <a:pt x="1004" y="14588"/>
                        </a:lnTo>
                        <a:cubicBezTo>
                          <a:pt x="1031" y="15158"/>
                          <a:pt x="1058" y="15755"/>
                          <a:pt x="1085" y="16324"/>
                        </a:cubicBezTo>
                        <a:lnTo>
                          <a:pt x="3770" y="15728"/>
                        </a:lnTo>
                        <a:cubicBezTo>
                          <a:pt x="3743" y="15049"/>
                          <a:pt x="3770" y="14344"/>
                          <a:pt x="3770" y="13666"/>
                        </a:cubicBezTo>
                        <a:cubicBezTo>
                          <a:pt x="3825" y="12581"/>
                          <a:pt x="3852" y="11469"/>
                          <a:pt x="3879" y="10384"/>
                        </a:cubicBezTo>
                        <a:cubicBezTo>
                          <a:pt x="3743" y="10303"/>
                          <a:pt x="3635" y="10221"/>
                          <a:pt x="3553" y="10113"/>
                        </a:cubicBezTo>
                        <a:cubicBezTo>
                          <a:pt x="3364" y="9842"/>
                          <a:pt x="3255" y="9516"/>
                          <a:pt x="3228" y="9191"/>
                        </a:cubicBezTo>
                        <a:cubicBezTo>
                          <a:pt x="2902" y="7102"/>
                          <a:pt x="2713" y="4959"/>
                          <a:pt x="2740" y="2844"/>
                        </a:cubicBezTo>
                        <a:cubicBezTo>
                          <a:pt x="2740" y="2166"/>
                          <a:pt x="2740" y="1433"/>
                          <a:pt x="2414" y="809"/>
                        </a:cubicBezTo>
                        <a:cubicBezTo>
                          <a:pt x="2152" y="345"/>
                          <a:pt x="1634" y="1"/>
                          <a:pt x="114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40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" name="Google Shape;339;p31"/>
                  <p:cNvSpPr/>
                  <p:nvPr/>
                </p:nvSpPr>
                <p:spPr>
                  <a:xfrm>
                    <a:off x="2702325" y="4330975"/>
                    <a:ext cx="50200" cy="130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8" h="5209" extrusionOk="0">
                        <a:moveTo>
                          <a:pt x="136" y="1"/>
                        </a:moveTo>
                        <a:lnTo>
                          <a:pt x="109" y="1574"/>
                        </a:lnTo>
                        <a:cubicBezTo>
                          <a:pt x="82" y="2198"/>
                          <a:pt x="82" y="2849"/>
                          <a:pt x="54" y="3445"/>
                        </a:cubicBezTo>
                        <a:cubicBezTo>
                          <a:pt x="54" y="4042"/>
                          <a:pt x="27" y="4639"/>
                          <a:pt x="0" y="5208"/>
                        </a:cubicBezTo>
                        <a:lnTo>
                          <a:pt x="299" y="5154"/>
                        </a:lnTo>
                        <a:lnTo>
                          <a:pt x="326" y="5154"/>
                        </a:lnTo>
                        <a:cubicBezTo>
                          <a:pt x="326" y="5018"/>
                          <a:pt x="326" y="4910"/>
                          <a:pt x="326" y="4720"/>
                        </a:cubicBezTo>
                        <a:cubicBezTo>
                          <a:pt x="299" y="4503"/>
                          <a:pt x="299" y="4313"/>
                          <a:pt x="299" y="4123"/>
                        </a:cubicBezTo>
                        <a:lnTo>
                          <a:pt x="299" y="3527"/>
                        </a:lnTo>
                        <a:cubicBezTo>
                          <a:pt x="299" y="3445"/>
                          <a:pt x="299" y="3337"/>
                          <a:pt x="299" y="3255"/>
                        </a:cubicBezTo>
                        <a:cubicBezTo>
                          <a:pt x="299" y="3174"/>
                          <a:pt x="299" y="3066"/>
                          <a:pt x="353" y="3011"/>
                        </a:cubicBezTo>
                        <a:lnTo>
                          <a:pt x="434" y="3011"/>
                        </a:lnTo>
                        <a:cubicBezTo>
                          <a:pt x="516" y="3066"/>
                          <a:pt x="516" y="3174"/>
                          <a:pt x="516" y="3255"/>
                        </a:cubicBezTo>
                        <a:lnTo>
                          <a:pt x="516" y="3554"/>
                        </a:lnTo>
                        <a:lnTo>
                          <a:pt x="516" y="4123"/>
                        </a:lnTo>
                        <a:lnTo>
                          <a:pt x="516" y="4720"/>
                        </a:lnTo>
                        <a:lnTo>
                          <a:pt x="516" y="5127"/>
                        </a:lnTo>
                        <a:lnTo>
                          <a:pt x="2007" y="4801"/>
                        </a:lnTo>
                        <a:cubicBezTo>
                          <a:pt x="1953" y="3771"/>
                          <a:pt x="1872" y="2767"/>
                          <a:pt x="1790" y="1736"/>
                        </a:cubicBezTo>
                        <a:cubicBezTo>
                          <a:pt x="1790" y="1330"/>
                          <a:pt x="1682" y="950"/>
                          <a:pt x="1438" y="624"/>
                        </a:cubicBezTo>
                        <a:cubicBezTo>
                          <a:pt x="1139" y="245"/>
                          <a:pt x="597" y="190"/>
                          <a:pt x="136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40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" name="Google Shape;340;p31"/>
                  <p:cNvSpPr/>
                  <p:nvPr/>
                </p:nvSpPr>
                <p:spPr>
                  <a:xfrm>
                    <a:off x="1259325" y="3339600"/>
                    <a:ext cx="309925" cy="345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97" h="13830" extrusionOk="0">
                        <a:moveTo>
                          <a:pt x="190" y="1"/>
                        </a:moveTo>
                        <a:lnTo>
                          <a:pt x="1" y="245"/>
                        </a:lnTo>
                        <a:cubicBezTo>
                          <a:pt x="28" y="326"/>
                          <a:pt x="55" y="380"/>
                          <a:pt x="55" y="462"/>
                        </a:cubicBezTo>
                        <a:cubicBezTo>
                          <a:pt x="109" y="896"/>
                          <a:pt x="136" y="1302"/>
                          <a:pt x="136" y="1736"/>
                        </a:cubicBezTo>
                        <a:cubicBezTo>
                          <a:pt x="190" y="3038"/>
                          <a:pt x="190" y="4422"/>
                          <a:pt x="923" y="5561"/>
                        </a:cubicBezTo>
                        <a:cubicBezTo>
                          <a:pt x="1004" y="5697"/>
                          <a:pt x="1113" y="5832"/>
                          <a:pt x="1221" y="5968"/>
                        </a:cubicBezTo>
                        <a:lnTo>
                          <a:pt x="1872" y="6049"/>
                        </a:lnTo>
                        <a:lnTo>
                          <a:pt x="2062" y="6076"/>
                        </a:lnTo>
                        <a:cubicBezTo>
                          <a:pt x="2360" y="6103"/>
                          <a:pt x="2659" y="6131"/>
                          <a:pt x="2930" y="6158"/>
                        </a:cubicBezTo>
                        <a:lnTo>
                          <a:pt x="3093" y="6185"/>
                        </a:lnTo>
                        <a:cubicBezTo>
                          <a:pt x="4015" y="6266"/>
                          <a:pt x="4937" y="6320"/>
                          <a:pt x="5832" y="6320"/>
                        </a:cubicBezTo>
                        <a:cubicBezTo>
                          <a:pt x="6565" y="6348"/>
                          <a:pt x="7324" y="6348"/>
                          <a:pt x="7948" y="6700"/>
                        </a:cubicBezTo>
                        <a:cubicBezTo>
                          <a:pt x="9006" y="7324"/>
                          <a:pt x="9304" y="8707"/>
                          <a:pt x="9630" y="9874"/>
                        </a:cubicBezTo>
                        <a:cubicBezTo>
                          <a:pt x="9955" y="11013"/>
                          <a:pt x="10389" y="12071"/>
                          <a:pt x="10959" y="13101"/>
                        </a:cubicBezTo>
                        <a:cubicBezTo>
                          <a:pt x="11143" y="13450"/>
                          <a:pt x="11530" y="13830"/>
                          <a:pt x="11871" y="13830"/>
                        </a:cubicBezTo>
                        <a:cubicBezTo>
                          <a:pt x="11981" y="13830"/>
                          <a:pt x="12087" y="13791"/>
                          <a:pt x="12179" y="13698"/>
                        </a:cubicBezTo>
                        <a:cubicBezTo>
                          <a:pt x="12315" y="13508"/>
                          <a:pt x="12396" y="13264"/>
                          <a:pt x="12342" y="13020"/>
                        </a:cubicBezTo>
                        <a:cubicBezTo>
                          <a:pt x="12315" y="11338"/>
                          <a:pt x="12288" y="9684"/>
                          <a:pt x="12261" y="8029"/>
                        </a:cubicBezTo>
                        <a:cubicBezTo>
                          <a:pt x="12261" y="7785"/>
                          <a:pt x="12261" y="7568"/>
                          <a:pt x="12261" y="7351"/>
                        </a:cubicBezTo>
                        <a:lnTo>
                          <a:pt x="12179" y="7324"/>
                        </a:lnTo>
                        <a:cubicBezTo>
                          <a:pt x="11908" y="7243"/>
                          <a:pt x="11691" y="7026"/>
                          <a:pt x="11555" y="6754"/>
                        </a:cubicBezTo>
                        <a:cubicBezTo>
                          <a:pt x="11447" y="6510"/>
                          <a:pt x="11393" y="6266"/>
                          <a:pt x="11284" y="6022"/>
                        </a:cubicBezTo>
                        <a:cubicBezTo>
                          <a:pt x="11230" y="5778"/>
                          <a:pt x="11067" y="5588"/>
                          <a:pt x="10850" y="5480"/>
                        </a:cubicBezTo>
                        <a:cubicBezTo>
                          <a:pt x="10606" y="5398"/>
                          <a:pt x="10308" y="5344"/>
                          <a:pt x="10036" y="5317"/>
                        </a:cubicBezTo>
                        <a:cubicBezTo>
                          <a:pt x="9738" y="5290"/>
                          <a:pt x="9521" y="5046"/>
                          <a:pt x="9467" y="4747"/>
                        </a:cubicBezTo>
                        <a:cubicBezTo>
                          <a:pt x="9467" y="4557"/>
                          <a:pt x="9467" y="4367"/>
                          <a:pt x="9467" y="4150"/>
                        </a:cubicBezTo>
                        <a:lnTo>
                          <a:pt x="9467" y="3527"/>
                        </a:lnTo>
                        <a:cubicBezTo>
                          <a:pt x="9494" y="3120"/>
                          <a:pt x="9494" y="2713"/>
                          <a:pt x="9521" y="2306"/>
                        </a:cubicBezTo>
                        <a:cubicBezTo>
                          <a:pt x="9440" y="2279"/>
                          <a:pt x="9358" y="2198"/>
                          <a:pt x="9358" y="2116"/>
                        </a:cubicBezTo>
                        <a:cubicBezTo>
                          <a:pt x="9304" y="1953"/>
                          <a:pt x="9304" y="1682"/>
                          <a:pt x="9114" y="1601"/>
                        </a:cubicBezTo>
                        <a:cubicBezTo>
                          <a:pt x="9081" y="1589"/>
                          <a:pt x="9050" y="1583"/>
                          <a:pt x="9020" y="1583"/>
                        </a:cubicBezTo>
                        <a:cubicBezTo>
                          <a:pt x="8850" y="1583"/>
                          <a:pt x="8722" y="1757"/>
                          <a:pt x="8653" y="1872"/>
                        </a:cubicBezTo>
                        <a:cubicBezTo>
                          <a:pt x="8599" y="2089"/>
                          <a:pt x="8463" y="2252"/>
                          <a:pt x="8328" y="2415"/>
                        </a:cubicBezTo>
                        <a:cubicBezTo>
                          <a:pt x="8264" y="2478"/>
                          <a:pt x="8182" y="2504"/>
                          <a:pt x="8097" y="2504"/>
                        </a:cubicBezTo>
                        <a:cubicBezTo>
                          <a:pt x="8038" y="2504"/>
                          <a:pt x="7977" y="2491"/>
                          <a:pt x="7921" y="2469"/>
                        </a:cubicBezTo>
                        <a:lnTo>
                          <a:pt x="7921" y="2469"/>
                        </a:lnTo>
                        <a:cubicBezTo>
                          <a:pt x="7948" y="2577"/>
                          <a:pt x="7975" y="2686"/>
                          <a:pt x="7975" y="2767"/>
                        </a:cubicBezTo>
                        <a:cubicBezTo>
                          <a:pt x="7975" y="2821"/>
                          <a:pt x="8002" y="2876"/>
                          <a:pt x="8002" y="2930"/>
                        </a:cubicBezTo>
                        <a:cubicBezTo>
                          <a:pt x="8002" y="2984"/>
                          <a:pt x="8002" y="3038"/>
                          <a:pt x="8002" y="3093"/>
                        </a:cubicBezTo>
                        <a:cubicBezTo>
                          <a:pt x="7989" y="3106"/>
                          <a:pt x="7968" y="3113"/>
                          <a:pt x="7948" y="3113"/>
                        </a:cubicBezTo>
                        <a:cubicBezTo>
                          <a:pt x="7928" y="3113"/>
                          <a:pt x="7907" y="3106"/>
                          <a:pt x="7894" y="3093"/>
                        </a:cubicBezTo>
                        <a:cubicBezTo>
                          <a:pt x="7894" y="3038"/>
                          <a:pt x="7866" y="2984"/>
                          <a:pt x="7866" y="2930"/>
                        </a:cubicBezTo>
                        <a:cubicBezTo>
                          <a:pt x="7866" y="2876"/>
                          <a:pt x="7866" y="2821"/>
                          <a:pt x="7839" y="2767"/>
                        </a:cubicBezTo>
                        <a:cubicBezTo>
                          <a:pt x="7839" y="2686"/>
                          <a:pt x="7839" y="2577"/>
                          <a:pt x="7839" y="2469"/>
                        </a:cubicBezTo>
                        <a:cubicBezTo>
                          <a:pt x="7839" y="2442"/>
                          <a:pt x="7866" y="2442"/>
                          <a:pt x="7894" y="2442"/>
                        </a:cubicBezTo>
                        <a:cubicBezTo>
                          <a:pt x="7866" y="2415"/>
                          <a:pt x="7839" y="2387"/>
                          <a:pt x="7812" y="2360"/>
                        </a:cubicBezTo>
                        <a:cubicBezTo>
                          <a:pt x="7677" y="2198"/>
                          <a:pt x="7568" y="2008"/>
                          <a:pt x="7541" y="1791"/>
                        </a:cubicBezTo>
                        <a:cubicBezTo>
                          <a:pt x="7541" y="1736"/>
                          <a:pt x="7514" y="1682"/>
                          <a:pt x="7514" y="1628"/>
                        </a:cubicBezTo>
                        <a:cubicBezTo>
                          <a:pt x="7541" y="1547"/>
                          <a:pt x="7541" y="1492"/>
                          <a:pt x="7514" y="1438"/>
                        </a:cubicBezTo>
                        <a:cubicBezTo>
                          <a:pt x="7499" y="1393"/>
                          <a:pt x="7484" y="1373"/>
                          <a:pt x="7465" y="1373"/>
                        </a:cubicBezTo>
                        <a:cubicBezTo>
                          <a:pt x="7449" y="1373"/>
                          <a:pt x="7430" y="1387"/>
                          <a:pt x="7405" y="1411"/>
                        </a:cubicBezTo>
                        <a:cubicBezTo>
                          <a:pt x="7351" y="1492"/>
                          <a:pt x="7297" y="1574"/>
                          <a:pt x="7243" y="1655"/>
                        </a:cubicBezTo>
                        <a:cubicBezTo>
                          <a:pt x="7188" y="1764"/>
                          <a:pt x="7134" y="1845"/>
                          <a:pt x="7053" y="1926"/>
                        </a:cubicBezTo>
                        <a:cubicBezTo>
                          <a:pt x="7030" y="1938"/>
                          <a:pt x="7003" y="1944"/>
                          <a:pt x="6975" y="1944"/>
                        </a:cubicBezTo>
                        <a:cubicBezTo>
                          <a:pt x="6936" y="1944"/>
                          <a:pt x="6895" y="1931"/>
                          <a:pt x="6863" y="1899"/>
                        </a:cubicBezTo>
                        <a:cubicBezTo>
                          <a:pt x="6754" y="1682"/>
                          <a:pt x="6700" y="1411"/>
                          <a:pt x="6754" y="1167"/>
                        </a:cubicBezTo>
                        <a:cubicBezTo>
                          <a:pt x="6809" y="950"/>
                          <a:pt x="6809" y="733"/>
                          <a:pt x="6809" y="543"/>
                        </a:cubicBezTo>
                        <a:cubicBezTo>
                          <a:pt x="6754" y="543"/>
                          <a:pt x="6700" y="516"/>
                          <a:pt x="6700" y="462"/>
                        </a:cubicBezTo>
                        <a:cubicBezTo>
                          <a:pt x="6677" y="416"/>
                          <a:pt x="6625" y="399"/>
                          <a:pt x="6567" y="399"/>
                        </a:cubicBezTo>
                        <a:cubicBezTo>
                          <a:pt x="6487" y="399"/>
                          <a:pt x="6395" y="430"/>
                          <a:pt x="6348" y="462"/>
                        </a:cubicBezTo>
                        <a:cubicBezTo>
                          <a:pt x="6212" y="597"/>
                          <a:pt x="6103" y="733"/>
                          <a:pt x="6022" y="896"/>
                        </a:cubicBezTo>
                        <a:cubicBezTo>
                          <a:pt x="6049" y="1004"/>
                          <a:pt x="6049" y="1140"/>
                          <a:pt x="6049" y="1248"/>
                        </a:cubicBezTo>
                        <a:lnTo>
                          <a:pt x="6049" y="1628"/>
                        </a:lnTo>
                        <a:lnTo>
                          <a:pt x="6049" y="2035"/>
                        </a:lnTo>
                        <a:cubicBezTo>
                          <a:pt x="6049" y="2143"/>
                          <a:pt x="6049" y="2279"/>
                          <a:pt x="6022" y="2415"/>
                        </a:cubicBezTo>
                        <a:cubicBezTo>
                          <a:pt x="6008" y="2428"/>
                          <a:pt x="5988" y="2435"/>
                          <a:pt x="5968" y="2435"/>
                        </a:cubicBezTo>
                        <a:cubicBezTo>
                          <a:pt x="5947" y="2435"/>
                          <a:pt x="5927" y="2428"/>
                          <a:pt x="5914" y="2415"/>
                        </a:cubicBezTo>
                        <a:cubicBezTo>
                          <a:pt x="5886" y="2279"/>
                          <a:pt x="5886" y="2143"/>
                          <a:pt x="5886" y="2008"/>
                        </a:cubicBezTo>
                        <a:lnTo>
                          <a:pt x="5886" y="1628"/>
                        </a:lnTo>
                        <a:lnTo>
                          <a:pt x="5886" y="1248"/>
                        </a:lnTo>
                        <a:lnTo>
                          <a:pt x="5886" y="1031"/>
                        </a:lnTo>
                        <a:cubicBezTo>
                          <a:pt x="5832" y="1058"/>
                          <a:pt x="5778" y="1085"/>
                          <a:pt x="5724" y="1113"/>
                        </a:cubicBezTo>
                        <a:cubicBezTo>
                          <a:pt x="5751" y="1248"/>
                          <a:pt x="5751" y="1357"/>
                          <a:pt x="5751" y="1492"/>
                        </a:cubicBezTo>
                        <a:cubicBezTo>
                          <a:pt x="5751" y="1574"/>
                          <a:pt x="5751" y="1655"/>
                          <a:pt x="5751" y="1736"/>
                        </a:cubicBezTo>
                        <a:cubicBezTo>
                          <a:pt x="5751" y="1818"/>
                          <a:pt x="5724" y="1926"/>
                          <a:pt x="5697" y="2008"/>
                        </a:cubicBezTo>
                        <a:cubicBezTo>
                          <a:pt x="5697" y="2021"/>
                          <a:pt x="5683" y="2028"/>
                          <a:pt x="5666" y="2028"/>
                        </a:cubicBezTo>
                        <a:cubicBezTo>
                          <a:pt x="5649" y="2028"/>
                          <a:pt x="5629" y="2021"/>
                          <a:pt x="5615" y="2008"/>
                        </a:cubicBezTo>
                        <a:cubicBezTo>
                          <a:pt x="5615" y="1926"/>
                          <a:pt x="5615" y="1845"/>
                          <a:pt x="5615" y="1764"/>
                        </a:cubicBezTo>
                        <a:lnTo>
                          <a:pt x="5615" y="1492"/>
                        </a:lnTo>
                        <a:lnTo>
                          <a:pt x="5615" y="1167"/>
                        </a:lnTo>
                        <a:lnTo>
                          <a:pt x="5425" y="1167"/>
                        </a:lnTo>
                        <a:cubicBezTo>
                          <a:pt x="5263" y="1113"/>
                          <a:pt x="5181" y="923"/>
                          <a:pt x="5100" y="760"/>
                        </a:cubicBezTo>
                        <a:cubicBezTo>
                          <a:pt x="5073" y="706"/>
                          <a:pt x="5018" y="679"/>
                          <a:pt x="4964" y="652"/>
                        </a:cubicBezTo>
                        <a:cubicBezTo>
                          <a:pt x="4883" y="652"/>
                          <a:pt x="4801" y="679"/>
                          <a:pt x="4774" y="760"/>
                        </a:cubicBezTo>
                        <a:cubicBezTo>
                          <a:pt x="4639" y="896"/>
                          <a:pt x="4612" y="1113"/>
                          <a:pt x="4557" y="1302"/>
                        </a:cubicBezTo>
                        <a:cubicBezTo>
                          <a:pt x="4476" y="1465"/>
                          <a:pt x="4340" y="1601"/>
                          <a:pt x="4178" y="1655"/>
                        </a:cubicBezTo>
                        <a:cubicBezTo>
                          <a:pt x="4157" y="1659"/>
                          <a:pt x="4135" y="1660"/>
                          <a:pt x="4114" y="1660"/>
                        </a:cubicBezTo>
                        <a:cubicBezTo>
                          <a:pt x="3968" y="1660"/>
                          <a:pt x="3818" y="1583"/>
                          <a:pt x="3771" y="1465"/>
                        </a:cubicBezTo>
                        <a:cubicBezTo>
                          <a:pt x="3689" y="1302"/>
                          <a:pt x="3635" y="1167"/>
                          <a:pt x="3608" y="1004"/>
                        </a:cubicBezTo>
                        <a:cubicBezTo>
                          <a:pt x="3570" y="929"/>
                          <a:pt x="3481" y="815"/>
                          <a:pt x="3402" y="815"/>
                        </a:cubicBezTo>
                        <a:cubicBezTo>
                          <a:pt x="3367" y="815"/>
                          <a:pt x="3335" y="837"/>
                          <a:pt x="3310" y="896"/>
                        </a:cubicBezTo>
                        <a:cubicBezTo>
                          <a:pt x="3283" y="977"/>
                          <a:pt x="3255" y="1085"/>
                          <a:pt x="3228" y="1194"/>
                        </a:cubicBezTo>
                        <a:cubicBezTo>
                          <a:pt x="3228" y="1302"/>
                          <a:pt x="3201" y="1411"/>
                          <a:pt x="3201" y="1519"/>
                        </a:cubicBezTo>
                        <a:cubicBezTo>
                          <a:pt x="3174" y="1736"/>
                          <a:pt x="3147" y="1953"/>
                          <a:pt x="3147" y="2198"/>
                        </a:cubicBezTo>
                        <a:cubicBezTo>
                          <a:pt x="3147" y="2360"/>
                          <a:pt x="3093" y="2550"/>
                          <a:pt x="2903" y="2604"/>
                        </a:cubicBezTo>
                        <a:cubicBezTo>
                          <a:pt x="2877" y="2612"/>
                          <a:pt x="2852" y="2615"/>
                          <a:pt x="2827" y="2615"/>
                        </a:cubicBezTo>
                        <a:cubicBezTo>
                          <a:pt x="2670" y="2615"/>
                          <a:pt x="2539" y="2478"/>
                          <a:pt x="2469" y="2360"/>
                        </a:cubicBezTo>
                        <a:cubicBezTo>
                          <a:pt x="2360" y="2170"/>
                          <a:pt x="2252" y="1981"/>
                          <a:pt x="2198" y="1791"/>
                        </a:cubicBezTo>
                        <a:cubicBezTo>
                          <a:pt x="2116" y="1601"/>
                          <a:pt x="2035" y="1384"/>
                          <a:pt x="1981" y="1167"/>
                        </a:cubicBezTo>
                        <a:cubicBezTo>
                          <a:pt x="1926" y="977"/>
                          <a:pt x="1899" y="760"/>
                          <a:pt x="1872" y="570"/>
                        </a:cubicBezTo>
                        <a:cubicBezTo>
                          <a:pt x="1872" y="489"/>
                          <a:pt x="1845" y="435"/>
                          <a:pt x="1791" y="380"/>
                        </a:cubicBezTo>
                        <a:cubicBezTo>
                          <a:pt x="1774" y="363"/>
                          <a:pt x="1757" y="357"/>
                          <a:pt x="1740" y="357"/>
                        </a:cubicBezTo>
                        <a:cubicBezTo>
                          <a:pt x="1703" y="357"/>
                          <a:pt x="1665" y="389"/>
                          <a:pt x="1628" y="407"/>
                        </a:cubicBezTo>
                        <a:cubicBezTo>
                          <a:pt x="1547" y="543"/>
                          <a:pt x="1492" y="706"/>
                          <a:pt x="1492" y="869"/>
                        </a:cubicBezTo>
                        <a:cubicBezTo>
                          <a:pt x="1465" y="1004"/>
                          <a:pt x="1384" y="1113"/>
                          <a:pt x="1275" y="1194"/>
                        </a:cubicBezTo>
                        <a:lnTo>
                          <a:pt x="1275" y="1682"/>
                        </a:lnTo>
                        <a:lnTo>
                          <a:pt x="1275" y="1926"/>
                        </a:lnTo>
                        <a:cubicBezTo>
                          <a:pt x="1275" y="2008"/>
                          <a:pt x="1275" y="2089"/>
                          <a:pt x="1248" y="2170"/>
                        </a:cubicBezTo>
                        <a:cubicBezTo>
                          <a:pt x="1235" y="2184"/>
                          <a:pt x="1214" y="2191"/>
                          <a:pt x="1197" y="2191"/>
                        </a:cubicBezTo>
                        <a:cubicBezTo>
                          <a:pt x="1180" y="2191"/>
                          <a:pt x="1167" y="2184"/>
                          <a:pt x="1167" y="2170"/>
                        </a:cubicBezTo>
                        <a:cubicBezTo>
                          <a:pt x="1140" y="2089"/>
                          <a:pt x="1113" y="2008"/>
                          <a:pt x="1140" y="1926"/>
                        </a:cubicBezTo>
                        <a:lnTo>
                          <a:pt x="1140" y="1682"/>
                        </a:lnTo>
                        <a:lnTo>
                          <a:pt x="1140" y="1248"/>
                        </a:lnTo>
                        <a:cubicBezTo>
                          <a:pt x="1113" y="1248"/>
                          <a:pt x="1086" y="1221"/>
                          <a:pt x="1086" y="1221"/>
                        </a:cubicBezTo>
                        <a:cubicBezTo>
                          <a:pt x="787" y="896"/>
                          <a:pt x="543" y="489"/>
                          <a:pt x="407" y="82"/>
                        </a:cubicBezTo>
                        <a:lnTo>
                          <a:pt x="407" y="82"/>
                        </a:lnTo>
                        <a:cubicBezTo>
                          <a:pt x="407" y="190"/>
                          <a:pt x="407" y="272"/>
                          <a:pt x="435" y="407"/>
                        </a:cubicBezTo>
                        <a:cubicBezTo>
                          <a:pt x="435" y="570"/>
                          <a:pt x="462" y="733"/>
                          <a:pt x="489" y="896"/>
                        </a:cubicBezTo>
                        <a:cubicBezTo>
                          <a:pt x="489" y="1031"/>
                          <a:pt x="489" y="1194"/>
                          <a:pt x="489" y="1330"/>
                        </a:cubicBezTo>
                        <a:cubicBezTo>
                          <a:pt x="475" y="1357"/>
                          <a:pt x="455" y="1370"/>
                          <a:pt x="438" y="1370"/>
                        </a:cubicBezTo>
                        <a:cubicBezTo>
                          <a:pt x="421" y="1370"/>
                          <a:pt x="407" y="1357"/>
                          <a:pt x="407" y="1330"/>
                        </a:cubicBezTo>
                        <a:cubicBezTo>
                          <a:pt x="380" y="1275"/>
                          <a:pt x="353" y="1194"/>
                          <a:pt x="326" y="1113"/>
                        </a:cubicBezTo>
                        <a:cubicBezTo>
                          <a:pt x="299" y="1058"/>
                          <a:pt x="299" y="977"/>
                          <a:pt x="299" y="896"/>
                        </a:cubicBezTo>
                        <a:cubicBezTo>
                          <a:pt x="272" y="733"/>
                          <a:pt x="245" y="570"/>
                          <a:pt x="245" y="435"/>
                        </a:cubicBezTo>
                        <a:cubicBezTo>
                          <a:pt x="218" y="299"/>
                          <a:pt x="190" y="136"/>
                          <a:pt x="19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40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" name="Google Shape;341;p31"/>
                  <p:cNvSpPr/>
                  <p:nvPr/>
                </p:nvSpPr>
                <p:spPr>
                  <a:xfrm>
                    <a:off x="1981500" y="3437250"/>
                    <a:ext cx="80050" cy="7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02" h="3174" extrusionOk="0">
                        <a:moveTo>
                          <a:pt x="2984" y="0"/>
                        </a:moveTo>
                        <a:cubicBezTo>
                          <a:pt x="2930" y="244"/>
                          <a:pt x="2876" y="489"/>
                          <a:pt x="2821" y="733"/>
                        </a:cubicBezTo>
                        <a:cubicBezTo>
                          <a:pt x="2767" y="1004"/>
                          <a:pt x="2713" y="1275"/>
                          <a:pt x="2631" y="1546"/>
                        </a:cubicBezTo>
                        <a:cubicBezTo>
                          <a:pt x="2604" y="1709"/>
                          <a:pt x="2469" y="1872"/>
                          <a:pt x="2306" y="1899"/>
                        </a:cubicBezTo>
                        <a:cubicBezTo>
                          <a:pt x="2287" y="1901"/>
                          <a:pt x="2269" y="1902"/>
                          <a:pt x="2251" y="1902"/>
                        </a:cubicBezTo>
                        <a:cubicBezTo>
                          <a:pt x="2057" y="1902"/>
                          <a:pt x="1892" y="1774"/>
                          <a:pt x="1818" y="1601"/>
                        </a:cubicBezTo>
                        <a:cubicBezTo>
                          <a:pt x="1791" y="1492"/>
                          <a:pt x="1764" y="1384"/>
                          <a:pt x="1764" y="1275"/>
                        </a:cubicBezTo>
                        <a:cubicBezTo>
                          <a:pt x="1736" y="1140"/>
                          <a:pt x="1709" y="1004"/>
                          <a:pt x="1709" y="895"/>
                        </a:cubicBezTo>
                        <a:cubicBezTo>
                          <a:pt x="1709" y="846"/>
                          <a:pt x="1687" y="478"/>
                          <a:pt x="1579" y="478"/>
                        </a:cubicBezTo>
                        <a:cubicBezTo>
                          <a:pt x="1569" y="478"/>
                          <a:pt x="1558" y="482"/>
                          <a:pt x="1547" y="489"/>
                        </a:cubicBezTo>
                        <a:cubicBezTo>
                          <a:pt x="1492" y="516"/>
                          <a:pt x="1465" y="624"/>
                          <a:pt x="1438" y="733"/>
                        </a:cubicBezTo>
                        <a:cubicBezTo>
                          <a:pt x="1411" y="841"/>
                          <a:pt x="1357" y="950"/>
                          <a:pt x="1330" y="1058"/>
                        </a:cubicBezTo>
                        <a:cubicBezTo>
                          <a:pt x="1302" y="1140"/>
                          <a:pt x="1221" y="1221"/>
                          <a:pt x="1140" y="1248"/>
                        </a:cubicBezTo>
                        <a:cubicBezTo>
                          <a:pt x="1109" y="1269"/>
                          <a:pt x="1074" y="1278"/>
                          <a:pt x="1039" y="1278"/>
                        </a:cubicBezTo>
                        <a:cubicBezTo>
                          <a:pt x="983" y="1278"/>
                          <a:pt x="929" y="1254"/>
                          <a:pt x="896" y="1221"/>
                        </a:cubicBezTo>
                        <a:cubicBezTo>
                          <a:pt x="733" y="1058"/>
                          <a:pt x="651" y="841"/>
                          <a:pt x="624" y="624"/>
                        </a:cubicBezTo>
                        <a:cubicBezTo>
                          <a:pt x="597" y="516"/>
                          <a:pt x="570" y="407"/>
                          <a:pt x="570" y="272"/>
                        </a:cubicBezTo>
                        <a:lnTo>
                          <a:pt x="543" y="380"/>
                        </a:lnTo>
                        <a:cubicBezTo>
                          <a:pt x="516" y="516"/>
                          <a:pt x="489" y="678"/>
                          <a:pt x="462" y="814"/>
                        </a:cubicBezTo>
                        <a:cubicBezTo>
                          <a:pt x="434" y="1085"/>
                          <a:pt x="380" y="1384"/>
                          <a:pt x="326" y="1628"/>
                        </a:cubicBezTo>
                        <a:cubicBezTo>
                          <a:pt x="299" y="1872"/>
                          <a:pt x="245" y="2116"/>
                          <a:pt x="217" y="2360"/>
                        </a:cubicBezTo>
                        <a:cubicBezTo>
                          <a:pt x="190" y="2577"/>
                          <a:pt x="136" y="2767"/>
                          <a:pt x="55" y="2984"/>
                        </a:cubicBezTo>
                        <a:cubicBezTo>
                          <a:pt x="55" y="3038"/>
                          <a:pt x="28" y="3120"/>
                          <a:pt x="0" y="3174"/>
                        </a:cubicBezTo>
                        <a:cubicBezTo>
                          <a:pt x="923" y="3120"/>
                          <a:pt x="1791" y="2713"/>
                          <a:pt x="2442" y="2035"/>
                        </a:cubicBezTo>
                        <a:cubicBezTo>
                          <a:pt x="2821" y="1601"/>
                          <a:pt x="3093" y="1058"/>
                          <a:pt x="3201" y="489"/>
                        </a:cubicBezTo>
                        <a:cubicBezTo>
                          <a:pt x="3201" y="461"/>
                          <a:pt x="3201" y="434"/>
                          <a:pt x="3201" y="407"/>
                        </a:cubicBezTo>
                        <a:cubicBezTo>
                          <a:pt x="3174" y="272"/>
                          <a:pt x="3147" y="136"/>
                          <a:pt x="3093" y="27"/>
                        </a:cubicBezTo>
                        <a:lnTo>
                          <a:pt x="3065" y="27"/>
                        </a:lnTo>
                        <a:lnTo>
                          <a:pt x="2984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40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2" name="Google Shape;342;p31"/>
                  <p:cNvSpPr/>
                  <p:nvPr/>
                </p:nvSpPr>
                <p:spPr>
                  <a:xfrm>
                    <a:off x="1495300" y="3768150"/>
                    <a:ext cx="132925" cy="101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17" h="4070" extrusionOk="0">
                        <a:moveTo>
                          <a:pt x="1" y="1"/>
                        </a:moveTo>
                        <a:cubicBezTo>
                          <a:pt x="55" y="299"/>
                          <a:pt x="163" y="598"/>
                          <a:pt x="299" y="842"/>
                        </a:cubicBezTo>
                        <a:cubicBezTo>
                          <a:pt x="516" y="1167"/>
                          <a:pt x="787" y="1411"/>
                          <a:pt x="1140" y="1574"/>
                        </a:cubicBezTo>
                        <a:cubicBezTo>
                          <a:pt x="1465" y="1710"/>
                          <a:pt x="1764" y="1954"/>
                          <a:pt x="1981" y="2252"/>
                        </a:cubicBezTo>
                        <a:cubicBezTo>
                          <a:pt x="2116" y="2578"/>
                          <a:pt x="2252" y="2903"/>
                          <a:pt x="2333" y="3229"/>
                        </a:cubicBezTo>
                        <a:cubicBezTo>
                          <a:pt x="2388" y="3391"/>
                          <a:pt x="2469" y="3527"/>
                          <a:pt x="2577" y="3663"/>
                        </a:cubicBezTo>
                        <a:cubicBezTo>
                          <a:pt x="2686" y="3798"/>
                          <a:pt x="2849" y="3880"/>
                          <a:pt x="3039" y="3934"/>
                        </a:cubicBezTo>
                        <a:cubicBezTo>
                          <a:pt x="3228" y="3988"/>
                          <a:pt x="3418" y="4015"/>
                          <a:pt x="3635" y="4015"/>
                        </a:cubicBezTo>
                        <a:cubicBezTo>
                          <a:pt x="3649" y="4002"/>
                          <a:pt x="3662" y="3995"/>
                          <a:pt x="3676" y="3995"/>
                        </a:cubicBezTo>
                        <a:cubicBezTo>
                          <a:pt x="3690" y="3995"/>
                          <a:pt x="3703" y="4002"/>
                          <a:pt x="3717" y="4015"/>
                        </a:cubicBezTo>
                        <a:cubicBezTo>
                          <a:pt x="3934" y="4042"/>
                          <a:pt x="4151" y="4042"/>
                          <a:pt x="4368" y="4042"/>
                        </a:cubicBezTo>
                        <a:cubicBezTo>
                          <a:pt x="4666" y="4042"/>
                          <a:pt x="4991" y="4042"/>
                          <a:pt x="5317" y="4069"/>
                        </a:cubicBezTo>
                        <a:cubicBezTo>
                          <a:pt x="5208" y="3581"/>
                          <a:pt x="5100" y="3066"/>
                          <a:pt x="5019" y="2578"/>
                        </a:cubicBezTo>
                        <a:cubicBezTo>
                          <a:pt x="4991" y="2442"/>
                          <a:pt x="4964" y="2306"/>
                          <a:pt x="4964" y="2198"/>
                        </a:cubicBezTo>
                        <a:cubicBezTo>
                          <a:pt x="4015" y="1954"/>
                          <a:pt x="3174" y="1682"/>
                          <a:pt x="2984" y="1601"/>
                        </a:cubicBezTo>
                        <a:cubicBezTo>
                          <a:pt x="2252" y="1276"/>
                          <a:pt x="977" y="55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40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3" name="Google Shape;343;p31"/>
                  <p:cNvSpPr/>
                  <p:nvPr/>
                </p:nvSpPr>
                <p:spPr>
                  <a:xfrm>
                    <a:off x="1624150" y="3823750"/>
                    <a:ext cx="67825" cy="48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3" h="1927" extrusionOk="0">
                        <a:moveTo>
                          <a:pt x="0" y="1"/>
                        </a:moveTo>
                        <a:cubicBezTo>
                          <a:pt x="0" y="109"/>
                          <a:pt x="27" y="191"/>
                          <a:pt x="27" y="299"/>
                        </a:cubicBezTo>
                        <a:cubicBezTo>
                          <a:pt x="136" y="815"/>
                          <a:pt x="217" y="1303"/>
                          <a:pt x="326" y="1791"/>
                        </a:cubicBezTo>
                        <a:lnTo>
                          <a:pt x="326" y="1818"/>
                        </a:lnTo>
                        <a:cubicBezTo>
                          <a:pt x="638" y="1832"/>
                          <a:pt x="950" y="1839"/>
                          <a:pt x="1261" y="1839"/>
                        </a:cubicBezTo>
                        <a:cubicBezTo>
                          <a:pt x="1573" y="1839"/>
                          <a:pt x="1885" y="1832"/>
                          <a:pt x="2197" y="1818"/>
                        </a:cubicBezTo>
                        <a:cubicBezTo>
                          <a:pt x="2251" y="1818"/>
                          <a:pt x="2306" y="1845"/>
                          <a:pt x="2333" y="1927"/>
                        </a:cubicBezTo>
                        <a:cubicBezTo>
                          <a:pt x="2387" y="1357"/>
                          <a:pt x="2523" y="788"/>
                          <a:pt x="2713" y="218"/>
                        </a:cubicBezTo>
                        <a:lnTo>
                          <a:pt x="2713" y="218"/>
                        </a:lnTo>
                        <a:cubicBezTo>
                          <a:pt x="2664" y="344"/>
                          <a:pt x="2462" y="398"/>
                          <a:pt x="2165" y="398"/>
                        </a:cubicBezTo>
                        <a:cubicBezTo>
                          <a:pt x="1635" y="398"/>
                          <a:pt x="801" y="227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40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" name="Google Shape;344;p31"/>
                  <p:cNvSpPr/>
                  <p:nvPr/>
                </p:nvSpPr>
                <p:spPr>
                  <a:xfrm>
                    <a:off x="1590925" y="3873950"/>
                    <a:ext cx="112575" cy="337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3" h="13508" extrusionOk="0">
                        <a:moveTo>
                          <a:pt x="0" y="0"/>
                        </a:moveTo>
                        <a:cubicBezTo>
                          <a:pt x="27" y="81"/>
                          <a:pt x="54" y="163"/>
                          <a:pt x="54" y="217"/>
                        </a:cubicBezTo>
                        <a:cubicBezTo>
                          <a:pt x="109" y="380"/>
                          <a:pt x="163" y="515"/>
                          <a:pt x="217" y="651"/>
                        </a:cubicBezTo>
                        <a:cubicBezTo>
                          <a:pt x="271" y="814"/>
                          <a:pt x="326" y="949"/>
                          <a:pt x="380" y="1085"/>
                        </a:cubicBezTo>
                        <a:cubicBezTo>
                          <a:pt x="461" y="1221"/>
                          <a:pt x="515" y="1356"/>
                          <a:pt x="543" y="1519"/>
                        </a:cubicBezTo>
                        <a:cubicBezTo>
                          <a:pt x="570" y="1546"/>
                          <a:pt x="543" y="1600"/>
                          <a:pt x="488" y="1600"/>
                        </a:cubicBezTo>
                        <a:cubicBezTo>
                          <a:pt x="705" y="2279"/>
                          <a:pt x="922" y="2957"/>
                          <a:pt x="1112" y="3635"/>
                        </a:cubicBezTo>
                        <a:cubicBezTo>
                          <a:pt x="1383" y="4584"/>
                          <a:pt x="1628" y="5533"/>
                          <a:pt x="1872" y="6483"/>
                        </a:cubicBezTo>
                        <a:cubicBezTo>
                          <a:pt x="2116" y="7459"/>
                          <a:pt x="2360" y="8408"/>
                          <a:pt x="2550" y="9385"/>
                        </a:cubicBezTo>
                        <a:cubicBezTo>
                          <a:pt x="2767" y="10334"/>
                          <a:pt x="2957" y="11311"/>
                          <a:pt x="3146" y="12287"/>
                        </a:cubicBezTo>
                        <a:cubicBezTo>
                          <a:pt x="3174" y="12531"/>
                          <a:pt x="3228" y="12775"/>
                          <a:pt x="3255" y="13020"/>
                        </a:cubicBezTo>
                        <a:cubicBezTo>
                          <a:pt x="3282" y="13182"/>
                          <a:pt x="3336" y="13345"/>
                          <a:pt x="3363" y="13508"/>
                        </a:cubicBezTo>
                        <a:cubicBezTo>
                          <a:pt x="3770" y="13020"/>
                          <a:pt x="3987" y="12450"/>
                          <a:pt x="4042" y="11826"/>
                        </a:cubicBezTo>
                        <a:cubicBezTo>
                          <a:pt x="4503" y="7893"/>
                          <a:pt x="3092" y="3825"/>
                          <a:pt x="3635" y="27"/>
                        </a:cubicBezTo>
                        <a:lnTo>
                          <a:pt x="3635" y="27"/>
                        </a:lnTo>
                        <a:cubicBezTo>
                          <a:pt x="3608" y="54"/>
                          <a:pt x="3580" y="81"/>
                          <a:pt x="3526" y="81"/>
                        </a:cubicBezTo>
                        <a:lnTo>
                          <a:pt x="2089" y="81"/>
                        </a:lnTo>
                        <a:cubicBezTo>
                          <a:pt x="2116" y="271"/>
                          <a:pt x="2143" y="434"/>
                          <a:pt x="2170" y="651"/>
                        </a:cubicBezTo>
                        <a:cubicBezTo>
                          <a:pt x="2224" y="868"/>
                          <a:pt x="2251" y="1058"/>
                          <a:pt x="2279" y="1302"/>
                        </a:cubicBezTo>
                        <a:cubicBezTo>
                          <a:pt x="2306" y="1546"/>
                          <a:pt x="2333" y="1763"/>
                          <a:pt x="2360" y="1980"/>
                        </a:cubicBezTo>
                        <a:cubicBezTo>
                          <a:pt x="2414" y="2197"/>
                          <a:pt x="2441" y="2414"/>
                          <a:pt x="2414" y="2631"/>
                        </a:cubicBezTo>
                        <a:cubicBezTo>
                          <a:pt x="2414" y="2672"/>
                          <a:pt x="2387" y="2692"/>
                          <a:pt x="2360" y="2692"/>
                        </a:cubicBezTo>
                        <a:cubicBezTo>
                          <a:pt x="2333" y="2692"/>
                          <a:pt x="2306" y="2672"/>
                          <a:pt x="2306" y="2631"/>
                        </a:cubicBezTo>
                        <a:cubicBezTo>
                          <a:pt x="2224" y="2414"/>
                          <a:pt x="2197" y="2197"/>
                          <a:pt x="2170" y="1980"/>
                        </a:cubicBezTo>
                        <a:lnTo>
                          <a:pt x="2089" y="1329"/>
                        </a:lnTo>
                        <a:cubicBezTo>
                          <a:pt x="2062" y="1085"/>
                          <a:pt x="2007" y="841"/>
                          <a:pt x="1980" y="651"/>
                        </a:cubicBezTo>
                        <a:cubicBezTo>
                          <a:pt x="1953" y="461"/>
                          <a:pt x="1899" y="271"/>
                          <a:pt x="1899" y="81"/>
                        </a:cubicBezTo>
                        <a:cubicBezTo>
                          <a:pt x="1519" y="81"/>
                          <a:pt x="1112" y="54"/>
                          <a:pt x="705" y="54"/>
                        </a:cubicBezTo>
                        <a:cubicBezTo>
                          <a:pt x="732" y="136"/>
                          <a:pt x="787" y="244"/>
                          <a:pt x="787" y="326"/>
                        </a:cubicBezTo>
                        <a:cubicBezTo>
                          <a:pt x="841" y="461"/>
                          <a:pt x="868" y="597"/>
                          <a:pt x="895" y="732"/>
                        </a:cubicBezTo>
                        <a:cubicBezTo>
                          <a:pt x="977" y="1004"/>
                          <a:pt x="1004" y="1275"/>
                          <a:pt x="1004" y="1573"/>
                        </a:cubicBezTo>
                        <a:cubicBezTo>
                          <a:pt x="1004" y="1600"/>
                          <a:pt x="983" y="1614"/>
                          <a:pt x="963" y="1614"/>
                        </a:cubicBezTo>
                        <a:cubicBezTo>
                          <a:pt x="943" y="1614"/>
                          <a:pt x="922" y="1600"/>
                          <a:pt x="922" y="1573"/>
                        </a:cubicBezTo>
                        <a:cubicBezTo>
                          <a:pt x="841" y="1302"/>
                          <a:pt x="814" y="1031"/>
                          <a:pt x="732" y="760"/>
                        </a:cubicBezTo>
                        <a:cubicBezTo>
                          <a:pt x="705" y="624"/>
                          <a:pt x="678" y="488"/>
                          <a:pt x="651" y="380"/>
                        </a:cubicBezTo>
                        <a:cubicBezTo>
                          <a:pt x="597" y="271"/>
                          <a:pt x="570" y="136"/>
                          <a:pt x="543" y="27"/>
                        </a:cubicBez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40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" name="Google Shape;345;p31"/>
                  <p:cNvSpPr/>
                  <p:nvPr/>
                </p:nvSpPr>
                <p:spPr>
                  <a:xfrm>
                    <a:off x="3339725" y="3283325"/>
                    <a:ext cx="286175" cy="243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7" h="9744" extrusionOk="0">
                        <a:moveTo>
                          <a:pt x="11447" y="0"/>
                        </a:moveTo>
                        <a:cubicBezTo>
                          <a:pt x="11366" y="109"/>
                          <a:pt x="11203" y="217"/>
                          <a:pt x="11040" y="244"/>
                        </a:cubicBezTo>
                        <a:cubicBezTo>
                          <a:pt x="11006" y="251"/>
                          <a:pt x="10971" y="255"/>
                          <a:pt x="10934" y="255"/>
                        </a:cubicBezTo>
                        <a:cubicBezTo>
                          <a:pt x="10826" y="255"/>
                          <a:pt x="10715" y="224"/>
                          <a:pt x="10633" y="163"/>
                        </a:cubicBezTo>
                        <a:cubicBezTo>
                          <a:pt x="10579" y="380"/>
                          <a:pt x="10389" y="543"/>
                          <a:pt x="10172" y="624"/>
                        </a:cubicBezTo>
                        <a:cubicBezTo>
                          <a:pt x="10149" y="629"/>
                          <a:pt x="10126" y="631"/>
                          <a:pt x="10103" y="631"/>
                        </a:cubicBezTo>
                        <a:cubicBezTo>
                          <a:pt x="9991" y="631"/>
                          <a:pt x="9887" y="578"/>
                          <a:pt x="9819" y="488"/>
                        </a:cubicBezTo>
                        <a:lnTo>
                          <a:pt x="9792" y="461"/>
                        </a:lnTo>
                        <a:cubicBezTo>
                          <a:pt x="9738" y="543"/>
                          <a:pt x="9684" y="597"/>
                          <a:pt x="9630" y="678"/>
                        </a:cubicBezTo>
                        <a:cubicBezTo>
                          <a:pt x="9548" y="814"/>
                          <a:pt x="9440" y="950"/>
                          <a:pt x="9304" y="1031"/>
                        </a:cubicBezTo>
                        <a:cubicBezTo>
                          <a:pt x="9269" y="1043"/>
                          <a:pt x="9235" y="1048"/>
                          <a:pt x="9201" y="1048"/>
                        </a:cubicBezTo>
                        <a:cubicBezTo>
                          <a:pt x="9076" y="1048"/>
                          <a:pt x="8961" y="975"/>
                          <a:pt x="8897" y="868"/>
                        </a:cubicBezTo>
                        <a:cubicBezTo>
                          <a:pt x="8870" y="922"/>
                          <a:pt x="8843" y="950"/>
                          <a:pt x="8762" y="1058"/>
                        </a:cubicBezTo>
                        <a:cubicBezTo>
                          <a:pt x="8707" y="1167"/>
                          <a:pt x="8626" y="1302"/>
                          <a:pt x="8490" y="1356"/>
                        </a:cubicBezTo>
                        <a:cubicBezTo>
                          <a:pt x="8467" y="1368"/>
                          <a:pt x="8442" y="1374"/>
                          <a:pt x="8416" y="1374"/>
                        </a:cubicBezTo>
                        <a:cubicBezTo>
                          <a:pt x="8326" y="1374"/>
                          <a:pt x="8234" y="1306"/>
                          <a:pt x="8192" y="1221"/>
                        </a:cubicBezTo>
                        <a:lnTo>
                          <a:pt x="8165" y="1221"/>
                        </a:lnTo>
                        <a:lnTo>
                          <a:pt x="8111" y="1302"/>
                        </a:lnTo>
                        <a:cubicBezTo>
                          <a:pt x="8084" y="1329"/>
                          <a:pt x="8056" y="1356"/>
                          <a:pt x="8029" y="1384"/>
                        </a:cubicBezTo>
                        <a:cubicBezTo>
                          <a:pt x="8029" y="1465"/>
                          <a:pt x="8056" y="1546"/>
                          <a:pt x="8056" y="1628"/>
                        </a:cubicBezTo>
                        <a:lnTo>
                          <a:pt x="8084" y="1845"/>
                        </a:lnTo>
                        <a:cubicBezTo>
                          <a:pt x="8084" y="1926"/>
                          <a:pt x="8084" y="2007"/>
                          <a:pt x="8056" y="2089"/>
                        </a:cubicBezTo>
                        <a:cubicBezTo>
                          <a:pt x="8043" y="2102"/>
                          <a:pt x="8029" y="2109"/>
                          <a:pt x="8016" y="2109"/>
                        </a:cubicBezTo>
                        <a:cubicBezTo>
                          <a:pt x="8002" y="2109"/>
                          <a:pt x="7989" y="2102"/>
                          <a:pt x="7975" y="2089"/>
                        </a:cubicBezTo>
                        <a:cubicBezTo>
                          <a:pt x="7948" y="2035"/>
                          <a:pt x="7948" y="1953"/>
                          <a:pt x="7948" y="1872"/>
                        </a:cubicBezTo>
                        <a:lnTo>
                          <a:pt x="7948" y="1628"/>
                        </a:lnTo>
                        <a:lnTo>
                          <a:pt x="7948" y="1438"/>
                        </a:lnTo>
                        <a:cubicBezTo>
                          <a:pt x="7919" y="1445"/>
                          <a:pt x="7890" y="1448"/>
                          <a:pt x="7861" y="1448"/>
                        </a:cubicBezTo>
                        <a:cubicBezTo>
                          <a:pt x="7781" y="1448"/>
                          <a:pt x="7702" y="1423"/>
                          <a:pt x="7622" y="1384"/>
                        </a:cubicBezTo>
                        <a:cubicBezTo>
                          <a:pt x="7595" y="1573"/>
                          <a:pt x="7460" y="1736"/>
                          <a:pt x="7270" y="1818"/>
                        </a:cubicBezTo>
                        <a:cubicBezTo>
                          <a:pt x="7243" y="1824"/>
                          <a:pt x="7214" y="1828"/>
                          <a:pt x="7185" y="1828"/>
                        </a:cubicBezTo>
                        <a:cubicBezTo>
                          <a:pt x="7097" y="1828"/>
                          <a:pt x="7005" y="1797"/>
                          <a:pt x="6944" y="1736"/>
                        </a:cubicBezTo>
                        <a:cubicBezTo>
                          <a:pt x="6890" y="1845"/>
                          <a:pt x="6809" y="1953"/>
                          <a:pt x="6727" y="2062"/>
                        </a:cubicBezTo>
                        <a:cubicBezTo>
                          <a:pt x="6727" y="2387"/>
                          <a:pt x="6673" y="2794"/>
                          <a:pt x="6375" y="2984"/>
                        </a:cubicBezTo>
                        <a:cubicBezTo>
                          <a:pt x="6287" y="3022"/>
                          <a:pt x="6193" y="3042"/>
                          <a:pt x="6104" y="3042"/>
                        </a:cubicBezTo>
                        <a:cubicBezTo>
                          <a:pt x="6001" y="3042"/>
                          <a:pt x="5905" y="3015"/>
                          <a:pt x="5832" y="2957"/>
                        </a:cubicBezTo>
                        <a:cubicBezTo>
                          <a:pt x="5724" y="2875"/>
                          <a:pt x="5642" y="2794"/>
                          <a:pt x="5561" y="2686"/>
                        </a:cubicBezTo>
                        <a:cubicBezTo>
                          <a:pt x="5534" y="2821"/>
                          <a:pt x="5534" y="2957"/>
                          <a:pt x="5534" y="3092"/>
                        </a:cubicBezTo>
                        <a:cubicBezTo>
                          <a:pt x="5507" y="3255"/>
                          <a:pt x="5425" y="3418"/>
                          <a:pt x="5290" y="3553"/>
                        </a:cubicBezTo>
                        <a:cubicBezTo>
                          <a:pt x="5207" y="3636"/>
                          <a:pt x="5077" y="3672"/>
                          <a:pt x="4959" y="3672"/>
                        </a:cubicBezTo>
                        <a:cubicBezTo>
                          <a:pt x="4923" y="3672"/>
                          <a:pt x="4888" y="3668"/>
                          <a:pt x="4856" y="3662"/>
                        </a:cubicBezTo>
                        <a:lnTo>
                          <a:pt x="4802" y="3635"/>
                        </a:lnTo>
                        <a:cubicBezTo>
                          <a:pt x="4802" y="4557"/>
                          <a:pt x="4747" y="5506"/>
                          <a:pt x="4205" y="6293"/>
                        </a:cubicBezTo>
                        <a:cubicBezTo>
                          <a:pt x="4191" y="6320"/>
                          <a:pt x="4157" y="6334"/>
                          <a:pt x="4120" y="6334"/>
                        </a:cubicBezTo>
                        <a:cubicBezTo>
                          <a:pt x="4083" y="6334"/>
                          <a:pt x="4042" y="6320"/>
                          <a:pt x="4015" y="6293"/>
                        </a:cubicBezTo>
                        <a:cubicBezTo>
                          <a:pt x="3717" y="5588"/>
                          <a:pt x="3608" y="4828"/>
                          <a:pt x="3717" y="4096"/>
                        </a:cubicBezTo>
                        <a:lnTo>
                          <a:pt x="3472" y="4096"/>
                        </a:lnTo>
                        <a:cubicBezTo>
                          <a:pt x="3337" y="4042"/>
                          <a:pt x="3201" y="3933"/>
                          <a:pt x="3120" y="3825"/>
                        </a:cubicBezTo>
                        <a:cubicBezTo>
                          <a:pt x="3066" y="4123"/>
                          <a:pt x="2903" y="4367"/>
                          <a:pt x="2632" y="4530"/>
                        </a:cubicBezTo>
                        <a:cubicBezTo>
                          <a:pt x="2527" y="4592"/>
                          <a:pt x="2407" y="4623"/>
                          <a:pt x="2286" y="4623"/>
                        </a:cubicBezTo>
                        <a:cubicBezTo>
                          <a:pt x="2093" y="4623"/>
                          <a:pt x="1897" y="4545"/>
                          <a:pt x="1764" y="4394"/>
                        </a:cubicBezTo>
                        <a:cubicBezTo>
                          <a:pt x="1709" y="4259"/>
                          <a:pt x="1601" y="4150"/>
                          <a:pt x="1520" y="4042"/>
                        </a:cubicBezTo>
                        <a:cubicBezTo>
                          <a:pt x="1479" y="4009"/>
                          <a:pt x="1440" y="3996"/>
                          <a:pt x="1404" y="3996"/>
                        </a:cubicBezTo>
                        <a:cubicBezTo>
                          <a:pt x="1319" y="3996"/>
                          <a:pt x="1243" y="4066"/>
                          <a:pt x="1167" y="4123"/>
                        </a:cubicBezTo>
                        <a:cubicBezTo>
                          <a:pt x="923" y="4394"/>
                          <a:pt x="570" y="4584"/>
                          <a:pt x="190" y="4638"/>
                        </a:cubicBezTo>
                        <a:lnTo>
                          <a:pt x="1" y="4638"/>
                        </a:lnTo>
                        <a:cubicBezTo>
                          <a:pt x="55" y="4693"/>
                          <a:pt x="109" y="4747"/>
                          <a:pt x="163" y="4801"/>
                        </a:cubicBezTo>
                        <a:cubicBezTo>
                          <a:pt x="310" y="4921"/>
                          <a:pt x="460" y="4959"/>
                          <a:pt x="607" y="4959"/>
                        </a:cubicBezTo>
                        <a:cubicBezTo>
                          <a:pt x="861" y="4959"/>
                          <a:pt x="1106" y="4845"/>
                          <a:pt x="1307" y="4845"/>
                        </a:cubicBezTo>
                        <a:cubicBezTo>
                          <a:pt x="1463" y="4845"/>
                          <a:pt x="1593" y="4913"/>
                          <a:pt x="1682" y="5154"/>
                        </a:cubicBezTo>
                        <a:lnTo>
                          <a:pt x="2198" y="6537"/>
                        </a:lnTo>
                        <a:cubicBezTo>
                          <a:pt x="2496" y="6374"/>
                          <a:pt x="2740" y="6103"/>
                          <a:pt x="2876" y="5805"/>
                        </a:cubicBezTo>
                        <a:lnTo>
                          <a:pt x="4123" y="9195"/>
                        </a:lnTo>
                        <a:cubicBezTo>
                          <a:pt x="4224" y="9446"/>
                          <a:pt x="4417" y="9744"/>
                          <a:pt x="4660" y="9744"/>
                        </a:cubicBezTo>
                        <a:cubicBezTo>
                          <a:pt x="4680" y="9744"/>
                          <a:pt x="4700" y="9742"/>
                          <a:pt x="4720" y="9738"/>
                        </a:cubicBezTo>
                        <a:cubicBezTo>
                          <a:pt x="4747" y="9711"/>
                          <a:pt x="4774" y="9656"/>
                          <a:pt x="4802" y="9629"/>
                        </a:cubicBezTo>
                        <a:cubicBezTo>
                          <a:pt x="5208" y="8843"/>
                          <a:pt x="5181" y="7893"/>
                          <a:pt x="5208" y="7025"/>
                        </a:cubicBezTo>
                        <a:cubicBezTo>
                          <a:pt x="5236" y="5723"/>
                          <a:pt x="5425" y="4421"/>
                          <a:pt x="5724" y="3174"/>
                        </a:cubicBezTo>
                        <a:cubicBezTo>
                          <a:pt x="5886" y="3716"/>
                          <a:pt x="6239" y="4232"/>
                          <a:pt x="6700" y="4584"/>
                        </a:cubicBezTo>
                        <a:cubicBezTo>
                          <a:pt x="6809" y="3852"/>
                          <a:pt x="7107" y="3147"/>
                          <a:pt x="7568" y="2577"/>
                        </a:cubicBezTo>
                        <a:lnTo>
                          <a:pt x="8707" y="3933"/>
                        </a:lnTo>
                        <a:cubicBezTo>
                          <a:pt x="8789" y="3608"/>
                          <a:pt x="9033" y="3364"/>
                          <a:pt x="9331" y="3255"/>
                        </a:cubicBezTo>
                        <a:cubicBezTo>
                          <a:pt x="9657" y="4069"/>
                          <a:pt x="9928" y="4910"/>
                          <a:pt x="10145" y="5778"/>
                        </a:cubicBezTo>
                        <a:cubicBezTo>
                          <a:pt x="10226" y="6022"/>
                          <a:pt x="10281" y="6266"/>
                          <a:pt x="10335" y="6537"/>
                        </a:cubicBezTo>
                        <a:cubicBezTo>
                          <a:pt x="10335" y="6591"/>
                          <a:pt x="10362" y="6673"/>
                          <a:pt x="10389" y="6754"/>
                        </a:cubicBezTo>
                        <a:cubicBezTo>
                          <a:pt x="10443" y="6673"/>
                          <a:pt x="10498" y="6618"/>
                          <a:pt x="10525" y="6537"/>
                        </a:cubicBezTo>
                        <a:lnTo>
                          <a:pt x="10525" y="6510"/>
                        </a:lnTo>
                        <a:cubicBezTo>
                          <a:pt x="10552" y="6293"/>
                          <a:pt x="10552" y="6076"/>
                          <a:pt x="10552" y="5832"/>
                        </a:cubicBezTo>
                        <a:lnTo>
                          <a:pt x="10552" y="5371"/>
                        </a:lnTo>
                        <a:cubicBezTo>
                          <a:pt x="10552" y="5208"/>
                          <a:pt x="10552" y="5072"/>
                          <a:pt x="10606" y="4910"/>
                        </a:cubicBezTo>
                        <a:cubicBezTo>
                          <a:pt x="10606" y="4896"/>
                          <a:pt x="10620" y="4889"/>
                          <a:pt x="10637" y="4889"/>
                        </a:cubicBezTo>
                        <a:cubicBezTo>
                          <a:pt x="10654" y="4889"/>
                          <a:pt x="10674" y="4896"/>
                          <a:pt x="10687" y="4910"/>
                        </a:cubicBezTo>
                        <a:cubicBezTo>
                          <a:pt x="10715" y="5072"/>
                          <a:pt x="10742" y="5208"/>
                          <a:pt x="10715" y="5371"/>
                        </a:cubicBezTo>
                        <a:lnTo>
                          <a:pt x="10715" y="5832"/>
                        </a:lnTo>
                        <a:lnTo>
                          <a:pt x="10687" y="6266"/>
                        </a:lnTo>
                        <a:cubicBezTo>
                          <a:pt x="10932" y="5696"/>
                          <a:pt x="11067" y="5127"/>
                          <a:pt x="11094" y="4530"/>
                        </a:cubicBezTo>
                        <a:cubicBezTo>
                          <a:pt x="11176" y="3716"/>
                          <a:pt x="11230" y="2903"/>
                          <a:pt x="11284" y="2089"/>
                        </a:cubicBezTo>
                        <a:cubicBezTo>
                          <a:pt x="11311" y="1682"/>
                          <a:pt x="11366" y="1275"/>
                          <a:pt x="11393" y="868"/>
                        </a:cubicBezTo>
                        <a:cubicBezTo>
                          <a:pt x="11420" y="570"/>
                          <a:pt x="11420" y="272"/>
                          <a:pt x="11447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40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46" name="Google Shape;346;p31"/>
                <p:cNvSpPr/>
                <p:nvPr/>
              </p:nvSpPr>
              <p:spPr>
                <a:xfrm>
                  <a:off x="1441925" y="3461100"/>
                  <a:ext cx="117825" cy="15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3" h="6045" extrusionOk="0">
                      <a:moveTo>
                        <a:pt x="68" y="0"/>
                      </a:moveTo>
                      <a:cubicBezTo>
                        <a:pt x="36" y="0"/>
                        <a:pt x="1" y="39"/>
                        <a:pt x="20" y="77"/>
                      </a:cubicBezTo>
                      <a:cubicBezTo>
                        <a:pt x="128" y="348"/>
                        <a:pt x="210" y="674"/>
                        <a:pt x="210" y="972"/>
                      </a:cubicBezTo>
                      <a:cubicBezTo>
                        <a:pt x="237" y="1271"/>
                        <a:pt x="264" y="1569"/>
                        <a:pt x="264" y="1867"/>
                      </a:cubicBezTo>
                      <a:cubicBezTo>
                        <a:pt x="264" y="2383"/>
                        <a:pt x="373" y="2871"/>
                        <a:pt x="590" y="3332"/>
                      </a:cubicBezTo>
                      <a:cubicBezTo>
                        <a:pt x="535" y="3495"/>
                        <a:pt x="535" y="3657"/>
                        <a:pt x="535" y="3820"/>
                      </a:cubicBezTo>
                      <a:cubicBezTo>
                        <a:pt x="535" y="3983"/>
                        <a:pt x="562" y="4146"/>
                        <a:pt x="590" y="4308"/>
                      </a:cubicBezTo>
                      <a:cubicBezTo>
                        <a:pt x="590" y="4498"/>
                        <a:pt x="617" y="4661"/>
                        <a:pt x="644" y="4797"/>
                      </a:cubicBezTo>
                      <a:cubicBezTo>
                        <a:pt x="644" y="4878"/>
                        <a:pt x="698" y="4959"/>
                        <a:pt x="698" y="5068"/>
                      </a:cubicBezTo>
                      <a:cubicBezTo>
                        <a:pt x="725" y="5122"/>
                        <a:pt x="752" y="5203"/>
                        <a:pt x="807" y="5258"/>
                      </a:cubicBezTo>
                      <a:cubicBezTo>
                        <a:pt x="818" y="5281"/>
                        <a:pt x="834" y="5289"/>
                        <a:pt x="849" y="5289"/>
                      </a:cubicBezTo>
                      <a:cubicBezTo>
                        <a:pt x="870" y="5289"/>
                        <a:pt x="888" y="5273"/>
                        <a:pt x="888" y="5258"/>
                      </a:cubicBezTo>
                      <a:cubicBezTo>
                        <a:pt x="888" y="5176"/>
                        <a:pt x="888" y="5095"/>
                        <a:pt x="888" y="5014"/>
                      </a:cubicBezTo>
                      <a:lnTo>
                        <a:pt x="834" y="4769"/>
                      </a:lnTo>
                      <a:cubicBezTo>
                        <a:pt x="834" y="4607"/>
                        <a:pt x="807" y="4444"/>
                        <a:pt x="779" y="4281"/>
                      </a:cubicBezTo>
                      <a:cubicBezTo>
                        <a:pt x="752" y="4146"/>
                        <a:pt x="752" y="3983"/>
                        <a:pt x="752" y="3820"/>
                      </a:cubicBezTo>
                      <a:lnTo>
                        <a:pt x="752" y="3549"/>
                      </a:lnTo>
                      <a:cubicBezTo>
                        <a:pt x="861" y="3712"/>
                        <a:pt x="1024" y="3847"/>
                        <a:pt x="1186" y="3956"/>
                      </a:cubicBezTo>
                      <a:cubicBezTo>
                        <a:pt x="1403" y="4091"/>
                        <a:pt x="1593" y="4308"/>
                        <a:pt x="1729" y="4553"/>
                      </a:cubicBezTo>
                      <a:cubicBezTo>
                        <a:pt x="1783" y="4824"/>
                        <a:pt x="1892" y="5068"/>
                        <a:pt x="2000" y="5312"/>
                      </a:cubicBezTo>
                      <a:cubicBezTo>
                        <a:pt x="2163" y="5529"/>
                        <a:pt x="2353" y="5719"/>
                        <a:pt x="2597" y="5827"/>
                      </a:cubicBezTo>
                      <a:cubicBezTo>
                        <a:pt x="2909" y="5990"/>
                        <a:pt x="3248" y="6044"/>
                        <a:pt x="3594" y="6044"/>
                      </a:cubicBezTo>
                      <a:cubicBezTo>
                        <a:pt x="3939" y="6044"/>
                        <a:pt x="4292" y="5990"/>
                        <a:pt x="4631" y="5936"/>
                      </a:cubicBezTo>
                      <a:cubicBezTo>
                        <a:pt x="4685" y="5936"/>
                        <a:pt x="4712" y="5882"/>
                        <a:pt x="4685" y="5800"/>
                      </a:cubicBezTo>
                      <a:cubicBezTo>
                        <a:pt x="4685" y="5760"/>
                        <a:pt x="4642" y="5735"/>
                        <a:pt x="4597" y="5735"/>
                      </a:cubicBezTo>
                      <a:cubicBezTo>
                        <a:pt x="4581" y="5735"/>
                        <a:pt x="4564" y="5739"/>
                        <a:pt x="4550" y="5746"/>
                      </a:cubicBezTo>
                      <a:cubicBezTo>
                        <a:pt x="4228" y="5790"/>
                        <a:pt x="3898" y="5842"/>
                        <a:pt x="3572" y="5842"/>
                      </a:cubicBezTo>
                      <a:cubicBezTo>
                        <a:pt x="3295" y="5842"/>
                        <a:pt x="3022" y="5804"/>
                        <a:pt x="2760" y="5692"/>
                      </a:cubicBezTo>
                      <a:cubicBezTo>
                        <a:pt x="2543" y="5583"/>
                        <a:pt x="2353" y="5448"/>
                        <a:pt x="2190" y="5231"/>
                      </a:cubicBezTo>
                      <a:cubicBezTo>
                        <a:pt x="2081" y="5014"/>
                        <a:pt x="1973" y="4742"/>
                        <a:pt x="1892" y="4498"/>
                      </a:cubicBezTo>
                      <a:cubicBezTo>
                        <a:pt x="1810" y="4254"/>
                        <a:pt x="1620" y="4037"/>
                        <a:pt x="1403" y="3902"/>
                      </a:cubicBezTo>
                      <a:cubicBezTo>
                        <a:pt x="1186" y="3766"/>
                        <a:pt x="996" y="3576"/>
                        <a:pt x="834" y="3386"/>
                      </a:cubicBezTo>
                      <a:cubicBezTo>
                        <a:pt x="590" y="2952"/>
                        <a:pt x="454" y="2437"/>
                        <a:pt x="454" y="1949"/>
                      </a:cubicBezTo>
                      <a:cubicBezTo>
                        <a:pt x="454" y="1596"/>
                        <a:pt x="427" y="1271"/>
                        <a:pt x="400" y="945"/>
                      </a:cubicBezTo>
                      <a:cubicBezTo>
                        <a:pt x="345" y="620"/>
                        <a:pt x="264" y="321"/>
                        <a:pt x="101" y="23"/>
                      </a:cubicBezTo>
                      <a:cubicBezTo>
                        <a:pt x="93" y="7"/>
                        <a:pt x="81" y="0"/>
                        <a:pt x="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31"/>
                <p:cNvSpPr/>
                <p:nvPr/>
              </p:nvSpPr>
              <p:spPr>
                <a:xfrm>
                  <a:off x="1854025" y="3560150"/>
                  <a:ext cx="203450" cy="34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8" h="13610" extrusionOk="0">
                      <a:moveTo>
                        <a:pt x="2818" y="1"/>
                      </a:moveTo>
                      <a:cubicBezTo>
                        <a:pt x="2801" y="1"/>
                        <a:pt x="2780" y="7"/>
                        <a:pt x="2767" y="21"/>
                      </a:cubicBezTo>
                      <a:cubicBezTo>
                        <a:pt x="2740" y="75"/>
                        <a:pt x="2740" y="129"/>
                        <a:pt x="2740" y="184"/>
                      </a:cubicBezTo>
                      <a:lnTo>
                        <a:pt x="2740" y="346"/>
                      </a:lnTo>
                      <a:lnTo>
                        <a:pt x="2740" y="726"/>
                      </a:lnTo>
                      <a:lnTo>
                        <a:pt x="2740" y="1458"/>
                      </a:lnTo>
                      <a:cubicBezTo>
                        <a:pt x="2740" y="1947"/>
                        <a:pt x="2740" y="2408"/>
                        <a:pt x="2767" y="2869"/>
                      </a:cubicBezTo>
                      <a:cubicBezTo>
                        <a:pt x="2577" y="2950"/>
                        <a:pt x="2414" y="3032"/>
                        <a:pt x="2251" y="3113"/>
                      </a:cubicBezTo>
                      <a:cubicBezTo>
                        <a:pt x="2116" y="2950"/>
                        <a:pt x="1926" y="2815"/>
                        <a:pt x="1736" y="2706"/>
                      </a:cubicBezTo>
                      <a:lnTo>
                        <a:pt x="1709" y="2706"/>
                      </a:lnTo>
                      <a:cubicBezTo>
                        <a:pt x="1736" y="2706"/>
                        <a:pt x="1736" y="2706"/>
                        <a:pt x="1736" y="2679"/>
                      </a:cubicBezTo>
                      <a:cubicBezTo>
                        <a:pt x="1817" y="2354"/>
                        <a:pt x="1872" y="2001"/>
                        <a:pt x="1845" y="1675"/>
                      </a:cubicBezTo>
                      <a:cubicBezTo>
                        <a:pt x="1845" y="1486"/>
                        <a:pt x="1817" y="1323"/>
                        <a:pt x="1790" y="1160"/>
                      </a:cubicBezTo>
                      <a:cubicBezTo>
                        <a:pt x="1790" y="1079"/>
                        <a:pt x="1763" y="997"/>
                        <a:pt x="1763" y="916"/>
                      </a:cubicBezTo>
                      <a:cubicBezTo>
                        <a:pt x="1736" y="835"/>
                        <a:pt x="1709" y="753"/>
                        <a:pt x="1655" y="672"/>
                      </a:cubicBezTo>
                      <a:cubicBezTo>
                        <a:pt x="1647" y="664"/>
                        <a:pt x="1637" y="661"/>
                        <a:pt x="1626" y="661"/>
                      </a:cubicBezTo>
                      <a:cubicBezTo>
                        <a:pt x="1601" y="661"/>
                        <a:pt x="1573" y="680"/>
                        <a:pt x="1573" y="699"/>
                      </a:cubicBezTo>
                      <a:cubicBezTo>
                        <a:pt x="1546" y="780"/>
                        <a:pt x="1546" y="862"/>
                        <a:pt x="1573" y="916"/>
                      </a:cubicBezTo>
                      <a:cubicBezTo>
                        <a:pt x="1573" y="997"/>
                        <a:pt x="1601" y="1106"/>
                        <a:pt x="1601" y="1187"/>
                      </a:cubicBezTo>
                      <a:cubicBezTo>
                        <a:pt x="1628" y="1350"/>
                        <a:pt x="1655" y="1513"/>
                        <a:pt x="1655" y="1675"/>
                      </a:cubicBezTo>
                      <a:cubicBezTo>
                        <a:pt x="1655" y="2001"/>
                        <a:pt x="1655" y="2354"/>
                        <a:pt x="1628" y="2679"/>
                      </a:cubicBezTo>
                      <a:lnTo>
                        <a:pt x="1628" y="2706"/>
                      </a:lnTo>
                      <a:cubicBezTo>
                        <a:pt x="1384" y="2625"/>
                        <a:pt x="1139" y="2598"/>
                        <a:pt x="922" y="2598"/>
                      </a:cubicBezTo>
                      <a:cubicBezTo>
                        <a:pt x="651" y="2598"/>
                        <a:pt x="380" y="2462"/>
                        <a:pt x="244" y="2245"/>
                      </a:cubicBezTo>
                      <a:cubicBezTo>
                        <a:pt x="163" y="2164"/>
                        <a:pt x="163" y="2055"/>
                        <a:pt x="217" y="1947"/>
                      </a:cubicBezTo>
                      <a:cubicBezTo>
                        <a:pt x="235" y="1894"/>
                        <a:pt x="195" y="1852"/>
                        <a:pt x="158" y="1852"/>
                      </a:cubicBezTo>
                      <a:cubicBezTo>
                        <a:pt x="137" y="1852"/>
                        <a:pt x="118" y="1864"/>
                        <a:pt x="109" y="1892"/>
                      </a:cubicBezTo>
                      <a:cubicBezTo>
                        <a:pt x="0" y="2082"/>
                        <a:pt x="27" y="2326"/>
                        <a:pt x="190" y="2489"/>
                      </a:cubicBezTo>
                      <a:cubicBezTo>
                        <a:pt x="407" y="2679"/>
                        <a:pt x="678" y="2788"/>
                        <a:pt x="950" y="2788"/>
                      </a:cubicBezTo>
                      <a:cubicBezTo>
                        <a:pt x="1221" y="2788"/>
                        <a:pt x="1492" y="2842"/>
                        <a:pt x="1736" y="2950"/>
                      </a:cubicBezTo>
                      <a:cubicBezTo>
                        <a:pt x="1926" y="3086"/>
                        <a:pt x="2062" y="3249"/>
                        <a:pt x="2197" y="3439"/>
                      </a:cubicBezTo>
                      <a:cubicBezTo>
                        <a:pt x="2794" y="4388"/>
                        <a:pt x="2468" y="5608"/>
                        <a:pt x="2984" y="6585"/>
                      </a:cubicBezTo>
                      <a:cubicBezTo>
                        <a:pt x="3174" y="6910"/>
                        <a:pt x="3418" y="7182"/>
                        <a:pt x="3743" y="7399"/>
                      </a:cubicBezTo>
                      <a:cubicBezTo>
                        <a:pt x="3716" y="7588"/>
                        <a:pt x="3689" y="7778"/>
                        <a:pt x="3689" y="7968"/>
                      </a:cubicBezTo>
                      <a:cubicBezTo>
                        <a:pt x="3689" y="8158"/>
                        <a:pt x="3689" y="8348"/>
                        <a:pt x="3689" y="8538"/>
                      </a:cubicBezTo>
                      <a:cubicBezTo>
                        <a:pt x="3662" y="8728"/>
                        <a:pt x="3689" y="8918"/>
                        <a:pt x="3689" y="9107"/>
                      </a:cubicBezTo>
                      <a:lnTo>
                        <a:pt x="3689" y="9406"/>
                      </a:lnTo>
                      <a:cubicBezTo>
                        <a:pt x="3662" y="9487"/>
                        <a:pt x="3689" y="9596"/>
                        <a:pt x="3689" y="9677"/>
                      </a:cubicBezTo>
                      <a:cubicBezTo>
                        <a:pt x="3689" y="9693"/>
                        <a:pt x="3716" y="9708"/>
                        <a:pt x="3744" y="9708"/>
                      </a:cubicBezTo>
                      <a:cubicBezTo>
                        <a:pt x="3765" y="9708"/>
                        <a:pt x="3786" y="9700"/>
                        <a:pt x="3798" y="9677"/>
                      </a:cubicBezTo>
                      <a:cubicBezTo>
                        <a:pt x="3825" y="9596"/>
                        <a:pt x="3825" y="9514"/>
                        <a:pt x="3825" y="9406"/>
                      </a:cubicBezTo>
                      <a:lnTo>
                        <a:pt x="3825" y="9107"/>
                      </a:lnTo>
                      <a:cubicBezTo>
                        <a:pt x="3825" y="8918"/>
                        <a:pt x="3825" y="8728"/>
                        <a:pt x="3852" y="8538"/>
                      </a:cubicBezTo>
                      <a:cubicBezTo>
                        <a:pt x="3852" y="8348"/>
                        <a:pt x="3852" y="8158"/>
                        <a:pt x="3852" y="7968"/>
                      </a:cubicBezTo>
                      <a:cubicBezTo>
                        <a:pt x="3852" y="7805"/>
                        <a:pt x="3852" y="7643"/>
                        <a:pt x="3852" y="7480"/>
                      </a:cubicBezTo>
                      <a:cubicBezTo>
                        <a:pt x="4259" y="7751"/>
                        <a:pt x="4747" y="7941"/>
                        <a:pt x="5235" y="8050"/>
                      </a:cubicBezTo>
                      <a:cubicBezTo>
                        <a:pt x="5696" y="8185"/>
                        <a:pt x="6184" y="8267"/>
                        <a:pt x="6646" y="8348"/>
                      </a:cubicBezTo>
                      <a:cubicBezTo>
                        <a:pt x="7107" y="8429"/>
                        <a:pt x="7649" y="8592"/>
                        <a:pt x="7812" y="9107"/>
                      </a:cubicBezTo>
                      <a:cubicBezTo>
                        <a:pt x="7866" y="9406"/>
                        <a:pt x="7893" y="9677"/>
                        <a:pt x="7893" y="9975"/>
                      </a:cubicBezTo>
                      <a:lnTo>
                        <a:pt x="7893" y="11006"/>
                      </a:lnTo>
                      <a:cubicBezTo>
                        <a:pt x="7893" y="11684"/>
                        <a:pt x="7893" y="12362"/>
                        <a:pt x="7920" y="13040"/>
                      </a:cubicBezTo>
                      <a:cubicBezTo>
                        <a:pt x="7920" y="13203"/>
                        <a:pt x="7920" y="13366"/>
                        <a:pt x="7947" y="13529"/>
                      </a:cubicBezTo>
                      <a:cubicBezTo>
                        <a:pt x="7947" y="13583"/>
                        <a:pt x="7981" y="13610"/>
                        <a:pt x="8019" y="13610"/>
                      </a:cubicBezTo>
                      <a:cubicBezTo>
                        <a:pt x="8056" y="13610"/>
                        <a:pt x="8097" y="13583"/>
                        <a:pt x="8110" y="13529"/>
                      </a:cubicBezTo>
                      <a:cubicBezTo>
                        <a:pt x="8137" y="13203"/>
                        <a:pt x="8137" y="12850"/>
                        <a:pt x="8137" y="12525"/>
                      </a:cubicBezTo>
                      <a:cubicBezTo>
                        <a:pt x="8137" y="12172"/>
                        <a:pt x="8110" y="11847"/>
                        <a:pt x="8083" y="11521"/>
                      </a:cubicBezTo>
                      <a:lnTo>
                        <a:pt x="8083" y="10491"/>
                      </a:lnTo>
                      <a:lnTo>
                        <a:pt x="8083" y="9541"/>
                      </a:lnTo>
                      <a:cubicBezTo>
                        <a:pt x="8110" y="9243"/>
                        <a:pt x="8029" y="8972"/>
                        <a:pt x="7866" y="8728"/>
                      </a:cubicBezTo>
                      <a:cubicBezTo>
                        <a:pt x="7730" y="8538"/>
                        <a:pt x="7514" y="8375"/>
                        <a:pt x="7297" y="8294"/>
                      </a:cubicBezTo>
                      <a:cubicBezTo>
                        <a:pt x="7052" y="8212"/>
                        <a:pt x="6808" y="8158"/>
                        <a:pt x="6564" y="8104"/>
                      </a:cubicBezTo>
                      <a:lnTo>
                        <a:pt x="5995" y="8022"/>
                      </a:lnTo>
                      <a:cubicBezTo>
                        <a:pt x="6022" y="7751"/>
                        <a:pt x="6022" y="7507"/>
                        <a:pt x="6022" y="7236"/>
                      </a:cubicBezTo>
                      <a:lnTo>
                        <a:pt x="6022" y="6422"/>
                      </a:lnTo>
                      <a:lnTo>
                        <a:pt x="6022" y="4795"/>
                      </a:lnTo>
                      <a:cubicBezTo>
                        <a:pt x="6022" y="4632"/>
                        <a:pt x="6022" y="4496"/>
                        <a:pt x="5995" y="4334"/>
                      </a:cubicBezTo>
                      <a:cubicBezTo>
                        <a:pt x="5995" y="4171"/>
                        <a:pt x="5995" y="4035"/>
                        <a:pt x="5967" y="3872"/>
                      </a:cubicBezTo>
                      <a:cubicBezTo>
                        <a:pt x="5954" y="3845"/>
                        <a:pt x="5927" y="3832"/>
                        <a:pt x="5903" y="3832"/>
                      </a:cubicBezTo>
                      <a:cubicBezTo>
                        <a:pt x="5879" y="3832"/>
                        <a:pt x="5859" y="3845"/>
                        <a:pt x="5859" y="3872"/>
                      </a:cubicBezTo>
                      <a:cubicBezTo>
                        <a:pt x="5832" y="4008"/>
                        <a:pt x="5805" y="4144"/>
                        <a:pt x="5805" y="4279"/>
                      </a:cubicBezTo>
                      <a:lnTo>
                        <a:pt x="5805" y="4686"/>
                      </a:lnTo>
                      <a:lnTo>
                        <a:pt x="5805" y="5500"/>
                      </a:lnTo>
                      <a:cubicBezTo>
                        <a:pt x="5805" y="6042"/>
                        <a:pt x="5805" y="6585"/>
                        <a:pt x="5832" y="7154"/>
                      </a:cubicBezTo>
                      <a:cubicBezTo>
                        <a:pt x="5832" y="7426"/>
                        <a:pt x="5832" y="7697"/>
                        <a:pt x="5859" y="7995"/>
                      </a:cubicBezTo>
                      <a:lnTo>
                        <a:pt x="5398" y="7887"/>
                      </a:lnTo>
                      <a:cubicBezTo>
                        <a:pt x="5452" y="7290"/>
                        <a:pt x="5452" y="6693"/>
                        <a:pt x="5425" y="6097"/>
                      </a:cubicBezTo>
                      <a:cubicBezTo>
                        <a:pt x="5425" y="5798"/>
                        <a:pt x="5398" y="5500"/>
                        <a:pt x="5371" y="5202"/>
                      </a:cubicBezTo>
                      <a:cubicBezTo>
                        <a:pt x="5371" y="5066"/>
                        <a:pt x="5316" y="4930"/>
                        <a:pt x="5316" y="4768"/>
                      </a:cubicBezTo>
                      <a:cubicBezTo>
                        <a:pt x="5289" y="4632"/>
                        <a:pt x="5262" y="4496"/>
                        <a:pt x="5208" y="4334"/>
                      </a:cubicBezTo>
                      <a:cubicBezTo>
                        <a:pt x="5200" y="4326"/>
                        <a:pt x="5187" y="4322"/>
                        <a:pt x="5174" y="4322"/>
                      </a:cubicBezTo>
                      <a:cubicBezTo>
                        <a:pt x="5140" y="4322"/>
                        <a:pt x="5099" y="4342"/>
                        <a:pt x="5099" y="4361"/>
                      </a:cubicBezTo>
                      <a:cubicBezTo>
                        <a:pt x="5099" y="4523"/>
                        <a:pt x="5099" y="4686"/>
                        <a:pt x="5127" y="4822"/>
                      </a:cubicBezTo>
                      <a:cubicBezTo>
                        <a:pt x="5154" y="4985"/>
                        <a:pt x="5181" y="5120"/>
                        <a:pt x="5181" y="5256"/>
                      </a:cubicBezTo>
                      <a:cubicBezTo>
                        <a:pt x="5208" y="5554"/>
                        <a:pt x="5235" y="5853"/>
                        <a:pt x="5262" y="6124"/>
                      </a:cubicBezTo>
                      <a:cubicBezTo>
                        <a:pt x="5262" y="6693"/>
                        <a:pt x="5262" y="7263"/>
                        <a:pt x="5262" y="7833"/>
                      </a:cubicBezTo>
                      <a:cubicBezTo>
                        <a:pt x="4557" y="7697"/>
                        <a:pt x="3933" y="7344"/>
                        <a:pt x="3445" y="6829"/>
                      </a:cubicBezTo>
                      <a:cubicBezTo>
                        <a:pt x="2685" y="5988"/>
                        <a:pt x="2957" y="4768"/>
                        <a:pt x="2604" y="3791"/>
                      </a:cubicBezTo>
                      <a:cubicBezTo>
                        <a:pt x="2523" y="3601"/>
                        <a:pt x="2414" y="3411"/>
                        <a:pt x="2306" y="3249"/>
                      </a:cubicBezTo>
                      <a:cubicBezTo>
                        <a:pt x="2496" y="3194"/>
                        <a:pt x="2685" y="3113"/>
                        <a:pt x="2875" y="3032"/>
                      </a:cubicBezTo>
                      <a:cubicBezTo>
                        <a:pt x="2902" y="3032"/>
                        <a:pt x="2930" y="2977"/>
                        <a:pt x="2930" y="2950"/>
                      </a:cubicBezTo>
                      <a:cubicBezTo>
                        <a:pt x="2930" y="2462"/>
                        <a:pt x="2930" y="1947"/>
                        <a:pt x="2902" y="1458"/>
                      </a:cubicBezTo>
                      <a:lnTo>
                        <a:pt x="2902" y="699"/>
                      </a:lnTo>
                      <a:lnTo>
                        <a:pt x="2902" y="346"/>
                      </a:lnTo>
                      <a:lnTo>
                        <a:pt x="2902" y="184"/>
                      </a:lnTo>
                      <a:cubicBezTo>
                        <a:pt x="2902" y="129"/>
                        <a:pt x="2875" y="75"/>
                        <a:pt x="2848" y="21"/>
                      </a:cubicBezTo>
                      <a:cubicBezTo>
                        <a:pt x="2848" y="7"/>
                        <a:pt x="2835" y="1"/>
                        <a:pt x="28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31"/>
                <p:cNvSpPr/>
                <p:nvPr/>
              </p:nvSpPr>
              <p:spPr>
                <a:xfrm>
                  <a:off x="2313100" y="3791550"/>
                  <a:ext cx="113250" cy="35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0" h="14058" extrusionOk="0">
                      <a:moveTo>
                        <a:pt x="1573" y="1"/>
                      </a:moveTo>
                      <a:cubicBezTo>
                        <a:pt x="1553" y="1"/>
                        <a:pt x="1533" y="14"/>
                        <a:pt x="1519" y="41"/>
                      </a:cubicBezTo>
                      <a:cubicBezTo>
                        <a:pt x="1465" y="150"/>
                        <a:pt x="1438" y="285"/>
                        <a:pt x="1438" y="394"/>
                      </a:cubicBezTo>
                      <a:lnTo>
                        <a:pt x="1438" y="774"/>
                      </a:lnTo>
                      <a:lnTo>
                        <a:pt x="1438" y="1533"/>
                      </a:lnTo>
                      <a:cubicBezTo>
                        <a:pt x="1438" y="2048"/>
                        <a:pt x="1465" y="2537"/>
                        <a:pt x="1519" y="3052"/>
                      </a:cubicBezTo>
                      <a:lnTo>
                        <a:pt x="1519" y="3079"/>
                      </a:lnTo>
                      <a:cubicBezTo>
                        <a:pt x="1465" y="3025"/>
                        <a:pt x="1438" y="2998"/>
                        <a:pt x="1383" y="2971"/>
                      </a:cubicBezTo>
                      <a:cubicBezTo>
                        <a:pt x="1275" y="2889"/>
                        <a:pt x="1194" y="2835"/>
                        <a:pt x="1085" y="2808"/>
                      </a:cubicBezTo>
                      <a:cubicBezTo>
                        <a:pt x="1085" y="2672"/>
                        <a:pt x="1058" y="2564"/>
                        <a:pt x="1058" y="2428"/>
                      </a:cubicBezTo>
                      <a:cubicBezTo>
                        <a:pt x="1058" y="2320"/>
                        <a:pt x="1031" y="2157"/>
                        <a:pt x="1004" y="2021"/>
                      </a:cubicBezTo>
                      <a:cubicBezTo>
                        <a:pt x="977" y="1886"/>
                        <a:pt x="949" y="1750"/>
                        <a:pt x="922" y="1614"/>
                      </a:cubicBezTo>
                      <a:cubicBezTo>
                        <a:pt x="922" y="1533"/>
                        <a:pt x="895" y="1479"/>
                        <a:pt x="895" y="1397"/>
                      </a:cubicBezTo>
                      <a:cubicBezTo>
                        <a:pt x="868" y="1343"/>
                        <a:pt x="841" y="1262"/>
                        <a:pt x="814" y="1208"/>
                      </a:cubicBezTo>
                      <a:cubicBezTo>
                        <a:pt x="798" y="1200"/>
                        <a:pt x="782" y="1196"/>
                        <a:pt x="767" y="1196"/>
                      </a:cubicBezTo>
                      <a:cubicBezTo>
                        <a:pt x="732" y="1196"/>
                        <a:pt x="705" y="1216"/>
                        <a:pt x="705" y="1235"/>
                      </a:cubicBezTo>
                      <a:cubicBezTo>
                        <a:pt x="678" y="1316"/>
                        <a:pt x="678" y="1370"/>
                        <a:pt x="705" y="1452"/>
                      </a:cubicBezTo>
                      <a:lnTo>
                        <a:pt x="760" y="1669"/>
                      </a:lnTo>
                      <a:cubicBezTo>
                        <a:pt x="787" y="1777"/>
                        <a:pt x="787" y="1913"/>
                        <a:pt x="814" y="2048"/>
                      </a:cubicBezTo>
                      <a:cubicBezTo>
                        <a:pt x="841" y="2184"/>
                        <a:pt x="868" y="2320"/>
                        <a:pt x="868" y="2455"/>
                      </a:cubicBezTo>
                      <a:cubicBezTo>
                        <a:pt x="895" y="2591"/>
                        <a:pt x="868" y="2645"/>
                        <a:pt x="895" y="2754"/>
                      </a:cubicBezTo>
                      <a:cubicBezTo>
                        <a:pt x="732" y="2699"/>
                        <a:pt x="543" y="2672"/>
                        <a:pt x="380" y="2645"/>
                      </a:cubicBezTo>
                      <a:lnTo>
                        <a:pt x="109" y="2618"/>
                      </a:lnTo>
                      <a:cubicBezTo>
                        <a:pt x="0" y="2618"/>
                        <a:pt x="0" y="2754"/>
                        <a:pt x="109" y="2781"/>
                      </a:cubicBezTo>
                      <a:cubicBezTo>
                        <a:pt x="461" y="2808"/>
                        <a:pt x="787" y="2889"/>
                        <a:pt x="1112" y="3025"/>
                      </a:cubicBezTo>
                      <a:cubicBezTo>
                        <a:pt x="1248" y="3106"/>
                        <a:pt x="1383" y="3215"/>
                        <a:pt x="1465" y="3350"/>
                      </a:cubicBezTo>
                      <a:cubicBezTo>
                        <a:pt x="1573" y="3540"/>
                        <a:pt x="1627" y="3730"/>
                        <a:pt x="1655" y="3947"/>
                      </a:cubicBezTo>
                      <a:cubicBezTo>
                        <a:pt x="1709" y="4462"/>
                        <a:pt x="1763" y="4951"/>
                        <a:pt x="1790" y="5439"/>
                      </a:cubicBezTo>
                      <a:cubicBezTo>
                        <a:pt x="1817" y="5683"/>
                        <a:pt x="1844" y="5927"/>
                        <a:pt x="1844" y="6171"/>
                      </a:cubicBezTo>
                      <a:cubicBezTo>
                        <a:pt x="1844" y="6307"/>
                        <a:pt x="1872" y="6442"/>
                        <a:pt x="1872" y="6578"/>
                      </a:cubicBezTo>
                      <a:cubicBezTo>
                        <a:pt x="1872" y="6687"/>
                        <a:pt x="1899" y="6795"/>
                        <a:pt x="1899" y="6931"/>
                      </a:cubicBezTo>
                      <a:cubicBezTo>
                        <a:pt x="1980" y="7310"/>
                        <a:pt x="2495" y="7392"/>
                        <a:pt x="2821" y="7419"/>
                      </a:cubicBezTo>
                      <a:cubicBezTo>
                        <a:pt x="3146" y="7473"/>
                        <a:pt x="3526" y="7500"/>
                        <a:pt x="3689" y="7826"/>
                      </a:cubicBezTo>
                      <a:cubicBezTo>
                        <a:pt x="3770" y="8016"/>
                        <a:pt x="3825" y="8233"/>
                        <a:pt x="3852" y="8423"/>
                      </a:cubicBezTo>
                      <a:cubicBezTo>
                        <a:pt x="3906" y="8667"/>
                        <a:pt x="3933" y="8911"/>
                        <a:pt x="3987" y="9155"/>
                      </a:cubicBezTo>
                      <a:cubicBezTo>
                        <a:pt x="4042" y="9643"/>
                        <a:pt x="4123" y="10131"/>
                        <a:pt x="4150" y="10620"/>
                      </a:cubicBezTo>
                      <a:cubicBezTo>
                        <a:pt x="4259" y="11596"/>
                        <a:pt x="4286" y="12600"/>
                        <a:pt x="4286" y="13576"/>
                      </a:cubicBezTo>
                      <a:lnTo>
                        <a:pt x="4286" y="13956"/>
                      </a:lnTo>
                      <a:cubicBezTo>
                        <a:pt x="4286" y="14024"/>
                        <a:pt x="4333" y="14057"/>
                        <a:pt x="4381" y="14057"/>
                      </a:cubicBezTo>
                      <a:cubicBezTo>
                        <a:pt x="4428" y="14057"/>
                        <a:pt x="4475" y="14024"/>
                        <a:pt x="4475" y="13956"/>
                      </a:cubicBezTo>
                      <a:cubicBezTo>
                        <a:pt x="4503" y="13685"/>
                        <a:pt x="4503" y="13440"/>
                        <a:pt x="4503" y="13196"/>
                      </a:cubicBezTo>
                      <a:lnTo>
                        <a:pt x="4503" y="12437"/>
                      </a:lnTo>
                      <a:cubicBezTo>
                        <a:pt x="4530" y="11949"/>
                        <a:pt x="4503" y="11433"/>
                        <a:pt x="4475" y="10945"/>
                      </a:cubicBezTo>
                      <a:cubicBezTo>
                        <a:pt x="4421" y="10430"/>
                        <a:pt x="4367" y="9914"/>
                        <a:pt x="4313" y="9426"/>
                      </a:cubicBezTo>
                      <a:cubicBezTo>
                        <a:pt x="4259" y="9182"/>
                        <a:pt x="4231" y="8938"/>
                        <a:pt x="4177" y="8667"/>
                      </a:cubicBezTo>
                      <a:cubicBezTo>
                        <a:pt x="4150" y="8423"/>
                        <a:pt x="4123" y="8206"/>
                        <a:pt x="4069" y="7989"/>
                      </a:cubicBezTo>
                      <a:cubicBezTo>
                        <a:pt x="4014" y="7799"/>
                        <a:pt x="3906" y="7609"/>
                        <a:pt x="3770" y="7500"/>
                      </a:cubicBezTo>
                      <a:cubicBezTo>
                        <a:pt x="3689" y="7419"/>
                        <a:pt x="3580" y="7365"/>
                        <a:pt x="3499" y="7338"/>
                      </a:cubicBezTo>
                      <a:cubicBezTo>
                        <a:pt x="3499" y="7012"/>
                        <a:pt x="3499" y="6659"/>
                        <a:pt x="3499" y="6334"/>
                      </a:cubicBezTo>
                      <a:cubicBezTo>
                        <a:pt x="3499" y="5981"/>
                        <a:pt x="3499" y="5602"/>
                        <a:pt x="3472" y="5249"/>
                      </a:cubicBezTo>
                      <a:cubicBezTo>
                        <a:pt x="3472" y="4544"/>
                        <a:pt x="3445" y="3839"/>
                        <a:pt x="3418" y="3133"/>
                      </a:cubicBezTo>
                      <a:lnTo>
                        <a:pt x="3418" y="2537"/>
                      </a:lnTo>
                      <a:cubicBezTo>
                        <a:pt x="3418" y="2428"/>
                        <a:pt x="3418" y="2320"/>
                        <a:pt x="3418" y="2238"/>
                      </a:cubicBezTo>
                      <a:cubicBezTo>
                        <a:pt x="3418" y="2130"/>
                        <a:pt x="3391" y="2048"/>
                        <a:pt x="3363" y="1940"/>
                      </a:cubicBezTo>
                      <a:cubicBezTo>
                        <a:pt x="3350" y="1926"/>
                        <a:pt x="3336" y="1920"/>
                        <a:pt x="3323" y="1920"/>
                      </a:cubicBezTo>
                      <a:cubicBezTo>
                        <a:pt x="3309" y="1920"/>
                        <a:pt x="3296" y="1926"/>
                        <a:pt x="3282" y="1940"/>
                      </a:cubicBezTo>
                      <a:cubicBezTo>
                        <a:pt x="3255" y="2021"/>
                        <a:pt x="3228" y="2103"/>
                        <a:pt x="3255" y="2184"/>
                      </a:cubicBezTo>
                      <a:lnTo>
                        <a:pt x="3255" y="2455"/>
                      </a:lnTo>
                      <a:lnTo>
                        <a:pt x="3255" y="2998"/>
                      </a:lnTo>
                      <a:lnTo>
                        <a:pt x="3255" y="4056"/>
                      </a:lnTo>
                      <a:cubicBezTo>
                        <a:pt x="3255" y="4761"/>
                        <a:pt x="3282" y="5493"/>
                        <a:pt x="3282" y="6198"/>
                      </a:cubicBezTo>
                      <a:cubicBezTo>
                        <a:pt x="3282" y="6388"/>
                        <a:pt x="3282" y="6578"/>
                        <a:pt x="3309" y="6795"/>
                      </a:cubicBezTo>
                      <a:cubicBezTo>
                        <a:pt x="3309" y="6985"/>
                        <a:pt x="3309" y="7121"/>
                        <a:pt x="3336" y="7283"/>
                      </a:cubicBezTo>
                      <a:lnTo>
                        <a:pt x="3282" y="7283"/>
                      </a:lnTo>
                      <a:cubicBezTo>
                        <a:pt x="3119" y="7229"/>
                        <a:pt x="2929" y="7229"/>
                        <a:pt x="2767" y="7202"/>
                      </a:cubicBezTo>
                      <a:cubicBezTo>
                        <a:pt x="2821" y="7066"/>
                        <a:pt x="2821" y="6904"/>
                        <a:pt x="2821" y="6768"/>
                      </a:cubicBezTo>
                      <a:lnTo>
                        <a:pt x="2821" y="6334"/>
                      </a:lnTo>
                      <a:lnTo>
                        <a:pt x="2821" y="5900"/>
                      </a:lnTo>
                      <a:cubicBezTo>
                        <a:pt x="2821" y="5819"/>
                        <a:pt x="2821" y="5737"/>
                        <a:pt x="2821" y="5656"/>
                      </a:cubicBezTo>
                      <a:cubicBezTo>
                        <a:pt x="2821" y="5602"/>
                        <a:pt x="2821" y="5520"/>
                        <a:pt x="2740" y="5493"/>
                      </a:cubicBezTo>
                      <a:cubicBezTo>
                        <a:pt x="2726" y="5480"/>
                        <a:pt x="2712" y="5473"/>
                        <a:pt x="2699" y="5473"/>
                      </a:cubicBezTo>
                      <a:cubicBezTo>
                        <a:pt x="2685" y="5473"/>
                        <a:pt x="2672" y="5480"/>
                        <a:pt x="2658" y="5493"/>
                      </a:cubicBezTo>
                      <a:cubicBezTo>
                        <a:pt x="2604" y="5547"/>
                        <a:pt x="2631" y="5602"/>
                        <a:pt x="2631" y="5683"/>
                      </a:cubicBezTo>
                      <a:lnTo>
                        <a:pt x="2631" y="5873"/>
                      </a:lnTo>
                      <a:cubicBezTo>
                        <a:pt x="2631" y="6036"/>
                        <a:pt x="2631" y="6198"/>
                        <a:pt x="2631" y="6334"/>
                      </a:cubicBezTo>
                      <a:lnTo>
                        <a:pt x="2631" y="6795"/>
                      </a:lnTo>
                      <a:cubicBezTo>
                        <a:pt x="2631" y="6904"/>
                        <a:pt x="2631" y="7039"/>
                        <a:pt x="2658" y="7175"/>
                      </a:cubicBezTo>
                      <a:cubicBezTo>
                        <a:pt x="2523" y="7148"/>
                        <a:pt x="2387" y="7093"/>
                        <a:pt x="2278" y="7012"/>
                      </a:cubicBezTo>
                      <a:cubicBezTo>
                        <a:pt x="2170" y="6931"/>
                        <a:pt x="2197" y="6822"/>
                        <a:pt x="2197" y="6714"/>
                      </a:cubicBezTo>
                      <a:lnTo>
                        <a:pt x="2170" y="6334"/>
                      </a:lnTo>
                      <a:cubicBezTo>
                        <a:pt x="2143" y="6090"/>
                        <a:pt x="2143" y="5846"/>
                        <a:pt x="2116" y="5575"/>
                      </a:cubicBezTo>
                      <a:lnTo>
                        <a:pt x="2116" y="5493"/>
                      </a:lnTo>
                      <a:cubicBezTo>
                        <a:pt x="2129" y="5507"/>
                        <a:pt x="2150" y="5513"/>
                        <a:pt x="2167" y="5513"/>
                      </a:cubicBezTo>
                      <a:cubicBezTo>
                        <a:pt x="2184" y="5513"/>
                        <a:pt x="2197" y="5507"/>
                        <a:pt x="2197" y="5493"/>
                      </a:cubicBezTo>
                      <a:cubicBezTo>
                        <a:pt x="2251" y="5385"/>
                        <a:pt x="2278" y="5249"/>
                        <a:pt x="2251" y="5113"/>
                      </a:cubicBezTo>
                      <a:lnTo>
                        <a:pt x="2251" y="4734"/>
                      </a:lnTo>
                      <a:lnTo>
                        <a:pt x="2251" y="3920"/>
                      </a:lnTo>
                      <a:cubicBezTo>
                        <a:pt x="2251" y="3377"/>
                        <a:pt x="2224" y="2835"/>
                        <a:pt x="2197" y="2320"/>
                      </a:cubicBezTo>
                      <a:cubicBezTo>
                        <a:pt x="2197" y="1994"/>
                        <a:pt x="2170" y="1696"/>
                        <a:pt x="2143" y="1397"/>
                      </a:cubicBezTo>
                      <a:cubicBezTo>
                        <a:pt x="2143" y="1357"/>
                        <a:pt x="2109" y="1336"/>
                        <a:pt x="2075" y="1336"/>
                      </a:cubicBezTo>
                      <a:cubicBezTo>
                        <a:pt x="2041" y="1336"/>
                        <a:pt x="2007" y="1357"/>
                        <a:pt x="2007" y="1397"/>
                      </a:cubicBezTo>
                      <a:cubicBezTo>
                        <a:pt x="2034" y="2455"/>
                        <a:pt x="2089" y="3540"/>
                        <a:pt x="2089" y="4598"/>
                      </a:cubicBezTo>
                      <a:lnTo>
                        <a:pt x="2089" y="5059"/>
                      </a:lnTo>
                      <a:lnTo>
                        <a:pt x="2089" y="5086"/>
                      </a:lnTo>
                      <a:cubicBezTo>
                        <a:pt x="2034" y="4734"/>
                        <a:pt x="2007" y="4408"/>
                        <a:pt x="1953" y="4056"/>
                      </a:cubicBezTo>
                      <a:cubicBezTo>
                        <a:pt x="1953" y="3839"/>
                        <a:pt x="1899" y="3594"/>
                        <a:pt x="1790" y="3377"/>
                      </a:cubicBezTo>
                      <a:cubicBezTo>
                        <a:pt x="1763" y="3296"/>
                        <a:pt x="1709" y="3215"/>
                        <a:pt x="1628" y="3133"/>
                      </a:cubicBezTo>
                      <a:lnTo>
                        <a:pt x="1628" y="3133"/>
                      </a:lnTo>
                      <a:cubicBezTo>
                        <a:pt x="1635" y="3141"/>
                        <a:pt x="1644" y="3144"/>
                        <a:pt x="1654" y="3144"/>
                      </a:cubicBezTo>
                      <a:cubicBezTo>
                        <a:pt x="1680" y="3144"/>
                        <a:pt x="1709" y="3119"/>
                        <a:pt x="1709" y="3079"/>
                      </a:cubicBezTo>
                      <a:cubicBezTo>
                        <a:pt x="1709" y="2564"/>
                        <a:pt x="1682" y="2048"/>
                        <a:pt x="1682" y="1560"/>
                      </a:cubicBezTo>
                      <a:cubicBezTo>
                        <a:pt x="1682" y="1316"/>
                        <a:pt x="1682" y="1045"/>
                        <a:pt x="1655" y="801"/>
                      </a:cubicBezTo>
                      <a:lnTo>
                        <a:pt x="1655" y="421"/>
                      </a:lnTo>
                      <a:cubicBezTo>
                        <a:pt x="1682" y="285"/>
                        <a:pt x="1655" y="177"/>
                        <a:pt x="1627" y="41"/>
                      </a:cubicBezTo>
                      <a:cubicBezTo>
                        <a:pt x="1614" y="14"/>
                        <a:pt x="1594" y="1"/>
                        <a:pt x="15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31"/>
                <p:cNvSpPr/>
                <p:nvPr/>
              </p:nvSpPr>
              <p:spPr>
                <a:xfrm>
                  <a:off x="1638625" y="3704400"/>
                  <a:ext cx="157775" cy="1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1" h="5067" extrusionOk="0">
                      <a:moveTo>
                        <a:pt x="96" y="0"/>
                      </a:moveTo>
                      <a:cubicBezTo>
                        <a:pt x="51" y="0"/>
                        <a:pt x="0" y="30"/>
                        <a:pt x="18" y="83"/>
                      </a:cubicBezTo>
                      <a:cubicBezTo>
                        <a:pt x="181" y="544"/>
                        <a:pt x="696" y="652"/>
                        <a:pt x="1130" y="788"/>
                      </a:cubicBezTo>
                      <a:cubicBezTo>
                        <a:pt x="1211" y="815"/>
                        <a:pt x="1401" y="869"/>
                        <a:pt x="1428" y="978"/>
                      </a:cubicBezTo>
                      <a:cubicBezTo>
                        <a:pt x="1455" y="1086"/>
                        <a:pt x="1455" y="1249"/>
                        <a:pt x="1483" y="1384"/>
                      </a:cubicBezTo>
                      <a:lnTo>
                        <a:pt x="1618" y="2225"/>
                      </a:lnTo>
                      <a:cubicBezTo>
                        <a:pt x="1618" y="2361"/>
                        <a:pt x="1645" y="2497"/>
                        <a:pt x="1672" y="2632"/>
                      </a:cubicBezTo>
                      <a:cubicBezTo>
                        <a:pt x="1700" y="2768"/>
                        <a:pt x="1808" y="2822"/>
                        <a:pt x="1944" y="2849"/>
                      </a:cubicBezTo>
                      <a:cubicBezTo>
                        <a:pt x="2188" y="2903"/>
                        <a:pt x="2459" y="2958"/>
                        <a:pt x="2730" y="2985"/>
                      </a:cubicBezTo>
                      <a:cubicBezTo>
                        <a:pt x="3273" y="3066"/>
                        <a:pt x="3815" y="3093"/>
                        <a:pt x="4358" y="3120"/>
                      </a:cubicBezTo>
                      <a:lnTo>
                        <a:pt x="4629" y="3148"/>
                      </a:lnTo>
                      <a:cubicBezTo>
                        <a:pt x="4629" y="3202"/>
                        <a:pt x="4629" y="3256"/>
                        <a:pt x="4629" y="3310"/>
                      </a:cubicBezTo>
                      <a:lnTo>
                        <a:pt x="4629" y="3582"/>
                      </a:lnTo>
                      <a:lnTo>
                        <a:pt x="4629" y="3826"/>
                      </a:lnTo>
                      <a:cubicBezTo>
                        <a:pt x="4629" y="3907"/>
                        <a:pt x="4656" y="3988"/>
                        <a:pt x="4683" y="4070"/>
                      </a:cubicBezTo>
                      <a:cubicBezTo>
                        <a:pt x="4697" y="4097"/>
                        <a:pt x="4717" y="4110"/>
                        <a:pt x="4737" y="4110"/>
                      </a:cubicBezTo>
                      <a:cubicBezTo>
                        <a:pt x="4758" y="4110"/>
                        <a:pt x="4778" y="4097"/>
                        <a:pt x="4792" y="4070"/>
                      </a:cubicBezTo>
                      <a:cubicBezTo>
                        <a:pt x="4819" y="3988"/>
                        <a:pt x="4819" y="3907"/>
                        <a:pt x="4819" y="3826"/>
                      </a:cubicBezTo>
                      <a:lnTo>
                        <a:pt x="4819" y="3582"/>
                      </a:lnTo>
                      <a:lnTo>
                        <a:pt x="4819" y="3310"/>
                      </a:lnTo>
                      <a:lnTo>
                        <a:pt x="4819" y="3148"/>
                      </a:lnTo>
                      <a:lnTo>
                        <a:pt x="5090" y="3148"/>
                      </a:lnTo>
                      <a:lnTo>
                        <a:pt x="5090" y="3256"/>
                      </a:lnTo>
                      <a:lnTo>
                        <a:pt x="5090" y="3527"/>
                      </a:lnTo>
                      <a:lnTo>
                        <a:pt x="5090" y="4043"/>
                      </a:lnTo>
                      <a:cubicBezTo>
                        <a:pt x="5090" y="4232"/>
                        <a:pt x="5090" y="4395"/>
                        <a:pt x="5117" y="4558"/>
                      </a:cubicBezTo>
                      <a:cubicBezTo>
                        <a:pt x="5090" y="4721"/>
                        <a:pt x="5144" y="4883"/>
                        <a:pt x="5199" y="5046"/>
                      </a:cubicBezTo>
                      <a:cubicBezTo>
                        <a:pt x="5212" y="5060"/>
                        <a:pt x="5232" y="5067"/>
                        <a:pt x="5249" y="5067"/>
                      </a:cubicBezTo>
                      <a:cubicBezTo>
                        <a:pt x="5266" y="5067"/>
                        <a:pt x="5280" y="5060"/>
                        <a:pt x="5280" y="5046"/>
                      </a:cubicBezTo>
                      <a:cubicBezTo>
                        <a:pt x="5307" y="4965"/>
                        <a:pt x="5307" y="4883"/>
                        <a:pt x="5307" y="4802"/>
                      </a:cubicBezTo>
                      <a:lnTo>
                        <a:pt x="5307" y="4531"/>
                      </a:lnTo>
                      <a:cubicBezTo>
                        <a:pt x="5307" y="4368"/>
                        <a:pt x="5307" y="4205"/>
                        <a:pt x="5280" y="3988"/>
                      </a:cubicBezTo>
                      <a:cubicBezTo>
                        <a:pt x="5280" y="3798"/>
                        <a:pt x="5280" y="3663"/>
                        <a:pt x="5280" y="3473"/>
                      </a:cubicBezTo>
                      <a:lnTo>
                        <a:pt x="5280" y="3229"/>
                      </a:lnTo>
                      <a:lnTo>
                        <a:pt x="5280" y="3148"/>
                      </a:lnTo>
                      <a:lnTo>
                        <a:pt x="5307" y="3148"/>
                      </a:lnTo>
                      <a:cubicBezTo>
                        <a:pt x="5470" y="3148"/>
                        <a:pt x="5633" y="3175"/>
                        <a:pt x="5768" y="3175"/>
                      </a:cubicBezTo>
                      <a:cubicBezTo>
                        <a:pt x="5931" y="3202"/>
                        <a:pt x="6094" y="3202"/>
                        <a:pt x="6256" y="3229"/>
                      </a:cubicBezTo>
                      <a:cubicBezTo>
                        <a:pt x="6311" y="3175"/>
                        <a:pt x="6284" y="3066"/>
                        <a:pt x="6229" y="3039"/>
                      </a:cubicBezTo>
                      <a:cubicBezTo>
                        <a:pt x="6094" y="3012"/>
                        <a:pt x="5958" y="2985"/>
                        <a:pt x="5822" y="2985"/>
                      </a:cubicBezTo>
                      <a:lnTo>
                        <a:pt x="5416" y="2958"/>
                      </a:lnTo>
                      <a:lnTo>
                        <a:pt x="4629" y="2903"/>
                      </a:lnTo>
                      <a:cubicBezTo>
                        <a:pt x="4114" y="2876"/>
                        <a:pt x="3571" y="2849"/>
                        <a:pt x="3056" y="2795"/>
                      </a:cubicBezTo>
                      <a:cubicBezTo>
                        <a:pt x="2785" y="2768"/>
                        <a:pt x="2513" y="2741"/>
                        <a:pt x="2242" y="2686"/>
                      </a:cubicBezTo>
                      <a:lnTo>
                        <a:pt x="2079" y="2659"/>
                      </a:lnTo>
                      <a:lnTo>
                        <a:pt x="1971" y="2632"/>
                      </a:lnTo>
                      <a:cubicBezTo>
                        <a:pt x="1944" y="2632"/>
                        <a:pt x="1889" y="2632"/>
                        <a:pt x="1862" y="2605"/>
                      </a:cubicBezTo>
                      <a:cubicBezTo>
                        <a:pt x="1862" y="2578"/>
                        <a:pt x="1862" y="2578"/>
                        <a:pt x="1862" y="2551"/>
                      </a:cubicBezTo>
                      <a:lnTo>
                        <a:pt x="1862" y="2469"/>
                      </a:lnTo>
                      <a:lnTo>
                        <a:pt x="1835" y="2225"/>
                      </a:lnTo>
                      <a:cubicBezTo>
                        <a:pt x="1808" y="1981"/>
                        <a:pt x="1754" y="1710"/>
                        <a:pt x="1727" y="1439"/>
                      </a:cubicBezTo>
                      <a:cubicBezTo>
                        <a:pt x="1700" y="1303"/>
                        <a:pt x="1672" y="1167"/>
                        <a:pt x="1645" y="1005"/>
                      </a:cubicBezTo>
                      <a:cubicBezTo>
                        <a:pt x="1645" y="896"/>
                        <a:pt x="1591" y="788"/>
                        <a:pt x="1483" y="706"/>
                      </a:cubicBezTo>
                      <a:cubicBezTo>
                        <a:pt x="1076" y="462"/>
                        <a:pt x="425" y="517"/>
                        <a:pt x="154" y="28"/>
                      </a:cubicBezTo>
                      <a:cubicBezTo>
                        <a:pt x="144" y="9"/>
                        <a:pt x="121" y="0"/>
                        <a:pt x="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31"/>
                <p:cNvSpPr/>
                <p:nvPr/>
              </p:nvSpPr>
              <p:spPr>
                <a:xfrm>
                  <a:off x="2595850" y="3681300"/>
                  <a:ext cx="195325" cy="28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3" h="11260" extrusionOk="0">
                      <a:moveTo>
                        <a:pt x="2409" y="1"/>
                      </a:moveTo>
                      <a:cubicBezTo>
                        <a:pt x="2389" y="1"/>
                        <a:pt x="2371" y="9"/>
                        <a:pt x="2360" y="30"/>
                      </a:cubicBezTo>
                      <a:cubicBezTo>
                        <a:pt x="2306" y="139"/>
                        <a:pt x="2306" y="274"/>
                        <a:pt x="2333" y="410"/>
                      </a:cubicBezTo>
                      <a:lnTo>
                        <a:pt x="2306" y="762"/>
                      </a:lnTo>
                      <a:cubicBezTo>
                        <a:pt x="2306" y="1034"/>
                        <a:pt x="2279" y="1278"/>
                        <a:pt x="2252" y="1522"/>
                      </a:cubicBezTo>
                      <a:lnTo>
                        <a:pt x="2198" y="3041"/>
                      </a:lnTo>
                      <a:cubicBezTo>
                        <a:pt x="2171" y="3339"/>
                        <a:pt x="2171" y="3638"/>
                        <a:pt x="2198" y="3909"/>
                      </a:cubicBezTo>
                      <a:cubicBezTo>
                        <a:pt x="2198" y="3934"/>
                        <a:pt x="2198" y="3959"/>
                        <a:pt x="2219" y="3963"/>
                      </a:cubicBezTo>
                      <a:lnTo>
                        <a:pt x="2219" y="3963"/>
                      </a:lnTo>
                      <a:lnTo>
                        <a:pt x="1547" y="3909"/>
                      </a:lnTo>
                      <a:cubicBezTo>
                        <a:pt x="1520" y="3231"/>
                        <a:pt x="1493" y="2553"/>
                        <a:pt x="1438" y="1874"/>
                      </a:cubicBezTo>
                      <a:cubicBezTo>
                        <a:pt x="1438" y="1712"/>
                        <a:pt x="1438" y="1549"/>
                        <a:pt x="1411" y="1359"/>
                      </a:cubicBezTo>
                      <a:cubicBezTo>
                        <a:pt x="1411" y="1196"/>
                        <a:pt x="1411" y="1007"/>
                        <a:pt x="1357" y="871"/>
                      </a:cubicBezTo>
                      <a:cubicBezTo>
                        <a:pt x="1303" y="627"/>
                        <a:pt x="1140" y="464"/>
                        <a:pt x="923" y="356"/>
                      </a:cubicBezTo>
                      <a:cubicBezTo>
                        <a:pt x="814" y="301"/>
                        <a:pt x="706" y="247"/>
                        <a:pt x="597" y="220"/>
                      </a:cubicBezTo>
                      <a:cubicBezTo>
                        <a:pt x="584" y="206"/>
                        <a:pt x="570" y="200"/>
                        <a:pt x="557" y="200"/>
                      </a:cubicBezTo>
                      <a:cubicBezTo>
                        <a:pt x="543" y="200"/>
                        <a:pt x="530" y="206"/>
                        <a:pt x="516" y="220"/>
                      </a:cubicBezTo>
                      <a:cubicBezTo>
                        <a:pt x="380" y="166"/>
                        <a:pt x="272" y="139"/>
                        <a:pt x="136" y="139"/>
                      </a:cubicBezTo>
                      <a:cubicBezTo>
                        <a:pt x="55" y="139"/>
                        <a:pt x="1" y="247"/>
                        <a:pt x="109" y="274"/>
                      </a:cubicBezTo>
                      <a:cubicBezTo>
                        <a:pt x="191" y="274"/>
                        <a:pt x="326" y="301"/>
                        <a:pt x="435" y="356"/>
                      </a:cubicBezTo>
                      <a:lnTo>
                        <a:pt x="435" y="518"/>
                      </a:lnTo>
                      <a:lnTo>
                        <a:pt x="435" y="817"/>
                      </a:lnTo>
                      <a:cubicBezTo>
                        <a:pt x="435" y="1034"/>
                        <a:pt x="435" y="1224"/>
                        <a:pt x="408" y="1413"/>
                      </a:cubicBezTo>
                      <a:cubicBezTo>
                        <a:pt x="408" y="1630"/>
                        <a:pt x="408" y="1820"/>
                        <a:pt x="380" y="2010"/>
                      </a:cubicBezTo>
                      <a:lnTo>
                        <a:pt x="380" y="2308"/>
                      </a:lnTo>
                      <a:cubicBezTo>
                        <a:pt x="380" y="2390"/>
                        <a:pt x="380" y="2498"/>
                        <a:pt x="380" y="2607"/>
                      </a:cubicBezTo>
                      <a:cubicBezTo>
                        <a:pt x="394" y="2620"/>
                        <a:pt x="414" y="2627"/>
                        <a:pt x="435" y="2627"/>
                      </a:cubicBezTo>
                      <a:cubicBezTo>
                        <a:pt x="455" y="2627"/>
                        <a:pt x="475" y="2620"/>
                        <a:pt x="489" y="2607"/>
                      </a:cubicBezTo>
                      <a:cubicBezTo>
                        <a:pt x="543" y="2498"/>
                        <a:pt x="543" y="2417"/>
                        <a:pt x="570" y="2308"/>
                      </a:cubicBezTo>
                      <a:cubicBezTo>
                        <a:pt x="570" y="2227"/>
                        <a:pt x="570" y="2119"/>
                        <a:pt x="597" y="2010"/>
                      </a:cubicBezTo>
                      <a:cubicBezTo>
                        <a:pt x="597" y="1820"/>
                        <a:pt x="625" y="1603"/>
                        <a:pt x="625" y="1413"/>
                      </a:cubicBezTo>
                      <a:cubicBezTo>
                        <a:pt x="625" y="1224"/>
                        <a:pt x="625" y="1007"/>
                        <a:pt x="625" y="817"/>
                      </a:cubicBezTo>
                      <a:lnTo>
                        <a:pt x="625" y="518"/>
                      </a:lnTo>
                      <a:lnTo>
                        <a:pt x="625" y="383"/>
                      </a:lnTo>
                      <a:cubicBezTo>
                        <a:pt x="706" y="410"/>
                        <a:pt x="760" y="437"/>
                        <a:pt x="842" y="491"/>
                      </a:cubicBezTo>
                      <a:cubicBezTo>
                        <a:pt x="814" y="817"/>
                        <a:pt x="787" y="1115"/>
                        <a:pt x="787" y="1441"/>
                      </a:cubicBezTo>
                      <a:cubicBezTo>
                        <a:pt x="787" y="1766"/>
                        <a:pt x="787" y="2091"/>
                        <a:pt x="760" y="2390"/>
                      </a:cubicBezTo>
                      <a:cubicBezTo>
                        <a:pt x="760" y="3041"/>
                        <a:pt x="733" y="3665"/>
                        <a:pt x="706" y="4316"/>
                      </a:cubicBezTo>
                      <a:lnTo>
                        <a:pt x="706" y="4831"/>
                      </a:lnTo>
                      <a:cubicBezTo>
                        <a:pt x="706" y="4994"/>
                        <a:pt x="706" y="5184"/>
                        <a:pt x="733" y="5373"/>
                      </a:cubicBezTo>
                      <a:cubicBezTo>
                        <a:pt x="733" y="5387"/>
                        <a:pt x="753" y="5394"/>
                        <a:pt x="777" y="5394"/>
                      </a:cubicBezTo>
                      <a:cubicBezTo>
                        <a:pt x="801" y="5394"/>
                        <a:pt x="828" y="5387"/>
                        <a:pt x="842" y="5373"/>
                      </a:cubicBezTo>
                      <a:cubicBezTo>
                        <a:pt x="869" y="5211"/>
                        <a:pt x="869" y="5048"/>
                        <a:pt x="869" y="4912"/>
                      </a:cubicBezTo>
                      <a:lnTo>
                        <a:pt x="869" y="4424"/>
                      </a:lnTo>
                      <a:cubicBezTo>
                        <a:pt x="869" y="4099"/>
                        <a:pt x="896" y="3773"/>
                        <a:pt x="896" y="3475"/>
                      </a:cubicBezTo>
                      <a:lnTo>
                        <a:pt x="950" y="1549"/>
                      </a:lnTo>
                      <a:lnTo>
                        <a:pt x="950" y="1034"/>
                      </a:lnTo>
                      <a:cubicBezTo>
                        <a:pt x="950" y="844"/>
                        <a:pt x="950" y="708"/>
                        <a:pt x="923" y="545"/>
                      </a:cubicBezTo>
                      <a:lnTo>
                        <a:pt x="923" y="545"/>
                      </a:lnTo>
                      <a:cubicBezTo>
                        <a:pt x="1031" y="627"/>
                        <a:pt x="1113" y="762"/>
                        <a:pt x="1167" y="871"/>
                      </a:cubicBezTo>
                      <a:cubicBezTo>
                        <a:pt x="1194" y="1034"/>
                        <a:pt x="1194" y="1196"/>
                        <a:pt x="1194" y="1332"/>
                      </a:cubicBezTo>
                      <a:lnTo>
                        <a:pt x="1221" y="1847"/>
                      </a:lnTo>
                      <a:cubicBezTo>
                        <a:pt x="1221" y="2200"/>
                        <a:pt x="1248" y="2525"/>
                        <a:pt x="1276" y="2878"/>
                      </a:cubicBezTo>
                      <a:cubicBezTo>
                        <a:pt x="1276" y="3204"/>
                        <a:pt x="1303" y="3610"/>
                        <a:pt x="1303" y="3990"/>
                      </a:cubicBezTo>
                      <a:cubicBezTo>
                        <a:pt x="1303" y="4072"/>
                        <a:pt x="1357" y="4099"/>
                        <a:pt x="1411" y="4099"/>
                      </a:cubicBezTo>
                      <a:lnTo>
                        <a:pt x="2876" y="4234"/>
                      </a:lnTo>
                      <a:cubicBezTo>
                        <a:pt x="2876" y="4370"/>
                        <a:pt x="2876" y="4506"/>
                        <a:pt x="2876" y="4641"/>
                      </a:cubicBezTo>
                      <a:cubicBezTo>
                        <a:pt x="2876" y="4858"/>
                        <a:pt x="2876" y="5075"/>
                        <a:pt x="2849" y="5292"/>
                      </a:cubicBezTo>
                      <a:cubicBezTo>
                        <a:pt x="2822" y="5509"/>
                        <a:pt x="2849" y="5699"/>
                        <a:pt x="2849" y="5916"/>
                      </a:cubicBezTo>
                      <a:lnTo>
                        <a:pt x="2849" y="6241"/>
                      </a:lnTo>
                      <a:cubicBezTo>
                        <a:pt x="2849" y="6323"/>
                        <a:pt x="2849" y="6431"/>
                        <a:pt x="2876" y="6540"/>
                      </a:cubicBezTo>
                      <a:cubicBezTo>
                        <a:pt x="2889" y="6553"/>
                        <a:pt x="2910" y="6560"/>
                        <a:pt x="2930" y="6560"/>
                      </a:cubicBezTo>
                      <a:cubicBezTo>
                        <a:pt x="2950" y="6560"/>
                        <a:pt x="2971" y="6553"/>
                        <a:pt x="2984" y="6540"/>
                      </a:cubicBezTo>
                      <a:cubicBezTo>
                        <a:pt x="3011" y="6431"/>
                        <a:pt x="3039" y="6323"/>
                        <a:pt x="3039" y="6241"/>
                      </a:cubicBezTo>
                      <a:lnTo>
                        <a:pt x="3039" y="5943"/>
                      </a:lnTo>
                      <a:cubicBezTo>
                        <a:pt x="3039" y="5726"/>
                        <a:pt x="3039" y="5509"/>
                        <a:pt x="3039" y="5292"/>
                      </a:cubicBezTo>
                      <a:cubicBezTo>
                        <a:pt x="3066" y="5075"/>
                        <a:pt x="3039" y="4885"/>
                        <a:pt x="3039" y="4668"/>
                      </a:cubicBezTo>
                      <a:lnTo>
                        <a:pt x="3039" y="4261"/>
                      </a:lnTo>
                      <a:lnTo>
                        <a:pt x="3174" y="4261"/>
                      </a:lnTo>
                      <a:cubicBezTo>
                        <a:pt x="3120" y="4912"/>
                        <a:pt x="3120" y="5536"/>
                        <a:pt x="3120" y="6160"/>
                      </a:cubicBezTo>
                      <a:cubicBezTo>
                        <a:pt x="3093" y="6811"/>
                        <a:pt x="3093" y="7462"/>
                        <a:pt x="3066" y="8113"/>
                      </a:cubicBezTo>
                      <a:cubicBezTo>
                        <a:pt x="3066" y="8493"/>
                        <a:pt x="3039" y="8845"/>
                        <a:pt x="3039" y="9225"/>
                      </a:cubicBezTo>
                      <a:cubicBezTo>
                        <a:pt x="3039" y="9269"/>
                        <a:pt x="3093" y="9314"/>
                        <a:pt x="3142" y="9314"/>
                      </a:cubicBezTo>
                      <a:cubicBezTo>
                        <a:pt x="3153" y="9314"/>
                        <a:pt x="3164" y="9311"/>
                        <a:pt x="3174" y="9306"/>
                      </a:cubicBezTo>
                      <a:cubicBezTo>
                        <a:pt x="3635" y="8954"/>
                        <a:pt x="3635" y="8384"/>
                        <a:pt x="3608" y="7869"/>
                      </a:cubicBezTo>
                      <a:cubicBezTo>
                        <a:pt x="3581" y="7137"/>
                        <a:pt x="3527" y="6404"/>
                        <a:pt x="3473" y="5672"/>
                      </a:cubicBezTo>
                      <a:lnTo>
                        <a:pt x="3418" y="4424"/>
                      </a:lnTo>
                      <a:cubicBezTo>
                        <a:pt x="3418" y="4370"/>
                        <a:pt x="3364" y="4316"/>
                        <a:pt x="3310" y="4316"/>
                      </a:cubicBezTo>
                      <a:lnTo>
                        <a:pt x="3310" y="4289"/>
                      </a:lnTo>
                      <a:lnTo>
                        <a:pt x="4910" y="4424"/>
                      </a:lnTo>
                      <a:cubicBezTo>
                        <a:pt x="4910" y="4587"/>
                        <a:pt x="4937" y="4777"/>
                        <a:pt x="4964" y="4912"/>
                      </a:cubicBezTo>
                      <a:cubicBezTo>
                        <a:pt x="4964" y="5075"/>
                        <a:pt x="4992" y="5319"/>
                        <a:pt x="4992" y="5536"/>
                      </a:cubicBezTo>
                      <a:cubicBezTo>
                        <a:pt x="5019" y="5726"/>
                        <a:pt x="5019" y="5916"/>
                        <a:pt x="5046" y="6133"/>
                      </a:cubicBezTo>
                      <a:lnTo>
                        <a:pt x="5073" y="6431"/>
                      </a:lnTo>
                      <a:cubicBezTo>
                        <a:pt x="5073" y="6540"/>
                        <a:pt x="5100" y="6621"/>
                        <a:pt x="5127" y="6730"/>
                      </a:cubicBezTo>
                      <a:cubicBezTo>
                        <a:pt x="5141" y="6743"/>
                        <a:pt x="5168" y="6750"/>
                        <a:pt x="5192" y="6750"/>
                      </a:cubicBezTo>
                      <a:cubicBezTo>
                        <a:pt x="5215" y="6750"/>
                        <a:pt x="5236" y="6743"/>
                        <a:pt x="5236" y="6730"/>
                      </a:cubicBezTo>
                      <a:cubicBezTo>
                        <a:pt x="5263" y="6621"/>
                        <a:pt x="5263" y="6513"/>
                        <a:pt x="5236" y="6431"/>
                      </a:cubicBezTo>
                      <a:lnTo>
                        <a:pt x="5236" y="6133"/>
                      </a:lnTo>
                      <a:cubicBezTo>
                        <a:pt x="5236" y="5916"/>
                        <a:pt x="5208" y="5726"/>
                        <a:pt x="5181" y="5509"/>
                      </a:cubicBezTo>
                      <a:cubicBezTo>
                        <a:pt x="5154" y="5184"/>
                        <a:pt x="5127" y="4804"/>
                        <a:pt x="5100" y="4451"/>
                      </a:cubicBezTo>
                      <a:lnTo>
                        <a:pt x="5100" y="4451"/>
                      </a:lnTo>
                      <a:lnTo>
                        <a:pt x="5398" y="4478"/>
                      </a:lnTo>
                      <a:cubicBezTo>
                        <a:pt x="5398" y="4614"/>
                        <a:pt x="5398" y="4750"/>
                        <a:pt x="5398" y="4858"/>
                      </a:cubicBezTo>
                      <a:cubicBezTo>
                        <a:pt x="5398" y="5048"/>
                        <a:pt x="5425" y="5238"/>
                        <a:pt x="5425" y="5401"/>
                      </a:cubicBezTo>
                      <a:cubicBezTo>
                        <a:pt x="5453" y="5780"/>
                        <a:pt x="5453" y="6133"/>
                        <a:pt x="5453" y="6486"/>
                      </a:cubicBezTo>
                      <a:cubicBezTo>
                        <a:pt x="5453" y="7191"/>
                        <a:pt x="5453" y="7923"/>
                        <a:pt x="5453" y="8628"/>
                      </a:cubicBezTo>
                      <a:cubicBezTo>
                        <a:pt x="5453" y="8818"/>
                        <a:pt x="5453" y="9035"/>
                        <a:pt x="5425" y="9225"/>
                      </a:cubicBezTo>
                      <a:cubicBezTo>
                        <a:pt x="5398" y="9415"/>
                        <a:pt x="5398" y="9632"/>
                        <a:pt x="5425" y="9822"/>
                      </a:cubicBezTo>
                      <a:cubicBezTo>
                        <a:pt x="5425" y="9859"/>
                        <a:pt x="5442" y="9873"/>
                        <a:pt x="5463" y="9873"/>
                      </a:cubicBezTo>
                      <a:cubicBezTo>
                        <a:pt x="5488" y="9873"/>
                        <a:pt x="5519" y="9852"/>
                        <a:pt x="5534" y="9822"/>
                      </a:cubicBezTo>
                      <a:cubicBezTo>
                        <a:pt x="5561" y="9659"/>
                        <a:pt x="5588" y="9496"/>
                        <a:pt x="5588" y="9306"/>
                      </a:cubicBezTo>
                      <a:cubicBezTo>
                        <a:pt x="5588" y="9117"/>
                        <a:pt x="5615" y="8954"/>
                        <a:pt x="5615" y="8764"/>
                      </a:cubicBezTo>
                      <a:cubicBezTo>
                        <a:pt x="5642" y="8411"/>
                        <a:pt x="5642" y="8059"/>
                        <a:pt x="5670" y="7706"/>
                      </a:cubicBezTo>
                      <a:cubicBezTo>
                        <a:pt x="5670" y="6974"/>
                        <a:pt x="5642" y="6269"/>
                        <a:pt x="5615" y="5536"/>
                      </a:cubicBezTo>
                      <a:cubicBezTo>
                        <a:pt x="5615" y="5346"/>
                        <a:pt x="5615" y="5156"/>
                        <a:pt x="5588" y="4967"/>
                      </a:cubicBezTo>
                      <a:cubicBezTo>
                        <a:pt x="5588" y="4858"/>
                        <a:pt x="5561" y="4750"/>
                        <a:pt x="5561" y="4641"/>
                      </a:cubicBezTo>
                      <a:cubicBezTo>
                        <a:pt x="5561" y="4587"/>
                        <a:pt x="5561" y="4560"/>
                        <a:pt x="5534" y="4506"/>
                      </a:cubicBezTo>
                      <a:lnTo>
                        <a:pt x="5534" y="4506"/>
                      </a:lnTo>
                      <a:lnTo>
                        <a:pt x="6510" y="4587"/>
                      </a:lnTo>
                      <a:cubicBezTo>
                        <a:pt x="6538" y="4585"/>
                        <a:pt x="6565" y="4583"/>
                        <a:pt x="6593" y="4583"/>
                      </a:cubicBezTo>
                      <a:cubicBezTo>
                        <a:pt x="6890" y="4583"/>
                        <a:pt x="7180" y="4716"/>
                        <a:pt x="7378" y="4939"/>
                      </a:cubicBezTo>
                      <a:cubicBezTo>
                        <a:pt x="7514" y="5184"/>
                        <a:pt x="7568" y="5482"/>
                        <a:pt x="7568" y="5780"/>
                      </a:cubicBezTo>
                      <a:cubicBezTo>
                        <a:pt x="7568" y="6621"/>
                        <a:pt x="7568" y="7462"/>
                        <a:pt x="7541" y="8276"/>
                      </a:cubicBezTo>
                      <a:cubicBezTo>
                        <a:pt x="7541" y="9252"/>
                        <a:pt x="7514" y="10202"/>
                        <a:pt x="7541" y="11178"/>
                      </a:cubicBezTo>
                      <a:cubicBezTo>
                        <a:pt x="7555" y="11232"/>
                        <a:pt x="7602" y="11259"/>
                        <a:pt x="7646" y="11259"/>
                      </a:cubicBezTo>
                      <a:cubicBezTo>
                        <a:pt x="7690" y="11259"/>
                        <a:pt x="7731" y="11232"/>
                        <a:pt x="7731" y="11178"/>
                      </a:cubicBezTo>
                      <a:cubicBezTo>
                        <a:pt x="7785" y="9415"/>
                        <a:pt x="7785" y="7652"/>
                        <a:pt x="7785" y="5916"/>
                      </a:cubicBezTo>
                      <a:cubicBezTo>
                        <a:pt x="7812" y="5590"/>
                        <a:pt x="7758" y="5292"/>
                        <a:pt x="7650" y="4994"/>
                      </a:cubicBezTo>
                      <a:cubicBezTo>
                        <a:pt x="7541" y="4668"/>
                        <a:pt x="7243" y="4451"/>
                        <a:pt x="6917" y="4397"/>
                      </a:cubicBezTo>
                      <a:cubicBezTo>
                        <a:pt x="6727" y="4370"/>
                        <a:pt x="6538" y="4343"/>
                        <a:pt x="6348" y="4343"/>
                      </a:cubicBezTo>
                      <a:lnTo>
                        <a:pt x="5670" y="4289"/>
                      </a:lnTo>
                      <a:lnTo>
                        <a:pt x="4341" y="4153"/>
                      </a:lnTo>
                      <a:lnTo>
                        <a:pt x="3120" y="4044"/>
                      </a:lnTo>
                      <a:cubicBezTo>
                        <a:pt x="3147" y="3882"/>
                        <a:pt x="3174" y="3692"/>
                        <a:pt x="3174" y="3529"/>
                      </a:cubicBezTo>
                      <a:cubicBezTo>
                        <a:pt x="3174" y="3448"/>
                        <a:pt x="3201" y="3339"/>
                        <a:pt x="3201" y="3258"/>
                      </a:cubicBezTo>
                      <a:cubicBezTo>
                        <a:pt x="3201" y="3176"/>
                        <a:pt x="3201" y="3095"/>
                        <a:pt x="3174" y="3014"/>
                      </a:cubicBezTo>
                      <a:cubicBezTo>
                        <a:pt x="3163" y="2991"/>
                        <a:pt x="3151" y="2982"/>
                        <a:pt x="3140" y="2982"/>
                      </a:cubicBezTo>
                      <a:cubicBezTo>
                        <a:pt x="3124" y="2982"/>
                        <a:pt x="3108" y="2998"/>
                        <a:pt x="3093" y="3014"/>
                      </a:cubicBezTo>
                      <a:cubicBezTo>
                        <a:pt x="3066" y="3068"/>
                        <a:pt x="3039" y="3149"/>
                        <a:pt x="3039" y="3231"/>
                      </a:cubicBezTo>
                      <a:cubicBezTo>
                        <a:pt x="3011" y="3339"/>
                        <a:pt x="3011" y="3421"/>
                        <a:pt x="3011" y="3502"/>
                      </a:cubicBezTo>
                      <a:cubicBezTo>
                        <a:pt x="3011" y="3692"/>
                        <a:pt x="2984" y="3855"/>
                        <a:pt x="2984" y="4017"/>
                      </a:cubicBezTo>
                      <a:cubicBezTo>
                        <a:pt x="2973" y="4006"/>
                        <a:pt x="2962" y="3999"/>
                        <a:pt x="2951" y="3999"/>
                      </a:cubicBezTo>
                      <a:cubicBezTo>
                        <a:pt x="2935" y="3999"/>
                        <a:pt x="2919" y="4013"/>
                        <a:pt x="2903" y="4044"/>
                      </a:cubicBezTo>
                      <a:lnTo>
                        <a:pt x="2252" y="3990"/>
                      </a:lnTo>
                      <a:cubicBezTo>
                        <a:pt x="2279" y="3963"/>
                        <a:pt x="2279" y="3963"/>
                        <a:pt x="2279" y="3936"/>
                      </a:cubicBezTo>
                      <a:cubicBezTo>
                        <a:pt x="2333" y="3692"/>
                        <a:pt x="2333" y="3448"/>
                        <a:pt x="2360" y="3176"/>
                      </a:cubicBezTo>
                      <a:cubicBezTo>
                        <a:pt x="2360" y="2932"/>
                        <a:pt x="2388" y="2688"/>
                        <a:pt x="2388" y="2417"/>
                      </a:cubicBezTo>
                      <a:cubicBezTo>
                        <a:pt x="2415" y="1902"/>
                        <a:pt x="2442" y="1413"/>
                        <a:pt x="2469" y="898"/>
                      </a:cubicBezTo>
                      <a:cubicBezTo>
                        <a:pt x="2469" y="762"/>
                        <a:pt x="2469" y="627"/>
                        <a:pt x="2496" y="491"/>
                      </a:cubicBezTo>
                      <a:cubicBezTo>
                        <a:pt x="2523" y="328"/>
                        <a:pt x="2523" y="193"/>
                        <a:pt x="2496" y="57"/>
                      </a:cubicBezTo>
                      <a:cubicBezTo>
                        <a:pt x="2479" y="24"/>
                        <a:pt x="2442" y="1"/>
                        <a:pt x="2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31"/>
                <p:cNvSpPr/>
                <p:nvPr/>
              </p:nvSpPr>
              <p:spPr>
                <a:xfrm>
                  <a:off x="3061025" y="3459125"/>
                  <a:ext cx="188950" cy="2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8" h="10043" extrusionOk="0">
                      <a:moveTo>
                        <a:pt x="2201" y="0"/>
                      </a:moveTo>
                      <a:cubicBezTo>
                        <a:pt x="2184" y="0"/>
                        <a:pt x="2171" y="7"/>
                        <a:pt x="2171" y="20"/>
                      </a:cubicBezTo>
                      <a:cubicBezTo>
                        <a:pt x="2116" y="237"/>
                        <a:pt x="2089" y="427"/>
                        <a:pt x="2116" y="644"/>
                      </a:cubicBezTo>
                      <a:lnTo>
                        <a:pt x="2116" y="1241"/>
                      </a:lnTo>
                      <a:lnTo>
                        <a:pt x="2116" y="1865"/>
                      </a:lnTo>
                      <a:lnTo>
                        <a:pt x="2116" y="2163"/>
                      </a:lnTo>
                      <a:lnTo>
                        <a:pt x="2116" y="2299"/>
                      </a:lnTo>
                      <a:lnTo>
                        <a:pt x="2116" y="2326"/>
                      </a:lnTo>
                      <a:lnTo>
                        <a:pt x="2116" y="2353"/>
                      </a:lnTo>
                      <a:cubicBezTo>
                        <a:pt x="2089" y="2380"/>
                        <a:pt x="2089" y="2407"/>
                        <a:pt x="2116" y="2434"/>
                      </a:cubicBezTo>
                      <a:lnTo>
                        <a:pt x="1709" y="2380"/>
                      </a:lnTo>
                      <a:lnTo>
                        <a:pt x="1031" y="2299"/>
                      </a:lnTo>
                      <a:lnTo>
                        <a:pt x="706" y="2245"/>
                      </a:lnTo>
                      <a:lnTo>
                        <a:pt x="516" y="2217"/>
                      </a:lnTo>
                      <a:lnTo>
                        <a:pt x="380" y="2217"/>
                      </a:lnTo>
                      <a:cubicBezTo>
                        <a:pt x="299" y="2190"/>
                        <a:pt x="299" y="2028"/>
                        <a:pt x="272" y="1973"/>
                      </a:cubicBezTo>
                      <a:cubicBezTo>
                        <a:pt x="272" y="1892"/>
                        <a:pt x="245" y="1729"/>
                        <a:pt x="245" y="1621"/>
                      </a:cubicBezTo>
                      <a:cubicBezTo>
                        <a:pt x="218" y="1404"/>
                        <a:pt x="218" y="1160"/>
                        <a:pt x="191" y="943"/>
                      </a:cubicBezTo>
                      <a:cubicBezTo>
                        <a:pt x="191" y="895"/>
                        <a:pt x="154" y="866"/>
                        <a:pt x="123" y="866"/>
                      </a:cubicBezTo>
                      <a:cubicBezTo>
                        <a:pt x="101" y="866"/>
                        <a:pt x="82" y="881"/>
                        <a:pt x="82" y="916"/>
                      </a:cubicBezTo>
                      <a:cubicBezTo>
                        <a:pt x="1" y="1322"/>
                        <a:pt x="28" y="1756"/>
                        <a:pt x="109" y="2163"/>
                      </a:cubicBezTo>
                      <a:cubicBezTo>
                        <a:pt x="136" y="2245"/>
                        <a:pt x="163" y="2299"/>
                        <a:pt x="218" y="2353"/>
                      </a:cubicBezTo>
                      <a:cubicBezTo>
                        <a:pt x="299" y="2407"/>
                        <a:pt x="380" y="2434"/>
                        <a:pt x="489" y="2434"/>
                      </a:cubicBezTo>
                      <a:lnTo>
                        <a:pt x="625" y="2434"/>
                      </a:lnTo>
                      <a:cubicBezTo>
                        <a:pt x="597" y="2597"/>
                        <a:pt x="597" y="2760"/>
                        <a:pt x="625" y="2923"/>
                      </a:cubicBezTo>
                      <a:lnTo>
                        <a:pt x="625" y="3411"/>
                      </a:lnTo>
                      <a:lnTo>
                        <a:pt x="625" y="3872"/>
                      </a:lnTo>
                      <a:cubicBezTo>
                        <a:pt x="625" y="4035"/>
                        <a:pt x="652" y="4198"/>
                        <a:pt x="679" y="4360"/>
                      </a:cubicBezTo>
                      <a:cubicBezTo>
                        <a:pt x="679" y="4387"/>
                        <a:pt x="699" y="4401"/>
                        <a:pt x="719" y="4401"/>
                      </a:cubicBezTo>
                      <a:cubicBezTo>
                        <a:pt x="740" y="4401"/>
                        <a:pt x="760" y="4387"/>
                        <a:pt x="760" y="4360"/>
                      </a:cubicBezTo>
                      <a:cubicBezTo>
                        <a:pt x="787" y="4198"/>
                        <a:pt x="787" y="4062"/>
                        <a:pt x="787" y="3899"/>
                      </a:cubicBezTo>
                      <a:lnTo>
                        <a:pt x="787" y="3411"/>
                      </a:lnTo>
                      <a:lnTo>
                        <a:pt x="787" y="2923"/>
                      </a:lnTo>
                      <a:cubicBezTo>
                        <a:pt x="787" y="2760"/>
                        <a:pt x="787" y="2597"/>
                        <a:pt x="733" y="2434"/>
                      </a:cubicBezTo>
                      <a:lnTo>
                        <a:pt x="733" y="2434"/>
                      </a:lnTo>
                      <a:lnTo>
                        <a:pt x="1031" y="2489"/>
                      </a:lnTo>
                      <a:cubicBezTo>
                        <a:pt x="1004" y="3113"/>
                        <a:pt x="1004" y="3709"/>
                        <a:pt x="977" y="4333"/>
                      </a:cubicBezTo>
                      <a:cubicBezTo>
                        <a:pt x="950" y="4957"/>
                        <a:pt x="950" y="5662"/>
                        <a:pt x="923" y="6313"/>
                      </a:cubicBezTo>
                      <a:cubicBezTo>
                        <a:pt x="896" y="6693"/>
                        <a:pt x="896" y="7046"/>
                        <a:pt x="950" y="7425"/>
                      </a:cubicBezTo>
                      <a:cubicBezTo>
                        <a:pt x="950" y="7439"/>
                        <a:pt x="970" y="7446"/>
                        <a:pt x="991" y="7446"/>
                      </a:cubicBezTo>
                      <a:cubicBezTo>
                        <a:pt x="1011" y="7446"/>
                        <a:pt x="1031" y="7439"/>
                        <a:pt x="1031" y="7425"/>
                      </a:cubicBezTo>
                      <a:cubicBezTo>
                        <a:pt x="1086" y="7100"/>
                        <a:pt x="1113" y="6774"/>
                        <a:pt x="1113" y="6449"/>
                      </a:cubicBezTo>
                      <a:cubicBezTo>
                        <a:pt x="1113" y="6123"/>
                        <a:pt x="1113" y="5798"/>
                        <a:pt x="1140" y="5472"/>
                      </a:cubicBezTo>
                      <a:cubicBezTo>
                        <a:pt x="1140" y="4821"/>
                        <a:pt x="1167" y="4143"/>
                        <a:pt x="1167" y="3492"/>
                      </a:cubicBezTo>
                      <a:lnTo>
                        <a:pt x="1167" y="2516"/>
                      </a:lnTo>
                      <a:lnTo>
                        <a:pt x="2415" y="2651"/>
                      </a:lnTo>
                      <a:cubicBezTo>
                        <a:pt x="2496" y="2651"/>
                        <a:pt x="2577" y="2679"/>
                        <a:pt x="2659" y="2706"/>
                      </a:cubicBezTo>
                      <a:cubicBezTo>
                        <a:pt x="2740" y="2733"/>
                        <a:pt x="2767" y="2814"/>
                        <a:pt x="2794" y="2868"/>
                      </a:cubicBezTo>
                      <a:cubicBezTo>
                        <a:pt x="2822" y="3058"/>
                        <a:pt x="2822" y="3248"/>
                        <a:pt x="2849" y="3438"/>
                      </a:cubicBezTo>
                      <a:cubicBezTo>
                        <a:pt x="2849" y="3872"/>
                        <a:pt x="2849" y="4306"/>
                        <a:pt x="2849" y="4740"/>
                      </a:cubicBezTo>
                      <a:cubicBezTo>
                        <a:pt x="2849" y="4957"/>
                        <a:pt x="2822" y="5174"/>
                        <a:pt x="2794" y="5391"/>
                      </a:cubicBezTo>
                      <a:cubicBezTo>
                        <a:pt x="2794" y="5581"/>
                        <a:pt x="2767" y="5716"/>
                        <a:pt x="2767" y="5906"/>
                      </a:cubicBezTo>
                      <a:cubicBezTo>
                        <a:pt x="2767" y="6042"/>
                        <a:pt x="2794" y="6205"/>
                        <a:pt x="2876" y="6340"/>
                      </a:cubicBezTo>
                      <a:lnTo>
                        <a:pt x="2876" y="6639"/>
                      </a:lnTo>
                      <a:lnTo>
                        <a:pt x="2876" y="7046"/>
                      </a:lnTo>
                      <a:lnTo>
                        <a:pt x="2876" y="7452"/>
                      </a:lnTo>
                      <a:cubicBezTo>
                        <a:pt x="2849" y="7588"/>
                        <a:pt x="2876" y="7724"/>
                        <a:pt x="2903" y="7859"/>
                      </a:cubicBezTo>
                      <a:cubicBezTo>
                        <a:pt x="2917" y="7873"/>
                        <a:pt x="2937" y="7880"/>
                        <a:pt x="2957" y="7880"/>
                      </a:cubicBezTo>
                      <a:cubicBezTo>
                        <a:pt x="2978" y="7880"/>
                        <a:pt x="2998" y="7873"/>
                        <a:pt x="3011" y="7859"/>
                      </a:cubicBezTo>
                      <a:cubicBezTo>
                        <a:pt x="3039" y="7724"/>
                        <a:pt x="3039" y="7588"/>
                        <a:pt x="3039" y="7452"/>
                      </a:cubicBezTo>
                      <a:lnTo>
                        <a:pt x="3039" y="7073"/>
                      </a:lnTo>
                      <a:lnTo>
                        <a:pt x="3039" y="6666"/>
                      </a:lnTo>
                      <a:lnTo>
                        <a:pt x="3039" y="6530"/>
                      </a:lnTo>
                      <a:cubicBezTo>
                        <a:pt x="3120" y="6584"/>
                        <a:pt x="3201" y="6639"/>
                        <a:pt x="3310" y="6666"/>
                      </a:cubicBezTo>
                      <a:lnTo>
                        <a:pt x="3310" y="6693"/>
                      </a:lnTo>
                      <a:lnTo>
                        <a:pt x="3310" y="6910"/>
                      </a:lnTo>
                      <a:lnTo>
                        <a:pt x="3310" y="7371"/>
                      </a:lnTo>
                      <a:lnTo>
                        <a:pt x="3310" y="8239"/>
                      </a:lnTo>
                      <a:lnTo>
                        <a:pt x="3310" y="9107"/>
                      </a:lnTo>
                      <a:lnTo>
                        <a:pt x="3310" y="9568"/>
                      </a:lnTo>
                      <a:cubicBezTo>
                        <a:pt x="3283" y="9704"/>
                        <a:pt x="3310" y="9866"/>
                        <a:pt x="3337" y="10002"/>
                      </a:cubicBezTo>
                      <a:cubicBezTo>
                        <a:pt x="3337" y="10029"/>
                        <a:pt x="3357" y="10043"/>
                        <a:pt x="3381" y="10043"/>
                      </a:cubicBezTo>
                      <a:cubicBezTo>
                        <a:pt x="3405" y="10043"/>
                        <a:pt x="3432" y="10029"/>
                        <a:pt x="3445" y="10002"/>
                      </a:cubicBezTo>
                      <a:cubicBezTo>
                        <a:pt x="3473" y="9866"/>
                        <a:pt x="3500" y="9704"/>
                        <a:pt x="3500" y="9568"/>
                      </a:cubicBezTo>
                      <a:lnTo>
                        <a:pt x="3500" y="9107"/>
                      </a:lnTo>
                      <a:lnTo>
                        <a:pt x="3500" y="8239"/>
                      </a:lnTo>
                      <a:lnTo>
                        <a:pt x="3500" y="7371"/>
                      </a:lnTo>
                      <a:lnTo>
                        <a:pt x="3500" y="6910"/>
                      </a:lnTo>
                      <a:lnTo>
                        <a:pt x="3500" y="6693"/>
                      </a:lnTo>
                      <a:cubicBezTo>
                        <a:pt x="3825" y="6801"/>
                        <a:pt x="4205" y="6856"/>
                        <a:pt x="4557" y="6937"/>
                      </a:cubicBezTo>
                      <a:cubicBezTo>
                        <a:pt x="5507" y="7154"/>
                        <a:pt x="6456" y="7371"/>
                        <a:pt x="7406" y="7561"/>
                      </a:cubicBezTo>
                      <a:cubicBezTo>
                        <a:pt x="7411" y="7563"/>
                        <a:pt x="7416" y="7564"/>
                        <a:pt x="7422" y="7564"/>
                      </a:cubicBezTo>
                      <a:cubicBezTo>
                        <a:pt x="7497" y="7564"/>
                        <a:pt x="7557" y="7395"/>
                        <a:pt x="7406" y="7344"/>
                      </a:cubicBezTo>
                      <a:cubicBezTo>
                        <a:pt x="6863" y="7208"/>
                        <a:pt x="6321" y="7100"/>
                        <a:pt x="5778" y="6991"/>
                      </a:cubicBezTo>
                      <a:cubicBezTo>
                        <a:pt x="5751" y="6530"/>
                        <a:pt x="5697" y="6042"/>
                        <a:pt x="5642" y="5581"/>
                      </a:cubicBezTo>
                      <a:lnTo>
                        <a:pt x="5642" y="5581"/>
                      </a:lnTo>
                      <a:cubicBezTo>
                        <a:pt x="5650" y="5589"/>
                        <a:pt x="5658" y="5592"/>
                        <a:pt x="5666" y="5592"/>
                      </a:cubicBezTo>
                      <a:cubicBezTo>
                        <a:pt x="5685" y="5592"/>
                        <a:pt x="5705" y="5573"/>
                        <a:pt x="5724" y="5554"/>
                      </a:cubicBezTo>
                      <a:cubicBezTo>
                        <a:pt x="5724" y="5445"/>
                        <a:pt x="5751" y="5310"/>
                        <a:pt x="5724" y="5174"/>
                      </a:cubicBezTo>
                      <a:lnTo>
                        <a:pt x="5724" y="4767"/>
                      </a:lnTo>
                      <a:lnTo>
                        <a:pt x="5724" y="3953"/>
                      </a:lnTo>
                      <a:cubicBezTo>
                        <a:pt x="5724" y="3940"/>
                        <a:pt x="5703" y="3933"/>
                        <a:pt x="5683" y="3933"/>
                      </a:cubicBezTo>
                      <a:cubicBezTo>
                        <a:pt x="5663" y="3933"/>
                        <a:pt x="5642" y="3940"/>
                        <a:pt x="5642" y="3953"/>
                      </a:cubicBezTo>
                      <a:lnTo>
                        <a:pt x="5642" y="4767"/>
                      </a:lnTo>
                      <a:lnTo>
                        <a:pt x="5642" y="4984"/>
                      </a:lnTo>
                      <a:cubicBezTo>
                        <a:pt x="5615" y="4632"/>
                        <a:pt x="5588" y="4279"/>
                        <a:pt x="5561" y="3926"/>
                      </a:cubicBezTo>
                      <a:cubicBezTo>
                        <a:pt x="5588" y="3791"/>
                        <a:pt x="5588" y="3682"/>
                        <a:pt x="5588" y="3547"/>
                      </a:cubicBezTo>
                      <a:lnTo>
                        <a:pt x="5588" y="3058"/>
                      </a:lnTo>
                      <a:lnTo>
                        <a:pt x="5588" y="2028"/>
                      </a:lnTo>
                      <a:cubicBezTo>
                        <a:pt x="5588" y="1987"/>
                        <a:pt x="5561" y="1967"/>
                        <a:pt x="5534" y="1967"/>
                      </a:cubicBezTo>
                      <a:cubicBezTo>
                        <a:pt x="5507" y="1967"/>
                        <a:pt x="5480" y="1987"/>
                        <a:pt x="5480" y="2028"/>
                      </a:cubicBezTo>
                      <a:lnTo>
                        <a:pt x="5480" y="2977"/>
                      </a:lnTo>
                      <a:cubicBezTo>
                        <a:pt x="5453" y="2977"/>
                        <a:pt x="5425" y="3004"/>
                        <a:pt x="5425" y="3031"/>
                      </a:cubicBezTo>
                      <a:cubicBezTo>
                        <a:pt x="5398" y="3140"/>
                        <a:pt x="5371" y="3275"/>
                        <a:pt x="5398" y="3384"/>
                      </a:cubicBezTo>
                      <a:lnTo>
                        <a:pt x="5398" y="3791"/>
                      </a:lnTo>
                      <a:cubicBezTo>
                        <a:pt x="5398" y="4062"/>
                        <a:pt x="5398" y="4306"/>
                        <a:pt x="5425" y="4577"/>
                      </a:cubicBezTo>
                      <a:cubicBezTo>
                        <a:pt x="5453" y="5093"/>
                        <a:pt x="5507" y="5608"/>
                        <a:pt x="5561" y="6123"/>
                      </a:cubicBezTo>
                      <a:cubicBezTo>
                        <a:pt x="5588" y="6395"/>
                        <a:pt x="5615" y="6666"/>
                        <a:pt x="5670" y="6937"/>
                      </a:cubicBezTo>
                      <a:lnTo>
                        <a:pt x="4991" y="6774"/>
                      </a:lnTo>
                      <a:lnTo>
                        <a:pt x="3988" y="6557"/>
                      </a:lnTo>
                      <a:cubicBezTo>
                        <a:pt x="4015" y="6340"/>
                        <a:pt x="3988" y="6123"/>
                        <a:pt x="3988" y="5906"/>
                      </a:cubicBezTo>
                      <a:lnTo>
                        <a:pt x="3988" y="5527"/>
                      </a:lnTo>
                      <a:cubicBezTo>
                        <a:pt x="3988" y="5391"/>
                        <a:pt x="3961" y="5255"/>
                        <a:pt x="3934" y="5147"/>
                      </a:cubicBezTo>
                      <a:cubicBezTo>
                        <a:pt x="3920" y="5120"/>
                        <a:pt x="3907" y="5106"/>
                        <a:pt x="3893" y="5106"/>
                      </a:cubicBezTo>
                      <a:cubicBezTo>
                        <a:pt x="3879" y="5106"/>
                        <a:pt x="3866" y="5120"/>
                        <a:pt x="3852" y="5147"/>
                      </a:cubicBezTo>
                      <a:cubicBezTo>
                        <a:pt x="3825" y="5255"/>
                        <a:pt x="3798" y="5391"/>
                        <a:pt x="3825" y="5527"/>
                      </a:cubicBezTo>
                      <a:lnTo>
                        <a:pt x="3825" y="5906"/>
                      </a:lnTo>
                      <a:lnTo>
                        <a:pt x="3825" y="6530"/>
                      </a:lnTo>
                      <a:lnTo>
                        <a:pt x="3717" y="6503"/>
                      </a:lnTo>
                      <a:lnTo>
                        <a:pt x="3418" y="6449"/>
                      </a:lnTo>
                      <a:cubicBezTo>
                        <a:pt x="3405" y="6435"/>
                        <a:pt x="3391" y="6428"/>
                        <a:pt x="3378" y="6428"/>
                      </a:cubicBezTo>
                      <a:cubicBezTo>
                        <a:pt x="3364" y="6428"/>
                        <a:pt x="3350" y="6435"/>
                        <a:pt x="3337" y="6449"/>
                      </a:cubicBezTo>
                      <a:cubicBezTo>
                        <a:pt x="3283" y="6422"/>
                        <a:pt x="3201" y="6395"/>
                        <a:pt x="3147" y="6367"/>
                      </a:cubicBezTo>
                      <a:cubicBezTo>
                        <a:pt x="3066" y="6286"/>
                        <a:pt x="2984" y="6178"/>
                        <a:pt x="2984" y="6042"/>
                      </a:cubicBezTo>
                      <a:cubicBezTo>
                        <a:pt x="2957" y="5879"/>
                        <a:pt x="2957" y="5716"/>
                        <a:pt x="2984" y="5581"/>
                      </a:cubicBezTo>
                      <a:cubicBezTo>
                        <a:pt x="2984" y="5364"/>
                        <a:pt x="3011" y="5174"/>
                        <a:pt x="3039" y="4957"/>
                      </a:cubicBezTo>
                      <a:cubicBezTo>
                        <a:pt x="3039" y="4523"/>
                        <a:pt x="3066" y="4116"/>
                        <a:pt x="3039" y="3682"/>
                      </a:cubicBezTo>
                      <a:cubicBezTo>
                        <a:pt x="3039" y="3492"/>
                        <a:pt x="3011" y="3275"/>
                        <a:pt x="2984" y="3058"/>
                      </a:cubicBezTo>
                      <a:cubicBezTo>
                        <a:pt x="2984" y="2896"/>
                        <a:pt x="2957" y="2760"/>
                        <a:pt x="2849" y="2624"/>
                      </a:cubicBezTo>
                      <a:cubicBezTo>
                        <a:pt x="2713" y="2516"/>
                        <a:pt x="2523" y="2462"/>
                        <a:pt x="2333" y="2462"/>
                      </a:cubicBezTo>
                      <a:lnTo>
                        <a:pt x="2198" y="2462"/>
                      </a:lnTo>
                      <a:cubicBezTo>
                        <a:pt x="2333" y="2407"/>
                        <a:pt x="2306" y="2163"/>
                        <a:pt x="2306" y="2055"/>
                      </a:cubicBezTo>
                      <a:lnTo>
                        <a:pt x="2306" y="1377"/>
                      </a:lnTo>
                      <a:lnTo>
                        <a:pt x="2306" y="699"/>
                      </a:lnTo>
                      <a:cubicBezTo>
                        <a:pt x="2333" y="482"/>
                        <a:pt x="2306" y="265"/>
                        <a:pt x="2252" y="20"/>
                      </a:cubicBezTo>
                      <a:cubicBezTo>
                        <a:pt x="2238" y="7"/>
                        <a:pt x="2218" y="0"/>
                        <a:pt x="220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31"/>
                <p:cNvSpPr/>
                <p:nvPr/>
              </p:nvSpPr>
              <p:spPr>
                <a:xfrm>
                  <a:off x="2631800" y="4065675"/>
                  <a:ext cx="6800" cy="20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" h="8199" extrusionOk="0">
                      <a:moveTo>
                        <a:pt x="190" y="0"/>
                      </a:moveTo>
                      <a:cubicBezTo>
                        <a:pt x="163" y="0"/>
                        <a:pt x="136" y="21"/>
                        <a:pt x="136" y="61"/>
                      </a:cubicBezTo>
                      <a:cubicBezTo>
                        <a:pt x="109" y="604"/>
                        <a:pt x="82" y="1119"/>
                        <a:pt x="82" y="1635"/>
                      </a:cubicBezTo>
                      <a:cubicBezTo>
                        <a:pt x="55" y="2150"/>
                        <a:pt x="55" y="2692"/>
                        <a:pt x="55" y="3208"/>
                      </a:cubicBezTo>
                      <a:lnTo>
                        <a:pt x="0" y="6354"/>
                      </a:lnTo>
                      <a:lnTo>
                        <a:pt x="0" y="7222"/>
                      </a:lnTo>
                      <a:lnTo>
                        <a:pt x="0" y="8117"/>
                      </a:lnTo>
                      <a:cubicBezTo>
                        <a:pt x="14" y="8171"/>
                        <a:pt x="61" y="8199"/>
                        <a:pt x="109" y="8199"/>
                      </a:cubicBezTo>
                      <a:cubicBezTo>
                        <a:pt x="156" y="8199"/>
                        <a:pt x="204" y="8171"/>
                        <a:pt x="217" y="8117"/>
                      </a:cubicBezTo>
                      <a:cubicBezTo>
                        <a:pt x="217" y="7602"/>
                        <a:pt x="217" y="7086"/>
                        <a:pt x="217" y="6571"/>
                      </a:cubicBezTo>
                      <a:cubicBezTo>
                        <a:pt x="244" y="6029"/>
                        <a:pt x="217" y="5513"/>
                        <a:pt x="244" y="4971"/>
                      </a:cubicBezTo>
                      <a:cubicBezTo>
                        <a:pt x="244" y="3940"/>
                        <a:pt x="244" y="2882"/>
                        <a:pt x="272" y="1852"/>
                      </a:cubicBezTo>
                      <a:cubicBezTo>
                        <a:pt x="272" y="1255"/>
                        <a:pt x="272" y="658"/>
                        <a:pt x="244" y="61"/>
                      </a:cubicBezTo>
                      <a:cubicBezTo>
                        <a:pt x="244" y="21"/>
                        <a:pt x="217" y="0"/>
                        <a:pt x="1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31"/>
                <p:cNvSpPr/>
                <p:nvPr/>
              </p:nvSpPr>
              <p:spPr>
                <a:xfrm>
                  <a:off x="2641975" y="4101450"/>
                  <a:ext cx="6125" cy="10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" h="4188" extrusionOk="0">
                      <a:moveTo>
                        <a:pt x="173" y="0"/>
                      </a:moveTo>
                      <a:cubicBezTo>
                        <a:pt x="149" y="0"/>
                        <a:pt x="122" y="14"/>
                        <a:pt x="109" y="41"/>
                      </a:cubicBezTo>
                      <a:cubicBezTo>
                        <a:pt x="109" y="312"/>
                        <a:pt x="54" y="583"/>
                        <a:pt x="54" y="855"/>
                      </a:cubicBezTo>
                      <a:cubicBezTo>
                        <a:pt x="27" y="1099"/>
                        <a:pt x="27" y="1370"/>
                        <a:pt x="27" y="1641"/>
                      </a:cubicBezTo>
                      <a:lnTo>
                        <a:pt x="27" y="3241"/>
                      </a:lnTo>
                      <a:lnTo>
                        <a:pt x="27" y="3703"/>
                      </a:lnTo>
                      <a:cubicBezTo>
                        <a:pt x="0" y="3838"/>
                        <a:pt x="27" y="4001"/>
                        <a:pt x="82" y="4137"/>
                      </a:cubicBezTo>
                      <a:cubicBezTo>
                        <a:pt x="94" y="4173"/>
                        <a:pt x="117" y="4188"/>
                        <a:pt x="141" y="4188"/>
                      </a:cubicBezTo>
                      <a:cubicBezTo>
                        <a:pt x="171" y="4188"/>
                        <a:pt x="202" y="4166"/>
                        <a:pt x="217" y="4137"/>
                      </a:cubicBezTo>
                      <a:cubicBezTo>
                        <a:pt x="244" y="4001"/>
                        <a:pt x="244" y="3865"/>
                        <a:pt x="217" y="3730"/>
                      </a:cubicBezTo>
                      <a:cubicBezTo>
                        <a:pt x="244" y="3594"/>
                        <a:pt x="217" y="3458"/>
                        <a:pt x="217" y="3323"/>
                      </a:cubicBezTo>
                      <a:cubicBezTo>
                        <a:pt x="217" y="3079"/>
                        <a:pt x="217" y="2807"/>
                        <a:pt x="217" y="2536"/>
                      </a:cubicBezTo>
                      <a:lnTo>
                        <a:pt x="217" y="936"/>
                      </a:lnTo>
                      <a:lnTo>
                        <a:pt x="217" y="41"/>
                      </a:lnTo>
                      <a:cubicBezTo>
                        <a:pt x="217" y="14"/>
                        <a:pt x="197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31"/>
                <p:cNvSpPr/>
                <p:nvPr/>
              </p:nvSpPr>
              <p:spPr>
                <a:xfrm>
                  <a:off x="3162750" y="3566425"/>
                  <a:ext cx="4775" cy="4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1954" extrusionOk="0">
                      <a:moveTo>
                        <a:pt x="68" y="0"/>
                      </a:moveTo>
                      <a:cubicBezTo>
                        <a:pt x="48" y="0"/>
                        <a:pt x="27" y="14"/>
                        <a:pt x="27" y="41"/>
                      </a:cubicBezTo>
                      <a:cubicBezTo>
                        <a:pt x="0" y="367"/>
                        <a:pt x="0" y="692"/>
                        <a:pt x="0" y="1018"/>
                      </a:cubicBezTo>
                      <a:cubicBezTo>
                        <a:pt x="0" y="1153"/>
                        <a:pt x="27" y="1316"/>
                        <a:pt x="27" y="1479"/>
                      </a:cubicBezTo>
                      <a:cubicBezTo>
                        <a:pt x="27" y="1533"/>
                        <a:pt x="27" y="1614"/>
                        <a:pt x="55" y="1696"/>
                      </a:cubicBezTo>
                      <a:cubicBezTo>
                        <a:pt x="55" y="1777"/>
                        <a:pt x="55" y="1858"/>
                        <a:pt x="82" y="1913"/>
                      </a:cubicBezTo>
                      <a:cubicBezTo>
                        <a:pt x="95" y="1940"/>
                        <a:pt x="116" y="1953"/>
                        <a:pt x="136" y="1953"/>
                      </a:cubicBezTo>
                      <a:cubicBezTo>
                        <a:pt x="156" y="1953"/>
                        <a:pt x="177" y="1940"/>
                        <a:pt x="190" y="1913"/>
                      </a:cubicBezTo>
                      <a:cubicBezTo>
                        <a:pt x="190" y="1831"/>
                        <a:pt x="190" y="1777"/>
                        <a:pt x="190" y="1696"/>
                      </a:cubicBezTo>
                      <a:lnTo>
                        <a:pt x="163" y="1452"/>
                      </a:lnTo>
                      <a:cubicBezTo>
                        <a:pt x="163" y="1316"/>
                        <a:pt x="163" y="1153"/>
                        <a:pt x="136" y="990"/>
                      </a:cubicBezTo>
                      <a:cubicBezTo>
                        <a:pt x="136" y="665"/>
                        <a:pt x="109" y="367"/>
                        <a:pt x="109" y="41"/>
                      </a:cubicBezTo>
                      <a:cubicBezTo>
                        <a:pt x="109" y="14"/>
                        <a:pt x="88" y="0"/>
                        <a:pt x="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55" name="Google Shape;355;p31"/>
                <p:cNvGrpSpPr/>
                <p:nvPr/>
              </p:nvGrpSpPr>
              <p:grpSpPr>
                <a:xfrm>
                  <a:off x="1205075" y="3110400"/>
                  <a:ext cx="2490000" cy="1562500"/>
                  <a:chOff x="1205075" y="3110400"/>
                  <a:chExt cx="2490000" cy="1562500"/>
                </a:xfrm>
              </p:grpSpPr>
              <p:sp>
                <p:nvSpPr>
                  <p:cNvPr id="356" name="Google Shape;356;p31"/>
                  <p:cNvSpPr/>
                  <p:nvPr/>
                </p:nvSpPr>
                <p:spPr>
                  <a:xfrm>
                    <a:off x="1211175" y="3113875"/>
                    <a:ext cx="2479150" cy="437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166" h="17493" extrusionOk="0">
                        <a:moveTo>
                          <a:pt x="27497" y="2407"/>
                        </a:moveTo>
                        <a:cubicBezTo>
                          <a:pt x="27494" y="2407"/>
                          <a:pt x="27493" y="2412"/>
                          <a:pt x="27492" y="2419"/>
                        </a:cubicBezTo>
                        <a:lnTo>
                          <a:pt x="27492" y="2419"/>
                        </a:lnTo>
                        <a:cubicBezTo>
                          <a:pt x="27500" y="2415"/>
                          <a:pt x="27504" y="2411"/>
                          <a:pt x="27504" y="2411"/>
                        </a:cubicBezTo>
                        <a:cubicBezTo>
                          <a:pt x="27501" y="2408"/>
                          <a:pt x="27499" y="2407"/>
                          <a:pt x="27497" y="2407"/>
                        </a:cubicBezTo>
                        <a:close/>
                        <a:moveTo>
                          <a:pt x="82718" y="0"/>
                        </a:moveTo>
                        <a:cubicBezTo>
                          <a:pt x="82602" y="0"/>
                          <a:pt x="82496" y="134"/>
                          <a:pt x="82457" y="269"/>
                        </a:cubicBezTo>
                        <a:cubicBezTo>
                          <a:pt x="82403" y="404"/>
                          <a:pt x="82376" y="540"/>
                          <a:pt x="82403" y="675"/>
                        </a:cubicBezTo>
                        <a:cubicBezTo>
                          <a:pt x="82430" y="784"/>
                          <a:pt x="82457" y="892"/>
                          <a:pt x="82457" y="1001"/>
                        </a:cubicBezTo>
                        <a:cubicBezTo>
                          <a:pt x="82474" y="1068"/>
                          <a:pt x="82418" y="1114"/>
                          <a:pt x="82360" y="1114"/>
                        </a:cubicBezTo>
                        <a:cubicBezTo>
                          <a:pt x="82325" y="1114"/>
                          <a:pt x="82288" y="1097"/>
                          <a:pt x="82267" y="1055"/>
                        </a:cubicBezTo>
                        <a:cubicBezTo>
                          <a:pt x="82213" y="947"/>
                          <a:pt x="82186" y="811"/>
                          <a:pt x="82186" y="703"/>
                        </a:cubicBezTo>
                        <a:cubicBezTo>
                          <a:pt x="82159" y="648"/>
                          <a:pt x="82132" y="594"/>
                          <a:pt x="82105" y="540"/>
                        </a:cubicBezTo>
                        <a:cubicBezTo>
                          <a:pt x="82078" y="458"/>
                          <a:pt x="82023" y="404"/>
                          <a:pt x="81969" y="350"/>
                        </a:cubicBezTo>
                        <a:cubicBezTo>
                          <a:pt x="81947" y="306"/>
                          <a:pt x="81907" y="261"/>
                          <a:pt x="81848" y="261"/>
                        </a:cubicBezTo>
                        <a:cubicBezTo>
                          <a:pt x="81835" y="261"/>
                          <a:pt x="81821" y="264"/>
                          <a:pt x="81806" y="269"/>
                        </a:cubicBezTo>
                        <a:cubicBezTo>
                          <a:pt x="81752" y="323"/>
                          <a:pt x="81725" y="458"/>
                          <a:pt x="81725" y="513"/>
                        </a:cubicBezTo>
                        <a:cubicBezTo>
                          <a:pt x="81698" y="594"/>
                          <a:pt x="81698" y="675"/>
                          <a:pt x="81698" y="757"/>
                        </a:cubicBezTo>
                        <a:cubicBezTo>
                          <a:pt x="81671" y="892"/>
                          <a:pt x="81698" y="1001"/>
                          <a:pt x="81725" y="1137"/>
                        </a:cubicBezTo>
                        <a:lnTo>
                          <a:pt x="81779" y="1272"/>
                        </a:lnTo>
                        <a:cubicBezTo>
                          <a:pt x="81795" y="1351"/>
                          <a:pt x="81737" y="1393"/>
                          <a:pt x="81681" y="1393"/>
                        </a:cubicBezTo>
                        <a:cubicBezTo>
                          <a:pt x="81640" y="1393"/>
                          <a:pt x="81601" y="1372"/>
                          <a:pt x="81589" y="1326"/>
                        </a:cubicBezTo>
                        <a:cubicBezTo>
                          <a:pt x="81535" y="1245"/>
                          <a:pt x="81535" y="1164"/>
                          <a:pt x="81508" y="1082"/>
                        </a:cubicBezTo>
                        <a:cubicBezTo>
                          <a:pt x="81481" y="974"/>
                          <a:pt x="81372" y="920"/>
                          <a:pt x="81264" y="920"/>
                        </a:cubicBezTo>
                        <a:cubicBezTo>
                          <a:pt x="81183" y="920"/>
                          <a:pt x="81155" y="1055"/>
                          <a:pt x="81155" y="1137"/>
                        </a:cubicBezTo>
                        <a:cubicBezTo>
                          <a:pt x="81155" y="1245"/>
                          <a:pt x="81155" y="1353"/>
                          <a:pt x="81210" y="1462"/>
                        </a:cubicBezTo>
                        <a:cubicBezTo>
                          <a:pt x="81210" y="1516"/>
                          <a:pt x="81155" y="1570"/>
                          <a:pt x="81101" y="1570"/>
                        </a:cubicBezTo>
                        <a:lnTo>
                          <a:pt x="80884" y="1516"/>
                        </a:lnTo>
                        <a:cubicBezTo>
                          <a:pt x="80884" y="1625"/>
                          <a:pt x="80830" y="1706"/>
                          <a:pt x="80803" y="1787"/>
                        </a:cubicBezTo>
                        <a:cubicBezTo>
                          <a:pt x="80749" y="1896"/>
                          <a:pt x="80694" y="2004"/>
                          <a:pt x="80586" y="2086"/>
                        </a:cubicBezTo>
                        <a:cubicBezTo>
                          <a:pt x="80576" y="2091"/>
                          <a:pt x="80566" y="2093"/>
                          <a:pt x="80555" y="2093"/>
                        </a:cubicBezTo>
                        <a:cubicBezTo>
                          <a:pt x="80506" y="2093"/>
                          <a:pt x="80455" y="2044"/>
                          <a:pt x="80477" y="1977"/>
                        </a:cubicBezTo>
                        <a:cubicBezTo>
                          <a:pt x="80504" y="1896"/>
                          <a:pt x="80559" y="1815"/>
                          <a:pt x="80586" y="1733"/>
                        </a:cubicBezTo>
                        <a:cubicBezTo>
                          <a:pt x="80640" y="1652"/>
                          <a:pt x="80667" y="1570"/>
                          <a:pt x="80667" y="1489"/>
                        </a:cubicBezTo>
                        <a:cubicBezTo>
                          <a:pt x="80721" y="1299"/>
                          <a:pt x="80721" y="1137"/>
                          <a:pt x="80667" y="947"/>
                        </a:cubicBezTo>
                        <a:cubicBezTo>
                          <a:pt x="80667" y="920"/>
                          <a:pt x="80667" y="892"/>
                          <a:pt x="80640" y="865"/>
                        </a:cubicBezTo>
                        <a:cubicBezTo>
                          <a:pt x="80635" y="860"/>
                          <a:pt x="80628" y="858"/>
                          <a:pt x="80621" y="858"/>
                        </a:cubicBezTo>
                        <a:cubicBezTo>
                          <a:pt x="80592" y="858"/>
                          <a:pt x="80553" y="892"/>
                          <a:pt x="80532" y="892"/>
                        </a:cubicBezTo>
                        <a:cubicBezTo>
                          <a:pt x="80450" y="920"/>
                          <a:pt x="80396" y="974"/>
                          <a:pt x="80342" y="1028"/>
                        </a:cubicBezTo>
                        <a:cubicBezTo>
                          <a:pt x="80233" y="1137"/>
                          <a:pt x="80152" y="1299"/>
                          <a:pt x="80125" y="1462"/>
                        </a:cubicBezTo>
                        <a:cubicBezTo>
                          <a:pt x="80113" y="1510"/>
                          <a:pt x="80070" y="1531"/>
                          <a:pt x="80025" y="1531"/>
                        </a:cubicBezTo>
                        <a:cubicBezTo>
                          <a:pt x="79968" y="1531"/>
                          <a:pt x="79908" y="1496"/>
                          <a:pt x="79908" y="1435"/>
                        </a:cubicBezTo>
                        <a:cubicBezTo>
                          <a:pt x="79908" y="1245"/>
                          <a:pt x="79853" y="1055"/>
                          <a:pt x="79718" y="920"/>
                        </a:cubicBezTo>
                        <a:cubicBezTo>
                          <a:pt x="79691" y="838"/>
                          <a:pt x="79609" y="811"/>
                          <a:pt x="79501" y="811"/>
                        </a:cubicBezTo>
                        <a:cubicBezTo>
                          <a:pt x="79447" y="838"/>
                          <a:pt x="79365" y="865"/>
                          <a:pt x="79284" y="920"/>
                        </a:cubicBezTo>
                        <a:cubicBezTo>
                          <a:pt x="79067" y="1055"/>
                          <a:pt x="78931" y="1326"/>
                          <a:pt x="78931" y="1598"/>
                        </a:cubicBezTo>
                        <a:lnTo>
                          <a:pt x="78931" y="1733"/>
                        </a:lnTo>
                        <a:cubicBezTo>
                          <a:pt x="78931" y="1794"/>
                          <a:pt x="78871" y="1829"/>
                          <a:pt x="78814" y="1829"/>
                        </a:cubicBezTo>
                        <a:cubicBezTo>
                          <a:pt x="78769" y="1829"/>
                          <a:pt x="78726" y="1808"/>
                          <a:pt x="78714" y="1760"/>
                        </a:cubicBezTo>
                        <a:cubicBezTo>
                          <a:pt x="78714" y="1706"/>
                          <a:pt x="78714" y="1625"/>
                          <a:pt x="78714" y="1570"/>
                        </a:cubicBezTo>
                        <a:cubicBezTo>
                          <a:pt x="78714" y="1489"/>
                          <a:pt x="78687" y="1435"/>
                          <a:pt x="78660" y="1353"/>
                        </a:cubicBezTo>
                        <a:cubicBezTo>
                          <a:pt x="78660" y="1299"/>
                          <a:pt x="78633" y="1245"/>
                          <a:pt x="78606" y="1191"/>
                        </a:cubicBezTo>
                        <a:cubicBezTo>
                          <a:pt x="78579" y="1109"/>
                          <a:pt x="78551" y="1082"/>
                          <a:pt x="78524" y="1028"/>
                        </a:cubicBezTo>
                        <a:lnTo>
                          <a:pt x="78470" y="1028"/>
                        </a:lnTo>
                        <a:lnTo>
                          <a:pt x="78443" y="1055"/>
                        </a:lnTo>
                        <a:lnTo>
                          <a:pt x="78389" y="1082"/>
                        </a:lnTo>
                        <a:cubicBezTo>
                          <a:pt x="78335" y="1109"/>
                          <a:pt x="78280" y="1164"/>
                          <a:pt x="78253" y="1191"/>
                        </a:cubicBezTo>
                        <a:cubicBezTo>
                          <a:pt x="78172" y="1272"/>
                          <a:pt x="78090" y="1381"/>
                          <a:pt x="78036" y="1462"/>
                        </a:cubicBezTo>
                        <a:lnTo>
                          <a:pt x="78009" y="1489"/>
                        </a:lnTo>
                        <a:cubicBezTo>
                          <a:pt x="77982" y="1598"/>
                          <a:pt x="77901" y="1706"/>
                          <a:pt x="77819" y="1760"/>
                        </a:cubicBezTo>
                        <a:cubicBezTo>
                          <a:pt x="77806" y="1773"/>
                          <a:pt x="77795" y="1779"/>
                          <a:pt x="77785" y="1779"/>
                        </a:cubicBezTo>
                        <a:cubicBezTo>
                          <a:pt x="77753" y="1779"/>
                          <a:pt x="77738" y="1727"/>
                          <a:pt x="77738" y="1706"/>
                        </a:cubicBezTo>
                        <a:cubicBezTo>
                          <a:pt x="77765" y="1570"/>
                          <a:pt x="77819" y="1435"/>
                          <a:pt x="77846" y="1299"/>
                        </a:cubicBezTo>
                        <a:cubicBezTo>
                          <a:pt x="77873" y="1164"/>
                          <a:pt x="77873" y="1028"/>
                          <a:pt x="77846" y="892"/>
                        </a:cubicBezTo>
                        <a:cubicBezTo>
                          <a:pt x="77846" y="838"/>
                          <a:pt x="77819" y="730"/>
                          <a:pt x="77765" y="730"/>
                        </a:cubicBezTo>
                        <a:cubicBezTo>
                          <a:pt x="77759" y="727"/>
                          <a:pt x="77753" y="725"/>
                          <a:pt x="77747" y="725"/>
                        </a:cubicBezTo>
                        <a:cubicBezTo>
                          <a:pt x="77699" y="725"/>
                          <a:pt x="77653" y="814"/>
                          <a:pt x="77629" y="838"/>
                        </a:cubicBezTo>
                        <a:cubicBezTo>
                          <a:pt x="77548" y="974"/>
                          <a:pt x="77521" y="1109"/>
                          <a:pt x="77521" y="1245"/>
                        </a:cubicBezTo>
                        <a:cubicBezTo>
                          <a:pt x="77521" y="1313"/>
                          <a:pt x="77473" y="1347"/>
                          <a:pt x="77426" y="1347"/>
                        </a:cubicBezTo>
                        <a:cubicBezTo>
                          <a:pt x="77378" y="1347"/>
                          <a:pt x="77331" y="1313"/>
                          <a:pt x="77331" y="1245"/>
                        </a:cubicBezTo>
                        <a:cubicBezTo>
                          <a:pt x="77304" y="1055"/>
                          <a:pt x="77250" y="865"/>
                          <a:pt x="77168" y="703"/>
                        </a:cubicBezTo>
                        <a:cubicBezTo>
                          <a:pt x="77114" y="621"/>
                          <a:pt x="77060" y="540"/>
                          <a:pt x="77005" y="486"/>
                        </a:cubicBezTo>
                        <a:cubicBezTo>
                          <a:pt x="76983" y="464"/>
                          <a:pt x="76944" y="424"/>
                          <a:pt x="76915" y="424"/>
                        </a:cubicBezTo>
                        <a:cubicBezTo>
                          <a:pt x="76908" y="424"/>
                          <a:pt x="76902" y="426"/>
                          <a:pt x="76897" y="431"/>
                        </a:cubicBezTo>
                        <a:cubicBezTo>
                          <a:pt x="76870" y="431"/>
                          <a:pt x="76843" y="458"/>
                          <a:pt x="76843" y="486"/>
                        </a:cubicBezTo>
                        <a:cubicBezTo>
                          <a:pt x="76680" y="811"/>
                          <a:pt x="76653" y="1164"/>
                          <a:pt x="76734" y="1516"/>
                        </a:cubicBezTo>
                        <a:cubicBezTo>
                          <a:pt x="76734" y="1577"/>
                          <a:pt x="76674" y="1612"/>
                          <a:pt x="76622" y="1612"/>
                        </a:cubicBezTo>
                        <a:cubicBezTo>
                          <a:pt x="76581" y="1612"/>
                          <a:pt x="76544" y="1591"/>
                          <a:pt x="76544" y="1543"/>
                        </a:cubicBezTo>
                        <a:cubicBezTo>
                          <a:pt x="76517" y="1381"/>
                          <a:pt x="76463" y="1218"/>
                          <a:pt x="76382" y="1082"/>
                        </a:cubicBezTo>
                        <a:cubicBezTo>
                          <a:pt x="76354" y="1001"/>
                          <a:pt x="76327" y="920"/>
                          <a:pt x="76300" y="865"/>
                        </a:cubicBezTo>
                        <a:cubicBezTo>
                          <a:pt x="76277" y="842"/>
                          <a:pt x="76254" y="778"/>
                          <a:pt x="76213" y="778"/>
                        </a:cubicBezTo>
                        <a:cubicBezTo>
                          <a:pt x="76206" y="778"/>
                          <a:pt x="76199" y="780"/>
                          <a:pt x="76192" y="784"/>
                        </a:cubicBezTo>
                        <a:cubicBezTo>
                          <a:pt x="76056" y="811"/>
                          <a:pt x="76029" y="1028"/>
                          <a:pt x="76029" y="1137"/>
                        </a:cubicBezTo>
                        <a:cubicBezTo>
                          <a:pt x="76002" y="1191"/>
                          <a:pt x="76029" y="1272"/>
                          <a:pt x="76029" y="1326"/>
                        </a:cubicBezTo>
                        <a:lnTo>
                          <a:pt x="76056" y="1326"/>
                        </a:lnTo>
                        <a:cubicBezTo>
                          <a:pt x="76165" y="1326"/>
                          <a:pt x="76219" y="1435"/>
                          <a:pt x="76192" y="1543"/>
                        </a:cubicBezTo>
                        <a:cubicBezTo>
                          <a:pt x="76152" y="1583"/>
                          <a:pt x="76112" y="1608"/>
                          <a:pt x="76073" y="1608"/>
                        </a:cubicBezTo>
                        <a:cubicBezTo>
                          <a:pt x="76058" y="1608"/>
                          <a:pt x="76044" y="1605"/>
                          <a:pt x="76029" y="1598"/>
                        </a:cubicBezTo>
                        <a:cubicBezTo>
                          <a:pt x="76002" y="1733"/>
                          <a:pt x="75948" y="1842"/>
                          <a:pt x="75866" y="1950"/>
                        </a:cubicBezTo>
                        <a:cubicBezTo>
                          <a:pt x="75853" y="1970"/>
                          <a:pt x="75833" y="1979"/>
                          <a:pt x="75812" y="1979"/>
                        </a:cubicBezTo>
                        <a:cubicBezTo>
                          <a:pt x="75745" y="1979"/>
                          <a:pt x="75662" y="1897"/>
                          <a:pt x="75703" y="1815"/>
                        </a:cubicBezTo>
                        <a:cubicBezTo>
                          <a:pt x="75839" y="1679"/>
                          <a:pt x="75893" y="1381"/>
                          <a:pt x="75649" y="1326"/>
                        </a:cubicBezTo>
                        <a:cubicBezTo>
                          <a:pt x="75619" y="1316"/>
                          <a:pt x="75589" y="1312"/>
                          <a:pt x="75559" y="1312"/>
                        </a:cubicBezTo>
                        <a:cubicBezTo>
                          <a:pt x="75352" y="1312"/>
                          <a:pt x="75171" y="1540"/>
                          <a:pt x="75053" y="1706"/>
                        </a:cubicBezTo>
                        <a:cubicBezTo>
                          <a:pt x="75030" y="1740"/>
                          <a:pt x="74998" y="1755"/>
                          <a:pt x="74966" y="1755"/>
                        </a:cubicBezTo>
                        <a:cubicBezTo>
                          <a:pt x="74922" y="1755"/>
                          <a:pt x="74878" y="1726"/>
                          <a:pt x="74863" y="1679"/>
                        </a:cubicBezTo>
                        <a:cubicBezTo>
                          <a:pt x="74836" y="1516"/>
                          <a:pt x="74781" y="1353"/>
                          <a:pt x="74673" y="1218"/>
                        </a:cubicBezTo>
                        <a:cubicBezTo>
                          <a:pt x="74591" y="1109"/>
                          <a:pt x="74456" y="1055"/>
                          <a:pt x="74293" y="1055"/>
                        </a:cubicBezTo>
                        <a:cubicBezTo>
                          <a:pt x="74157" y="1109"/>
                          <a:pt x="74049" y="1218"/>
                          <a:pt x="73968" y="1353"/>
                        </a:cubicBezTo>
                        <a:cubicBezTo>
                          <a:pt x="73859" y="1462"/>
                          <a:pt x="73805" y="1625"/>
                          <a:pt x="73805" y="1787"/>
                        </a:cubicBezTo>
                        <a:cubicBezTo>
                          <a:pt x="73805" y="1831"/>
                          <a:pt x="73766" y="1859"/>
                          <a:pt x="73722" y="1859"/>
                        </a:cubicBezTo>
                        <a:cubicBezTo>
                          <a:pt x="73683" y="1859"/>
                          <a:pt x="73640" y="1838"/>
                          <a:pt x="73615" y="1787"/>
                        </a:cubicBezTo>
                        <a:cubicBezTo>
                          <a:pt x="73588" y="1706"/>
                          <a:pt x="73588" y="1598"/>
                          <a:pt x="73561" y="1489"/>
                        </a:cubicBezTo>
                        <a:cubicBezTo>
                          <a:pt x="73561" y="1408"/>
                          <a:pt x="73506" y="1299"/>
                          <a:pt x="73425" y="1245"/>
                        </a:cubicBezTo>
                        <a:cubicBezTo>
                          <a:pt x="73414" y="1241"/>
                          <a:pt x="73402" y="1240"/>
                          <a:pt x="73390" y="1240"/>
                        </a:cubicBezTo>
                        <a:cubicBezTo>
                          <a:pt x="73314" y="1240"/>
                          <a:pt x="73224" y="1303"/>
                          <a:pt x="73154" y="1326"/>
                        </a:cubicBezTo>
                        <a:cubicBezTo>
                          <a:pt x="73072" y="1408"/>
                          <a:pt x="72991" y="1462"/>
                          <a:pt x="72910" y="1516"/>
                        </a:cubicBezTo>
                        <a:cubicBezTo>
                          <a:pt x="72855" y="1652"/>
                          <a:pt x="72774" y="1787"/>
                          <a:pt x="72693" y="1869"/>
                        </a:cubicBezTo>
                        <a:cubicBezTo>
                          <a:pt x="72669" y="1893"/>
                          <a:pt x="72643" y="1903"/>
                          <a:pt x="72619" y="1903"/>
                        </a:cubicBezTo>
                        <a:cubicBezTo>
                          <a:pt x="72562" y="1903"/>
                          <a:pt x="72519" y="1845"/>
                          <a:pt x="72557" y="1787"/>
                        </a:cubicBezTo>
                        <a:cubicBezTo>
                          <a:pt x="72720" y="1570"/>
                          <a:pt x="72801" y="1326"/>
                          <a:pt x="72828" y="1055"/>
                        </a:cubicBezTo>
                        <a:cubicBezTo>
                          <a:pt x="72828" y="865"/>
                          <a:pt x="72855" y="594"/>
                          <a:pt x="72638" y="458"/>
                        </a:cubicBezTo>
                        <a:cubicBezTo>
                          <a:pt x="72607" y="444"/>
                          <a:pt x="72576" y="438"/>
                          <a:pt x="72547" y="438"/>
                        </a:cubicBezTo>
                        <a:cubicBezTo>
                          <a:pt x="72347" y="438"/>
                          <a:pt x="72197" y="724"/>
                          <a:pt x="72150" y="865"/>
                        </a:cubicBezTo>
                        <a:cubicBezTo>
                          <a:pt x="72069" y="1109"/>
                          <a:pt x="72015" y="1381"/>
                          <a:pt x="71988" y="1652"/>
                        </a:cubicBezTo>
                        <a:cubicBezTo>
                          <a:pt x="71988" y="1713"/>
                          <a:pt x="71936" y="1748"/>
                          <a:pt x="71891" y="1748"/>
                        </a:cubicBezTo>
                        <a:cubicBezTo>
                          <a:pt x="71856" y="1748"/>
                          <a:pt x="71825" y="1727"/>
                          <a:pt x="71825" y="1679"/>
                        </a:cubicBezTo>
                        <a:cubicBezTo>
                          <a:pt x="71798" y="1516"/>
                          <a:pt x="71743" y="1326"/>
                          <a:pt x="71608" y="1218"/>
                        </a:cubicBezTo>
                        <a:cubicBezTo>
                          <a:pt x="71568" y="1178"/>
                          <a:pt x="71528" y="1153"/>
                          <a:pt x="71478" y="1153"/>
                        </a:cubicBezTo>
                        <a:cubicBezTo>
                          <a:pt x="71460" y="1153"/>
                          <a:pt x="71440" y="1156"/>
                          <a:pt x="71418" y="1164"/>
                        </a:cubicBezTo>
                        <a:cubicBezTo>
                          <a:pt x="71337" y="1164"/>
                          <a:pt x="71282" y="1245"/>
                          <a:pt x="71282" y="1326"/>
                        </a:cubicBezTo>
                        <a:cubicBezTo>
                          <a:pt x="71228" y="1435"/>
                          <a:pt x="71228" y="1543"/>
                          <a:pt x="71228" y="1625"/>
                        </a:cubicBezTo>
                        <a:cubicBezTo>
                          <a:pt x="71228" y="1733"/>
                          <a:pt x="71201" y="1815"/>
                          <a:pt x="71174" y="1896"/>
                        </a:cubicBezTo>
                        <a:cubicBezTo>
                          <a:pt x="71147" y="1950"/>
                          <a:pt x="71092" y="1977"/>
                          <a:pt x="71038" y="2004"/>
                        </a:cubicBezTo>
                        <a:cubicBezTo>
                          <a:pt x="71011" y="2086"/>
                          <a:pt x="70957" y="2167"/>
                          <a:pt x="70903" y="2221"/>
                        </a:cubicBezTo>
                        <a:cubicBezTo>
                          <a:pt x="70879" y="2239"/>
                          <a:pt x="70855" y="2247"/>
                          <a:pt x="70833" y="2247"/>
                        </a:cubicBezTo>
                        <a:cubicBezTo>
                          <a:pt x="70755" y="2247"/>
                          <a:pt x="70704" y="2155"/>
                          <a:pt x="70767" y="2113"/>
                        </a:cubicBezTo>
                        <a:cubicBezTo>
                          <a:pt x="70821" y="2059"/>
                          <a:pt x="70848" y="2004"/>
                          <a:pt x="70848" y="1950"/>
                        </a:cubicBezTo>
                        <a:cubicBezTo>
                          <a:pt x="70848" y="1923"/>
                          <a:pt x="70848" y="1896"/>
                          <a:pt x="70848" y="1869"/>
                        </a:cubicBezTo>
                        <a:cubicBezTo>
                          <a:pt x="70875" y="1815"/>
                          <a:pt x="70848" y="1787"/>
                          <a:pt x="70848" y="1733"/>
                        </a:cubicBezTo>
                        <a:cubicBezTo>
                          <a:pt x="70794" y="1598"/>
                          <a:pt x="70658" y="1489"/>
                          <a:pt x="70496" y="1489"/>
                        </a:cubicBezTo>
                        <a:cubicBezTo>
                          <a:pt x="70143" y="1489"/>
                          <a:pt x="69818" y="1706"/>
                          <a:pt x="69682" y="2032"/>
                        </a:cubicBezTo>
                        <a:cubicBezTo>
                          <a:pt x="69658" y="2056"/>
                          <a:pt x="69622" y="2069"/>
                          <a:pt x="69588" y="2069"/>
                        </a:cubicBezTo>
                        <a:cubicBezTo>
                          <a:pt x="69547" y="2069"/>
                          <a:pt x="69507" y="2049"/>
                          <a:pt x="69492" y="2004"/>
                        </a:cubicBezTo>
                        <a:cubicBezTo>
                          <a:pt x="69465" y="1869"/>
                          <a:pt x="69438" y="1733"/>
                          <a:pt x="69384" y="1598"/>
                        </a:cubicBezTo>
                        <a:cubicBezTo>
                          <a:pt x="69357" y="1543"/>
                          <a:pt x="69302" y="1435"/>
                          <a:pt x="69302" y="1435"/>
                        </a:cubicBezTo>
                        <a:cubicBezTo>
                          <a:pt x="69275" y="1408"/>
                          <a:pt x="69221" y="1272"/>
                          <a:pt x="69194" y="1272"/>
                        </a:cubicBezTo>
                        <a:cubicBezTo>
                          <a:pt x="69167" y="1272"/>
                          <a:pt x="69112" y="1381"/>
                          <a:pt x="69112" y="1408"/>
                        </a:cubicBezTo>
                        <a:cubicBezTo>
                          <a:pt x="69085" y="1462"/>
                          <a:pt x="69085" y="1516"/>
                          <a:pt x="69058" y="1570"/>
                        </a:cubicBezTo>
                        <a:cubicBezTo>
                          <a:pt x="69058" y="1679"/>
                          <a:pt x="69058" y="1815"/>
                          <a:pt x="69058" y="1923"/>
                        </a:cubicBezTo>
                        <a:cubicBezTo>
                          <a:pt x="69058" y="1984"/>
                          <a:pt x="69015" y="2019"/>
                          <a:pt x="68973" y="2019"/>
                        </a:cubicBezTo>
                        <a:cubicBezTo>
                          <a:pt x="68940" y="2019"/>
                          <a:pt x="68907" y="1998"/>
                          <a:pt x="68895" y="1950"/>
                        </a:cubicBezTo>
                        <a:cubicBezTo>
                          <a:pt x="68868" y="1815"/>
                          <a:pt x="68787" y="1679"/>
                          <a:pt x="68706" y="1543"/>
                        </a:cubicBezTo>
                        <a:cubicBezTo>
                          <a:pt x="68664" y="1502"/>
                          <a:pt x="68576" y="1398"/>
                          <a:pt x="68501" y="1398"/>
                        </a:cubicBezTo>
                        <a:cubicBezTo>
                          <a:pt x="68477" y="1398"/>
                          <a:pt x="68454" y="1409"/>
                          <a:pt x="68434" y="1435"/>
                        </a:cubicBezTo>
                        <a:cubicBezTo>
                          <a:pt x="68407" y="1489"/>
                          <a:pt x="68380" y="1543"/>
                          <a:pt x="68380" y="1598"/>
                        </a:cubicBezTo>
                        <a:cubicBezTo>
                          <a:pt x="68353" y="1679"/>
                          <a:pt x="68326" y="1760"/>
                          <a:pt x="68326" y="1815"/>
                        </a:cubicBezTo>
                        <a:lnTo>
                          <a:pt x="68299" y="1923"/>
                        </a:lnTo>
                        <a:cubicBezTo>
                          <a:pt x="68326" y="1950"/>
                          <a:pt x="68326" y="1977"/>
                          <a:pt x="68326" y="2004"/>
                        </a:cubicBezTo>
                        <a:cubicBezTo>
                          <a:pt x="68353" y="2086"/>
                          <a:pt x="68380" y="2167"/>
                          <a:pt x="68380" y="2249"/>
                        </a:cubicBezTo>
                        <a:cubicBezTo>
                          <a:pt x="68407" y="2330"/>
                          <a:pt x="68407" y="2438"/>
                          <a:pt x="68407" y="2520"/>
                        </a:cubicBezTo>
                        <a:cubicBezTo>
                          <a:pt x="68407" y="2578"/>
                          <a:pt x="68368" y="2605"/>
                          <a:pt x="68328" y="2605"/>
                        </a:cubicBezTo>
                        <a:cubicBezTo>
                          <a:pt x="68293" y="2605"/>
                          <a:pt x="68257" y="2585"/>
                          <a:pt x="68244" y="2547"/>
                        </a:cubicBezTo>
                        <a:cubicBezTo>
                          <a:pt x="68217" y="2466"/>
                          <a:pt x="68217" y="2411"/>
                          <a:pt x="68190" y="2330"/>
                        </a:cubicBezTo>
                        <a:cubicBezTo>
                          <a:pt x="68183" y="2337"/>
                          <a:pt x="68174" y="2341"/>
                          <a:pt x="68164" y="2341"/>
                        </a:cubicBezTo>
                        <a:cubicBezTo>
                          <a:pt x="68138" y="2341"/>
                          <a:pt x="68109" y="2315"/>
                          <a:pt x="68109" y="2276"/>
                        </a:cubicBezTo>
                        <a:cubicBezTo>
                          <a:pt x="68109" y="2194"/>
                          <a:pt x="68136" y="2086"/>
                          <a:pt x="68136" y="2004"/>
                        </a:cubicBezTo>
                        <a:cubicBezTo>
                          <a:pt x="68109" y="1950"/>
                          <a:pt x="68055" y="1896"/>
                          <a:pt x="68000" y="1869"/>
                        </a:cubicBezTo>
                        <a:cubicBezTo>
                          <a:pt x="67989" y="1866"/>
                          <a:pt x="67977" y="1865"/>
                          <a:pt x="67966" y="1865"/>
                        </a:cubicBezTo>
                        <a:cubicBezTo>
                          <a:pt x="67869" y="1865"/>
                          <a:pt x="67775" y="1959"/>
                          <a:pt x="67702" y="2032"/>
                        </a:cubicBezTo>
                        <a:cubicBezTo>
                          <a:pt x="67593" y="2113"/>
                          <a:pt x="67512" y="2194"/>
                          <a:pt x="67431" y="2303"/>
                        </a:cubicBezTo>
                        <a:cubicBezTo>
                          <a:pt x="67416" y="2318"/>
                          <a:pt x="67394" y="2325"/>
                          <a:pt x="67372" y="2325"/>
                        </a:cubicBezTo>
                        <a:cubicBezTo>
                          <a:pt x="67313" y="2325"/>
                          <a:pt x="67248" y="2280"/>
                          <a:pt x="67268" y="2221"/>
                        </a:cubicBezTo>
                        <a:cubicBezTo>
                          <a:pt x="67295" y="2086"/>
                          <a:pt x="67268" y="1977"/>
                          <a:pt x="67159" y="1896"/>
                        </a:cubicBezTo>
                        <a:cubicBezTo>
                          <a:pt x="67111" y="1848"/>
                          <a:pt x="67020" y="1756"/>
                          <a:pt x="66943" y="1756"/>
                        </a:cubicBezTo>
                        <a:cubicBezTo>
                          <a:pt x="66933" y="1756"/>
                          <a:pt x="66924" y="1757"/>
                          <a:pt x="66915" y="1760"/>
                        </a:cubicBezTo>
                        <a:cubicBezTo>
                          <a:pt x="66807" y="1815"/>
                          <a:pt x="66753" y="1923"/>
                          <a:pt x="66725" y="2004"/>
                        </a:cubicBezTo>
                        <a:cubicBezTo>
                          <a:pt x="66671" y="2113"/>
                          <a:pt x="66617" y="2221"/>
                          <a:pt x="66536" y="2303"/>
                        </a:cubicBezTo>
                        <a:cubicBezTo>
                          <a:pt x="66516" y="2322"/>
                          <a:pt x="66494" y="2331"/>
                          <a:pt x="66473" y="2331"/>
                        </a:cubicBezTo>
                        <a:cubicBezTo>
                          <a:pt x="66434" y="2331"/>
                          <a:pt x="66400" y="2301"/>
                          <a:pt x="66400" y="2249"/>
                        </a:cubicBezTo>
                        <a:lnTo>
                          <a:pt x="66292" y="1977"/>
                        </a:lnTo>
                        <a:cubicBezTo>
                          <a:pt x="66264" y="1923"/>
                          <a:pt x="66264" y="1842"/>
                          <a:pt x="66183" y="1815"/>
                        </a:cubicBezTo>
                        <a:cubicBezTo>
                          <a:pt x="66172" y="1807"/>
                          <a:pt x="66161" y="1804"/>
                          <a:pt x="66150" y="1804"/>
                        </a:cubicBezTo>
                        <a:cubicBezTo>
                          <a:pt x="66080" y="1804"/>
                          <a:pt x="66013" y="1941"/>
                          <a:pt x="65966" y="2059"/>
                        </a:cubicBezTo>
                        <a:cubicBezTo>
                          <a:pt x="65966" y="2113"/>
                          <a:pt x="65966" y="2167"/>
                          <a:pt x="65966" y="2194"/>
                        </a:cubicBezTo>
                        <a:cubicBezTo>
                          <a:pt x="65944" y="2283"/>
                          <a:pt x="65922" y="2372"/>
                          <a:pt x="65855" y="2372"/>
                        </a:cubicBezTo>
                        <a:cubicBezTo>
                          <a:pt x="65840" y="2372"/>
                          <a:pt x="65823" y="2367"/>
                          <a:pt x="65803" y="2357"/>
                        </a:cubicBezTo>
                        <a:cubicBezTo>
                          <a:pt x="65722" y="2357"/>
                          <a:pt x="65695" y="2249"/>
                          <a:pt x="65749" y="2194"/>
                        </a:cubicBezTo>
                        <a:lnTo>
                          <a:pt x="65749" y="2167"/>
                        </a:lnTo>
                        <a:cubicBezTo>
                          <a:pt x="65749" y="2140"/>
                          <a:pt x="65749" y="2113"/>
                          <a:pt x="65749" y="2086"/>
                        </a:cubicBezTo>
                        <a:cubicBezTo>
                          <a:pt x="65749" y="2032"/>
                          <a:pt x="65749" y="2004"/>
                          <a:pt x="65695" y="1950"/>
                        </a:cubicBezTo>
                        <a:cubicBezTo>
                          <a:pt x="65668" y="1869"/>
                          <a:pt x="65559" y="1815"/>
                          <a:pt x="65478" y="1815"/>
                        </a:cubicBezTo>
                        <a:cubicBezTo>
                          <a:pt x="65261" y="1815"/>
                          <a:pt x="65125" y="2004"/>
                          <a:pt x="65017" y="2140"/>
                        </a:cubicBezTo>
                        <a:cubicBezTo>
                          <a:pt x="64993" y="2176"/>
                          <a:pt x="64954" y="2196"/>
                          <a:pt x="64917" y="2196"/>
                        </a:cubicBezTo>
                        <a:cubicBezTo>
                          <a:pt x="64870" y="2196"/>
                          <a:pt x="64827" y="2162"/>
                          <a:pt x="64827" y="2086"/>
                        </a:cubicBezTo>
                        <a:cubicBezTo>
                          <a:pt x="64854" y="1923"/>
                          <a:pt x="64854" y="1733"/>
                          <a:pt x="64827" y="1543"/>
                        </a:cubicBezTo>
                        <a:cubicBezTo>
                          <a:pt x="64800" y="1462"/>
                          <a:pt x="64773" y="1381"/>
                          <a:pt x="64745" y="1299"/>
                        </a:cubicBezTo>
                        <a:cubicBezTo>
                          <a:pt x="64721" y="1275"/>
                          <a:pt x="64674" y="1160"/>
                          <a:pt x="64604" y="1160"/>
                        </a:cubicBezTo>
                        <a:cubicBezTo>
                          <a:pt x="64597" y="1160"/>
                          <a:pt x="64590" y="1161"/>
                          <a:pt x="64583" y="1164"/>
                        </a:cubicBezTo>
                        <a:cubicBezTo>
                          <a:pt x="64528" y="1164"/>
                          <a:pt x="64447" y="1272"/>
                          <a:pt x="64420" y="1326"/>
                        </a:cubicBezTo>
                        <a:cubicBezTo>
                          <a:pt x="64366" y="1408"/>
                          <a:pt x="64311" y="1489"/>
                          <a:pt x="64284" y="1570"/>
                        </a:cubicBezTo>
                        <a:cubicBezTo>
                          <a:pt x="64230" y="1733"/>
                          <a:pt x="64230" y="1869"/>
                          <a:pt x="64230" y="2032"/>
                        </a:cubicBezTo>
                        <a:cubicBezTo>
                          <a:pt x="64230" y="2059"/>
                          <a:pt x="64230" y="2086"/>
                          <a:pt x="64230" y="2113"/>
                        </a:cubicBezTo>
                        <a:cubicBezTo>
                          <a:pt x="64230" y="2174"/>
                          <a:pt x="64179" y="2209"/>
                          <a:pt x="64129" y="2209"/>
                        </a:cubicBezTo>
                        <a:cubicBezTo>
                          <a:pt x="64090" y="2209"/>
                          <a:pt x="64052" y="2188"/>
                          <a:pt x="64040" y="2140"/>
                        </a:cubicBezTo>
                        <a:cubicBezTo>
                          <a:pt x="64040" y="2140"/>
                          <a:pt x="64040" y="2140"/>
                          <a:pt x="64040" y="2113"/>
                        </a:cubicBezTo>
                        <a:lnTo>
                          <a:pt x="64040" y="2059"/>
                        </a:lnTo>
                        <a:cubicBezTo>
                          <a:pt x="64040" y="1950"/>
                          <a:pt x="64013" y="1842"/>
                          <a:pt x="63959" y="1733"/>
                        </a:cubicBezTo>
                        <a:cubicBezTo>
                          <a:pt x="63932" y="1679"/>
                          <a:pt x="63905" y="1625"/>
                          <a:pt x="63877" y="1570"/>
                        </a:cubicBezTo>
                        <a:cubicBezTo>
                          <a:pt x="63877" y="1543"/>
                          <a:pt x="63877" y="1543"/>
                          <a:pt x="63850" y="1543"/>
                        </a:cubicBezTo>
                        <a:cubicBezTo>
                          <a:pt x="63850" y="1543"/>
                          <a:pt x="63823" y="1598"/>
                          <a:pt x="63823" y="1598"/>
                        </a:cubicBezTo>
                        <a:cubicBezTo>
                          <a:pt x="63715" y="1842"/>
                          <a:pt x="63688" y="2113"/>
                          <a:pt x="63715" y="2357"/>
                        </a:cubicBezTo>
                        <a:cubicBezTo>
                          <a:pt x="63715" y="2418"/>
                          <a:pt x="63669" y="2449"/>
                          <a:pt x="63623" y="2449"/>
                        </a:cubicBezTo>
                        <a:cubicBezTo>
                          <a:pt x="63608" y="2449"/>
                          <a:pt x="63593" y="2445"/>
                          <a:pt x="63579" y="2438"/>
                        </a:cubicBezTo>
                        <a:cubicBezTo>
                          <a:pt x="63498" y="2411"/>
                          <a:pt x="63443" y="2330"/>
                          <a:pt x="63389" y="2276"/>
                        </a:cubicBezTo>
                        <a:cubicBezTo>
                          <a:pt x="63349" y="2249"/>
                          <a:pt x="63315" y="2235"/>
                          <a:pt x="63284" y="2235"/>
                        </a:cubicBezTo>
                        <a:cubicBezTo>
                          <a:pt x="63254" y="2235"/>
                          <a:pt x="63227" y="2249"/>
                          <a:pt x="63199" y="2276"/>
                        </a:cubicBezTo>
                        <a:cubicBezTo>
                          <a:pt x="63037" y="2438"/>
                          <a:pt x="63172" y="2710"/>
                          <a:pt x="63091" y="2900"/>
                        </a:cubicBezTo>
                        <a:cubicBezTo>
                          <a:pt x="63091" y="2919"/>
                          <a:pt x="63064" y="2938"/>
                          <a:pt x="63038" y="2938"/>
                        </a:cubicBezTo>
                        <a:cubicBezTo>
                          <a:pt x="63028" y="2938"/>
                          <a:pt x="63017" y="2935"/>
                          <a:pt x="63010" y="2927"/>
                        </a:cubicBezTo>
                        <a:cubicBezTo>
                          <a:pt x="63010" y="3008"/>
                          <a:pt x="62955" y="3089"/>
                          <a:pt x="62901" y="3144"/>
                        </a:cubicBezTo>
                        <a:cubicBezTo>
                          <a:pt x="62895" y="3156"/>
                          <a:pt x="62885" y="3162"/>
                          <a:pt x="62875" y="3162"/>
                        </a:cubicBezTo>
                        <a:cubicBezTo>
                          <a:pt x="62842" y="3162"/>
                          <a:pt x="62799" y="3104"/>
                          <a:pt x="62820" y="3062"/>
                        </a:cubicBezTo>
                        <a:cubicBezTo>
                          <a:pt x="62901" y="2927"/>
                          <a:pt x="62901" y="2764"/>
                          <a:pt x="62820" y="2628"/>
                        </a:cubicBezTo>
                        <a:cubicBezTo>
                          <a:pt x="62807" y="2616"/>
                          <a:pt x="62793" y="2610"/>
                          <a:pt x="62778" y="2610"/>
                        </a:cubicBezTo>
                        <a:cubicBezTo>
                          <a:pt x="62731" y="2610"/>
                          <a:pt x="62678" y="2668"/>
                          <a:pt x="62657" y="2710"/>
                        </a:cubicBezTo>
                        <a:cubicBezTo>
                          <a:pt x="62630" y="2764"/>
                          <a:pt x="62603" y="2818"/>
                          <a:pt x="62576" y="2872"/>
                        </a:cubicBezTo>
                        <a:cubicBezTo>
                          <a:pt x="62576" y="2927"/>
                          <a:pt x="62576" y="2954"/>
                          <a:pt x="62576" y="2981"/>
                        </a:cubicBezTo>
                        <a:cubicBezTo>
                          <a:pt x="62563" y="3019"/>
                          <a:pt x="62527" y="3039"/>
                          <a:pt x="62492" y="3039"/>
                        </a:cubicBezTo>
                        <a:cubicBezTo>
                          <a:pt x="62452" y="3039"/>
                          <a:pt x="62413" y="3012"/>
                          <a:pt x="62413" y="2954"/>
                        </a:cubicBezTo>
                        <a:cubicBezTo>
                          <a:pt x="62440" y="2791"/>
                          <a:pt x="62440" y="2601"/>
                          <a:pt x="62413" y="2438"/>
                        </a:cubicBezTo>
                        <a:cubicBezTo>
                          <a:pt x="62386" y="2276"/>
                          <a:pt x="62359" y="2086"/>
                          <a:pt x="62223" y="2004"/>
                        </a:cubicBezTo>
                        <a:cubicBezTo>
                          <a:pt x="62196" y="1991"/>
                          <a:pt x="62162" y="1984"/>
                          <a:pt x="62131" y="1984"/>
                        </a:cubicBezTo>
                        <a:cubicBezTo>
                          <a:pt x="62101" y="1984"/>
                          <a:pt x="62074" y="1991"/>
                          <a:pt x="62060" y="2004"/>
                        </a:cubicBezTo>
                        <a:cubicBezTo>
                          <a:pt x="62006" y="2059"/>
                          <a:pt x="61979" y="2140"/>
                          <a:pt x="61952" y="2194"/>
                        </a:cubicBezTo>
                        <a:cubicBezTo>
                          <a:pt x="61897" y="2384"/>
                          <a:pt x="61897" y="2547"/>
                          <a:pt x="61843" y="2710"/>
                        </a:cubicBezTo>
                        <a:cubicBezTo>
                          <a:pt x="61830" y="2750"/>
                          <a:pt x="61809" y="2771"/>
                          <a:pt x="61789" y="2771"/>
                        </a:cubicBezTo>
                        <a:cubicBezTo>
                          <a:pt x="61769" y="2771"/>
                          <a:pt x="61748" y="2750"/>
                          <a:pt x="61735" y="2710"/>
                        </a:cubicBezTo>
                        <a:cubicBezTo>
                          <a:pt x="61727" y="2718"/>
                          <a:pt x="61716" y="2721"/>
                          <a:pt x="61706" y="2721"/>
                        </a:cubicBezTo>
                        <a:cubicBezTo>
                          <a:pt x="61680" y="2721"/>
                          <a:pt x="61653" y="2702"/>
                          <a:pt x="61653" y="2683"/>
                        </a:cubicBezTo>
                        <a:cubicBezTo>
                          <a:pt x="61628" y="2580"/>
                          <a:pt x="61626" y="2382"/>
                          <a:pt x="61513" y="2382"/>
                        </a:cubicBezTo>
                        <a:cubicBezTo>
                          <a:pt x="61506" y="2382"/>
                          <a:pt x="61498" y="2383"/>
                          <a:pt x="61491" y="2384"/>
                        </a:cubicBezTo>
                        <a:cubicBezTo>
                          <a:pt x="61382" y="2384"/>
                          <a:pt x="61328" y="2547"/>
                          <a:pt x="61301" y="2628"/>
                        </a:cubicBezTo>
                        <a:cubicBezTo>
                          <a:pt x="61287" y="2683"/>
                          <a:pt x="61246" y="2710"/>
                          <a:pt x="61206" y="2710"/>
                        </a:cubicBezTo>
                        <a:cubicBezTo>
                          <a:pt x="61165" y="2710"/>
                          <a:pt x="61124" y="2683"/>
                          <a:pt x="61111" y="2628"/>
                        </a:cubicBezTo>
                        <a:cubicBezTo>
                          <a:pt x="61084" y="2493"/>
                          <a:pt x="60975" y="2384"/>
                          <a:pt x="60840" y="2303"/>
                        </a:cubicBezTo>
                        <a:cubicBezTo>
                          <a:pt x="60814" y="2288"/>
                          <a:pt x="60791" y="2281"/>
                          <a:pt x="60771" y="2281"/>
                        </a:cubicBezTo>
                        <a:cubicBezTo>
                          <a:pt x="60685" y="2281"/>
                          <a:pt x="60645" y="2405"/>
                          <a:pt x="60623" y="2493"/>
                        </a:cubicBezTo>
                        <a:cubicBezTo>
                          <a:pt x="60610" y="2557"/>
                          <a:pt x="60561" y="2585"/>
                          <a:pt x="60512" y="2585"/>
                        </a:cubicBezTo>
                        <a:cubicBezTo>
                          <a:pt x="60458" y="2585"/>
                          <a:pt x="60406" y="2550"/>
                          <a:pt x="60406" y="2493"/>
                        </a:cubicBezTo>
                        <a:cubicBezTo>
                          <a:pt x="60422" y="2412"/>
                          <a:pt x="60362" y="2389"/>
                          <a:pt x="60299" y="2389"/>
                        </a:cubicBezTo>
                        <a:cubicBezTo>
                          <a:pt x="60256" y="2389"/>
                          <a:pt x="60211" y="2400"/>
                          <a:pt x="60189" y="2411"/>
                        </a:cubicBezTo>
                        <a:cubicBezTo>
                          <a:pt x="60080" y="2438"/>
                          <a:pt x="59999" y="2493"/>
                          <a:pt x="59972" y="2574"/>
                        </a:cubicBezTo>
                        <a:cubicBezTo>
                          <a:pt x="59972" y="2574"/>
                          <a:pt x="59972" y="2601"/>
                          <a:pt x="59945" y="2601"/>
                        </a:cubicBezTo>
                        <a:cubicBezTo>
                          <a:pt x="59890" y="2764"/>
                          <a:pt x="59755" y="2900"/>
                          <a:pt x="59565" y="2954"/>
                        </a:cubicBezTo>
                        <a:cubicBezTo>
                          <a:pt x="59559" y="2956"/>
                          <a:pt x="59552" y="2957"/>
                          <a:pt x="59546" y="2957"/>
                        </a:cubicBezTo>
                        <a:cubicBezTo>
                          <a:pt x="59472" y="2957"/>
                          <a:pt x="59410" y="2816"/>
                          <a:pt x="59511" y="2791"/>
                        </a:cubicBezTo>
                        <a:cubicBezTo>
                          <a:pt x="59646" y="2737"/>
                          <a:pt x="59728" y="2628"/>
                          <a:pt x="59782" y="2493"/>
                        </a:cubicBezTo>
                        <a:cubicBezTo>
                          <a:pt x="59782" y="2493"/>
                          <a:pt x="59782" y="2466"/>
                          <a:pt x="59782" y="2466"/>
                        </a:cubicBezTo>
                        <a:cubicBezTo>
                          <a:pt x="59836" y="2330"/>
                          <a:pt x="59755" y="2194"/>
                          <a:pt x="59646" y="2140"/>
                        </a:cubicBezTo>
                        <a:cubicBezTo>
                          <a:pt x="59619" y="2136"/>
                          <a:pt x="59592" y="2133"/>
                          <a:pt x="59565" y="2133"/>
                        </a:cubicBezTo>
                        <a:cubicBezTo>
                          <a:pt x="59431" y="2133"/>
                          <a:pt x="59303" y="2190"/>
                          <a:pt x="59212" y="2303"/>
                        </a:cubicBezTo>
                        <a:cubicBezTo>
                          <a:pt x="59104" y="2411"/>
                          <a:pt x="59022" y="2547"/>
                          <a:pt x="59022" y="2683"/>
                        </a:cubicBezTo>
                        <a:cubicBezTo>
                          <a:pt x="59009" y="2737"/>
                          <a:pt x="58968" y="2764"/>
                          <a:pt x="58927" y="2764"/>
                        </a:cubicBezTo>
                        <a:cubicBezTo>
                          <a:pt x="58887" y="2764"/>
                          <a:pt x="58846" y="2737"/>
                          <a:pt x="58832" y="2683"/>
                        </a:cubicBezTo>
                        <a:cubicBezTo>
                          <a:pt x="58832" y="2601"/>
                          <a:pt x="58832" y="2493"/>
                          <a:pt x="58805" y="2384"/>
                        </a:cubicBezTo>
                        <a:cubicBezTo>
                          <a:pt x="58778" y="2357"/>
                          <a:pt x="58778" y="2303"/>
                          <a:pt x="58751" y="2249"/>
                        </a:cubicBezTo>
                        <a:cubicBezTo>
                          <a:pt x="58724" y="2249"/>
                          <a:pt x="58697" y="2167"/>
                          <a:pt x="58670" y="2167"/>
                        </a:cubicBezTo>
                        <a:cubicBezTo>
                          <a:pt x="58643" y="2194"/>
                          <a:pt x="58588" y="2276"/>
                          <a:pt x="58588" y="2303"/>
                        </a:cubicBezTo>
                        <a:cubicBezTo>
                          <a:pt x="58588" y="2357"/>
                          <a:pt x="58561" y="2411"/>
                          <a:pt x="58561" y="2466"/>
                        </a:cubicBezTo>
                        <a:lnTo>
                          <a:pt x="58561" y="2791"/>
                        </a:lnTo>
                        <a:cubicBezTo>
                          <a:pt x="58561" y="2852"/>
                          <a:pt x="58515" y="2883"/>
                          <a:pt x="58470" y="2883"/>
                        </a:cubicBezTo>
                        <a:cubicBezTo>
                          <a:pt x="58454" y="2883"/>
                          <a:pt x="58439" y="2879"/>
                          <a:pt x="58426" y="2872"/>
                        </a:cubicBezTo>
                        <a:cubicBezTo>
                          <a:pt x="58344" y="2764"/>
                          <a:pt x="58290" y="2655"/>
                          <a:pt x="58236" y="2574"/>
                        </a:cubicBezTo>
                        <a:cubicBezTo>
                          <a:pt x="58199" y="2537"/>
                          <a:pt x="58136" y="2461"/>
                          <a:pt x="58083" y="2461"/>
                        </a:cubicBezTo>
                        <a:cubicBezTo>
                          <a:pt x="58058" y="2461"/>
                          <a:pt x="58036" y="2477"/>
                          <a:pt x="58019" y="2520"/>
                        </a:cubicBezTo>
                        <a:cubicBezTo>
                          <a:pt x="57964" y="2628"/>
                          <a:pt x="57992" y="2818"/>
                          <a:pt x="57883" y="2900"/>
                        </a:cubicBezTo>
                        <a:cubicBezTo>
                          <a:pt x="57856" y="2954"/>
                          <a:pt x="57829" y="2981"/>
                          <a:pt x="57802" y="3008"/>
                        </a:cubicBezTo>
                        <a:cubicBezTo>
                          <a:pt x="57792" y="3013"/>
                          <a:pt x="57781" y="3015"/>
                          <a:pt x="57770" y="3015"/>
                        </a:cubicBezTo>
                        <a:cubicBezTo>
                          <a:pt x="57721" y="3015"/>
                          <a:pt x="57671" y="2971"/>
                          <a:pt x="57693" y="2927"/>
                        </a:cubicBezTo>
                        <a:cubicBezTo>
                          <a:pt x="57856" y="2737"/>
                          <a:pt x="57802" y="2493"/>
                          <a:pt x="57612" y="2357"/>
                        </a:cubicBezTo>
                        <a:cubicBezTo>
                          <a:pt x="57585" y="2330"/>
                          <a:pt x="57558" y="2330"/>
                          <a:pt x="57558" y="2330"/>
                        </a:cubicBezTo>
                        <a:cubicBezTo>
                          <a:pt x="57530" y="2330"/>
                          <a:pt x="57476" y="2384"/>
                          <a:pt x="57476" y="2384"/>
                        </a:cubicBezTo>
                        <a:cubicBezTo>
                          <a:pt x="57422" y="2493"/>
                          <a:pt x="57368" y="2601"/>
                          <a:pt x="57314" y="2737"/>
                        </a:cubicBezTo>
                        <a:cubicBezTo>
                          <a:pt x="57286" y="2791"/>
                          <a:pt x="57286" y="2845"/>
                          <a:pt x="57286" y="2900"/>
                        </a:cubicBezTo>
                        <a:cubicBezTo>
                          <a:pt x="57274" y="2947"/>
                          <a:pt x="57242" y="2969"/>
                          <a:pt x="57209" y="2969"/>
                        </a:cubicBezTo>
                        <a:cubicBezTo>
                          <a:pt x="57166" y="2969"/>
                          <a:pt x="57124" y="2933"/>
                          <a:pt x="57124" y="2872"/>
                        </a:cubicBezTo>
                        <a:cubicBezTo>
                          <a:pt x="57124" y="2818"/>
                          <a:pt x="57124" y="2791"/>
                          <a:pt x="57124" y="2737"/>
                        </a:cubicBezTo>
                        <a:cubicBezTo>
                          <a:pt x="57151" y="2547"/>
                          <a:pt x="57151" y="2357"/>
                          <a:pt x="57124" y="2167"/>
                        </a:cubicBezTo>
                        <a:cubicBezTo>
                          <a:pt x="57124" y="2059"/>
                          <a:pt x="57097" y="1977"/>
                          <a:pt x="57069" y="1869"/>
                        </a:cubicBezTo>
                        <a:cubicBezTo>
                          <a:pt x="57042" y="1815"/>
                          <a:pt x="57015" y="1760"/>
                          <a:pt x="56988" y="1706"/>
                        </a:cubicBezTo>
                        <a:cubicBezTo>
                          <a:pt x="56988" y="1679"/>
                          <a:pt x="56961" y="1625"/>
                          <a:pt x="56934" y="1625"/>
                        </a:cubicBezTo>
                        <a:cubicBezTo>
                          <a:pt x="56907" y="1625"/>
                          <a:pt x="56852" y="1679"/>
                          <a:pt x="56852" y="1706"/>
                        </a:cubicBezTo>
                        <a:cubicBezTo>
                          <a:pt x="56825" y="1733"/>
                          <a:pt x="56798" y="1787"/>
                          <a:pt x="56771" y="1842"/>
                        </a:cubicBezTo>
                        <a:cubicBezTo>
                          <a:pt x="56717" y="1923"/>
                          <a:pt x="56690" y="2032"/>
                          <a:pt x="56690" y="2113"/>
                        </a:cubicBezTo>
                        <a:cubicBezTo>
                          <a:pt x="56663" y="2194"/>
                          <a:pt x="56663" y="2303"/>
                          <a:pt x="56690" y="2384"/>
                        </a:cubicBezTo>
                        <a:cubicBezTo>
                          <a:pt x="56690" y="2493"/>
                          <a:pt x="56717" y="2601"/>
                          <a:pt x="56744" y="2683"/>
                        </a:cubicBezTo>
                        <a:cubicBezTo>
                          <a:pt x="56744" y="2721"/>
                          <a:pt x="56703" y="2759"/>
                          <a:pt x="56670" y="2759"/>
                        </a:cubicBezTo>
                        <a:cubicBezTo>
                          <a:pt x="56656" y="2759"/>
                          <a:pt x="56643" y="2753"/>
                          <a:pt x="56635" y="2737"/>
                        </a:cubicBezTo>
                        <a:cubicBezTo>
                          <a:pt x="56608" y="2737"/>
                          <a:pt x="56608" y="2710"/>
                          <a:pt x="56581" y="2710"/>
                        </a:cubicBezTo>
                        <a:cubicBezTo>
                          <a:pt x="56568" y="2723"/>
                          <a:pt x="56547" y="2730"/>
                          <a:pt x="56527" y="2730"/>
                        </a:cubicBezTo>
                        <a:cubicBezTo>
                          <a:pt x="56507" y="2730"/>
                          <a:pt x="56486" y="2723"/>
                          <a:pt x="56473" y="2710"/>
                        </a:cubicBezTo>
                        <a:cubicBezTo>
                          <a:pt x="56446" y="2655"/>
                          <a:pt x="56418" y="2601"/>
                          <a:pt x="56364" y="2574"/>
                        </a:cubicBezTo>
                        <a:cubicBezTo>
                          <a:pt x="56342" y="2552"/>
                          <a:pt x="56267" y="2512"/>
                          <a:pt x="56239" y="2512"/>
                        </a:cubicBezTo>
                        <a:cubicBezTo>
                          <a:pt x="56233" y="2512"/>
                          <a:pt x="56229" y="2515"/>
                          <a:pt x="56229" y="2520"/>
                        </a:cubicBezTo>
                        <a:cubicBezTo>
                          <a:pt x="56201" y="2547"/>
                          <a:pt x="56201" y="2574"/>
                          <a:pt x="56174" y="2601"/>
                        </a:cubicBezTo>
                        <a:cubicBezTo>
                          <a:pt x="56174" y="2628"/>
                          <a:pt x="56147" y="2683"/>
                          <a:pt x="56147" y="2710"/>
                        </a:cubicBezTo>
                        <a:cubicBezTo>
                          <a:pt x="56120" y="2764"/>
                          <a:pt x="56093" y="2845"/>
                          <a:pt x="56066" y="2927"/>
                        </a:cubicBezTo>
                        <a:cubicBezTo>
                          <a:pt x="56051" y="2971"/>
                          <a:pt x="56011" y="2992"/>
                          <a:pt x="55974" y="2992"/>
                        </a:cubicBezTo>
                        <a:cubicBezTo>
                          <a:pt x="55944" y="2992"/>
                          <a:pt x="55915" y="2978"/>
                          <a:pt x="55903" y="2954"/>
                        </a:cubicBezTo>
                        <a:cubicBezTo>
                          <a:pt x="55849" y="2845"/>
                          <a:pt x="55767" y="2710"/>
                          <a:pt x="55740" y="2655"/>
                        </a:cubicBezTo>
                        <a:cubicBezTo>
                          <a:pt x="55713" y="2601"/>
                          <a:pt x="55659" y="2520"/>
                          <a:pt x="55578" y="2520"/>
                        </a:cubicBezTo>
                        <a:cubicBezTo>
                          <a:pt x="55415" y="2520"/>
                          <a:pt x="55361" y="2764"/>
                          <a:pt x="55333" y="2900"/>
                        </a:cubicBezTo>
                        <a:cubicBezTo>
                          <a:pt x="55320" y="2954"/>
                          <a:pt x="55272" y="2981"/>
                          <a:pt x="55225" y="2981"/>
                        </a:cubicBezTo>
                        <a:cubicBezTo>
                          <a:pt x="55177" y="2981"/>
                          <a:pt x="55130" y="2954"/>
                          <a:pt x="55116" y="2900"/>
                        </a:cubicBezTo>
                        <a:cubicBezTo>
                          <a:pt x="55116" y="2845"/>
                          <a:pt x="55089" y="2764"/>
                          <a:pt x="55089" y="2710"/>
                        </a:cubicBezTo>
                        <a:cubicBezTo>
                          <a:pt x="55062" y="2655"/>
                          <a:pt x="55062" y="2601"/>
                          <a:pt x="55008" y="2547"/>
                        </a:cubicBezTo>
                        <a:cubicBezTo>
                          <a:pt x="54989" y="2528"/>
                          <a:pt x="54968" y="2519"/>
                          <a:pt x="54948" y="2519"/>
                        </a:cubicBezTo>
                        <a:cubicBezTo>
                          <a:pt x="54854" y="2519"/>
                          <a:pt x="54754" y="2692"/>
                          <a:pt x="54710" y="2737"/>
                        </a:cubicBezTo>
                        <a:cubicBezTo>
                          <a:pt x="54689" y="2778"/>
                          <a:pt x="54652" y="2796"/>
                          <a:pt x="54617" y="2796"/>
                        </a:cubicBezTo>
                        <a:cubicBezTo>
                          <a:pt x="54559" y="2796"/>
                          <a:pt x="54503" y="2750"/>
                          <a:pt x="54520" y="2683"/>
                        </a:cubicBezTo>
                        <a:cubicBezTo>
                          <a:pt x="54547" y="2574"/>
                          <a:pt x="54493" y="2466"/>
                          <a:pt x="54384" y="2438"/>
                        </a:cubicBezTo>
                        <a:cubicBezTo>
                          <a:pt x="54370" y="2431"/>
                          <a:pt x="54353" y="2428"/>
                          <a:pt x="54336" y="2428"/>
                        </a:cubicBezTo>
                        <a:cubicBezTo>
                          <a:pt x="54290" y="2428"/>
                          <a:pt x="54241" y="2453"/>
                          <a:pt x="54221" y="2493"/>
                        </a:cubicBezTo>
                        <a:cubicBezTo>
                          <a:pt x="54221" y="2574"/>
                          <a:pt x="54194" y="2655"/>
                          <a:pt x="54140" y="2737"/>
                        </a:cubicBezTo>
                        <a:cubicBezTo>
                          <a:pt x="54113" y="2773"/>
                          <a:pt x="54077" y="2788"/>
                          <a:pt x="54043" y="2788"/>
                        </a:cubicBezTo>
                        <a:cubicBezTo>
                          <a:pt x="53974" y="2788"/>
                          <a:pt x="53914" y="2728"/>
                          <a:pt x="53950" y="2655"/>
                        </a:cubicBezTo>
                        <a:cubicBezTo>
                          <a:pt x="53977" y="2628"/>
                          <a:pt x="54004" y="2601"/>
                          <a:pt x="54004" y="2547"/>
                        </a:cubicBezTo>
                        <a:cubicBezTo>
                          <a:pt x="53977" y="2547"/>
                          <a:pt x="53977" y="2493"/>
                          <a:pt x="53977" y="2466"/>
                        </a:cubicBezTo>
                        <a:cubicBezTo>
                          <a:pt x="53977" y="2438"/>
                          <a:pt x="54004" y="2438"/>
                          <a:pt x="54004" y="2411"/>
                        </a:cubicBezTo>
                        <a:cubicBezTo>
                          <a:pt x="53977" y="2303"/>
                          <a:pt x="53896" y="2221"/>
                          <a:pt x="53787" y="2194"/>
                        </a:cubicBezTo>
                        <a:cubicBezTo>
                          <a:pt x="53764" y="2191"/>
                          <a:pt x="53740" y="2189"/>
                          <a:pt x="53715" y="2189"/>
                        </a:cubicBezTo>
                        <a:cubicBezTo>
                          <a:pt x="53545" y="2189"/>
                          <a:pt x="53367" y="2272"/>
                          <a:pt x="53272" y="2438"/>
                        </a:cubicBezTo>
                        <a:cubicBezTo>
                          <a:pt x="53272" y="2493"/>
                          <a:pt x="53245" y="2547"/>
                          <a:pt x="53218" y="2601"/>
                        </a:cubicBezTo>
                        <a:cubicBezTo>
                          <a:pt x="53206" y="2649"/>
                          <a:pt x="53168" y="2670"/>
                          <a:pt x="53129" y="2670"/>
                        </a:cubicBezTo>
                        <a:cubicBezTo>
                          <a:pt x="53079" y="2670"/>
                          <a:pt x="53028" y="2635"/>
                          <a:pt x="53028" y="2574"/>
                        </a:cubicBezTo>
                        <a:cubicBezTo>
                          <a:pt x="53028" y="2520"/>
                          <a:pt x="53055" y="2438"/>
                          <a:pt x="53082" y="2357"/>
                        </a:cubicBezTo>
                        <a:cubicBezTo>
                          <a:pt x="53109" y="2221"/>
                          <a:pt x="53109" y="2059"/>
                          <a:pt x="53028" y="1896"/>
                        </a:cubicBezTo>
                        <a:cubicBezTo>
                          <a:pt x="53028" y="1869"/>
                          <a:pt x="53028" y="1815"/>
                          <a:pt x="52974" y="1815"/>
                        </a:cubicBezTo>
                        <a:cubicBezTo>
                          <a:pt x="52947" y="1815"/>
                          <a:pt x="52892" y="1923"/>
                          <a:pt x="52865" y="1950"/>
                        </a:cubicBezTo>
                        <a:cubicBezTo>
                          <a:pt x="52811" y="2059"/>
                          <a:pt x="52757" y="2167"/>
                          <a:pt x="52730" y="2276"/>
                        </a:cubicBezTo>
                        <a:cubicBezTo>
                          <a:pt x="52718" y="2323"/>
                          <a:pt x="52680" y="2345"/>
                          <a:pt x="52641" y="2345"/>
                        </a:cubicBezTo>
                        <a:cubicBezTo>
                          <a:pt x="52591" y="2345"/>
                          <a:pt x="52540" y="2310"/>
                          <a:pt x="52540" y="2249"/>
                        </a:cubicBezTo>
                        <a:cubicBezTo>
                          <a:pt x="52567" y="2086"/>
                          <a:pt x="52567" y="1923"/>
                          <a:pt x="52513" y="1760"/>
                        </a:cubicBezTo>
                        <a:cubicBezTo>
                          <a:pt x="52485" y="1652"/>
                          <a:pt x="52431" y="1543"/>
                          <a:pt x="52350" y="1489"/>
                        </a:cubicBezTo>
                        <a:cubicBezTo>
                          <a:pt x="52331" y="1482"/>
                          <a:pt x="52313" y="1478"/>
                          <a:pt x="52297" y="1478"/>
                        </a:cubicBezTo>
                        <a:cubicBezTo>
                          <a:pt x="52192" y="1478"/>
                          <a:pt x="52125" y="1609"/>
                          <a:pt x="52079" y="1679"/>
                        </a:cubicBezTo>
                        <a:cubicBezTo>
                          <a:pt x="52024" y="1787"/>
                          <a:pt x="51997" y="1896"/>
                          <a:pt x="51997" y="2032"/>
                        </a:cubicBezTo>
                        <a:lnTo>
                          <a:pt x="51997" y="2113"/>
                        </a:lnTo>
                        <a:cubicBezTo>
                          <a:pt x="51984" y="2167"/>
                          <a:pt x="51943" y="2194"/>
                          <a:pt x="51902" y="2194"/>
                        </a:cubicBezTo>
                        <a:cubicBezTo>
                          <a:pt x="51862" y="2194"/>
                          <a:pt x="51821" y="2167"/>
                          <a:pt x="51807" y="2113"/>
                        </a:cubicBezTo>
                        <a:lnTo>
                          <a:pt x="51807" y="2004"/>
                        </a:lnTo>
                        <a:cubicBezTo>
                          <a:pt x="51807" y="1896"/>
                          <a:pt x="51780" y="1787"/>
                          <a:pt x="51753" y="1706"/>
                        </a:cubicBezTo>
                        <a:cubicBezTo>
                          <a:pt x="51753" y="1652"/>
                          <a:pt x="51645" y="1408"/>
                          <a:pt x="51617" y="1408"/>
                        </a:cubicBezTo>
                        <a:cubicBezTo>
                          <a:pt x="51590" y="1408"/>
                          <a:pt x="51563" y="1489"/>
                          <a:pt x="51563" y="1516"/>
                        </a:cubicBezTo>
                        <a:cubicBezTo>
                          <a:pt x="51563" y="1598"/>
                          <a:pt x="51563" y="1679"/>
                          <a:pt x="51563" y="1733"/>
                        </a:cubicBezTo>
                        <a:lnTo>
                          <a:pt x="51563" y="2221"/>
                        </a:lnTo>
                        <a:cubicBezTo>
                          <a:pt x="51563" y="2262"/>
                          <a:pt x="51523" y="2282"/>
                          <a:pt x="51482" y="2282"/>
                        </a:cubicBezTo>
                        <a:cubicBezTo>
                          <a:pt x="51441" y="2282"/>
                          <a:pt x="51401" y="2262"/>
                          <a:pt x="51401" y="2221"/>
                        </a:cubicBezTo>
                        <a:cubicBezTo>
                          <a:pt x="51373" y="2113"/>
                          <a:pt x="51265" y="2113"/>
                          <a:pt x="51211" y="2113"/>
                        </a:cubicBezTo>
                        <a:cubicBezTo>
                          <a:pt x="51129" y="2167"/>
                          <a:pt x="51075" y="2276"/>
                          <a:pt x="51075" y="2384"/>
                        </a:cubicBezTo>
                        <a:cubicBezTo>
                          <a:pt x="51075" y="2424"/>
                          <a:pt x="51046" y="2449"/>
                          <a:pt x="51009" y="2449"/>
                        </a:cubicBezTo>
                        <a:cubicBezTo>
                          <a:pt x="50996" y="2449"/>
                          <a:pt x="50981" y="2446"/>
                          <a:pt x="50967" y="2438"/>
                        </a:cubicBezTo>
                        <a:cubicBezTo>
                          <a:pt x="50951" y="2454"/>
                          <a:pt x="50932" y="2461"/>
                          <a:pt x="50915" y="2461"/>
                        </a:cubicBezTo>
                        <a:cubicBezTo>
                          <a:pt x="50874" y="2461"/>
                          <a:pt x="50839" y="2423"/>
                          <a:pt x="50858" y="2384"/>
                        </a:cubicBezTo>
                        <a:cubicBezTo>
                          <a:pt x="50939" y="2249"/>
                          <a:pt x="50994" y="1950"/>
                          <a:pt x="50777" y="1869"/>
                        </a:cubicBezTo>
                        <a:cubicBezTo>
                          <a:pt x="50759" y="1864"/>
                          <a:pt x="50742" y="1862"/>
                          <a:pt x="50727" y="1862"/>
                        </a:cubicBezTo>
                        <a:cubicBezTo>
                          <a:pt x="50551" y="1862"/>
                          <a:pt x="50503" y="2126"/>
                          <a:pt x="50478" y="2276"/>
                        </a:cubicBezTo>
                        <a:cubicBezTo>
                          <a:pt x="50465" y="2316"/>
                          <a:pt x="50417" y="2337"/>
                          <a:pt x="50373" y="2337"/>
                        </a:cubicBezTo>
                        <a:cubicBezTo>
                          <a:pt x="50329" y="2337"/>
                          <a:pt x="50288" y="2316"/>
                          <a:pt x="50288" y="2276"/>
                        </a:cubicBezTo>
                        <a:cubicBezTo>
                          <a:pt x="50261" y="2086"/>
                          <a:pt x="50180" y="1896"/>
                          <a:pt x="50044" y="1760"/>
                        </a:cubicBezTo>
                        <a:lnTo>
                          <a:pt x="49990" y="1733"/>
                        </a:lnTo>
                        <a:cubicBezTo>
                          <a:pt x="49963" y="1760"/>
                          <a:pt x="49936" y="1815"/>
                          <a:pt x="49936" y="1869"/>
                        </a:cubicBezTo>
                        <a:cubicBezTo>
                          <a:pt x="49882" y="1977"/>
                          <a:pt x="49854" y="2059"/>
                          <a:pt x="49854" y="2167"/>
                        </a:cubicBezTo>
                        <a:cubicBezTo>
                          <a:pt x="49854" y="2233"/>
                          <a:pt x="49805" y="2269"/>
                          <a:pt x="49759" y="2269"/>
                        </a:cubicBezTo>
                        <a:cubicBezTo>
                          <a:pt x="49730" y="2269"/>
                          <a:pt x="49702" y="2254"/>
                          <a:pt x="49692" y="2221"/>
                        </a:cubicBezTo>
                        <a:cubicBezTo>
                          <a:pt x="49566" y="2046"/>
                          <a:pt x="49371" y="1754"/>
                          <a:pt x="49128" y="1754"/>
                        </a:cubicBezTo>
                        <a:cubicBezTo>
                          <a:pt x="49108" y="1754"/>
                          <a:pt x="49088" y="1756"/>
                          <a:pt x="49068" y="1760"/>
                        </a:cubicBezTo>
                        <a:cubicBezTo>
                          <a:pt x="48986" y="1760"/>
                          <a:pt x="48959" y="1842"/>
                          <a:pt x="48959" y="1923"/>
                        </a:cubicBezTo>
                        <a:cubicBezTo>
                          <a:pt x="48959" y="2004"/>
                          <a:pt x="48959" y="2086"/>
                          <a:pt x="48959" y="2167"/>
                        </a:cubicBezTo>
                        <a:cubicBezTo>
                          <a:pt x="48986" y="2330"/>
                          <a:pt x="49041" y="2466"/>
                          <a:pt x="49068" y="2628"/>
                        </a:cubicBezTo>
                        <a:cubicBezTo>
                          <a:pt x="49087" y="2687"/>
                          <a:pt x="49051" y="2732"/>
                          <a:pt x="49008" y="2732"/>
                        </a:cubicBezTo>
                        <a:cubicBezTo>
                          <a:pt x="48992" y="2732"/>
                          <a:pt x="48974" y="2725"/>
                          <a:pt x="48959" y="2710"/>
                        </a:cubicBezTo>
                        <a:cubicBezTo>
                          <a:pt x="48905" y="2655"/>
                          <a:pt x="48878" y="2601"/>
                          <a:pt x="48851" y="2574"/>
                        </a:cubicBezTo>
                        <a:cubicBezTo>
                          <a:pt x="48824" y="2574"/>
                          <a:pt x="48769" y="2574"/>
                          <a:pt x="48769" y="2520"/>
                        </a:cubicBezTo>
                        <a:cubicBezTo>
                          <a:pt x="48749" y="2398"/>
                          <a:pt x="48668" y="2291"/>
                          <a:pt x="48560" y="2291"/>
                        </a:cubicBezTo>
                        <a:cubicBezTo>
                          <a:pt x="48524" y="2291"/>
                          <a:pt x="48485" y="2303"/>
                          <a:pt x="48444" y="2330"/>
                        </a:cubicBezTo>
                        <a:cubicBezTo>
                          <a:pt x="48308" y="2411"/>
                          <a:pt x="48173" y="2520"/>
                          <a:pt x="48064" y="2655"/>
                        </a:cubicBezTo>
                        <a:cubicBezTo>
                          <a:pt x="48044" y="2676"/>
                          <a:pt x="48019" y="2685"/>
                          <a:pt x="47996" y="2685"/>
                        </a:cubicBezTo>
                        <a:cubicBezTo>
                          <a:pt x="47960" y="2685"/>
                          <a:pt x="47929" y="2662"/>
                          <a:pt x="47929" y="2628"/>
                        </a:cubicBezTo>
                        <a:cubicBezTo>
                          <a:pt x="47847" y="2466"/>
                          <a:pt x="47712" y="2357"/>
                          <a:pt x="47522" y="2357"/>
                        </a:cubicBezTo>
                        <a:cubicBezTo>
                          <a:pt x="47359" y="2384"/>
                          <a:pt x="47169" y="2493"/>
                          <a:pt x="47061" y="2628"/>
                        </a:cubicBezTo>
                        <a:cubicBezTo>
                          <a:pt x="47049" y="2651"/>
                          <a:pt x="47028" y="2660"/>
                          <a:pt x="47005" y="2660"/>
                        </a:cubicBezTo>
                        <a:cubicBezTo>
                          <a:pt x="46974" y="2660"/>
                          <a:pt x="46941" y="2644"/>
                          <a:pt x="46925" y="2628"/>
                        </a:cubicBezTo>
                        <a:cubicBezTo>
                          <a:pt x="46855" y="2530"/>
                          <a:pt x="46755" y="2482"/>
                          <a:pt x="46656" y="2482"/>
                        </a:cubicBezTo>
                        <a:cubicBezTo>
                          <a:pt x="46565" y="2482"/>
                          <a:pt x="46475" y="2523"/>
                          <a:pt x="46410" y="2601"/>
                        </a:cubicBezTo>
                        <a:cubicBezTo>
                          <a:pt x="46396" y="2615"/>
                          <a:pt x="46369" y="2622"/>
                          <a:pt x="46342" y="2622"/>
                        </a:cubicBezTo>
                        <a:cubicBezTo>
                          <a:pt x="46315" y="2622"/>
                          <a:pt x="46288" y="2615"/>
                          <a:pt x="46274" y="2601"/>
                        </a:cubicBezTo>
                        <a:lnTo>
                          <a:pt x="46220" y="2628"/>
                        </a:lnTo>
                        <a:cubicBezTo>
                          <a:pt x="46212" y="2632"/>
                          <a:pt x="46204" y="2634"/>
                          <a:pt x="46196" y="2634"/>
                        </a:cubicBezTo>
                        <a:cubicBezTo>
                          <a:pt x="46146" y="2634"/>
                          <a:pt x="46096" y="2570"/>
                          <a:pt x="46166" y="2547"/>
                        </a:cubicBezTo>
                        <a:cubicBezTo>
                          <a:pt x="46220" y="2493"/>
                          <a:pt x="46274" y="2411"/>
                          <a:pt x="46274" y="2330"/>
                        </a:cubicBezTo>
                        <a:cubicBezTo>
                          <a:pt x="46274" y="2249"/>
                          <a:pt x="46328" y="2140"/>
                          <a:pt x="46247" y="2086"/>
                        </a:cubicBezTo>
                        <a:cubicBezTo>
                          <a:pt x="46233" y="2081"/>
                          <a:pt x="46218" y="2079"/>
                          <a:pt x="46204" y="2079"/>
                        </a:cubicBezTo>
                        <a:cubicBezTo>
                          <a:pt x="46138" y="2079"/>
                          <a:pt x="46075" y="2127"/>
                          <a:pt x="46030" y="2194"/>
                        </a:cubicBezTo>
                        <a:cubicBezTo>
                          <a:pt x="45976" y="2249"/>
                          <a:pt x="45949" y="2330"/>
                          <a:pt x="45949" y="2411"/>
                        </a:cubicBezTo>
                        <a:lnTo>
                          <a:pt x="45949" y="2493"/>
                        </a:lnTo>
                        <a:cubicBezTo>
                          <a:pt x="45949" y="2540"/>
                          <a:pt x="45903" y="2569"/>
                          <a:pt x="45859" y="2569"/>
                        </a:cubicBezTo>
                        <a:cubicBezTo>
                          <a:pt x="45828" y="2569"/>
                          <a:pt x="45797" y="2554"/>
                          <a:pt x="45786" y="2520"/>
                        </a:cubicBezTo>
                        <a:lnTo>
                          <a:pt x="45786" y="2493"/>
                        </a:lnTo>
                        <a:cubicBezTo>
                          <a:pt x="45759" y="2249"/>
                          <a:pt x="45704" y="2004"/>
                          <a:pt x="45596" y="1787"/>
                        </a:cubicBezTo>
                        <a:cubicBezTo>
                          <a:pt x="45596" y="1764"/>
                          <a:pt x="45556" y="1701"/>
                          <a:pt x="45527" y="1701"/>
                        </a:cubicBezTo>
                        <a:cubicBezTo>
                          <a:pt x="45523" y="1701"/>
                          <a:pt x="45518" y="1702"/>
                          <a:pt x="45515" y="1706"/>
                        </a:cubicBezTo>
                        <a:cubicBezTo>
                          <a:pt x="45487" y="1706"/>
                          <a:pt x="45433" y="1760"/>
                          <a:pt x="45433" y="1787"/>
                        </a:cubicBezTo>
                        <a:cubicBezTo>
                          <a:pt x="45379" y="1896"/>
                          <a:pt x="45325" y="2032"/>
                          <a:pt x="45298" y="2140"/>
                        </a:cubicBezTo>
                        <a:cubicBezTo>
                          <a:pt x="45284" y="2181"/>
                          <a:pt x="45250" y="2201"/>
                          <a:pt x="45216" y="2201"/>
                        </a:cubicBezTo>
                        <a:cubicBezTo>
                          <a:pt x="45182" y="2201"/>
                          <a:pt x="45148" y="2181"/>
                          <a:pt x="45135" y="2140"/>
                        </a:cubicBezTo>
                        <a:cubicBezTo>
                          <a:pt x="45081" y="2004"/>
                          <a:pt x="44972" y="1869"/>
                          <a:pt x="44864" y="1787"/>
                        </a:cubicBezTo>
                        <a:cubicBezTo>
                          <a:pt x="44832" y="1756"/>
                          <a:pt x="44791" y="1743"/>
                          <a:pt x="44751" y="1743"/>
                        </a:cubicBezTo>
                        <a:cubicBezTo>
                          <a:pt x="44723" y="1743"/>
                          <a:pt x="44696" y="1749"/>
                          <a:pt x="44674" y="1760"/>
                        </a:cubicBezTo>
                        <a:cubicBezTo>
                          <a:pt x="44620" y="1787"/>
                          <a:pt x="44565" y="1842"/>
                          <a:pt x="44565" y="1896"/>
                        </a:cubicBezTo>
                        <a:cubicBezTo>
                          <a:pt x="44511" y="2032"/>
                          <a:pt x="44484" y="2167"/>
                          <a:pt x="44511" y="2303"/>
                        </a:cubicBezTo>
                        <a:cubicBezTo>
                          <a:pt x="44511" y="2330"/>
                          <a:pt x="44538" y="2357"/>
                          <a:pt x="44538" y="2384"/>
                        </a:cubicBezTo>
                        <a:cubicBezTo>
                          <a:pt x="44565" y="2438"/>
                          <a:pt x="44620" y="2520"/>
                          <a:pt x="44647" y="2574"/>
                        </a:cubicBezTo>
                        <a:lnTo>
                          <a:pt x="44701" y="2683"/>
                        </a:lnTo>
                        <a:cubicBezTo>
                          <a:pt x="44723" y="2727"/>
                          <a:pt x="44673" y="2771"/>
                          <a:pt x="44624" y="2771"/>
                        </a:cubicBezTo>
                        <a:cubicBezTo>
                          <a:pt x="44613" y="2771"/>
                          <a:pt x="44602" y="2769"/>
                          <a:pt x="44592" y="2764"/>
                        </a:cubicBezTo>
                        <a:cubicBezTo>
                          <a:pt x="44457" y="2683"/>
                          <a:pt x="44375" y="2547"/>
                          <a:pt x="44348" y="2384"/>
                        </a:cubicBezTo>
                        <a:cubicBezTo>
                          <a:pt x="44317" y="2352"/>
                          <a:pt x="44266" y="2339"/>
                          <a:pt x="44219" y="2339"/>
                        </a:cubicBezTo>
                        <a:cubicBezTo>
                          <a:pt x="44186" y="2339"/>
                          <a:pt x="44154" y="2346"/>
                          <a:pt x="44131" y="2357"/>
                        </a:cubicBezTo>
                        <a:cubicBezTo>
                          <a:pt x="43996" y="2466"/>
                          <a:pt x="43914" y="2628"/>
                          <a:pt x="43752" y="2710"/>
                        </a:cubicBezTo>
                        <a:cubicBezTo>
                          <a:pt x="43736" y="2726"/>
                          <a:pt x="43720" y="2732"/>
                          <a:pt x="43705" y="2732"/>
                        </a:cubicBezTo>
                        <a:cubicBezTo>
                          <a:pt x="43668" y="2732"/>
                          <a:pt x="43635" y="2694"/>
                          <a:pt x="43616" y="2655"/>
                        </a:cubicBezTo>
                        <a:cubicBezTo>
                          <a:pt x="43586" y="2493"/>
                          <a:pt x="43452" y="2403"/>
                          <a:pt x="43318" y="2403"/>
                        </a:cubicBezTo>
                        <a:cubicBezTo>
                          <a:pt x="43207" y="2403"/>
                          <a:pt x="43096" y="2465"/>
                          <a:pt x="43046" y="2601"/>
                        </a:cubicBezTo>
                        <a:cubicBezTo>
                          <a:pt x="43022" y="2626"/>
                          <a:pt x="42987" y="2639"/>
                          <a:pt x="42953" y="2639"/>
                        </a:cubicBezTo>
                        <a:cubicBezTo>
                          <a:pt x="42911" y="2639"/>
                          <a:pt x="42871" y="2619"/>
                          <a:pt x="42856" y="2574"/>
                        </a:cubicBezTo>
                        <a:cubicBezTo>
                          <a:pt x="42856" y="2493"/>
                          <a:pt x="42856" y="2357"/>
                          <a:pt x="42748" y="2357"/>
                        </a:cubicBezTo>
                        <a:cubicBezTo>
                          <a:pt x="42736" y="2355"/>
                          <a:pt x="42725" y="2354"/>
                          <a:pt x="42713" y="2354"/>
                        </a:cubicBezTo>
                        <a:cubicBezTo>
                          <a:pt x="42598" y="2354"/>
                          <a:pt x="42526" y="2475"/>
                          <a:pt x="42477" y="2574"/>
                        </a:cubicBezTo>
                        <a:cubicBezTo>
                          <a:pt x="42457" y="2600"/>
                          <a:pt x="42436" y="2611"/>
                          <a:pt x="42416" y="2611"/>
                        </a:cubicBezTo>
                        <a:cubicBezTo>
                          <a:pt x="42351" y="2611"/>
                          <a:pt x="42293" y="2507"/>
                          <a:pt x="42314" y="2466"/>
                        </a:cubicBezTo>
                        <a:cubicBezTo>
                          <a:pt x="42341" y="2411"/>
                          <a:pt x="42206" y="2384"/>
                          <a:pt x="42151" y="2384"/>
                        </a:cubicBezTo>
                        <a:cubicBezTo>
                          <a:pt x="42070" y="2411"/>
                          <a:pt x="41989" y="2466"/>
                          <a:pt x="41934" y="2547"/>
                        </a:cubicBezTo>
                        <a:cubicBezTo>
                          <a:pt x="41923" y="2581"/>
                          <a:pt x="41897" y="2596"/>
                          <a:pt x="41869" y="2596"/>
                        </a:cubicBezTo>
                        <a:cubicBezTo>
                          <a:pt x="41831" y="2596"/>
                          <a:pt x="41787" y="2567"/>
                          <a:pt x="41772" y="2520"/>
                        </a:cubicBezTo>
                        <a:cubicBezTo>
                          <a:pt x="41772" y="2533"/>
                          <a:pt x="41772" y="2533"/>
                          <a:pt x="41768" y="2533"/>
                        </a:cubicBezTo>
                        <a:cubicBezTo>
                          <a:pt x="41765" y="2533"/>
                          <a:pt x="41758" y="2533"/>
                          <a:pt x="41744" y="2547"/>
                        </a:cubicBezTo>
                        <a:cubicBezTo>
                          <a:pt x="41717" y="2574"/>
                          <a:pt x="41690" y="2601"/>
                          <a:pt x="41690" y="2628"/>
                        </a:cubicBezTo>
                        <a:cubicBezTo>
                          <a:pt x="41663" y="2655"/>
                          <a:pt x="41636" y="2683"/>
                          <a:pt x="41609" y="2683"/>
                        </a:cubicBezTo>
                        <a:cubicBezTo>
                          <a:pt x="41592" y="2707"/>
                          <a:pt x="41571" y="2717"/>
                          <a:pt x="41550" y="2717"/>
                        </a:cubicBezTo>
                        <a:cubicBezTo>
                          <a:pt x="41504" y="2717"/>
                          <a:pt x="41463" y="2666"/>
                          <a:pt x="41500" y="2628"/>
                        </a:cubicBezTo>
                        <a:cubicBezTo>
                          <a:pt x="41500" y="2601"/>
                          <a:pt x="41500" y="2601"/>
                          <a:pt x="41500" y="2601"/>
                        </a:cubicBezTo>
                        <a:cubicBezTo>
                          <a:pt x="41473" y="2574"/>
                          <a:pt x="41473" y="2547"/>
                          <a:pt x="41500" y="2547"/>
                        </a:cubicBezTo>
                        <a:lnTo>
                          <a:pt x="41527" y="2493"/>
                        </a:lnTo>
                        <a:cubicBezTo>
                          <a:pt x="41527" y="2438"/>
                          <a:pt x="41527" y="2411"/>
                          <a:pt x="41555" y="2357"/>
                        </a:cubicBezTo>
                        <a:cubicBezTo>
                          <a:pt x="41555" y="2330"/>
                          <a:pt x="41555" y="2276"/>
                          <a:pt x="41555" y="2249"/>
                        </a:cubicBezTo>
                        <a:lnTo>
                          <a:pt x="41555" y="2167"/>
                        </a:lnTo>
                        <a:lnTo>
                          <a:pt x="41527" y="2167"/>
                        </a:lnTo>
                        <a:lnTo>
                          <a:pt x="41500" y="2221"/>
                        </a:lnTo>
                        <a:lnTo>
                          <a:pt x="41446" y="2330"/>
                        </a:lnTo>
                        <a:cubicBezTo>
                          <a:pt x="41392" y="2438"/>
                          <a:pt x="41365" y="2520"/>
                          <a:pt x="41310" y="2628"/>
                        </a:cubicBezTo>
                        <a:cubicBezTo>
                          <a:pt x="41300" y="2670"/>
                          <a:pt x="41270" y="2687"/>
                          <a:pt x="41238" y="2687"/>
                        </a:cubicBezTo>
                        <a:cubicBezTo>
                          <a:pt x="41187" y="2687"/>
                          <a:pt x="41131" y="2641"/>
                          <a:pt x="41148" y="2574"/>
                        </a:cubicBezTo>
                        <a:cubicBezTo>
                          <a:pt x="41229" y="2357"/>
                          <a:pt x="41229" y="2140"/>
                          <a:pt x="41148" y="1923"/>
                        </a:cubicBezTo>
                        <a:cubicBezTo>
                          <a:pt x="41086" y="1820"/>
                          <a:pt x="40992" y="1732"/>
                          <a:pt x="40879" y="1732"/>
                        </a:cubicBezTo>
                        <a:cubicBezTo>
                          <a:pt x="40844" y="1732"/>
                          <a:pt x="40807" y="1741"/>
                          <a:pt x="40768" y="1760"/>
                        </a:cubicBezTo>
                        <a:cubicBezTo>
                          <a:pt x="40632" y="1842"/>
                          <a:pt x="40551" y="1977"/>
                          <a:pt x="40551" y="2140"/>
                        </a:cubicBezTo>
                        <a:cubicBezTo>
                          <a:pt x="40497" y="2221"/>
                          <a:pt x="40497" y="2330"/>
                          <a:pt x="40497" y="2438"/>
                        </a:cubicBezTo>
                        <a:cubicBezTo>
                          <a:pt x="40497" y="2520"/>
                          <a:pt x="40551" y="2601"/>
                          <a:pt x="40632" y="2628"/>
                        </a:cubicBezTo>
                        <a:cubicBezTo>
                          <a:pt x="40659" y="2655"/>
                          <a:pt x="40659" y="2764"/>
                          <a:pt x="40605" y="2764"/>
                        </a:cubicBezTo>
                        <a:cubicBezTo>
                          <a:pt x="40585" y="2769"/>
                          <a:pt x="40566" y="2771"/>
                          <a:pt x="40548" y="2771"/>
                        </a:cubicBezTo>
                        <a:cubicBezTo>
                          <a:pt x="40468" y="2771"/>
                          <a:pt x="40405" y="2727"/>
                          <a:pt x="40361" y="2683"/>
                        </a:cubicBezTo>
                        <a:cubicBezTo>
                          <a:pt x="40334" y="2683"/>
                          <a:pt x="40307" y="2655"/>
                          <a:pt x="40307" y="2628"/>
                        </a:cubicBezTo>
                        <a:cubicBezTo>
                          <a:pt x="40281" y="2526"/>
                          <a:pt x="40208" y="2328"/>
                          <a:pt x="40086" y="2328"/>
                        </a:cubicBezTo>
                        <a:cubicBezTo>
                          <a:pt x="40078" y="2328"/>
                          <a:pt x="40071" y="2328"/>
                          <a:pt x="40063" y="2330"/>
                        </a:cubicBezTo>
                        <a:cubicBezTo>
                          <a:pt x="39954" y="2330"/>
                          <a:pt x="39900" y="2547"/>
                          <a:pt x="39900" y="2628"/>
                        </a:cubicBezTo>
                        <a:cubicBezTo>
                          <a:pt x="39900" y="2695"/>
                          <a:pt x="39838" y="2742"/>
                          <a:pt x="39784" y="2742"/>
                        </a:cubicBezTo>
                        <a:cubicBezTo>
                          <a:pt x="39751" y="2742"/>
                          <a:pt x="39720" y="2724"/>
                          <a:pt x="39710" y="2683"/>
                        </a:cubicBezTo>
                        <a:cubicBezTo>
                          <a:pt x="39629" y="2574"/>
                          <a:pt x="39574" y="2493"/>
                          <a:pt x="39493" y="2384"/>
                        </a:cubicBezTo>
                        <a:cubicBezTo>
                          <a:pt x="39439" y="2303"/>
                          <a:pt x="39358" y="2221"/>
                          <a:pt x="39276" y="2167"/>
                        </a:cubicBezTo>
                        <a:cubicBezTo>
                          <a:pt x="39240" y="2143"/>
                          <a:pt x="39203" y="2129"/>
                          <a:pt x="39171" y="2129"/>
                        </a:cubicBezTo>
                        <a:cubicBezTo>
                          <a:pt x="39133" y="2129"/>
                          <a:pt x="39101" y="2150"/>
                          <a:pt x="39086" y="2194"/>
                        </a:cubicBezTo>
                        <a:cubicBezTo>
                          <a:pt x="39032" y="2276"/>
                          <a:pt x="39005" y="2384"/>
                          <a:pt x="39005" y="2520"/>
                        </a:cubicBezTo>
                        <a:cubicBezTo>
                          <a:pt x="39005" y="2584"/>
                          <a:pt x="38948" y="2639"/>
                          <a:pt x="38890" y="2639"/>
                        </a:cubicBezTo>
                        <a:cubicBezTo>
                          <a:pt x="38850" y="2639"/>
                          <a:pt x="38810" y="2613"/>
                          <a:pt x="38788" y="2547"/>
                        </a:cubicBezTo>
                        <a:cubicBezTo>
                          <a:pt x="38762" y="2366"/>
                          <a:pt x="38638" y="2111"/>
                          <a:pt x="38438" y="2111"/>
                        </a:cubicBezTo>
                        <a:cubicBezTo>
                          <a:pt x="38428" y="2111"/>
                          <a:pt x="38418" y="2112"/>
                          <a:pt x="38408" y="2113"/>
                        </a:cubicBezTo>
                        <a:cubicBezTo>
                          <a:pt x="38191" y="2167"/>
                          <a:pt x="38110" y="2438"/>
                          <a:pt x="38083" y="2628"/>
                        </a:cubicBezTo>
                        <a:cubicBezTo>
                          <a:pt x="38051" y="2676"/>
                          <a:pt x="38001" y="2705"/>
                          <a:pt x="37954" y="2705"/>
                        </a:cubicBezTo>
                        <a:cubicBezTo>
                          <a:pt x="37921" y="2705"/>
                          <a:pt x="37888" y="2690"/>
                          <a:pt x="37866" y="2655"/>
                        </a:cubicBezTo>
                        <a:cubicBezTo>
                          <a:pt x="37811" y="2574"/>
                          <a:pt x="37703" y="2520"/>
                          <a:pt x="37594" y="2520"/>
                        </a:cubicBezTo>
                        <a:cubicBezTo>
                          <a:pt x="37513" y="2520"/>
                          <a:pt x="37459" y="2520"/>
                          <a:pt x="37432" y="2547"/>
                        </a:cubicBezTo>
                        <a:cubicBezTo>
                          <a:pt x="37405" y="2547"/>
                          <a:pt x="37377" y="2574"/>
                          <a:pt x="37350" y="2574"/>
                        </a:cubicBezTo>
                        <a:cubicBezTo>
                          <a:pt x="37350" y="2628"/>
                          <a:pt x="37323" y="2683"/>
                          <a:pt x="37323" y="2710"/>
                        </a:cubicBezTo>
                        <a:cubicBezTo>
                          <a:pt x="37323" y="2750"/>
                          <a:pt x="37296" y="2771"/>
                          <a:pt x="37269" y="2771"/>
                        </a:cubicBezTo>
                        <a:cubicBezTo>
                          <a:pt x="37242" y="2771"/>
                          <a:pt x="37215" y="2750"/>
                          <a:pt x="37215" y="2710"/>
                        </a:cubicBezTo>
                        <a:cubicBezTo>
                          <a:pt x="37215" y="2710"/>
                          <a:pt x="37215" y="2683"/>
                          <a:pt x="37215" y="2655"/>
                        </a:cubicBezTo>
                        <a:cubicBezTo>
                          <a:pt x="37160" y="2655"/>
                          <a:pt x="37106" y="2601"/>
                          <a:pt x="37133" y="2547"/>
                        </a:cubicBezTo>
                        <a:cubicBezTo>
                          <a:pt x="37133" y="2493"/>
                          <a:pt x="37160" y="2466"/>
                          <a:pt x="37215" y="2438"/>
                        </a:cubicBezTo>
                        <a:cubicBezTo>
                          <a:pt x="37215" y="2384"/>
                          <a:pt x="37215" y="2330"/>
                          <a:pt x="37188" y="2303"/>
                        </a:cubicBezTo>
                        <a:cubicBezTo>
                          <a:pt x="37188" y="2167"/>
                          <a:pt x="37133" y="2032"/>
                          <a:pt x="37052" y="1923"/>
                        </a:cubicBezTo>
                        <a:cubicBezTo>
                          <a:pt x="37035" y="1900"/>
                          <a:pt x="37017" y="1890"/>
                          <a:pt x="37001" y="1890"/>
                        </a:cubicBezTo>
                        <a:cubicBezTo>
                          <a:pt x="36938" y="1890"/>
                          <a:pt x="36883" y="2022"/>
                          <a:pt x="36862" y="2086"/>
                        </a:cubicBezTo>
                        <a:cubicBezTo>
                          <a:pt x="36835" y="2167"/>
                          <a:pt x="36808" y="2276"/>
                          <a:pt x="36808" y="2357"/>
                        </a:cubicBezTo>
                        <a:cubicBezTo>
                          <a:pt x="36808" y="2411"/>
                          <a:pt x="36808" y="2466"/>
                          <a:pt x="36808" y="2520"/>
                        </a:cubicBezTo>
                        <a:cubicBezTo>
                          <a:pt x="36808" y="2588"/>
                          <a:pt x="36760" y="2622"/>
                          <a:pt x="36713" y="2622"/>
                        </a:cubicBezTo>
                        <a:cubicBezTo>
                          <a:pt x="36665" y="2622"/>
                          <a:pt x="36618" y="2588"/>
                          <a:pt x="36618" y="2520"/>
                        </a:cubicBezTo>
                        <a:lnTo>
                          <a:pt x="36618" y="2384"/>
                        </a:lnTo>
                        <a:cubicBezTo>
                          <a:pt x="36618" y="2221"/>
                          <a:pt x="36618" y="2086"/>
                          <a:pt x="36591" y="1950"/>
                        </a:cubicBezTo>
                        <a:cubicBezTo>
                          <a:pt x="36564" y="1869"/>
                          <a:pt x="36537" y="1760"/>
                          <a:pt x="36482" y="1679"/>
                        </a:cubicBezTo>
                        <a:cubicBezTo>
                          <a:pt x="36482" y="1652"/>
                          <a:pt x="36428" y="1516"/>
                          <a:pt x="36401" y="1489"/>
                        </a:cubicBezTo>
                        <a:cubicBezTo>
                          <a:pt x="36347" y="1489"/>
                          <a:pt x="36293" y="1598"/>
                          <a:pt x="36265" y="1625"/>
                        </a:cubicBezTo>
                        <a:cubicBezTo>
                          <a:pt x="36238" y="1706"/>
                          <a:pt x="36184" y="1787"/>
                          <a:pt x="36184" y="1869"/>
                        </a:cubicBezTo>
                        <a:cubicBezTo>
                          <a:pt x="36157" y="1950"/>
                          <a:pt x="36157" y="2032"/>
                          <a:pt x="36130" y="2086"/>
                        </a:cubicBezTo>
                        <a:cubicBezTo>
                          <a:pt x="36130" y="2194"/>
                          <a:pt x="36130" y="2303"/>
                          <a:pt x="36130" y="2438"/>
                        </a:cubicBezTo>
                        <a:cubicBezTo>
                          <a:pt x="36130" y="2499"/>
                          <a:pt x="36078" y="2535"/>
                          <a:pt x="36029" y="2535"/>
                        </a:cubicBezTo>
                        <a:cubicBezTo>
                          <a:pt x="35990" y="2535"/>
                          <a:pt x="35952" y="2513"/>
                          <a:pt x="35940" y="2466"/>
                        </a:cubicBezTo>
                        <a:cubicBezTo>
                          <a:pt x="35940" y="2438"/>
                          <a:pt x="35940" y="2438"/>
                          <a:pt x="35940" y="2438"/>
                        </a:cubicBezTo>
                        <a:cubicBezTo>
                          <a:pt x="35940" y="2330"/>
                          <a:pt x="35940" y="2221"/>
                          <a:pt x="35940" y="2140"/>
                        </a:cubicBezTo>
                        <a:cubicBezTo>
                          <a:pt x="35940" y="1977"/>
                          <a:pt x="35886" y="1842"/>
                          <a:pt x="35831" y="1706"/>
                        </a:cubicBezTo>
                        <a:cubicBezTo>
                          <a:pt x="35804" y="1598"/>
                          <a:pt x="35723" y="1543"/>
                          <a:pt x="35642" y="1489"/>
                        </a:cubicBezTo>
                        <a:cubicBezTo>
                          <a:pt x="35617" y="1477"/>
                          <a:pt x="35594" y="1472"/>
                          <a:pt x="35573" y="1472"/>
                        </a:cubicBezTo>
                        <a:cubicBezTo>
                          <a:pt x="35499" y="1472"/>
                          <a:pt x="35446" y="1535"/>
                          <a:pt x="35425" y="1598"/>
                        </a:cubicBezTo>
                        <a:cubicBezTo>
                          <a:pt x="35289" y="1760"/>
                          <a:pt x="35262" y="1977"/>
                          <a:pt x="35289" y="2167"/>
                        </a:cubicBezTo>
                        <a:cubicBezTo>
                          <a:pt x="35316" y="2384"/>
                          <a:pt x="35370" y="2601"/>
                          <a:pt x="35506" y="2764"/>
                        </a:cubicBezTo>
                        <a:cubicBezTo>
                          <a:pt x="35525" y="2823"/>
                          <a:pt x="35489" y="2867"/>
                          <a:pt x="35446" y="2867"/>
                        </a:cubicBezTo>
                        <a:cubicBezTo>
                          <a:pt x="35430" y="2867"/>
                          <a:pt x="35413" y="2860"/>
                          <a:pt x="35397" y="2845"/>
                        </a:cubicBezTo>
                        <a:cubicBezTo>
                          <a:pt x="35262" y="2764"/>
                          <a:pt x="35180" y="2628"/>
                          <a:pt x="35126" y="2466"/>
                        </a:cubicBezTo>
                        <a:cubicBezTo>
                          <a:pt x="35118" y="2474"/>
                          <a:pt x="35108" y="2477"/>
                          <a:pt x="35097" y="2477"/>
                        </a:cubicBezTo>
                        <a:cubicBezTo>
                          <a:pt x="35072" y="2477"/>
                          <a:pt x="35045" y="2458"/>
                          <a:pt x="35045" y="2438"/>
                        </a:cubicBezTo>
                        <a:cubicBezTo>
                          <a:pt x="35021" y="2320"/>
                          <a:pt x="34915" y="2243"/>
                          <a:pt x="34799" y="2243"/>
                        </a:cubicBezTo>
                        <a:cubicBezTo>
                          <a:pt x="34781" y="2243"/>
                          <a:pt x="34764" y="2245"/>
                          <a:pt x="34746" y="2249"/>
                        </a:cubicBezTo>
                        <a:cubicBezTo>
                          <a:pt x="34611" y="2303"/>
                          <a:pt x="34529" y="2438"/>
                          <a:pt x="34502" y="2601"/>
                        </a:cubicBezTo>
                        <a:cubicBezTo>
                          <a:pt x="34502" y="2655"/>
                          <a:pt x="34475" y="2683"/>
                          <a:pt x="34421" y="2683"/>
                        </a:cubicBezTo>
                        <a:cubicBezTo>
                          <a:pt x="34367" y="2683"/>
                          <a:pt x="34340" y="2655"/>
                          <a:pt x="34312" y="2628"/>
                        </a:cubicBezTo>
                        <a:cubicBezTo>
                          <a:pt x="34285" y="2411"/>
                          <a:pt x="34123" y="2276"/>
                          <a:pt x="33906" y="2276"/>
                        </a:cubicBezTo>
                        <a:cubicBezTo>
                          <a:pt x="33689" y="2303"/>
                          <a:pt x="33526" y="2466"/>
                          <a:pt x="33472" y="2683"/>
                        </a:cubicBezTo>
                        <a:cubicBezTo>
                          <a:pt x="33458" y="2723"/>
                          <a:pt x="33417" y="2744"/>
                          <a:pt x="33377" y="2744"/>
                        </a:cubicBezTo>
                        <a:cubicBezTo>
                          <a:pt x="33336" y="2744"/>
                          <a:pt x="33295" y="2723"/>
                          <a:pt x="33282" y="2683"/>
                        </a:cubicBezTo>
                        <a:cubicBezTo>
                          <a:pt x="33228" y="2520"/>
                          <a:pt x="33173" y="2384"/>
                          <a:pt x="33119" y="2276"/>
                        </a:cubicBezTo>
                        <a:cubicBezTo>
                          <a:pt x="33065" y="2167"/>
                          <a:pt x="32983" y="2059"/>
                          <a:pt x="32848" y="2032"/>
                        </a:cubicBezTo>
                        <a:cubicBezTo>
                          <a:pt x="32739" y="2032"/>
                          <a:pt x="32658" y="2086"/>
                          <a:pt x="32631" y="2194"/>
                        </a:cubicBezTo>
                        <a:cubicBezTo>
                          <a:pt x="32604" y="2276"/>
                          <a:pt x="32604" y="2357"/>
                          <a:pt x="32604" y="2438"/>
                        </a:cubicBezTo>
                        <a:cubicBezTo>
                          <a:pt x="32631" y="2520"/>
                          <a:pt x="32631" y="2574"/>
                          <a:pt x="32631" y="2655"/>
                        </a:cubicBezTo>
                        <a:cubicBezTo>
                          <a:pt x="32646" y="2730"/>
                          <a:pt x="32595" y="2772"/>
                          <a:pt x="32542" y="2772"/>
                        </a:cubicBezTo>
                        <a:cubicBezTo>
                          <a:pt x="32498" y="2772"/>
                          <a:pt x="32453" y="2744"/>
                          <a:pt x="32441" y="2683"/>
                        </a:cubicBezTo>
                        <a:cubicBezTo>
                          <a:pt x="32414" y="2628"/>
                          <a:pt x="32387" y="2547"/>
                          <a:pt x="32387" y="2493"/>
                        </a:cubicBezTo>
                        <a:cubicBezTo>
                          <a:pt x="32387" y="2438"/>
                          <a:pt x="32360" y="2411"/>
                          <a:pt x="32360" y="2357"/>
                        </a:cubicBezTo>
                        <a:cubicBezTo>
                          <a:pt x="32315" y="2313"/>
                          <a:pt x="32253" y="2268"/>
                          <a:pt x="32187" y="2268"/>
                        </a:cubicBezTo>
                        <a:cubicBezTo>
                          <a:pt x="32172" y="2268"/>
                          <a:pt x="32157" y="2271"/>
                          <a:pt x="32143" y="2276"/>
                        </a:cubicBezTo>
                        <a:cubicBezTo>
                          <a:pt x="32034" y="2330"/>
                          <a:pt x="32007" y="2520"/>
                          <a:pt x="32034" y="2601"/>
                        </a:cubicBezTo>
                        <a:cubicBezTo>
                          <a:pt x="32061" y="2683"/>
                          <a:pt x="32007" y="2737"/>
                          <a:pt x="31926" y="2737"/>
                        </a:cubicBezTo>
                        <a:cubicBezTo>
                          <a:pt x="31926" y="2845"/>
                          <a:pt x="31871" y="2927"/>
                          <a:pt x="31790" y="2981"/>
                        </a:cubicBezTo>
                        <a:cubicBezTo>
                          <a:pt x="31783" y="2985"/>
                          <a:pt x="31775" y="2986"/>
                          <a:pt x="31767" y="2986"/>
                        </a:cubicBezTo>
                        <a:cubicBezTo>
                          <a:pt x="31716" y="2986"/>
                          <a:pt x="31662" y="2919"/>
                          <a:pt x="31709" y="2872"/>
                        </a:cubicBezTo>
                        <a:cubicBezTo>
                          <a:pt x="31790" y="2791"/>
                          <a:pt x="31790" y="2683"/>
                          <a:pt x="31763" y="2601"/>
                        </a:cubicBezTo>
                        <a:cubicBezTo>
                          <a:pt x="31736" y="2547"/>
                          <a:pt x="31681" y="2411"/>
                          <a:pt x="31627" y="2384"/>
                        </a:cubicBezTo>
                        <a:cubicBezTo>
                          <a:pt x="31616" y="2377"/>
                          <a:pt x="31605" y="2373"/>
                          <a:pt x="31594" y="2373"/>
                        </a:cubicBezTo>
                        <a:cubicBezTo>
                          <a:pt x="31531" y="2373"/>
                          <a:pt x="31488" y="2497"/>
                          <a:pt x="31464" y="2520"/>
                        </a:cubicBezTo>
                        <a:cubicBezTo>
                          <a:pt x="31410" y="2628"/>
                          <a:pt x="31383" y="2737"/>
                          <a:pt x="31383" y="2845"/>
                        </a:cubicBezTo>
                        <a:cubicBezTo>
                          <a:pt x="31370" y="2900"/>
                          <a:pt x="31329" y="2927"/>
                          <a:pt x="31288" y="2927"/>
                        </a:cubicBezTo>
                        <a:cubicBezTo>
                          <a:pt x="31247" y="2927"/>
                          <a:pt x="31207" y="2900"/>
                          <a:pt x="31193" y="2845"/>
                        </a:cubicBezTo>
                        <a:cubicBezTo>
                          <a:pt x="31193" y="2655"/>
                          <a:pt x="31166" y="2438"/>
                          <a:pt x="31085" y="2249"/>
                        </a:cubicBezTo>
                        <a:cubicBezTo>
                          <a:pt x="31030" y="2167"/>
                          <a:pt x="31003" y="2059"/>
                          <a:pt x="30949" y="1977"/>
                        </a:cubicBezTo>
                        <a:cubicBezTo>
                          <a:pt x="30907" y="1936"/>
                          <a:pt x="30866" y="1878"/>
                          <a:pt x="30812" y="1878"/>
                        </a:cubicBezTo>
                        <a:cubicBezTo>
                          <a:pt x="30796" y="1878"/>
                          <a:pt x="30778" y="1883"/>
                          <a:pt x="30759" y="1896"/>
                        </a:cubicBezTo>
                        <a:cubicBezTo>
                          <a:pt x="30705" y="1950"/>
                          <a:pt x="30651" y="2004"/>
                          <a:pt x="30624" y="2113"/>
                        </a:cubicBezTo>
                        <a:cubicBezTo>
                          <a:pt x="30596" y="2194"/>
                          <a:pt x="30596" y="2303"/>
                          <a:pt x="30596" y="2411"/>
                        </a:cubicBezTo>
                        <a:cubicBezTo>
                          <a:pt x="30515" y="2520"/>
                          <a:pt x="30515" y="2628"/>
                          <a:pt x="30515" y="2737"/>
                        </a:cubicBezTo>
                        <a:cubicBezTo>
                          <a:pt x="30542" y="2818"/>
                          <a:pt x="30596" y="2872"/>
                          <a:pt x="30651" y="2927"/>
                        </a:cubicBezTo>
                        <a:cubicBezTo>
                          <a:pt x="30705" y="2981"/>
                          <a:pt x="30651" y="3062"/>
                          <a:pt x="30596" y="3062"/>
                        </a:cubicBezTo>
                        <a:cubicBezTo>
                          <a:pt x="30488" y="3035"/>
                          <a:pt x="30379" y="2954"/>
                          <a:pt x="30352" y="2845"/>
                        </a:cubicBezTo>
                        <a:cubicBezTo>
                          <a:pt x="30338" y="2853"/>
                          <a:pt x="30325" y="2856"/>
                          <a:pt x="30315" y="2856"/>
                        </a:cubicBezTo>
                        <a:cubicBezTo>
                          <a:pt x="30286" y="2856"/>
                          <a:pt x="30271" y="2831"/>
                          <a:pt x="30271" y="2791"/>
                        </a:cubicBezTo>
                        <a:cubicBezTo>
                          <a:pt x="30271" y="2710"/>
                          <a:pt x="30244" y="2628"/>
                          <a:pt x="30190" y="2547"/>
                        </a:cubicBezTo>
                        <a:cubicBezTo>
                          <a:pt x="30167" y="2503"/>
                          <a:pt x="30109" y="2458"/>
                          <a:pt x="30059" y="2458"/>
                        </a:cubicBezTo>
                        <a:cubicBezTo>
                          <a:pt x="30048" y="2458"/>
                          <a:pt x="30037" y="2461"/>
                          <a:pt x="30027" y="2466"/>
                        </a:cubicBezTo>
                        <a:cubicBezTo>
                          <a:pt x="29946" y="2493"/>
                          <a:pt x="29918" y="2574"/>
                          <a:pt x="29918" y="2655"/>
                        </a:cubicBezTo>
                        <a:cubicBezTo>
                          <a:pt x="29891" y="2737"/>
                          <a:pt x="29864" y="2818"/>
                          <a:pt x="29864" y="2900"/>
                        </a:cubicBezTo>
                        <a:cubicBezTo>
                          <a:pt x="29864" y="2967"/>
                          <a:pt x="29817" y="3001"/>
                          <a:pt x="29769" y="3001"/>
                        </a:cubicBezTo>
                        <a:cubicBezTo>
                          <a:pt x="29722" y="3001"/>
                          <a:pt x="29674" y="2967"/>
                          <a:pt x="29674" y="2900"/>
                        </a:cubicBezTo>
                        <a:cubicBezTo>
                          <a:pt x="29674" y="2791"/>
                          <a:pt x="29620" y="2655"/>
                          <a:pt x="29539" y="2574"/>
                        </a:cubicBezTo>
                        <a:cubicBezTo>
                          <a:pt x="29528" y="2569"/>
                          <a:pt x="29519" y="2567"/>
                          <a:pt x="29511" y="2567"/>
                        </a:cubicBezTo>
                        <a:cubicBezTo>
                          <a:pt x="29475" y="2567"/>
                          <a:pt x="29457" y="2606"/>
                          <a:pt x="29457" y="2628"/>
                        </a:cubicBezTo>
                        <a:cubicBezTo>
                          <a:pt x="29403" y="2683"/>
                          <a:pt x="29376" y="2737"/>
                          <a:pt x="29376" y="2818"/>
                        </a:cubicBezTo>
                        <a:cubicBezTo>
                          <a:pt x="29349" y="2859"/>
                          <a:pt x="29308" y="2879"/>
                          <a:pt x="29267" y="2879"/>
                        </a:cubicBezTo>
                        <a:cubicBezTo>
                          <a:pt x="29227" y="2879"/>
                          <a:pt x="29186" y="2859"/>
                          <a:pt x="29159" y="2818"/>
                        </a:cubicBezTo>
                        <a:cubicBezTo>
                          <a:pt x="29132" y="2683"/>
                          <a:pt x="29050" y="2493"/>
                          <a:pt x="28915" y="2466"/>
                        </a:cubicBezTo>
                        <a:cubicBezTo>
                          <a:pt x="28833" y="2466"/>
                          <a:pt x="28779" y="2520"/>
                          <a:pt x="28752" y="2574"/>
                        </a:cubicBezTo>
                        <a:cubicBezTo>
                          <a:pt x="28698" y="2601"/>
                          <a:pt x="28671" y="2655"/>
                          <a:pt x="28644" y="2710"/>
                        </a:cubicBezTo>
                        <a:cubicBezTo>
                          <a:pt x="28644" y="2768"/>
                          <a:pt x="28587" y="2813"/>
                          <a:pt x="28535" y="2813"/>
                        </a:cubicBezTo>
                        <a:cubicBezTo>
                          <a:pt x="28515" y="2813"/>
                          <a:pt x="28496" y="2806"/>
                          <a:pt x="28481" y="2791"/>
                        </a:cubicBezTo>
                        <a:cubicBezTo>
                          <a:pt x="28454" y="2818"/>
                          <a:pt x="28427" y="2845"/>
                          <a:pt x="28399" y="2872"/>
                        </a:cubicBezTo>
                        <a:cubicBezTo>
                          <a:pt x="28318" y="2954"/>
                          <a:pt x="28237" y="3008"/>
                          <a:pt x="28128" y="3035"/>
                        </a:cubicBezTo>
                        <a:cubicBezTo>
                          <a:pt x="28020" y="3035"/>
                          <a:pt x="28020" y="2927"/>
                          <a:pt x="28047" y="2872"/>
                        </a:cubicBezTo>
                        <a:cubicBezTo>
                          <a:pt x="28101" y="2818"/>
                          <a:pt x="28210" y="2791"/>
                          <a:pt x="28264" y="2737"/>
                        </a:cubicBezTo>
                        <a:cubicBezTo>
                          <a:pt x="28318" y="2683"/>
                          <a:pt x="28372" y="2628"/>
                          <a:pt x="28399" y="2574"/>
                        </a:cubicBezTo>
                        <a:cubicBezTo>
                          <a:pt x="28454" y="2466"/>
                          <a:pt x="28427" y="2303"/>
                          <a:pt x="28291" y="2303"/>
                        </a:cubicBezTo>
                        <a:cubicBezTo>
                          <a:pt x="28128" y="2330"/>
                          <a:pt x="27993" y="2411"/>
                          <a:pt x="27884" y="2520"/>
                        </a:cubicBezTo>
                        <a:cubicBezTo>
                          <a:pt x="27776" y="2628"/>
                          <a:pt x="27694" y="2737"/>
                          <a:pt x="27613" y="2845"/>
                        </a:cubicBezTo>
                        <a:cubicBezTo>
                          <a:pt x="27592" y="2887"/>
                          <a:pt x="27560" y="2904"/>
                          <a:pt x="27529" y="2904"/>
                        </a:cubicBezTo>
                        <a:cubicBezTo>
                          <a:pt x="27479" y="2904"/>
                          <a:pt x="27433" y="2858"/>
                          <a:pt x="27450" y="2791"/>
                        </a:cubicBezTo>
                        <a:cubicBezTo>
                          <a:pt x="27477" y="2710"/>
                          <a:pt x="27504" y="2601"/>
                          <a:pt x="27504" y="2520"/>
                        </a:cubicBezTo>
                        <a:cubicBezTo>
                          <a:pt x="27504" y="2501"/>
                          <a:pt x="27492" y="2445"/>
                          <a:pt x="27492" y="2419"/>
                        </a:cubicBezTo>
                        <a:lnTo>
                          <a:pt x="27492" y="2419"/>
                        </a:lnTo>
                        <a:cubicBezTo>
                          <a:pt x="27470" y="2434"/>
                          <a:pt x="27423" y="2466"/>
                          <a:pt x="27423" y="2466"/>
                        </a:cubicBezTo>
                        <a:cubicBezTo>
                          <a:pt x="27260" y="2547"/>
                          <a:pt x="27125" y="2655"/>
                          <a:pt x="26989" y="2764"/>
                        </a:cubicBezTo>
                        <a:cubicBezTo>
                          <a:pt x="26989" y="2777"/>
                          <a:pt x="26982" y="2784"/>
                          <a:pt x="26972" y="2784"/>
                        </a:cubicBezTo>
                        <a:cubicBezTo>
                          <a:pt x="26962" y="2784"/>
                          <a:pt x="26948" y="2777"/>
                          <a:pt x="26935" y="2764"/>
                        </a:cubicBezTo>
                        <a:cubicBezTo>
                          <a:pt x="26935" y="2791"/>
                          <a:pt x="26908" y="2791"/>
                          <a:pt x="26881" y="2791"/>
                        </a:cubicBezTo>
                        <a:cubicBezTo>
                          <a:pt x="26868" y="2803"/>
                          <a:pt x="26855" y="2809"/>
                          <a:pt x="26841" y="2809"/>
                        </a:cubicBezTo>
                        <a:cubicBezTo>
                          <a:pt x="26795" y="2809"/>
                          <a:pt x="26751" y="2746"/>
                          <a:pt x="26772" y="2683"/>
                        </a:cubicBezTo>
                        <a:cubicBezTo>
                          <a:pt x="26826" y="2574"/>
                          <a:pt x="26908" y="2493"/>
                          <a:pt x="26962" y="2384"/>
                        </a:cubicBezTo>
                        <a:cubicBezTo>
                          <a:pt x="27016" y="2303"/>
                          <a:pt x="27070" y="2194"/>
                          <a:pt x="27070" y="2086"/>
                        </a:cubicBezTo>
                        <a:cubicBezTo>
                          <a:pt x="27098" y="1923"/>
                          <a:pt x="27152" y="1570"/>
                          <a:pt x="26935" y="1543"/>
                        </a:cubicBezTo>
                        <a:cubicBezTo>
                          <a:pt x="26924" y="1542"/>
                          <a:pt x="26912" y="1541"/>
                          <a:pt x="26901" y="1541"/>
                        </a:cubicBezTo>
                        <a:cubicBezTo>
                          <a:pt x="26698" y="1541"/>
                          <a:pt x="26522" y="1769"/>
                          <a:pt x="26419" y="1923"/>
                        </a:cubicBezTo>
                        <a:cubicBezTo>
                          <a:pt x="26284" y="2113"/>
                          <a:pt x="26202" y="2330"/>
                          <a:pt x="26175" y="2574"/>
                        </a:cubicBezTo>
                        <a:cubicBezTo>
                          <a:pt x="26175" y="2622"/>
                          <a:pt x="26139" y="2643"/>
                          <a:pt x="26098" y="2643"/>
                        </a:cubicBezTo>
                        <a:cubicBezTo>
                          <a:pt x="26045" y="2643"/>
                          <a:pt x="25985" y="2608"/>
                          <a:pt x="25985" y="2547"/>
                        </a:cubicBezTo>
                        <a:cubicBezTo>
                          <a:pt x="25985" y="2411"/>
                          <a:pt x="25958" y="2276"/>
                          <a:pt x="25904" y="2140"/>
                        </a:cubicBezTo>
                        <a:cubicBezTo>
                          <a:pt x="25877" y="2086"/>
                          <a:pt x="25823" y="2004"/>
                          <a:pt x="25796" y="1950"/>
                        </a:cubicBezTo>
                        <a:cubicBezTo>
                          <a:pt x="25796" y="1937"/>
                          <a:pt x="25796" y="1930"/>
                          <a:pt x="25792" y="1930"/>
                        </a:cubicBezTo>
                        <a:cubicBezTo>
                          <a:pt x="25789" y="1930"/>
                          <a:pt x="25782" y="1937"/>
                          <a:pt x="25768" y="1950"/>
                        </a:cubicBezTo>
                        <a:cubicBezTo>
                          <a:pt x="25741" y="1977"/>
                          <a:pt x="25741" y="2004"/>
                          <a:pt x="25741" y="2032"/>
                        </a:cubicBezTo>
                        <a:cubicBezTo>
                          <a:pt x="25687" y="2330"/>
                          <a:pt x="25687" y="2628"/>
                          <a:pt x="25741" y="2927"/>
                        </a:cubicBezTo>
                        <a:cubicBezTo>
                          <a:pt x="25741" y="2978"/>
                          <a:pt x="25698" y="2997"/>
                          <a:pt x="25659" y="2997"/>
                        </a:cubicBezTo>
                        <a:cubicBezTo>
                          <a:pt x="25636" y="2997"/>
                          <a:pt x="25616" y="2991"/>
                          <a:pt x="25606" y="2981"/>
                        </a:cubicBezTo>
                        <a:cubicBezTo>
                          <a:pt x="25579" y="2927"/>
                          <a:pt x="25579" y="2872"/>
                          <a:pt x="25579" y="2845"/>
                        </a:cubicBezTo>
                        <a:cubicBezTo>
                          <a:pt x="25579" y="2927"/>
                          <a:pt x="25579" y="3008"/>
                          <a:pt x="25579" y="3089"/>
                        </a:cubicBezTo>
                        <a:cubicBezTo>
                          <a:pt x="25567" y="3124"/>
                          <a:pt x="25542" y="3139"/>
                          <a:pt x="25516" y="3139"/>
                        </a:cubicBezTo>
                        <a:cubicBezTo>
                          <a:pt x="25480" y="3139"/>
                          <a:pt x="25443" y="3110"/>
                          <a:pt x="25443" y="3062"/>
                        </a:cubicBezTo>
                        <a:cubicBezTo>
                          <a:pt x="25443" y="2981"/>
                          <a:pt x="25416" y="2872"/>
                          <a:pt x="25416" y="2791"/>
                        </a:cubicBezTo>
                        <a:cubicBezTo>
                          <a:pt x="25389" y="2737"/>
                          <a:pt x="25362" y="2628"/>
                          <a:pt x="25280" y="2628"/>
                        </a:cubicBezTo>
                        <a:cubicBezTo>
                          <a:pt x="25275" y="2626"/>
                          <a:pt x="25271" y="2625"/>
                          <a:pt x="25266" y="2625"/>
                        </a:cubicBezTo>
                        <a:cubicBezTo>
                          <a:pt x="25217" y="2625"/>
                          <a:pt x="25172" y="2742"/>
                          <a:pt x="25172" y="2791"/>
                        </a:cubicBezTo>
                        <a:cubicBezTo>
                          <a:pt x="25172" y="2791"/>
                          <a:pt x="25172" y="2818"/>
                          <a:pt x="25172" y="2818"/>
                        </a:cubicBezTo>
                        <a:cubicBezTo>
                          <a:pt x="25199" y="2927"/>
                          <a:pt x="25199" y="3035"/>
                          <a:pt x="25117" y="3117"/>
                        </a:cubicBezTo>
                        <a:cubicBezTo>
                          <a:pt x="25101" y="3141"/>
                          <a:pt x="25079" y="3151"/>
                          <a:pt x="25058" y="3151"/>
                        </a:cubicBezTo>
                        <a:cubicBezTo>
                          <a:pt x="25007" y="3151"/>
                          <a:pt x="24955" y="3100"/>
                          <a:pt x="24955" y="3062"/>
                        </a:cubicBezTo>
                        <a:cubicBezTo>
                          <a:pt x="24955" y="3008"/>
                          <a:pt x="24955" y="2927"/>
                          <a:pt x="24955" y="2900"/>
                        </a:cubicBezTo>
                        <a:cubicBezTo>
                          <a:pt x="24928" y="2818"/>
                          <a:pt x="24900" y="2764"/>
                          <a:pt x="24846" y="2710"/>
                        </a:cubicBezTo>
                        <a:cubicBezTo>
                          <a:pt x="24819" y="2628"/>
                          <a:pt x="24765" y="2574"/>
                          <a:pt x="24738" y="2520"/>
                        </a:cubicBezTo>
                        <a:cubicBezTo>
                          <a:pt x="24711" y="2493"/>
                          <a:pt x="24683" y="2466"/>
                          <a:pt x="24629" y="2466"/>
                        </a:cubicBezTo>
                        <a:cubicBezTo>
                          <a:pt x="24521" y="2466"/>
                          <a:pt x="24466" y="2601"/>
                          <a:pt x="24439" y="2710"/>
                        </a:cubicBezTo>
                        <a:cubicBezTo>
                          <a:pt x="24412" y="2764"/>
                          <a:pt x="24412" y="2818"/>
                          <a:pt x="24412" y="2900"/>
                        </a:cubicBezTo>
                        <a:cubicBezTo>
                          <a:pt x="24439" y="2954"/>
                          <a:pt x="24466" y="2981"/>
                          <a:pt x="24494" y="3035"/>
                        </a:cubicBezTo>
                        <a:cubicBezTo>
                          <a:pt x="24548" y="3089"/>
                          <a:pt x="24494" y="3144"/>
                          <a:pt x="24439" y="3144"/>
                        </a:cubicBezTo>
                        <a:cubicBezTo>
                          <a:pt x="24358" y="3144"/>
                          <a:pt x="24277" y="3089"/>
                          <a:pt x="24250" y="3035"/>
                        </a:cubicBezTo>
                        <a:cubicBezTo>
                          <a:pt x="24240" y="3054"/>
                          <a:pt x="24220" y="3063"/>
                          <a:pt x="24200" y="3063"/>
                        </a:cubicBezTo>
                        <a:cubicBezTo>
                          <a:pt x="24163" y="3063"/>
                          <a:pt x="24123" y="3033"/>
                          <a:pt x="24141" y="2981"/>
                        </a:cubicBezTo>
                        <a:cubicBezTo>
                          <a:pt x="24141" y="2900"/>
                          <a:pt x="24114" y="2818"/>
                          <a:pt x="24060" y="2737"/>
                        </a:cubicBezTo>
                        <a:cubicBezTo>
                          <a:pt x="24033" y="2683"/>
                          <a:pt x="23978" y="2628"/>
                          <a:pt x="23924" y="2601"/>
                        </a:cubicBezTo>
                        <a:cubicBezTo>
                          <a:pt x="23843" y="2601"/>
                          <a:pt x="23788" y="2655"/>
                          <a:pt x="23761" y="2737"/>
                        </a:cubicBezTo>
                        <a:cubicBezTo>
                          <a:pt x="23734" y="2791"/>
                          <a:pt x="23734" y="2900"/>
                          <a:pt x="23734" y="2981"/>
                        </a:cubicBezTo>
                        <a:cubicBezTo>
                          <a:pt x="23751" y="3048"/>
                          <a:pt x="23685" y="3094"/>
                          <a:pt x="23625" y="3094"/>
                        </a:cubicBezTo>
                        <a:cubicBezTo>
                          <a:pt x="23589" y="3094"/>
                          <a:pt x="23555" y="3077"/>
                          <a:pt x="23544" y="3035"/>
                        </a:cubicBezTo>
                        <a:cubicBezTo>
                          <a:pt x="23517" y="2900"/>
                          <a:pt x="23463" y="2764"/>
                          <a:pt x="23382" y="2655"/>
                        </a:cubicBezTo>
                        <a:cubicBezTo>
                          <a:pt x="23354" y="2601"/>
                          <a:pt x="23300" y="2520"/>
                          <a:pt x="23300" y="2493"/>
                        </a:cubicBezTo>
                        <a:cubicBezTo>
                          <a:pt x="23273" y="2466"/>
                          <a:pt x="23246" y="2384"/>
                          <a:pt x="23192" y="2384"/>
                        </a:cubicBezTo>
                        <a:cubicBezTo>
                          <a:pt x="23137" y="2384"/>
                          <a:pt x="23110" y="2438"/>
                          <a:pt x="23083" y="2466"/>
                        </a:cubicBezTo>
                        <a:cubicBezTo>
                          <a:pt x="23056" y="2520"/>
                          <a:pt x="23029" y="2574"/>
                          <a:pt x="23002" y="2655"/>
                        </a:cubicBezTo>
                        <a:cubicBezTo>
                          <a:pt x="22975" y="2764"/>
                          <a:pt x="22975" y="2900"/>
                          <a:pt x="22975" y="3035"/>
                        </a:cubicBezTo>
                        <a:cubicBezTo>
                          <a:pt x="22975" y="3093"/>
                          <a:pt x="22928" y="3120"/>
                          <a:pt x="22880" y="3120"/>
                        </a:cubicBezTo>
                        <a:cubicBezTo>
                          <a:pt x="22839" y="3120"/>
                          <a:pt x="22797" y="3100"/>
                          <a:pt x="22785" y="3062"/>
                        </a:cubicBezTo>
                        <a:cubicBezTo>
                          <a:pt x="22785" y="3008"/>
                          <a:pt x="22785" y="2981"/>
                          <a:pt x="22758" y="2954"/>
                        </a:cubicBezTo>
                        <a:cubicBezTo>
                          <a:pt x="22703" y="2954"/>
                          <a:pt x="22676" y="2900"/>
                          <a:pt x="22703" y="2845"/>
                        </a:cubicBezTo>
                        <a:cubicBezTo>
                          <a:pt x="22731" y="2818"/>
                          <a:pt x="22703" y="2764"/>
                          <a:pt x="22676" y="2737"/>
                        </a:cubicBezTo>
                        <a:cubicBezTo>
                          <a:pt x="22660" y="2705"/>
                          <a:pt x="22635" y="2692"/>
                          <a:pt x="22606" y="2692"/>
                        </a:cubicBezTo>
                        <a:cubicBezTo>
                          <a:pt x="22586" y="2692"/>
                          <a:pt x="22563" y="2698"/>
                          <a:pt x="22541" y="2710"/>
                        </a:cubicBezTo>
                        <a:cubicBezTo>
                          <a:pt x="22405" y="2764"/>
                          <a:pt x="22351" y="2981"/>
                          <a:pt x="22351" y="3089"/>
                        </a:cubicBezTo>
                        <a:cubicBezTo>
                          <a:pt x="22339" y="3137"/>
                          <a:pt x="22296" y="3158"/>
                          <a:pt x="22251" y="3158"/>
                        </a:cubicBezTo>
                        <a:cubicBezTo>
                          <a:pt x="22194" y="3158"/>
                          <a:pt x="22134" y="3123"/>
                          <a:pt x="22134" y="3062"/>
                        </a:cubicBezTo>
                        <a:cubicBezTo>
                          <a:pt x="22134" y="3008"/>
                          <a:pt x="22134" y="2954"/>
                          <a:pt x="22107" y="2927"/>
                        </a:cubicBezTo>
                        <a:cubicBezTo>
                          <a:pt x="22080" y="2872"/>
                          <a:pt x="22080" y="2818"/>
                          <a:pt x="22025" y="2791"/>
                        </a:cubicBezTo>
                        <a:cubicBezTo>
                          <a:pt x="22017" y="2788"/>
                          <a:pt x="22008" y="2787"/>
                          <a:pt x="22000" y="2787"/>
                        </a:cubicBezTo>
                        <a:cubicBezTo>
                          <a:pt x="21933" y="2787"/>
                          <a:pt x="21890" y="2878"/>
                          <a:pt x="21890" y="2927"/>
                        </a:cubicBezTo>
                        <a:lnTo>
                          <a:pt x="21890" y="2981"/>
                        </a:lnTo>
                        <a:cubicBezTo>
                          <a:pt x="21880" y="3021"/>
                          <a:pt x="21848" y="3039"/>
                          <a:pt x="21813" y="3039"/>
                        </a:cubicBezTo>
                        <a:cubicBezTo>
                          <a:pt x="21752" y="3039"/>
                          <a:pt x="21683" y="2985"/>
                          <a:pt x="21700" y="2900"/>
                        </a:cubicBezTo>
                        <a:lnTo>
                          <a:pt x="21700" y="2845"/>
                        </a:lnTo>
                        <a:cubicBezTo>
                          <a:pt x="21673" y="2845"/>
                          <a:pt x="21673" y="2845"/>
                          <a:pt x="21646" y="2872"/>
                        </a:cubicBezTo>
                        <a:cubicBezTo>
                          <a:pt x="21646" y="2900"/>
                          <a:pt x="21646" y="2927"/>
                          <a:pt x="21646" y="2954"/>
                        </a:cubicBezTo>
                        <a:cubicBezTo>
                          <a:pt x="21646" y="2981"/>
                          <a:pt x="21618" y="3035"/>
                          <a:pt x="21564" y="3035"/>
                        </a:cubicBezTo>
                        <a:cubicBezTo>
                          <a:pt x="21537" y="3117"/>
                          <a:pt x="21483" y="3198"/>
                          <a:pt x="21429" y="3279"/>
                        </a:cubicBezTo>
                        <a:cubicBezTo>
                          <a:pt x="21411" y="3297"/>
                          <a:pt x="21391" y="3304"/>
                          <a:pt x="21372" y="3304"/>
                        </a:cubicBezTo>
                        <a:cubicBezTo>
                          <a:pt x="21299" y="3304"/>
                          <a:pt x="21229" y="3202"/>
                          <a:pt x="21293" y="3117"/>
                        </a:cubicBezTo>
                        <a:cubicBezTo>
                          <a:pt x="21347" y="3035"/>
                          <a:pt x="21456" y="2900"/>
                          <a:pt x="21429" y="2791"/>
                        </a:cubicBezTo>
                        <a:cubicBezTo>
                          <a:pt x="21398" y="2716"/>
                          <a:pt x="21335" y="2699"/>
                          <a:pt x="21266" y="2699"/>
                        </a:cubicBezTo>
                        <a:cubicBezTo>
                          <a:pt x="21210" y="2699"/>
                          <a:pt x="21151" y="2710"/>
                          <a:pt x="21103" y="2710"/>
                        </a:cubicBezTo>
                        <a:cubicBezTo>
                          <a:pt x="20805" y="2764"/>
                          <a:pt x="20561" y="2872"/>
                          <a:pt x="20344" y="3062"/>
                        </a:cubicBezTo>
                        <a:cubicBezTo>
                          <a:pt x="20321" y="3077"/>
                          <a:pt x="20296" y="3084"/>
                          <a:pt x="20273" y="3084"/>
                        </a:cubicBezTo>
                        <a:cubicBezTo>
                          <a:pt x="20212" y="3084"/>
                          <a:pt x="20161" y="3040"/>
                          <a:pt x="20181" y="2981"/>
                        </a:cubicBezTo>
                        <a:cubicBezTo>
                          <a:pt x="20208" y="2845"/>
                          <a:pt x="20235" y="2710"/>
                          <a:pt x="20235" y="2574"/>
                        </a:cubicBezTo>
                        <a:cubicBezTo>
                          <a:pt x="20262" y="2520"/>
                          <a:pt x="20235" y="2520"/>
                          <a:pt x="20181" y="2520"/>
                        </a:cubicBezTo>
                        <a:cubicBezTo>
                          <a:pt x="20127" y="2520"/>
                          <a:pt x="20072" y="2547"/>
                          <a:pt x="20018" y="2547"/>
                        </a:cubicBezTo>
                        <a:cubicBezTo>
                          <a:pt x="19801" y="2601"/>
                          <a:pt x="19611" y="2710"/>
                          <a:pt x="19476" y="2872"/>
                        </a:cubicBezTo>
                        <a:cubicBezTo>
                          <a:pt x="19460" y="2896"/>
                          <a:pt x="19437" y="2906"/>
                          <a:pt x="19413" y="2906"/>
                        </a:cubicBezTo>
                        <a:cubicBezTo>
                          <a:pt x="19356" y="2906"/>
                          <a:pt x="19294" y="2849"/>
                          <a:pt x="19313" y="2791"/>
                        </a:cubicBezTo>
                        <a:cubicBezTo>
                          <a:pt x="19367" y="2655"/>
                          <a:pt x="19367" y="2493"/>
                          <a:pt x="19367" y="2357"/>
                        </a:cubicBezTo>
                        <a:cubicBezTo>
                          <a:pt x="19367" y="2330"/>
                          <a:pt x="19367" y="2221"/>
                          <a:pt x="19340" y="2221"/>
                        </a:cubicBezTo>
                        <a:cubicBezTo>
                          <a:pt x="19336" y="2218"/>
                          <a:pt x="19331" y="2216"/>
                          <a:pt x="19326" y="2216"/>
                        </a:cubicBezTo>
                        <a:cubicBezTo>
                          <a:pt x="19291" y="2216"/>
                          <a:pt x="19228" y="2279"/>
                          <a:pt x="19204" y="2303"/>
                        </a:cubicBezTo>
                        <a:cubicBezTo>
                          <a:pt x="18987" y="2411"/>
                          <a:pt x="18852" y="2601"/>
                          <a:pt x="18798" y="2818"/>
                        </a:cubicBezTo>
                        <a:cubicBezTo>
                          <a:pt x="18777" y="2860"/>
                          <a:pt x="18740" y="2877"/>
                          <a:pt x="18705" y="2877"/>
                        </a:cubicBezTo>
                        <a:cubicBezTo>
                          <a:pt x="18647" y="2877"/>
                          <a:pt x="18591" y="2831"/>
                          <a:pt x="18608" y="2764"/>
                        </a:cubicBezTo>
                        <a:cubicBezTo>
                          <a:pt x="18662" y="2547"/>
                          <a:pt x="18662" y="2330"/>
                          <a:pt x="18635" y="2113"/>
                        </a:cubicBezTo>
                        <a:lnTo>
                          <a:pt x="18635" y="2113"/>
                        </a:lnTo>
                        <a:cubicBezTo>
                          <a:pt x="18499" y="2249"/>
                          <a:pt x="18418" y="2411"/>
                          <a:pt x="18364" y="2574"/>
                        </a:cubicBezTo>
                        <a:cubicBezTo>
                          <a:pt x="18352" y="2622"/>
                          <a:pt x="18314" y="2643"/>
                          <a:pt x="18275" y="2643"/>
                        </a:cubicBezTo>
                        <a:cubicBezTo>
                          <a:pt x="18225" y="2643"/>
                          <a:pt x="18174" y="2608"/>
                          <a:pt x="18174" y="2547"/>
                        </a:cubicBezTo>
                        <a:cubicBezTo>
                          <a:pt x="18174" y="2303"/>
                          <a:pt x="18174" y="2032"/>
                          <a:pt x="18147" y="1787"/>
                        </a:cubicBezTo>
                        <a:cubicBezTo>
                          <a:pt x="18147" y="1679"/>
                          <a:pt x="18120" y="1570"/>
                          <a:pt x="18065" y="1462"/>
                        </a:cubicBezTo>
                        <a:cubicBezTo>
                          <a:pt x="18048" y="1428"/>
                          <a:pt x="18026" y="1416"/>
                          <a:pt x="18002" y="1416"/>
                        </a:cubicBezTo>
                        <a:cubicBezTo>
                          <a:pt x="17949" y="1416"/>
                          <a:pt x="17886" y="1479"/>
                          <a:pt x="17848" y="1516"/>
                        </a:cubicBezTo>
                        <a:cubicBezTo>
                          <a:pt x="17604" y="1842"/>
                          <a:pt x="17740" y="2303"/>
                          <a:pt x="17821" y="2655"/>
                        </a:cubicBezTo>
                        <a:cubicBezTo>
                          <a:pt x="17839" y="2708"/>
                          <a:pt x="17787" y="2750"/>
                          <a:pt x="17734" y="2750"/>
                        </a:cubicBezTo>
                        <a:cubicBezTo>
                          <a:pt x="17706" y="2750"/>
                          <a:pt x="17677" y="2738"/>
                          <a:pt x="17658" y="2710"/>
                        </a:cubicBezTo>
                        <a:cubicBezTo>
                          <a:pt x="17577" y="2601"/>
                          <a:pt x="17523" y="2466"/>
                          <a:pt x="17441" y="2330"/>
                        </a:cubicBezTo>
                        <a:lnTo>
                          <a:pt x="17387" y="2249"/>
                        </a:lnTo>
                        <a:cubicBezTo>
                          <a:pt x="17360" y="2221"/>
                          <a:pt x="17333" y="2194"/>
                          <a:pt x="17333" y="2167"/>
                        </a:cubicBezTo>
                        <a:lnTo>
                          <a:pt x="17333" y="2221"/>
                        </a:lnTo>
                        <a:cubicBezTo>
                          <a:pt x="17333" y="2330"/>
                          <a:pt x="17360" y="2466"/>
                          <a:pt x="17387" y="2601"/>
                        </a:cubicBezTo>
                        <a:cubicBezTo>
                          <a:pt x="17414" y="2764"/>
                          <a:pt x="17441" y="2900"/>
                          <a:pt x="17441" y="3062"/>
                        </a:cubicBezTo>
                        <a:cubicBezTo>
                          <a:pt x="17459" y="3115"/>
                          <a:pt x="17409" y="3145"/>
                          <a:pt x="17363" y="3145"/>
                        </a:cubicBezTo>
                        <a:cubicBezTo>
                          <a:pt x="17339" y="3145"/>
                          <a:pt x="17315" y="3136"/>
                          <a:pt x="17306" y="3117"/>
                        </a:cubicBezTo>
                        <a:cubicBezTo>
                          <a:pt x="17283" y="3071"/>
                          <a:pt x="17126" y="2814"/>
                          <a:pt x="17044" y="2814"/>
                        </a:cubicBezTo>
                        <a:cubicBezTo>
                          <a:pt x="17029" y="2814"/>
                          <a:pt x="17016" y="2824"/>
                          <a:pt x="17007" y="2845"/>
                        </a:cubicBezTo>
                        <a:cubicBezTo>
                          <a:pt x="16980" y="2927"/>
                          <a:pt x="16953" y="3008"/>
                          <a:pt x="16953" y="3089"/>
                        </a:cubicBezTo>
                        <a:cubicBezTo>
                          <a:pt x="16926" y="3171"/>
                          <a:pt x="16926" y="3279"/>
                          <a:pt x="16899" y="3361"/>
                        </a:cubicBezTo>
                        <a:cubicBezTo>
                          <a:pt x="16899" y="3388"/>
                          <a:pt x="16872" y="3415"/>
                          <a:pt x="16845" y="3415"/>
                        </a:cubicBezTo>
                        <a:cubicBezTo>
                          <a:pt x="16818" y="3442"/>
                          <a:pt x="16763" y="3469"/>
                          <a:pt x="16709" y="3469"/>
                        </a:cubicBezTo>
                        <a:cubicBezTo>
                          <a:pt x="16682" y="3469"/>
                          <a:pt x="16655" y="3415"/>
                          <a:pt x="16655" y="3361"/>
                        </a:cubicBezTo>
                        <a:cubicBezTo>
                          <a:pt x="16682" y="3252"/>
                          <a:pt x="16682" y="3089"/>
                          <a:pt x="16573" y="3008"/>
                        </a:cubicBezTo>
                        <a:cubicBezTo>
                          <a:pt x="16494" y="2976"/>
                          <a:pt x="16415" y="2963"/>
                          <a:pt x="16335" y="2963"/>
                        </a:cubicBezTo>
                        <a:cubicBezTo>
                          <a:pt x="16279" y="2963"/>
                          <a:pt x="16223" y="2970"/>
                          <a:pt x="16167" y="2981"/>
                        </a:cubicBezTo>
                        <a:cubicBezTo>
                          <a:pt x="15895" y="3008"/>
                          <a:pt x="15651" y="3144"/>
                          <a:pt x="15488" y="3361"/>
                        </a:cubicBezTo>
                        <a:cubicBezTo>
                          <a:pt x="15465" y="3384"/>
                          <a:pt x="15436" y="3394"/>
                          <a:pt x="15409" y="3394"/>
                        </a:cubicBezTo>
                        <a:cubicBezTo>
                          <a:pt x="15344" y="3394"/>
                          <a:pt x="15287" y="3337"/>
                          <a:pt x="15326" y="3279"/>
                        </a:cubicBezTo>
                        <a:cubicBezTo>
                          <a:pt x="15350" y="3158"/>
                          <a:pt x="15222" y="3058"/>
                          <a:pt x="15117" y="3058"/>
                        </a:cubicBezTo>
                        <a:cubicBezTo>
                          <a:pt x="15105" y="3058"/>
                          <a:pt x="15093" y="3059"/>
                          <a:pt x="15082" y="3062"/>
                        </a:cubicBezTo>
                        <a:cubicBezTo>
                          <a:pt x="14919" y="3089"/>
                          <a:pt x="14810" y="3198"/>
                          <a:pt x="14756" y="3361"/>
                        </a:cubicBezTo>
                        <a:cubicBezTo>
                          <a:pt x="14735" y="3393"/>
                          <a:pt x="14701" y="3408"/>
                          <a:pt x="14667" y="3408"/>
                        </a:cubicBezTo>
                        <a:cubicBezTo>
                          <a:pt x="14616" y="3408"/>
                          <a:pt x="14566" y="3372"/>
                          <a:pt x="14566" y="3306"/>
                        </a:cubicBezTo>
                        <a:cubicBezTo>
                          <a:pt x="14566" y="3225"/>
                          <a:pt x="14566" y="3117"/>
                          <a:pt x="14539" y="3035"/>
                        </a:cubicBezTo>
                        <a:cubicBezTo>
                          <a:pt x="14539" y="3008"/>
                          <a:pt x="14539" y="2954"/>
                          <a:pt x="14512" y="2954"/>
                        </a:cubicBezTo>
                        <a:cubicBezTo>
                          <a:pt x="14512" y="2946"/>
                          <a:pt x="14507" y="2943"/>
                          <a:pt x="14501" y="2943"/>
                        </a:cubicBezTo>
                        <a:cubicBezTo>
                          <a:pt x="14485" y="2943"/>
                          <a:pt x="14458" y="2962"/>
                          <a:pt x="14458" y="2981"/>
                        </a:cubicBezTo>
                        <a:cubicBezTo>
                          <a:pt x="14322" y="3062"/>
                          <a:pt x="14241" y="3198"/>
                          <a:pt x="14187" y="3334"/>
                        </a:cubicBezTo>
                        <a:cubicBezTo>
                          <a:pt x="14176" y="3375"/>
                          <a:pt x="14142" y="3393"/>
                          <a:pt x="14105" y="3393"/>
                        </a:cubicBezTo>
                        <a:cubicBezTo>
                          <a:pt x="14046" y="3393"/>
                          <a:pt x="13980" y="3346"/>
                          <a:pt x="13997" y="3279"/>
                        </a:cubicBezTo>
                        <a:cubicBezTo>
                          <a:pt x="14078" y="3008"/>
                          <a:pt x="14132" y="2737"/>
                          <a:pt x="14159" y="2438"/>
                        </a:cubicBezTo>
                        <a:cubicBezTo>
                          <a:pt x="14187" y="2194"/>
                          <a:pt x="14187" y="1950"/>
                          <a:pt x="14132" y="1733"/>
                        </a:cubicBezTo>
                        <a:cubicBezTo>
                          <a:pt x="14105" y="1652"/>
                          <a:pt x="14051" y="1516"/>
                          <a:pt x="13970" y="1516"/>
                        </a:cubicBezTo>
                        <a:cubicBezTo>
                          <a:pt x="13888" y="1516"/>
                          <a:pt x="13807" y="1652"/>
                          <a:pt x="13753" y="1706"/>
                        </a:cubicBezTo>
                        <a:cubicBezTo>
                          <a:pt x="13536" y="2059"/>
                          <a:pt x="13427" y="2493"/>
                          <a:pt x="13481" y="2927"/>
                        </a:cubicBezTo>
                        <a:cubicBezTo>
                          <a:pt x="13515" y="2994"/>
                          <a:pt x="13455" y="3040"/>
                          <a:pt x="13398" y="3040"/>
                        </a:cubicBezTo>
                        <a:cubicBezTo>
                          <a:pt x="13363" y="3040"/>
                          <a:pt x="13329" y="3022"/>
                          <a:pt x="13319" y="2981"/>
                        </a:cubicBezTo>
                        <a:cubicBezTo>
                          <a:pt x="13264" y="2845"/>
                          <a:pt x="13237" y="2710"/>
                          <a:pt x="13183" y="2574"/>
                        </a:cubicBezTo>
                        <a:cubicBezTo>
                          <a:pt x="13183" y="2520"/>
                          <a:pt x="13156" y="2466"/>
                          <a:pt x="13129" y="2411"/>
                        </a:cubicBezTo>
                        <a:cubicBezTo>
                          <a:pt x="13129" y="2438"/>
                          <a:pt x="13129" y="2466"/>
                          <a:pt x="13129" y="2493"/>
                        </a:cubicBezTo>
                        <a:cubicBezTo>
                          <a:pt x="13047" y="2764"/>
                          <a:pt x="13020" y="3035"/>
                          <a:pt x="13020" y="3306"/>
                        </a:cubicBezTo>
                        <a:cubicBezTo>
                          <a:pt x="13020" y="3367"/>
                          <a:pt x="12969" y="3403"/>
                          <a:pt x="12919" y="3403"/>
                        </a:cubicBezTo>
                        <a:cubicBezTo>
                          <a:pt x="12880" y="3403"/>
                          <a:pt x="12842" y="3381"/>
                          <a:pt x="12830" y="3334"/>
                        </a:cubicBezTo>
                        <a:cubicBezTo>
                          <a:pt x="12803" y="3225"/>
                          <a:pt x="12776" y="3117"/>
                          <a:pt x="12722" y="3035"/>
                        </a:cubicBezTo>
                        <a:cubicBezTo>
                          <a:pt x="12640" y="3225"/>
                          <a:pt x="12613" y="3415"/>
                          <a:pt x="12613" y="3605"/>
                        </a:cubicBezTo>
                        <a:cubicBezTo>
                          <a:pt x="12613" y="3632"/>
                          <a:pt x="12613" y="3659"/>
                          <a:pt x="12586" y="3659"/>
                        </a:cubicBezTo>
                        <a:cubicBezTo>
                          <a:pt x="12570" y="3706"/>
                          <a:pt x="12527" y="3735"/>
                          <a:pt x="12483" y="3735"/>
                        </a:cubicBezTo>
                        <a:cubicBezTo>
                          <a:pt x="12451" y="3735"/>
                          <a:pt x="12419" y="3720"/>
                          <a:pt x="12396" y="3686"/>
                        </a:cubicBezTo>
                        <a:cubicBezTo>
                          <a:pt x="12342" y="3605"/>
                          <a:pt x="12342" y="3496"/>
                          <a:pt x="12342" y="3388"/>
                        </a:cubicBezTo>
                        <a:cubicBezTo>
                          <a:pt x="12342" y="3321"/>
                          <a:pt x="12287" y="3272"/>
                          <a:pt x="12222" y="3272"/>
                        </a:cubicBezTo>
                        <a:cubicBezTo>
                          <a:pt x="12208" y="3272"/>
                          <a:pt x="12194" y="3274"/>
                          <a:pt x="12179" y="3279"/>
                        </a:cubicBezTo>
                        <a:cubicBezTo>
                          <a:pt x="12071" y="3306"/>
                          <a:pt x="11962" y="3361"/>
                          <a:pt x="11881" y="3442"/>
                        </a:cubicBezTo>
                        <a:cubicBezTo>
                          <a:pt x="11773" y="3523"/>
                          <a:pt x="11691" y="3605"/>
                          <a:pt x="11637" y="3686"/>
                        </a:cubicBezTo>
                        <a:cubicBezTo>
                          <a:pt x="11610" y="3700"/>
                          <a:pt x="11583" y="3706"/>
                          <a:pt x="11559" y="3706"/>
                        </a:cubicBezTo>
                        <a:cubicBezTo>
                          <a:pt x="11535" y="3706"/>
                          <a:pt x="11515" y="3700"/>
                          <a:pt x="11501" y="3686"/>
                        </a:cubicBezTo>
                        <a:cubicBezTo>
                          <a:pt x="11447" y="3632"/>
                          <a:pt x="11420" y="3551"/>
                          <a:pt x="11420" y="3496"/>
                        </a:cubicBezTo>
                        <a:cubicBezTo>
                          <a:pt x="11420" y="3469"/>
                          <a:pt x="11420" y="3415"/>
                          <a:pt x="11420" y="3388"/>
                        </a:cubicBezTo>
                        <a:cubicBezTo>
                          <a:pt x="11420" y="3388"/>
                          <a:pt x="11339" y="3415"/>
                          <a:pt x="11339" y="3415"/>
                        </a:cubicBezTo>
                        <a:cubicBezTo>
                          <a:pt x="11203" y="3469"/>
                          <a:pt x="11094" y="3578"/>
                          <a:pt x="11013" y="3686"/>
                        </a:cubicBezTo>
                        <a:cubicBezTo>
                          <a:pt x="10986" y="3713"/>
                          <a:pt x="10959" y="3740"/>
                          <a:pt x="10932" y="3795"/>
                        </a:cubicBezTo>
                        <a:cubicBezTo>
                          <a:pt x="10914" y="3822"/>
                          <a:pt x="10886" y="3834"/>
                          <a:pt x="10859" y="3834"/>
                        </a:cubicBezTo>
                        <a:cubicBezTo>
                          <a:pt x="10805" y="3834"/>
                          <a:pt x="10751" y="3786"/>
                          <a:pt x="10769" y="3713"/>
                        </a:cubicBezTo>
                        <a:cubicBezTo>
                          <a:pt x="10796" y="3632"/>
                          <a:pt x="10796" y="3578"/>
                          <a:pt x="10796" y="3496"/>
                        </a:cubicBezTo>
                        <a:lnTo>
                          <a:pt x="10796" y="3415"/>
                        </a:lnTo>
                        <a:cubicBezTo>
                          <a:pt x="10796" y="3388"/>
                          <a:pt x="10796" y="3388"/>
                          <a:pt x="10796" y="3361"/>
                        </a:cubicBezTo>
                        <a:lnTo>
                          <a:pt x="10769" y="3361"/>
                        </a:lnTo>
                        <a:cubicBezTo>
                          <a:pt x="10742" y="3361"/>
                          <a:pt x="10715" y="3388"/>
                          <a:pt x="10688" y="3388"/>
                        </a:cubicBezTo>
                        <a:cubicBezTo>
                          <a:pt x="10525" y="3442"/>
                          <a:pt x="10389" y="3523"/>
                          <a:pt x="10281" y="3632"/>
                        </a:cubicBezTo>
                        <a:lnTo>
                          <a:pt x="10254" y="3659"/>
                        </a:lnTo>
                        <a:cubicBezTo>
                          <a:pt x="10240" y="3679"/>
                          <a:pt x="10221" y="3688"/>
                          <a:pt x="10202" y="3688"/>
                        </a:cubicBezTo>
                        <a:cubicBezTo>
                          <a:pt x="10143" y="3688"/>
                          <a:pt x="10077" y="3612"/>
                          <a:pt x="10118" y="3551"/>
                        </a:cubicBezTo>
                        <a:cubicBezTo>
                          <a:pt x="10226" y="3415"/>
                          <a:pt x="10308" y="3225"/>
                          <a:pt x="10335" y="3035"/>
                        </a:cubicBezTo>
                        <a:cubicBezTo>
                          <a:pt x="10308" y="3008"/>
                          <a:pt x="10308" y="2981"/>
                          <a:pt x="10335" y="2981"/>
                        </a:cubicBezTo>
                        <a:cubicBezTo>
                          <a:pt x="10335" y="2845"/>
                          <a:pt x="10308" y="2628"/>
                          <a:pt x="10172" y="2628"/>
                        </a:cubicBezTo>
                        <a:cubicBezTo>
                          <a:pt x="10118" y="2628"/>
                          <a:pt x="10091" y="2628"/>
                          <a:pt x="10064" y="2655"/>
                        </a:cubicBezTo>
                        <a:cubicBezTo>
                          <a:pt x="9928" y="2683"/>
                          <a:pt x="9792" y="2791"/>
                          <a:pt x="9711" y="2900"/>
                        </a:cubicBezTo>
                        <a:cubicBezTo>
                          <a:pt x="9603" y="3062"/>
                          <a:pt x="9548" y="3252"/>
                          <a:pt x="9521" y="3442"/>
                        </a:cubicBezTo>
                        <a:cubicBezTo>
                          <a:pt x="9521" y="3489"/>
                          <a:pt x="9475" y="3518"/>
                          <a:pt x="9432" y="3518"/>
                        </a:cubicBezTo>
                        <a:cubicBezTo>
                          <a:pt x="9400" y="3518"/>
                          <a:pt x="9370" y="3503"/>
                          <a:pt x="9358" y="3469"/>
                        </a:cubicBezTo>
                        <a:cubicBezTo>
                          <a:pt x="9304" y="3306"/>
                          <a:pt x="9277" y="3144"/>
                          <a:pt x="9196" y="3008"/>
                        </a:cubicBezTo>
                        <a:cubicBezTo>
                          <a:pt x="9169" y="3089"/>
                          <a:pt x="9169" y="3171"/>
                          <a:pt x="9142" y="3279"/>
                        </a:cubicBezTo>
                        <a:cubicBezTo>
                          <a:pt x="9142" y="3415"/>
                          <a:pt x="9114" y="3605"/>
                          <a:pt x="9087" y="3768"/>
                        </a:cubicBezTo>
                        <a:cubicBezTo>
                          <a:pt x="9087" y="3795"/>
                          <a:pt x="9060" y="3795"/>
                          <a:pt x="9033" y="3795"/>
                        </a:cubicBezTo>
                        <a:cubicBezTo>
                          <a:pt x="9033" y="3822"/>
                          <a:pt x="9033" y="3822"/>
                          <a:pt x="9006" y="3822"/>
                        </a:cubicBezTo>
                        <a:cubicBezTo>
                          <a:pt x="8986" y="3862"/>
                          <a:pt x="8944" y="3879"/>
                          <a:pt x="8905" y="3879"/>
                        </a:cubicBezTo>
                        <a:cubicBezTo>
                          <a:pt x="8836" y="3879"/>
                          <a:pt x="8774" y="3826"/>
                          <a:pt x="8843" y="3740"/>
                        </a:cubicBezTo>
                        <a:cubicBezTo>
                          <a:pt x="8952" y="3578"/>
                          <a:pt x="8599" y="3496"/>
                          <a:pt x="8518" y="3469"/>
                        </a:cubicBezTo>
                        <a:cubicBezTo>
                          <a:pt x="8403" y="3450"/>
                          <a:pt x="8288" y="3431"/>
                          <a:pt x="8172" y="3431"/>
                        </a:cubicBezTo>
                        <a:cubicBezTo>
                          <a:pt x="8125" y="3431"/>
                          <a:pt x="8077" y="3434"/>
                          <a:pt x="8029" y="3442"/>
                        </a:cubicBezTo>
                        <a:cubicBezTo>
                          <a:pt x="7677" y="3496"/>
                          <a:pt x="7378" y="3659"/>
                          <a:pt x="7161" y="3903"/>
                        </a:cubicBezTo>
                        <a:cubicBezTo>
                          <a:pt x="7147" y="3918"/>
                          <a:pt x="7127" y="3924"/>
                          <a:pt x="7105" y="3924"/>
                        </a:cubicBezTo>
                        <a:cubicBezTo>
                          <a:pt x="7046" y="3924"/>
                          <a:pt x="6979" y="3874"/>
                          <a:pt x="6999" y="3795"/>
                        </a:cubicBezTo>
                        <a:cubicBezTo>
                          <a:pt x="7026" y="3740"/>
                          <a:pt x="7053" y="3659"/>
                          <a:pt x="7107" y="3605"/>
                        </a:cubicBezTo>
                        <a:cubicBezTo>
                          <a:pt x="7134" y="3551"/>
                          <a:pt x="7161" y="3496"/>
                          <a:pt x="7189" y="3442"/>
                        </a:cubicBezTo>
                        <a:cubicBezTo>
                          <a:pt x="7189" y="3415"/>
                          <a:pt x="7189" y="3361"/>
                          <a:pt x="7161" y="3334"/>
                        </a:cubicBezTo>
                        <a:cubicBezTo>
                          <a:pt x="7145" y="3317"/>
                          <a:pt x="7125" y="3310"/>
                          <a:pt x="7105" y="3310"/>
                        </a:cubicBezTo>
                        <a:cubicBezTo>
                          <a:pt x="7059" y="3310"/>
                          <a:pt x="7009" y="3342"/>
                          <a:pt x="6972" y="3361"/>
                        </a:cubicBezTo>
                        <a:cubicBezTo>
                          <a:pt x="6727" y="3496"/>
                          <a:pt x="6483" y="3686"/>
                          <a:pt x="6293" y="3930"/>
                        </a:cubicBezTo>
                        <a:cubicBezTo>
                          <a:pt x="6275" y="3957"/>
                          <a:pt x="6248" y="3969"/>
                          <a:pt x="6222" y="3969"/>
                        </a:cubicBezTo>
                        <a:cubicBezTo>
                          <a:pt x="6170" y="3969"/>
                          <a:pt x="6122" y="3921"/>
                          <a:pt x="6158" y="3849"/>
                        </a:cubicBezTo>
                        <a:cubicBezTo>
                          <a:pt x="6212" y="3740"/>
                          <a:pt x="6239" y="3632"/>
                          <a:pt x="6239" y="3523"/>
                        </a:cubicBezTo>
                        <a:cubicBezTo>
                          <a:pt x="6239" y="3496"/>
                          <a:pt x="6239" y="3442"/>
                          <a:pt x="6185" y="3442"/>
                        </a:cubicBezTo>
                        <a:cubicBezTo>
                          <a:pt x="6158" y="3469"/>
                          <a:pt x="6131" y="3496"/>
                          <a:pt x="6104" y="3523"/>
                        </a:cubicBezTo>
                        <a:cubicBezTo>
                          <a:pt x="5968" y="3659"/>
                          <a:pt x="5860" y="3849"/>
                          <a:pt x="5805" y="4039"/>
                        </a:cubicBezTo>
                        <a:cubicBezTo>
                          <a:pt x="5778" y="4066"/>
                          <a:pt x="5778" y="4066"/>
                          <a:pt x="5751" y="4066"/>
                        </a:cubicBezTo>
                        <a:cubicBezTo>
                          <a:pt x="5724" y="4120"/>
                          <a:pt x="5724" y="4120"/>
                          <a:pt x="5697" y="4174"/>
                        </a:cubicBezTo>
                        <a:cubicBezTo>
                          <a:pt x="5686" y="4195"/>
                          <a:pt x="5672" y="4204"/>
                          <a:pt x="5658" y="4204"/>
                        </a:cubicBezTo>
                        <a:cubicBezTo>
                          <a:pt x="5636" y="4204"/>
                          <a:pt x="5615" y="4181"/>
                          <a:pt x="5615" y="4147"/>
                        </a:cubicBezTo>
                        <a:cubicBezTo>
                          <a:pt x="5643" y="3930"/>
                          <a:pt x="5643" y="3713"/>
                          <a:pt x="5615" y="3523"/>
                        </a:cubicBezTo>
                        <a:cubicBezTo>
                          <a:pt x="5588" y="3415"/>
                          <a:pt x="5561" y="3334"/>
                          <a:pt x="5534" y="3225"/>
                        </a:cubicBezTo>
                        <a:cubicBezTo>
                          <a:pt x="5510" y="3177"/>
                          <a:pt x="5486" y="3085"/>
                          <a:pt x="5385" y="3085"/>
                        </a:cubicBezTo>
                        <a:cubicBezTo>
                          <a:pt x="5372" y="3085"/>
                          <a:pt x="5359" y="3086"/>
                          <a:pt x="5344" y="3089"/>
                        </a:cubicBezTo>
                        <a:cubicBezTo>
                          <a:pt x="5209" y="3144"/>
                          <a:pt x="5209" y="3361"/>
                          <a:pt x="5209" y="3469"/>
                        </a:cubicBezTo>
                        <a:lnTo>
                          <a:pt x="5209" y="3551"/>
                        </a:lnTo>
                        <a:lnTo>
                          <a:pt x="5209" y="3713"/>
                        </a:lnTo>
                        <a:lnTo>
                          <a:pt x="5209" y="4147"/>
                        </a:lnTo>
                        <a:cubicBezTo>
                          <a:pt x="5209" y="4208"/>
                          <a:pt x="5157" y="4243"/>
                          <a:pt x="5107" y="4243"/>
                        </a:cubicBezTo>
                        <a:cubicBezTo>
                          <a:pt x="5069" y="4243"/>
                          <a:pt x="5031" y="4222"/>
                          <a:pt x="5019" y="4174"/>
                        </a:cubicBezTo>
                        <a:cubicBezTo>
                          <a:pt x="4992" y="4093"/>
                          <a:pt x="4964" y="4012"/>
                          <a:pt x="4937" y="3930"/>
                        </a:cubicBezTo>
                        <a:cubicBezTo>
                          <a:pt x="4802" y="3686"/>
                          <a:pt x="4530" y="3523"/>
                          <a:pt x="4232" y="3496"/>
                        </a:cubicBezTo>
                        <a:lnTo>
                          <a:pt x="4096" y="3496"/>
                        </a:lnTo>
                        <a:cubicBezTo>
                          <a:pt x="4042" y="3523"/>
                          <a:pt x="4042" y="3523"/>
                          <a:pt x="4069" y="3578"/>
                        </a:cubicBezTo>
                        <a:cubicBezTo>
                          <a:pt x="4124" y="3686"/>
                          <a:pt x="4205" y="3768"/>
                          <a:pt x="4259" y="3849"/>
                        </a:cubicBezTo>
                        <a:cubicBezTo>
                          <a:pt x="4341" y="3930"/>
                          <a:pt x="4476" y="4066"/>
                          <a:pt x="4530" y="4093"/>
                        </a:cubicBezTo>
                        <a:cubicBezTo>
                          <a:pt x="4558" y="4147"/>
                          <a:pt x="4612" y="4174"/>
                          <a:pt x="4666" y="4201"/>
                        </a:cubicBezTo>
                        <a:cubicBezTo>
                          <a:pt x="4720" y="4256"/>
                          <a:pt x="4747" y="4283"/>
                          <a:pt x="4775" y="4337"/>
                        </a:cubicBezTo>
                        <a:cubicBezTo>
                          <a:pt x="4802" y="4391"/>
                          <a:pt x="4747" y="4473"/>
                          <a:pt x="4693" y="4473"/>
                        </a:cubicBezTo>
                        <a:cubicBezTo>
                          <a:pt x="4639" y="4446"/>
                          <a:pt x="4585" y="4418"/>
                          <a:pt x="4530" y="4391"/>
                        </a:cubicBezTo>
                        <a:cubicBezTo>
                          <a:pt x="4476" y="4337"/>
                          <a:pt x="4422" y="4283"/>
                          <a:pt x="4368" y="4229"/>
                        </a:cubicBezTo>
                        <a:lnTo>
                          <a:pt x="4341" y="4229"/>
                        </a:lnTo>
                        <a:cubicBezTo>
                          <a:pt x="4286" y="4201"/>
                          <a:pt x="4259" y="4174"/>
                          <a:pt x="4205" y="4147"/>
                        </a:cubicBezTo>
                        <a:cubicBezTo>
                          <a:pt x="4042" y="4120"/>
                          <a:pt x="3879" y="4093"/>
                          <a:pt x="3717" y="4066"/>
                        </a:cubicBezTo>
                        <a:cubicBezTo>
                          <a:pt x="3608" y="4039"/>
                          <a:pt x="3527" y="4039"/>
                          <a:pt x="3418" y="4039"/>
                        </a:cubicBezTo>
                        <a:cubicBezTo>
                          <a:pt x="3397" y="4039"/>
                          <a:pt x="3371" y="4034"/>
                          <a:pt x="3345" y="4034"/>
                        </a:cubicBezTo>
                        <a:cubicBezTo>
                          <a:pt x="3308" y="4034"/>
                          <a:pt x="3272" y="4044"/>
                          <a:pt x="3256" y="4093"/>
                        </a:cubicBezTo>
                        <a:cubicBezTo>
                          <a:pt x="3256" y="4147"/>
                          <a:pt x="3364" y="4229"/>
                          <a:pt x="3391" y="4256"/>
                        </a:cubicBezTo>
                        <a:cubicBezTo>
                          <a:pt x="3527" y="4283"/>
                          <a:pt x="3635" y="4337"/>
                          <a:pt x="3690" y="4446"/>
                        </a:cubicBezTo>
                        <a:cubicBezTo>
                          <a:pt x="3738" y="4494"/>
                          <a:pt x="3679" y="4586"/>
                          <a:pt x="3607" y="4586"/>
                        </a:cubicBezTo>
                        <a:cubicBezTo>
                          <a:pt x="3599" y="4586"/>
                          <a:pt x="3590" y="4584"/>
                          <a:pt x="3581" y="4581"/>
                        </a:cubicBezTo>
                        <a:cubicBezTo>
                          <a:pt x="3500" y="4554"/>
                          <a:pt x="3418" y="4500"/>
                          <a:pt x="3337" y="4446"/>
                        </a:cubicBezTo>
                        <a:lnTo>
                          <a:pt x="3093" y="4446"/>
                        </a:lnTo>
                        <a:cubicBezTo>
                          <a:pt x="2930" y="4446"/>
                          <a:pt x="2740" y="4473"/>
                          <a:pt x="2578" y="4500"/>
                        </a:cubicBezTo>
                        <a:cubicBezTo>
                          <a:pt x="2415" y="4527"/>
                          <a:pt x="2279" y="4608"/>
                          <a:pt x="2144" y="4717"/>
                        </a:cubicBezTo>
                        <a:cubicBezTo>
                          <a:pt x="2062" y="4771"/>
                          <a:pt x="2008" y="4934"/>
                          <a:pt x="2144" y="4988"/>
                        </a:cubicBezTo>
                        <a:cubicBezTo>
                          <a:pt x="2198" y="5015"/>
                          <a:pt x="2171" y="5124"/>
                          <a:pt x="2116" y="5124"/>
                        </a:cubicBezTo>
                        <a:lnTo>
                          <a:pt x="2035" y="5124"/>
                        </a:lnTo>
                        <a:cubicBezTo>
                          <a:pt x="1927" y="5097"/>
                          <a:pt x="1818" y="5069"/>
                          <a:pt x="1682" y="5042"/>
                        </a:cubicBezTo>
                        <a:cubicBezTo>
                          <a:pt x="1659" y="5034"/>
                          <a:pt x="1632" y="5031"/>
                          <a:pt x="1605" y="5031"/>
                        </a:cubicBezTo>
                        <a:cubicBezTo>
                          <a:pt x="1540" y="5031"/>
                          <a:pt x="1469" y="5050"/>
                          <a:pt x="1411" y="5069"/>
                        </a:cubicBezTo>
                        <a:cubicBezTo>
                          <a:pt x="1303" y="5124"/>
                          <a:pt x="1276" y="5286"/>
                          <a:pt x="1357" y="5368"/>
                        </a:cubicBezTo>
                        <a:cubicBezTo>
                          <a:pt x="1438" y="5449"/>
                          <a:pt x="1357" y="5531"/>
                          <a:pt x="1276" y="5531"/>
                        </a:cubicBezTo>
                        <a:cubicBezTo>
                          <a:pt x="1211" y="5521"/>
                          <a:pt x="1146" y="5517"/>
                          <a:pt x="1081" y="5517"/>
                        </a:cubicBezTo>
                        <a:cubicBezTo>
                          <a:pt x="761" y="5517"/>
                          <a:pt x="434" y="5626"/>
                          <a:pt x="164" y="5829"/>
                        </a:cubicBezTo>
                        <a:cubicBezTo>
                          <a:pt x="109" y="5856"/>
                          <a:pt x="1" y="5965"/>
                          <a:pt x="1" y="6046"/>
                        </a:cubicBezTo>
                        <a:cubicBezTo>
                          <a:pt x="1" y="6100"/>
                          <a:pt x="82" y="6154"/>
                          <a:pt x="136" y="6154"/>
                        </a:cubicBezTo>
                        <a:cubicBezTo>
                          <a:pt x="353" y="6209"/>
                          <a:pt x="570" y="6236"/>
                          <a:pt x="787" y="6263"/>
                        </a:cubicBezTo>
                        <a:cubicBezTo>
                          <a:pt x="896" y="6290"/>
                          <a:pt x="896" y="6426"/>
                          <a:pt x="787" y="6453"/>
                        </a:cubicBezTo>
                        <a:cubicBezTo>
                          <a:pt x="733" y="6453"/>
                          <a:pt x="679" y="6507"/>
                          <a:pt x="652" y="6561"/>
                        </a:cubicBezTo>
                        <a:lnTo>
                          <a:pt x="706" y="6561"/>
                        </a:lnTo>
                        <a:cubicBezTo>
                          <a:pt x="760" y="6588"/>
                          <a:pt x="814" y="6616"/>
                          <a:pt x="869" y="6670"/>
                        </a:cubicBezTo>
                        <a:cubicBezTo>
                          <a:pt x="896" y="6697"/>
                          <a:pt x="896" y="6751"/>
                          <a:pt x="842" y="6751"/>
                        </a:cubicBezTo>
                        <a:lnTo>
                          <a:pt x="814" y="6751"/>
                        </a:lnTo>
                        <a:cubicBezTo>
                          <a:pt x="787" y="6805"/>
                          <a:pt x="760" y="6833"/>
                          <a:pt x="733" y="6833"/>
                        </a:cubicBezTo>
                        <a:cubicBezTo>
                          <a:pt x="714" y="6837"/>
                          <a:pt x="695" y="6839"/>
                          <a:pt x="676" y="6839"/>
                        </a:cubicBezTo>
                        <a:cubicBezTo>
                          <a:pt x="581" y="6839"/>
                          <a:pt x="484" y="6787"/>
                          <a:pt x="462" y="6697"/>
                        </a:cubicBezTo>
                        <a:cubicBezTo>
                          <a:pt x="435" y="6724"/>
                          <a:pt x="435" y="6724"/>
                          <a:pt x="462" y="6751"/>
                        </a:cubicBezTo>
                        <a:cubicBezTo>
                          <a:pt x="516" y="6887"/>
                          <a:pt x="923" y="6887"/>
                          <a:pt x="869" y="7104"/>
                        </a:cubicBezTo>
                        <a:cubicBezTo>
                          <a:pt x="849" y="7143"/>
                          <a:pt x="814" y="7169"/>
                          <a:pt x="787" y="7169"/>
                        </a:cubicBezTo>
                        <a:cubicBezTo>
                          <a:pt x="777" y="7169"/>
                          <a:pt x="767" y="7165"/>
                          <a:pt x="760" y="7158"/>
                        </a:cubicBezTo>
                        <a:cubicBezTo>
                          <a:pt x="692" y="7117"/>
                          <a:pt x="618" y="7097"/>
                          <a:pt x="547" y="7097"/>
                        </a:cubicBezTo>
                        <a:cubicBezTo>
                          <a:pt x="475" y="7097"/>
                          <a:pt x="408" y="7117"/>
                          <a:pt x="353" y="7158"/>
                        </a:cubicBezTo>
                        <a:cubicBezTo>
                          <a:pt x="272" y="7185"/>
                          <a:pt x="218" y="7239"/>
                          <a:pt x="191" y="7294"/>
                        </a:cubicBezTo>
                        <a:cubicBezTo>
                          <a:pt x="245" y="7294"/>
                          <a:pt x="326" y="7321"/>
                          <a:pt x="380" y="7348"/>
                        </a:cubicBezTo>
                        <a:lnTo>
                          <a:pt x="408" y="7348"/>
                        </a:lnTo>
                        <a:cubicBezTo>
                          <a:pt x="421" y="7335"/>
                          <a:pt x="434" y="7330"/>
                          <a:pt x="445" y="7330"/>
                        </a:cubicBezTo>
                        <a:cubicBezTo>
                          <a:pt x="482" y="7330"/>
                          <a:pt x="503" y="7382"/>
                          <a:pt x="462" y="7402"/>
                        </a:cubicBezTo>
                        <a:lnTo>
                          <a:pt x="516" y="7429"/>
                        </a:lnTo>
                        <a:cubicBezTo>
                          <a:pt x="536" y="7488"/>
                          <a:pt x="499" y="7532"/>
                          <a:pt x="456" y="7532"/>
                        </a:cubicBezTo>
                        <a:cubicBezTo>
                          <a:pt x="440" y="7532"/>
                          <a:pt x="423" y="7526"/>
                          <a:pt x="408" y="7511"/>
                        </a:cubicBezTo>
                        <a:cubicBezTo>
                          <a:pt x="272" y="7673"/>
                          <a:pt x="218" y="7863"/>
                          <a:pt x="245" y="8080"/>
                        </a:cubicBezTo>
                        <a:cubicBezTo>
                          <a:pt x="245" y="8080"/>
                          <a:pt x="245" y="8107"/>
                          <a:pt x="245" y="8134"/>
                        </a:cubicBezTo>
                        <a:cubicBezTo>
                          <a:pt x="272" y="8107"/>
                          <a:pt x="299" y="8080"/>
                          <a:pt x="326" y="8053"/>
                        </a:cubicBezTo>
                        <a:lnTo>
                          <a:pt x="380" y="7972"/>
                        </a:lnTo>
                        <a:cubicBezTo>
                          <a:pt x="462" y="7890"/>
                          <a:pt x="516" y="7809"/>
                          <a:pt x="652" y="7809"/>
                        </a:cubicBezTo>
                        <a:cubicBezTo>
                          <a:pt x="760" y="7809"/>
                          <a:pt x="814" y="7917"/>
                          <a:pt x="787" y="8026"/>
                        </a:cubicBezTo>
                        <a:cubicBezTo>
                          <a:pt x="733" y="8134"/>
                          <a:pt x="652" y="8243"/>
                          <a:pt x="625" y="8351"/>
                        </a:cubicBezTo>
                        <a:cubicBezTo>
                          <a:pt x="570" y="8460"/>
                          <a:pt x="597" y="8568"/>
                          <a:pt x="652" y="8650"/>
                        </a:cubicBezTo>
                        <a:cubicBezTo>
                          <a:pt x="683" y="8671"/>
                          <a:pt x="714" y="8679"/>
                          <a:pt x="742" y="8679"/>
                        </a:cubicBezTo>
                        <a:cubicBezTo>
                          <a:pt x="787" y="8679"/>
                          <a:pt x="825" y="8656"/>
                          <a:pt x="842" y="8623"/>
                        </a:cubicBezTo>
                        <a:cubicBezTo>
                          <a:pt x="923" y="8487"/>
                          <a:pt x="977" y="8351"/>
                          <a:pt x="1113" y="8270"/>
                        </a:cubicBezTo>
                        <a:cubicBezTo>
                          <a:pt x="1140" y="8216"/>
                          <a:pt x="1194" y="8189"/>
                          <a:pt x="1221" y="8189"/>
                        </a:cubicBezTo>
                        <a:cubicBezTo>
                          <a:pt x="1276" y="8189"/>
                          <a:pt x="1276" y="8270"/>
                          <a:pt x="1221" y="8297"/>
                        </a:cubicBezTo>
                        <a:cubicBezTo>
                          <a:pt x="1248" y="8297"/>
                          <a:pt x="1248" y="8297"/>
                          <a:pt x="1221" y="8324"/>
                        </a:cubicBezTo>
                        <a:cubicBezTo>
                          <a:pt x="1248" y="8351"/>
                          <a:pt x="1248" y="8351"/>
                          <a:pt x="1276" y="8351"/>
                        </a:cubicBezTo>
                        <a:cubicBezTo>
                          <a:pt x="1357" y="8351"/>
                          <a:pt x="1411" y="8351"/>
                          <a:pt x="1493" y="8324"/>
                        </a:cubicBezTo>
                        <a:cubicBezTo>
                          <a:pt x="1511" y="8320"/>
                          <a:pt x="1530" y="8317"/>
                          <a:pt x="1548" y="8317"/>
                        </a:cubicBezTo>
                        <a:cubicBezTo>
                          <a:pt x="1637" y="8317"/>
                          <a:pt x="1719" y="8370"/>
                          <a:pt x="1764" y="8460"/>
                        </a:cubicBezTo>
                        <a:cubicBezTo>
                          <a:pt x="1818" y="8541"/>
                          <a:pt x="1791" y="8650"/>
                          <a:pt x="1899" y="8650"/>
                        </a:cubicBezTo>
                        <a:cubicBezTo>
                          <a:pt x="2008" y="8623"/>
                          <a:pt x="2089" y="8568"/>
                          <a:pt x="2171" y="8514"/>
                        </a:cubicBezTo>
                        <a:cubicBezTo>
                          <a:pt x="2191" y="8493"/>
                          <a:pt x="2216" y="8485"/>
                          <a:pt x="2240" y="8485"/>
                        </a:cubicBezTo>
                        <a:cubicBezTo>
                          <a:pt x="2279" y="8485"/>
                          <a:pt x="2317" y="8508"/>
                          <a:pt x="2333" y="8541"/>
                        </a:cubicBezTo>
                        <a:cubicBezTo>
                          <a:pt x="2415" y="9111"/>
                          <a:pt x="2686" y="9626"/>
                          <a:pt x="3039" y="10060"/>
                        </a:cubicBezTo>
                        <a:cubicBezTo>
                          <a:pt x="3120" y="9952"/>
                          <a:pt x="3174" y="9816"/>
                          <a:pt x="3174" y="9681"/>
                        </a:cubicBezTo>
                        <a:cubicBezTo>
                          <a:pt x="3201" y="9464"/>
                          <a:pt x="3337" y="9301"/>
                          <a:pt x="3527" y="9219"/>
                        </a:cubicBezTo>
                        <a:cubicBezTo>
                          <a:pt x="3555" y="9211"/>
                          <a:pt x="3584" y="9207"/>
                          <a:pt x="3611" y="9207"/>
                        </a:cubicBezTo>
                        <a:cubicBezTo>
                          <a:pt x="3769" y="9207"/>
                          <a:pt x="3907" y="9333"/>
                          <a:pt x="3907" y="9518"/>
                        </a:cubicBezTo>
                        <a:cubicBezTo>
                          <a:pt x="3934" y="9626"/>
                          <a:pt x="3961" y="9735"/>
                          <a:pt x="3988" y="9843"/>
                        </a:cubicBezTo>
                        <a:cubicBezTo>
                          <a:pt x="3988" y="9979"/>
                          <a:pt x="4015" y="10087"/>
                          <a:pt x="4069" y="10223"/>
                        </a:cubicBezTo>
                        <a:cubicBezTo>
                          <a:pt x="4124" y="10413"/>
                          <a:pt x="4178" y="10630"/>
                          <a:pt x="4259" y="10820"/>
                        </a:cubicBezTo>
                        <a:cubicBezTo>
                          <a:pt x="4313" y="10928"/>
                          <a:pt x="4368" y="11037"/>
                          <a:pt x="4422" y="11145"/>
                        </a:cubicBezTo>
                        <a:cubicBezTo>
                          <a:pt x="4449" y="11227"/>
                          <a:pt x="4503" y="11308"/>
                          <a:pt x="4558" y="11389"/>
                        </a:cubicBezTo>
                        <a:cubicBezTo>
                          <a:pt x="4578" y="11410"/>
                          <a:pt x="4630" y="11462"/>
                          <a:pt x="4678" y="11462"/>
                        </a:cubicBezTo>
                        <a:cubicBezTo>
                          <a:pt x="4693" y="11462"/>
                          <a:pt x="4707" y="11457"/>
                          <a:pt x="4720" y="11444"/>
                        </a:cubicBezTo>
                        <a:cubicBezTo>
                          <a:pt x="4775" y="11416"/>
                          <a:pt x="4775" y="11308"/>
                          <a:pt x="4775" y="11254"/>
                        </a:cubicBezTo>
                        <a:cubicBezTo>
                          <a:pt x="4802" y="11010"/>
                          <a:pt x="4802" y="10765"/>
                          <a:pt x="4829" y="10521"/>
                        </a:cubicBezTo>
                        <a:cubicBezTo>
                          <a:pt x="4856" y="10413"/>
                          <a:pt x="4856" y="10277"/>
                          <a:pt x="4883" y="10169"/>
                        </a:cubicBezTo>
                        <a:cubicBezTo>
                          <a:pt x="4910" y="10060"/>
                          <a:pt x="4910" y="9979"/>
                          <a:pt x="4937" y="9898"/>
                        </a:cubicBezTo>
                        <a:cubicBezTo>
                          <a:pt x="5004" y="9764"/>
                          <a:pt x="5126" y="9666"/>
                          <a:pt x="5273" y="9666"/>
                        </a:cubicBezTo>
                        <a:cubicBezTo>
                          <a:pt x="5305" y="9666"/>
                          <a:pt x="5338" y="9671"/>
                          <a:pt x="5371" y="9681"/>
                        </a:cubicBezTo>
                        <a:cubicBezTo>
                          <a:pt x="5534" y="9762"/>
                          <a:pt x="5643" y="9898"/>
                          <a:pt x="5670" y="10087"/>
                        </a:cubicBezTo>
                        <a:cubicBezTo>
                          <a:pt x="5724" y="10196"/>
                          <a:pt x="5697" y="10386"/>
                          <a:pt x="5860" y="10494"/>
                        </a:cubicBezTo>
                        <a:cubicBezTo>
                          <a:pt x="5886" y="10506"/>
                          <a:pt x="5911" y="10511"/>
                          <a:pt x="5935" y="10511"/>
                        </a:cubicBezTo>
                        <a:cubicBezTo>
                          <a:pt x="6085" y="10511"/>
                          <a:pt x="6189" y="10316"/>
                          <a:pt x="6212" y="10223"/>
                        </a:cubicBezTo>
                        <a:cubicBezTo>
                          <a:pt x="6266" y="10006"/>
                          <a:pt x="6348" y="9816"/>
                          <a:pt x="6456" y="9653"/>
                        </a:cubicBezTo>
                        <a:cubicBezTo>
                          <a:pt x="6537" y="9553"/>
                          <a:pt x="6677" y="9497"/>
                          <a:pt x="6810" y="9497"/>
                        </a:cubicBezTo>
                        <a:cubicBezTo>
                          <a:pt x="6857" y="9497"/>
                          <a:pt x="6902" y="9504"/>
                          <a:pt x="6944" y="9518"/>
                        </a:cubicBezTo>
                        <a:cubicBezTo>
                          <a:pt x="7107" y="9572"/>
                          <a:pt x="7161" y="9735"/>
                          <a:pt x="7216" y="9870"/>
                        </a:cubicBezTo>
                        <a:cubicBezTo>
                          <a:pt x="7270" y="9925"/>
                          <a:pt x="7324" y="9979"/>
                          <a:pt x="7378" y="9979"/>
                        </a:cubicBezTo>
                        <a:lnTo>
                          <a:pt x="7541" y="9979"/>
                        </a:lnTo>
                        <a:lnTo>
                          <a:pt x="7623" y="9925"/>
                        </a:lnTo>
                        <a:cubicBezTo>
                          <a:pt x="7731" y="9789"/>
                          <a:pt x="7867" y="9653"/>
                          <a:pt x="7948" y="9491"/>
                        </a:cubicBezTo>
                        <a:cubicBezTo>
                          <a:pt x="8057" y="9355"/>
                          <a:pt x="8219" y="9247"/>
                          <a:pt x="8382" y="9247"/>
                        </a:cubicBezTo>
                        <a:cubicBezTo>
                          <a:pt x="8400" y="9243"/>
                          <a:pt x="8418" y="9241"/>
                          <a:pt x="8437" y="9241"/>
                        </a:cubicBezTo>
                        <a:cubicBezTo>
                          <a:pt x="8559" y="9241"/>
                          <a:pt x="8691" y="9315"/>
                          <a:pt x="8762" y="9409"/>
                        </a:cubicBezTo>
                        <a:cubicBezTo>
                          <a:pt x="8925" y="9626"/>
                          <a:pt x="8870" y="9870"/>
                          <a:pt x="8816" y="10114"/>
                        </a:cubicBezTo>
                        <a:cubicBezTo>
                          <a:pt x="8789" y="10304"/>
                          <a:pt x="8789" y="10521"/>
                          <a:pt x="8843" y="10684"/>
                        </a:cubicBezTo>
                        <a:cubicBezTo>
                          <a:pt x="8897" y="10630"/>
                          <a:pt x="8952" y="10576"/>
                          <a:pt x="8979" y="10521"/>
                        </a:cubicBezTo>
                        <a:cubicBezTo>
                          <a:pt x="9033" y="10413"/>
                          <a:pt x="9087" y="10331"/>
                          <a:pt x="9169" y="10250"/>
                        </a:cubicBezTo>
                        <a:cubicBezTo>
                          <a:pt x="9209" y="10223"/>
                          <a:pt x="9257" y="10209"/>
                          <a:pt x="9304" y="10209"/>
                        </a:cubicBezTo>
                        <a:cubicBezTo>
                          <a:pt x="9352" y="10209"/>
                          <a:pt x="9399" y="10223"/>
                          <a:pt x="9440" y="10250"/>
                        </a:cubicBezTo>
                        <a:cubicBezTo>
                          <a:pt x="9548" y="10331"/>
                          <a:pt x="9603" y="10440"/>
                          <a:pt x="9603" y="10548"/>
                        </a:cubicBezTo>
                        <a:cubicBezTo>
                          <a:pt x="9603" y="10684"/>
                          <a:pt x="9630" y="10793"/>
                          <a:pt x="9657" y="10901"/>
                        </a:cubicBezTo>
                        <a:cubicBezTo>
                          <a:pt x="9684" y="11010"/>
                          <a:pt x="9738" y="11118"/>
                          <a:pt x="9792" y="11199"/>
                        </a:cubicBezTo>
                        <a:cubicBezTo>
                          <a:pt x="9820" y="11281"/>
                          <a:pt x="9874" y="11335"/>
                          <a:pt x="9955" y="11335"/>
                        </a:cubicBezTo>
                        <a:cubicBezTo>
                          <a:pt x="10064" y="11308"/>
                          <a:pt x="10145" y="11254"/>
                          <a:pt x="10172" y="11172"/>
                        </a:cubicBezTo>
                        <a:cubicBezTo>
                          <a:pt x="10281" y="10982"/>
                          <a:pt x="10389" y="10793"/>
                          <a:pt x="10525" y="10603"/>
                        </a:cubicBezTo>
                        <a:cubicBezTo>
                          <a:pt x="10627" y="10481"/>
                          <a:pt x="10774" y="10420"/>
                          <a:pt x="10922" y="10420"/>
                        </a:cubicBezTo>
                        <a:cubicBezTo>
                          <a:pt x="10971" y="10420"/>
                          <a:pt x="11020" y="10426"/>
                          <a:pt x="11067" y="10440"/>
                        </a:cubicBezTo>
                        <a:cubicBezTo>
                          <a:pt x="11257" y="10521"/>
                          <a:pt x="11393" y="10711"/>
                          <a:pt x="11420" y="10901"/>
                        </a:cubicBezTo>
                        <a:cubicBezTo>
                          <a:pt x="11447" y="10982"/>
                          <a:pt x="11447" y="11064"/>
                          <a:pt x="11447" y="11091"/>
                        </a:cubicBezTo>
                        <a:cubicBezTo>
                          <a:pt x="11466" y="11110"/>
                          <a:pt x="11458" y="11129"/>
                          <a:pt x="11471" y="11129"/>
                        </a:cubicBezTo>
                        <a:cubicBezTo>
                          <a:pt x="11476" y="11129"/>
                          <a:pt x="11485" y="11126"/>
                          <a:pt x="11501" y="11118"/>
                        </a:cubicBezTo>
                        <a:cubicBezTo>
                          <a:pt x="11528" y="11091"/>
                          <a:pt x="11583" y="11064"/>
                          <a:pt x="11610" y="11037"/>
                        </a:cubicBezTo>
                        <a:cubicBezTo>
                          <a:pt x="11664" y="11010"/>
                          <a:pt x="11718" y="11010"/>
                          <a:pt x="11773" y="11010"/>
                        </a:cubicBezTo>
                        <a:cubicBezTo>
                          <a:pt x="12017" y="11010"/>
                          <a:pt x="12152" y="11199"/>
                          <a:pt x="12369" y="11281"/>
                        </a:cubicBezTo>
                        <a:cubicBezTo>
                          <a:pt x="12446" y="11300"/>
                          <a:pt x="12536" y="11319"/>
                          <a:pt x="12621" y="11319"/>
                        </a:cubicBezTo>
                        <a:cubicBezTo>
                          <a:pt x="12656" y="11319"/>
                          <a:pt x="12690" y="11316"/>
                          <a:pt x="12722" y="11308"/>
                        </a:cubicBezTo>
                        <a:cubicBezTo>
                          <a:pt x="12722" y="11281"/>
                          <a:pt x="12722" y="11254"/>
                          <a:pt x="12749" y="11254"/>
                        </a:cubicBezTo>
                        <a:cubicBezTo>
                          <a:pt x="12939" y="11064"/>
                          <a:pt x="13102" y="10874"/>
                          <a:pt x="13291" y="10684"/>
                        </a:cubicBezTo>
                        <a:cubicBezTo>
                          <a:pt x="13311" y="10665"/>
                          <a:pt x="13333" y="10656"/>
                          <a:pt x="13356" y="10656"/>
                        </a:cubicBezTo>
                        <a:cubicBezTo>
                          <a:pt x="13397" y="10656"/>
                          <a:pt x="13437" y="10686"/>
                          <a:pt x="13454" y="10738"/>
                        </a:cubicBezTo>
                        <a:lnTo>
                          <a:pt x="13563" y="11118"/>
                        </a:lnTo>
                        <a:cubicBezTo>
                          <a:pt x="13617" y="11227"/>
                          <a:pt x="13644" y="11335"/>
                          <a:pt x="13698" y="11471"/>
                        </a:cubicBezTo>
                        <a:cubicBezTo>
                          <a:pt x="13698" y="11498"/>
                          <a:pt x="13725" y="11525"/>
                          <a:pt x="13753" y="11525"/>
                        </a:cubicBezTo>
                        <a:lnTo>
                          <a:pt x="13780" y="11525"/>
                        </a:lnTo>
                        <a:cubicBezTo>
                          <a:pt x="13807" y="11525"/>
                          <a:pt x="13834" y="11498"/>
                          <a:pt x="13861" y="11444"/>
                        </a:cubicBezTo>
                        <a:cubicBezTo>
                          <a:pt x="13986" y="11293"/>
                          <a:pt x="14089" y="11004"/>
                          <a:pt x="14339" y="11004"/>
                        </a:cubicBezTo>
                        <a:cubicBezTo>
                          <a:pt x="14360" y="11004"/>
                          <a:pt x="14381" y="11005"/>
                          <a:pt x="14404" y="11010"/>
                        </a:cubicBezTo>
                        <a:cubicBezTo>
                          <a:pt x="14431" y="11037"/>
                          <a:pt x="14458" y="11064"/>
                          <a:pt x="14458" y="11118"/>
                        </a:cubicBezTo>
                        <a:cubicBezTo>
                          <a:pt x="14458" y="11416"/>
                          <a:pt x="14512" y="11715"/>
                          <a:pt x="14675" y="11986"/>
                        </a:cubicBezTo>
                        <a:cubicBezTo>
                          <a:pt x="14756" y="11932"/>
                          <a:pt x="14838" y="11878"/>
                          <a:pt x="14865" y="11796"/>
                        </a:cubicBezTo>
                        <a:cubicBezTo>
                          <a:pt x="15055" y="11389"/>
                          <a:pt x="15000" y="10657"/>
                          <a:pt x="15597" y="10576"/>
                        </a:cubicBezTo>
                        <a:cubicBezTo>
                          <a:pt x="15624" y="10576"/>
                          <a:pt x="15678" y="10603"/>
                          <a:pt x="15678" y="10657"/>
                        </a:cubicBezTo>
                        <a:cubicBezTo>
                          <a:pt x="15787" y="11118"/>
                          <a:pt x="15922" y="11552"/>
                          <a:pt x="16031" y="11986"/>
                        </a:cubicBezTo>
                        <a:cubicBezTo>
                          <a:pt x="16112" y="11959"/>
                          <a:pt x="16167" y="11932"/>
                          <a:pt x="16221" y="11878"/>
                        </a:cubicBezTo>
                        <a:cubicBezTo>
                          <a:pt x="16329" y="11796"/>
                          <a:pt x="16384" y="11688"/>
                          <a:pt x="16492" y="11606"/>
                        </a:cubicBezTo>
                        <a:cubicBezTo>
                          <a:pt x="16573" y="11525"/>
                          <a:pt x="16655" y="11471"/>
                          <a:pt x="16763" y="11444"/>
                        </a:cubicBezTo>
                        <a:cubicBezTo>
                          <a:pt x="16787" y="11439"/>
                          <a:pt x="16810" y="11437"/>
                          <a:pt x="16833" y="11437"/>
                        </a:cubicBezTo>
                        <a:cubicBezTo>
                          <a:pt x="16944" y="11437"/>
                          <a:pt x="17049" y="11489"/>
                          <a:pt x="17116" y="11579"/>
                        </a:cubicBezTo>
                        <a:cubicBezTo>
                          <a:pt x="17197" y="11715"/>
                          <a:pt x="17279" y="11850"/>
                          <a:pt x="17279" y="12013"/>
                        </a:cubicBezTo>
                        <a:lnTo>
                          <a:pt x="17441" y="12664"/>
                        </a:lnTo>
                        <a:cubicBezTo>
                          <a:pt x="17550" y="13044"/>
                          <a:pt x="17631" y="13424"/>
                          <a:pt x="17740" y="13776"/>
                        </a:cubicBezTo>
                        <a:cubicBezTo>
                          <a:pt x="17794" y="13993"/>
                          <a:pt x="17930" y="14210"/>
                          <a:pt x="18120" y="14373"/>
                        </a:cubicBezTo>
                        <a:cubicBezTo>
                          <a:pt x="18147" y="13424"/>
                          <a:pt x="18174" y="12474"/>
                          <a:pt x="18228" y="11552"/>
                        </a:cubicBezTo>
                        <a:cubicBezTo>
                          <a:pt x="18228" y="11485"/>
                          <a:pt x="18283" y="11437"/>
                          <a:pt x="18348" y="11437"/>
                        </a:cubicBezTo>
                        <a:cubicBezTo>
                          <a:pt x="18362" y="11437"/>
                          <a:pt x="18376" y="11439"/>
                          <a:pt x="18391" y="11444"/>
                        </a:cubicBezTo>
                        <a:cubicBezTo>
                          <a:pt x="18716" y="11633"/>
                          <a:pt x="18906" y="11959"/>
                          <a:pt x="18879" y="12339"/>
                        </a:cubicBezTo>
                        <a:cubicBezTo>
                          <a:pt x="18933" y="12284"/>
                          <a:pt x="18987" y="12257"/>
                          <a:pt x="19042" y="12203"/>
                        </a:cubicBezTo>
                        <a:cubicBezTo>
                          <a:pt x="19123" y="12149"/>
                          <a:pt x="19204" y="12095"/>
                          <a:pt x="19286" y="12040"/>
                        </a:cubicBezTo>
                        <a:cubicBezTo>
                          <a:pt x="19313" y="12013"/>
                          <a:pt x="19340" y="12013"/>
                          <a:pt x="19394" y="11986"/>
                        </a:cubicBezTo>
                        <a:cubicBezTo>
                          <a:pt x="19438" y="11970"/>
                          <a:pt x="19482" y="11962"/>
                          <a:pt x="19526" y="11962"/>
                        </a:cubicBezTo>
                        <a:cubicBezTo>
                          <a:pt x="19702" y="11962"/>
                          <a:pt x="19872" y="12084"/>
                          <a:pt x="19937" y="12257"/>
                        </a:cubicBezTo>
                        <a:cubicBezTo>
                          <a:pt x="20018" y="12447"/>
                          <a:pt x="20045" y="12746"/>
                          <a:pt x="20262" y="12827"/>
                        </a:cubicBezTo>
                        <a:cubicBezTo>
                          <a:pt x="20330" y="12840"/>
                          <a:pt x="20398" y="12847"/>
                          <a:pt x="20465" y="12847"/>
                        </a:cubicBezTo>
                        <a:cubicBezTo>
                          <a:pt x="20666" y="12847"/>
                          <a:pt x="20859" y="12786"/>
                          <a:pt x="21022" y="12664"/>
                        </a:cubicBezTo>
                        <a:cubicBezTo>
                          <a:pt x="21265" y="12494"/>
                          <a:pt x="21553" y="12389"/>
                          <a:pt x="21844" y="12389"/>
                        </a:cubicBezTo>
                        <a:cubicBezTo>
                          <a:pt x="21878" y="12389"/>
                          <a:pt x="21911" y="12390"/>
                          <a:pt x="21944" y="12393"/>
                        </a:cubicBezTo>
                        <a:cubicBezTo>
                          <a:pt x="21998" y="12393"/>
                          <a:pt x="22025" y="12447"/>
                          <a:pt x="22025" y="12501"/>
                        </a:cubicBezTo>
                        <a:cubicBezTo>
                          <a:pt x="22052" y="13179"/>
                          <a:pt x="22134" y="13885"/>
                          <a:pt x="22242" y="14563"/>
                        </a:cubicBezTo>
                        <a:cubicBezTo>
                          <a:pt x="22351" y="15187"/>
                          <a:pt x="22514" y="15783"/>
                          <a:pt x="22676" y="16380"/>
                        </a:cubicBezTo>
                        <a:cubicBezTo>
                          <a:pt x="22703" y="16516"/>
                          <a:pt x="22758" y="16651"/>
                          <a:pt x="22839" y="16760"/>
                        </a:cubicBezTo>
                        <a:cubicBezTo>
                          <a:pt x="22858" y="16779"/>
                          <a:pt x="22864" y="16798"/>
                          <a:pt x="22885" y="16798"/>
                        </a:cubicBezTo>
                        <a:cubicBezTo>
                          <a:pt x="22893" y="16798"/>
                          <a:pt x="22905" y="16795"/>
                          <a:pt x="22920" y="16787"/>
                        </a:cubicBezTo>
                        <a:cubicBezTo>
                          <a:pt x="22948" y="16733"/>
                          <a:pt x="23002" y="16678"/>
                          <a:pt x="23029" y="16624"/>
                        </a:cubicBezTo>
                        <a:cubicBezTo>
                          <a:pt x="23219" y="16407"/>
                          <a:pt x="23354" y="16163"/>
                          <a:pt x="23436" y="15892"/>
                        </a:cubicBezTo>
                        <a:cubicBezTo>
                          <a:pt x="23571" y="15322"/>
                          <a:pt x="23354" y="14726"/>
                          <a:pt x="23300" y="14156"/>
                        </a:cubicBezTo>
                        <a:cubicBezTo>
                          <a:pt x="23219" y="13668"/>
                          <a:pt x="23327" y="13152"/>
                          <a:pt x="23626" y="12746"/>
                        </a:cubicBezTo>
                        <a:cubicBezTo>
                          <a:pt x="23653" y="12718"/>
                          <a:pt x="23693" y="12705"/>
                          <a:pt x="23731" y="12705"/>
                        </a:cubicBezTo>
                        <a:cubicBezTo>
                          <a:pt x="23768" y="12705"/>
                          <a:pt x="23802" y="12718"/>
                          <a:pt x="23816" y="12746"/>
                        </a:cubicBezTo>
                        <a:cubicBezTo>
                          <a:pt x="23897" y="12908"/>
                          <a:pt x="23978" y="13071"/>
                          <a:pt x="24060" y="13234"/>
                        </a:cubicBezTo>
                        <a:cubicBezTo>
                          <a:pt x="24168" y="12935"/>
                          <a:pt x="24412" y="12691"/>
                          <a:pt x="24711" y="12583"/>
                        </a:cubicBezTo>
                        <a:cubicBezTo>
                          <a:pt x="24784" y="12558"/>
                          <a:pt x="24862" y="12545"/>
                          <a:pt x="24942" y="12545"/>
                        </a:cubicBezTo>
                        <a:cubicBezTo>
                          <a:pt x="25039" y="12545"/>
                          <a:pt x="25136" y="12565"/>
                          <a:pt x="25226" y="12610"/>
                        </a:cubicBezTo>
                        <a:cubicBezTo>
                          <a:pt x="25389" y="12664"/>
                          <a:pt x="25551" y="12691"/>
                          <a:pt x="25687" y="12691"/>
                        </a:cubicBezTo>
                        <a:cubicBezTo>
                          <a:pt x="25877" y="12691"/>
                          <a:pt x="25958" y="12447"/>
                          <a:pt x="26094" y="12339"/>
                        </a:cubicBezTo>
                        <a:cubicBezTo>
                          <a:pt x="26257" y="12230"/>
                          <a:pt x="26419" y="12203"/>
                          <a:pt x="26609" y="12203"/>
                        </a:cubicBezTo>
                        <a:cubicBezTo>
                          <a:pt x="26826" y="12203"/>
                          <a:pt x="27016" y="12176"/>
                          <a:pt x="27206" y="12122"/>
                        </a:cubicBezTo>
                        <a:cubicBezTo>
                          <a:pt x="27423" y="12067"/>
                          <a:pt x="27613" y="11959"/>
                          <a:pt x="27803" y="11905"/>
                        </a:cubicBezTo>
                        <a:cubicBezTo>
                          <a:pt x="27938" y="11848"/>
                          <a:pt x="28083" y="11820"/>
                          <a:pt x="28226" y="11820"/>
                        </a:cubicBezTo>
                        <a:cubicBezTo>
                          <a:pt x="28426" y="11820"/>
                          <a:pt x="28621" y="11875"/>
                          <a:pt x="28779" y="11986"/>
                        </a:cubicBezTo>
                        <a:cubicBezTo>
                          <a:pt x="28833" y="11986"/>
                          <a:pt x="28861" y="11986"/>
                          <a:pt x="28888" y="12040"/>
                        </a:cubicBezTo>
                        <a:cubicBezTo>
                          <a:pt x="28996" y="12339"/>
                          <a:pt x="29023" y="12664"/>
                          <a:pt x="28996" y="12990"/>
                        </a:cubicBezTo>
                        <a:cubicBezTo>
                          <a:pt x="28996" y="13261"/>
                          <a:pt x="28969" y="13532"/>
                          <a:pt x="28996" y="13803"/>
                        </a:cubicBezTo>
                        <a:cubicBezTo>
                          <a:pt x="28996" y="13939"/>
                          <a:pt x="29023" y="14075"/>
                          <a:pt x="29050" y="14210"/>
                        </a:cubicBezTo>
                        <a:cubicBezTo>
                          <a:pt x="29071" y="14271"/>
                          <a:pt x="29091" y="14348"/>
                          <a:pt x="29134" y="14348"/>
                        </a:cubicBezTo>
                        <a:cubicBezTo>
                          <a:pt x="29149" y="14348"/>
                          <a:pt x="29166" y="14339"/>
                          <a:pt x="29186" y="14319"/>
                        </a:cubicBezTo>
                        <a:cubicBezTo>
                          <a:pt x="29295" y="14183"/>
                          <a:pt x="29376" y="14020"/>
                          <a:pt x="29376" y="13858"/>
                        </a:cubicBezTo>
                        <a:cubicBezTo>
                          <a:pt x="29430" y="13668"/>
                          <a:pt x="29512" y="13505"/>
                          <a:pt x="29674" y="13424"/>
                        </a:cubicBezTo>
                        <a:cubicBezTo>
                          <a:pt x="29697" y="13412"/>
                          <a:pt x="29719" y="13406"/>
                          <a:pt x="29740" y="13406"/>
                        </a:cubicBezTo>
                        <a:cubicBezTo>
                          <a:pt x="29769" y="13406"/>
                          <a:pt x="29794" y="13419"/>
                          <a:pt x="29810" y="13451"/>
                        </a:cubicBezTo>
                        <a:cubicBezTo>
                          <a:pt x="29918" y="13613"/>
                          <a:pt x="29973" y="13830"/>
                          <a:pt x="29973" y="14047"/>
                        </a:cubicBezTo>
                        <a:cubicBezTo>
                          <a:pt x="30000" y="14292"/>
                          <a:pt x="30000" y="14509"/>
                          <a:pt x="30027" y="14753"/>
                        </a:cubicBezTo>
                        <a:cubicBezTo>
                          <a:pt x="30081" y="15187"/>
                          <a:pt x="30163" y="15621"/>
                          <a:pt x="30298" y="16027"/>
                        </a:cubicBezTo>
                        <a:cubicBezTo>
                          <a:pt x="30325" y="16109"/>
                          <a:pt x="30352" y="16163"/>
                          <a:pt x="30407" y="16217"/>
                        </a:cubicBezTo>
                        <a:cubicBezTo>
                          <a:pt x="30419" y="16230"/>
                          <a:pt x="30432" y="16235"/>
                          <a:pt x="30444" y="16235"/>
                        </a:cubicBezTo>
                        <a:cubicBezTo>
                          <a:pt x="30485" y="16235"/>
                          <a:pt x="30521" y="16178"/>
                          <a:pt x="30542" y="16136"/>
                        </a:cubicBezTo>
                        <a:cubicBezTo>
                          <a:pt x="30651" y="15973"/>
                          <a:pt x="30705" y="15783"/>
                          <a:pt x="30759" y="15594"/>
                        </a:cubicBezTo>
                        <a:cubicBezTo>
                          <a:pt x="30841" y="15160"/>
                          <a:pt x="30895" y="14726"/>
                          <a:pt x="30976" y="14292"/>
                        </a:cubicBezTo>
                        <a:lnTo>
                          <a:pt x="31085" y="13613"/>
                        </a:lnTo>
                        <a:cubicBezTo>
                          <a:pt x="31112" y="13369"/>
                          <a:pt x="31166" y="13152"/>
                          <a:pt x="31220" y="12935"/>
                        </a:cubicBezTo>
                        <a:cubicBezTo>
                          <a:pt x="31240" y="12896"/>
                          <a:pt x="31260" y="12870"/>
                          <a:pt x="31291" y="12870"/>
                        </a:cubicBezTo>
                        <a:cubicBezTo>
                          <a:pt x="31302" y="12870"/>
                          <a:pt x="31314" y="12874"/>
                          <a:pt x="31329" y="12881"/>
                        </a:cubicBezTo>
                        <a:cubicBezTo>
                          <a:pt x="31329" y="12827"/>
                          <a:pt x="31363" y="12800"/>
                          <a:pt x="31397" y="12800"/>
                        </a:cubicBezTo>
                        <a:cubicBezTo>
                          <a:pt x="31431" y="12800"/>
                          <a:pt x="31464" y="12827"/>
                          <a:pt x="31464" y="12881"/>
                        </a:cubicBezTo>
                        <a:cubicBezTo>
                          <a:pt x="31519" y="13125"/>
                          <a:pt x="31573" y="13369"/>
                          <a:pt x="31627" y="13613"/>
                        </a:cubicBezTo>
                        <a:cubicBezTo>
                          <a:pt x="31627" y="13661"/>
                          <a:pt x="31754" y="14070"/>
                          <a:pt x="31878" y="14070"/>
                        </a:cubicBezTo>
                        <a:cubicBezTo>
                          <a:pt x="31894" y="14070"/>
                          <a:pt x="31910" y="14063"/>
                          <a:pt x="31926" y="14047"/>
                        </a:cubicBezTo>
                        <a:cubicBezTo>
                          <a:pt x="31980" y="13939"/>
                          <a:pt x="32007" y="13858"/>
                          <a:pt x="32034" y="13749"/>
                        </a:cubicBezTo>
                        <a:cubicBezTo>
                          <a:pt x="32061" y="13668"/>
                          <a:pt x="32088" y="13586"/>
                          <a:pt x="32115" y="13478"/>
                        </a:cubicBezTo>
                        <a:cubicBezTo>
                          <a:pt x="32158" y="13371"/>
                          <a:pt x="32286" y="13263"/>
                          <a:pt x="32405" y="13263"/>
                        </a:cubicBezTo>
                        <a:cubicBezTo>
                          <a:pt x="32436" y="13263"/>
                          <a:pt x="32467" y="13271"/>
                          <a:pt x="32495" y="13288"/>
                        </a:cubicBezTo>
                        <a:cubicBezTo>
                          <a:pt x="32658" y="13369"/>
                          <a:pt x="32685" y="13559"/>
                          <a:pt x="32685" y="13722"/>
                        </a:cubicBezTo>
                        <a:cubicBezTo>
                          <a:pt x="32739" y="13939"/>
                          <a:pt x="32739" y="14156"/>
                          <a:pt x="32794" y="14400"/>
                        </a:cubicBezTo>
                        <a:cubicBezTo>
                          <a:pt x="32817" y="14494"/>
                          <a:pt x="32941" y="14688"/>
                          <a:pt x="33061" y="14688"/>
                        </a:cubicBezTo>
                        <a:cubicBezTo>
                          <a:pt x="33081" y="14688"/>
                          <a:pt x="33100" y="14683"/>
                          <a:pt x="33119" y="14671"/>
                        </a:cubicBezTo>
                        <a:cubicBezTo>
                          <a:pt x="33282" y="14590"/>
                          <a:pt x="33282" y="14346"/>
                          <a:pt x="33309" y="14210"/>
                        </a:cubicBezTo>
                        <a:cubicBezTo>
                          <a:pt x="33417" y="13749"/>
                          <a:pt x="33526" y="13288"/>
                          <a:pt x="33634" y="12800"/>
                        </a:cubicBezTo>
                        <a:cubicBezTo>
                          <a:pt x="33654" y="12760"/>
                          <a:pt x="33689" y="12735"/>
                          <a:pt x="33727" y="12735"/>
                        </a:cubicBezTo>
                        <a:cubicBezTo>
                          <a:pt x="33741" y="12735"/>
                          <a:pt x="33755" y="12738"/>
                          <a:pt x="33770" y="12746"/>
                        </a:cubicBezTo>
                        <a:cubicBezTo>
                          <a:pt x="33851" y="12746"/>
                          <a:pt x="33906" y="12773"/>
                          <a:pt x="33960" y="12827"/>
                        </a:cubicBezTo>
                        <a:cubicBezTo>
                          <a:pt x="34095" y="12935"/>
                          <a:pt x="34177" y="13098"/>
                          <a:pt x="34204" y="13288"/>
                        </a:cubicBezTo>
                        <a:cubicBezTo>
                          <a:pt x="34231" y="13559"/>
                          <a:pt x="34258" y="13803"/>
                          <a:pt x="34312" y="14075"/>
                        </a:cubicBezTo>
                        <a:cubicBezTo>
                          <a:pt x="34340" y="14210"/>
                          <a:pt x="34394" y="14373"/>
                          <a:pt x="34421" y="14509"/>
                        </a:cubicBezTo>
                        <a:cubicBezTo>
                          <a:pt x="34448" y="14590"/>
                          <a:pt x="34502" y="14698"/>
                          <a:pt x="34502" y="14726"/>
                        </a:cubicBezTo>
                        <a:cubicBezTo>
                          <a:pt x="34502" y="14753"/>
                          <a:pt x="34502" y="14861"/>
                          <a:pt x="34584" y="14888"/>
                        </a:cubicBezTo>
                        <a:cubicBezTo>
                          <a:pt x="34638" y="14888"/>
                          <a:pt x="34746" y="14698"/>
                          <a:pt x="34746" y="14644"/>
                        </a:cubicBezTo>
                        <a:cubicBezTo>
                          <a:pt x="34774" y="14563"/>
                          <a:pt x="34801" y="14454"/>
                          <a:pt x="34828" y="14346"/>
                        </a:cubicBezTo>
                        <a:cubicBezTo>
                          <a:pt x="34855" y="14129"/>
                          <a:pt x="34963" y="13939"/>
                          <a:pt x="35126" y="13803"/>
                        </a:cubicBezTo>
                        <a:cubicBezTo>
                          <a:pt x="35141" y="13796"/>
                          <a:pt x="35155" y="13793"/>
                          <a:pt x="35169" y="13793"/>
                        </a:cubicBezTo>
                        <a:cubicBezTo>
                          <a:pt x="35208" y="13793"/>
                          <a:pt x="35242" y="13818"/>
                          <a:pt x="35262" y="13858"/>
                        </a:cubicBezTo>
                        <a:cubicBezTo>
                          <a:pt x="35370" y="14102"/>
                          <a:pt x="35452" y="14346"/>
                          <a:pt x="35452" y="14617"/>
                        </a:cubicBezTo>
                        <a:cubicBezTo>
                          <a:pt x="35479" y="14915"/>
                          <a:pt x="35506" y="15187"/>
                          <a:pt x="35533" y="15458"/>
                        </a:cubicBezTo>
                        <a:cubicBezTo>
                          <a:pt x="35614" y="15973"/>
                          <a:pt x="35750" y="16489"/>
                          <a:pt x="35940" y="16977"/>
                        </a:cubicBezTo>
                        <a:cubicBezTo>
                          <a:pt x="35940" y="17002"/>
                          <a:pt x="36032" y="17143"/>
                          <a:pt x="36068" y="17143"/>
                        </a:cubicBezTo>
                        <a:cubicBezTo>
                          <a:pt x="36071" y="17143"/>
                          <a:pt x="36073" y="17142"/>
                          <a:pt x="36076" y="17140"/>
                        </a:cubicBezTo>
                        <a:cubicBezTo>
                          <a:pt x="36103" y="17112"/>
                          <a:pt x="36130" y="17085"/>
                          <a:pt x="36130" y="17031"/>
                        </a:cubicBezTo>
                        <a:cubicBezTo>
                          <a:pt x="36157" y="16950"/>
                          <a:pt x="36184" y="16895"/>
                          <a:pt x="36184" y="16841"/>
                        </a:cubicBezTo>
                        <a:cubicBezTo>
                          <a:pt x="36238" y="16570"/>
                          <a:pt x="36265" y="16299"/>
                          <a:pt x="36265" y="16055"/>
                        </a:cubicBezTo>
                        <a:lnTo>
                          <a:pt x="36347" y="14400"/>
                        </a:lnTo>
                        <a:cubicBezTo>
                          <a:pt x="36374" y="13858"/>
                          <a:pt x="36401" y="13288"/>
                          <a:pt x="36455" y="12746"/>
                        </a:cubicBezTo>
                        <a:cubicBezTo>
                          <a:pt x="36455" y="12691"/>
                          <a:pt x="36496" y="12664"/>
                          <a:pt x="36537" y="12664"/>
                        </a:cubicBezTo>
                        <a:cubicBezTo>
                          <a:pt x="36577" y="12664"/>
                          <a:pt x="36618" y="12691"/>
                          <a:pt x="36618" y="12746"/>
                        </a:cubicBezTo>
                        <a:cubicBezTo>
                          <a:pt x="36618" y="12962"/>
                          <a:pt x="36618" y="13179"/>
                          <a:pt x="36591" y="13396"/>
                        </a:cubicBezTo>
                        <a:cubicBezTo>
                          <a:pt x="36663" y="13324"/>
                          <a:pt x="36748" y="13288"/>
                          <a:pt x="36828" y="13288"/>
                        </a:cubicBezTo>
                        <a:cubicBezTo>
                          <a:pt x="36868" y="13288"/>
                          <a:pt x="36907" y="13297"/>
                          <a:pt x="36943" y="13315"/>
                        </a:cubicBezTo>
                        <a:cubicBezTo>
                          <a:pt x="37160" y="13369"/>
                          <a:pt x="37215" y="13613"/>
                          <a:pt x="37296" y="13776"/>
                        </a:cubicBezTo>
                        <a:cubicBezTo>
                          <a:pt x="37323" y="13885"/>
                          <a:pt x="37405" y="13966"/>
                          <a:pt x="37513" y="14020"/>
                        </a:cubicBezTo>
                        <a:cubicBezTo>
                          <a:pt x="37525" y="14023"/>
                          <a:pt x="37536" y="14025"/>
                          <a:pt x="37546" y="14025"/>
                        </a:cubicBezTo>
                        <a:cubicBezTo>
                          <a:pt x="37633" y="14025"/>
                          <a:pt x="37682" y="13930"/>
                          <a:pt x="37730" y="13858"/>
                        </a:cubicBezTo>
                        <a:cubicBezTo>
                          <a:pt x="37893" y="13586"/>
                          <a:pt x="38001" y="13152"/>
                          <a:pt x="38381" y="13071"/>
                        </a:cubicBezTo>
                        <a:cubicBezTo>
                          <a:pt x="38435" y="13071"/>
                          <a:pt x="38490" y="13125"/>
                          <a:pt x="38490" y="13179"/>
                        </a:cubicBezTo>
                        <a:cubicBezTo>
                          <a:pt x="38517" y="13451"/>
                          <a:pt x="38598" y="13695"/>
                          <a:pt x="38734" y="13939"/>
                        </a:cubicBezTo>
                        <a:cubicBezTo>
                          <a:pt x="38761" y="13966"/>
                          <a:pt x="38788" y="14020"/>
                          <a:pt x="38815" y="14047"/>
                        </a:cubicBezTo>
                        <a:cubicBezTo>
                          <a:pt x="38869" y="14047"/>
                          <a:pt x="38924" y="14047"/>
                          <a:pt x="38951" y="13993"/>
                        </a:cubicBezTo>
                        <a:cubicBezTo>
                          <a:pt x="39032" y="13939"/>
                          <a:pt x="39086" y="13858"/>
                          <a:pt x="39086" y="13776"/>
                        </a:cubicBezTo>
                        <a:cubicBezTo>
                          <a:pt x="39141" y="13586"/>
                          <a:pt x="39249" y="13424"/>
                          <a:pt x="39358" y="13288"/>
                        </a:cubicBezTo>
                        <a:cubicBezTo>
                          <a:pt x="39429" y="13216"/>
                          <a:pt x="39523" y="13183"/>
                          <a:pt x="39616" y="13183"/>
                        </a:cubicBezTo>
                        <a:cubicBezTo>
                          <a:pt x="39700" y="13183"/>
                          <a:pt x="39782" y="13210"/>
                          <a:pt x="39846" y="13261"/>
                        </a:cubicBezTo>
                        <a:cubicBezTo>
                          <a:pt x="39927" y="13342"/>
                          <a:pt x="39954" y="13424"/>
                          <a:pt x="39981" y="13505"/>
                        </a:cubicBezTo>
                        <a:cubicBezTo>
                          <a:pt x="39981" y="13641"/>
                          <a:pt x="40008" y="13776"/>
                          <a:pt x="40036" y="13885"/>
                        </a:cubicBezTo>
                        <a:cubicBezTo>
                          <a:pt x="40090" y="14156"/>
                          <a:pt x="40144" y="14400"/>
                          <a:pt x="40171" y="14671"/>
                        </a:cubicBezTo>
                        <a:cubicBezTo>
                          <a:pt x="40280" y="15187"/>
                          <a:pt x="40361" y="15675"/>
                          <a:pt x="40470" y="16190"/>
                        </a:cubicBezTo>
                        <a:cubicBezTo>
                          <a:pt x="40524" y="16651"/>
                          <a:pt x="40632" y="17058"/>
                          <a:pt x="40768" y="17492"/>
                        </a:cubicBezTo>
                        <a:cubicBezTo>
                          <a:pt x="40931" y="17275"/>
                          <a:pt x="41012" y="17031"/>
                          <a:pt x="41012" y="16787"/>
                        </a:cubicBezTo>
                        <a:cubicBezTo>
                          <a:pt x="41066" y="16027"/>
                          <a:pt x="41093" y="15268"/>
                          <a:pt x="41148" y="14536"/>
                        </a:cubicBezTo>
                        <a:cubicBezTo>
                          <a:pt x="41202" y="13776"/>
                          <a:pt x="41256" y="13017"/>
                          <a:pt x="41310" y="12257"/>
                        </a:cubicBezTo>
                        <a:cubicBezTo>
                          <a:pt x="41310" y="12200"/>
                          <a:pt x="41363" y="12165"/>
                          <a:pt x="41413" y="12165"/>
                        </a:cubicBezTo>
                        <a:cubicBezTo>
                          <a:pt x="41458" y="12165"/>
                          <a:pt x="41500" y="12193"/>
                          <a:pt x="41500" y="12257"/>
                        </a:cubicBezTo>
                        <a:cubicBezTo>
                          <a:pt x="41500" y="12284"/>
                          <a:pt x="41500" y="12312"/>
                          <a:pt x="41500" y="12312"/>
                        </a:cubicBezTo>
                        <a:cubicBezTo>
                          <a:pt x="41500" y="12339"/>
                          <a:pt x="41500" y="12339"/>
                          <a:pt x="41500" y="12366"/>
                        </a:cubicBezTo>
                        <a:cubicBezTo>
                          <a:pt x="41524" y="12625"/>
                          <a:pt x="41752" y="12843"/>
                          <a:pt x="42006" y="12843"/>
                        </a:cubicBezTo>
                        <a:cubicBezTo>
                          <a:pt x="42045" y="12843"/>
                          <a:pt x="42085" y="12838"/>
                          <a:pt x="42124" y="12827"/>
                        </a:cubicBezTo>
                        <a:cubicBezTo>
                          <a:pt x="42178" y="12827"/>
                          <a:pt x="42260" y="12854"/>
                          <a:pt x="42260" y="12908"/>
                        </a:cubicBezTo>
                        <a:cubicBezTo>
                          <a:pt x="42260" y="13234"/>
                          <a:pt x="42314" y="13559"/>
                          <a:pt x="42450" y="13858"/>
                        </a:cubicBezTo>
                        <a:cubicBezTo>
                          <a:pt x="42477" y="13885"/>
                          <a:pt x="42531" y="13966"/>
                          <a:pt x="42585" y="13966"/>
                        </a:cubicBezTo>
                        <a:cubicBezTo>
                          <a:pt x="42639" y="13966"/>
                          <a:pt x="42694" y="13885"/>
                          <a:pt x="42721" y="13858"/>
                        </a:cubicBezTo>
                        <a:lnTo>
                          <a:pt x="43073" y="13478"/>
                        </a:lnTo>
                        <a:cubicBezTo>
                          <a:pt x="43101" y="13460"/>
                          <a:pt x="43131" y="13451"/>
                          <a:pt x="43159" y="13451"/>
                        </a:cubicBezTo>
                        <a:cubicBezTo>
                          <a:pt x="43215" y="13451"/>
                          <a:pt x="43263" y="13487"/>
                          <a:pt x="43263" y="13559"/>
                        </a:cubicBezTo>
                        <a:cubicBezTo>
                          <a:pt x="43236" y="13939"/>
                          <a:pt x="43073" y="14536"/>
                          <a:pt x="43480" y="14834"/>
                        </a:cubicBezTo>
                        <a:cubicBezTo>
                          <a:pt x="43541" y="14865"/>
                          <a:pt x="43610" y="14880"/>
                          <a:pt x="43679" y="14880"/>
                        </a:cubicBezTo>
                        <a:cubicBezTo>
                          <a:pt x="43794" y="14880"/>
                          <a:pt x="43911" y="14837"/>
                          <a:pt x="43996" y="14753"/>
                        </a:cubicBezTo>
                        <a:cubicBezTo>
                          <a:pt x="44131" y="14563"/>
                          <a:pt x="44240" y="14346"/>
                          <a:pt x="44267" y="14129"/>
                        </a:cubicBezTo>
                        <a:cubicBezTo>
                          <a:pt x="44280" y="14075"/>
                          <a:pt x="44328" y="14047"/>
                          <a:pt x="44375" y="14047"/>
                        </a:cubicBezTo>
                        <a:cubicBezTo>
                          <a:pt x="44423" y="14047"/>
                          <a:pt x="44470" y="14075"/>
                          <a:pt x="44484" y="14129"/>
                        </a:cubicBezTo>
                        <a:cubicBezTo>
                          <a:pt x="44511" y="14346"/>
                          <a:pt x="44592" y="14536"/>
                          <a:pt x="44701" y="14698"/>
                        </a:cubicBezTo>
                        <a:cubicBezTo>
                          <a:pt x="44780" y="14818"/>
                          <a:pt x="44918" y="14893"/>
                          <a:pt x="45050" y="14893"/>
                        </a:cubicBezTo>
                        <a:cubicBezTo>
                          <a:pt x="45098" y="14893"/>
                          <a:pt x="45146" y="14883"/>
                          <a:pt x="45189" y="14861"/>
                        </a:cubicBezTo>
                        <a:cubicBezTo>
                          <a:pt x="45704" y="14644"/>
                          <a:pt x="45650" y="13993"/>
                          <a:pt x="45596" y="13559"/>
                        </a:cubicBezTo>
                        <a:cubicBezTo>
                          <a:pt x="45596" y="13492"/>
                          <a:pt x="45658" y="13446"/>
                          <a:pt x="45718" y="13446"/>
                        </a:cubicBezTo>
                        <a:cubicBezTo>
                          <a:pt x="45756" y="13446"/>
                          <a:pt x="45792" y="13464"/>
                          <a:pt x="45813" y="13505"/>
                        </a:cubicBezTo>
                        <a:cubicBezTo>
                          <a:pt x="45921" y="13722"/>
                          <a:pt x="46057" y="13939"/>
                          <a:pt x="46274" y="14075"/>
                        </a:cubicBezTo>
                        <a:cubicBezTo>
                          <a:pt x="46346" y="14146"/>
                          <a:pt x="46440" y="14180"/>
                          <a:pt x="46541" y="14180"/>
                        </a:cubicBezTo>
                        <a:cubicBezTo>
                          <a:pt x="46631" y="14180"/>
                          <a:pt x="46727" y="14153"/>
                          <a:pt x="46817" y="14102"/>
                        </a:cubicBezTo>
                        <a:cubicBezTo>
                          <a:pt x="46952" y="13966"/>
                          <a:pt x="47034" y="13776"/>
                          <a:pt x="47061" y="13586"/>
                        </a:cubicBezTo>
                        <a:cubicBezTo>
                          <a:pt x="47142" y="13207"/>
                          <a:pt x="47006" y="12827"/>
                          <a:pt x="46735" y="12583"/>
                        </a:cubicBezTo>
                        <a:cubicBezTo>
                          <a:pt x="46652" y="12499"/>
                          <a:pt x="46728" y="12384"/>
                          <a:pt x="46818" y="12384"/>
                        </a:cubicBezTo>
                        <a:cubicBezTo>
                          <a:pt x="46845" y="12384"/>
                          <a:pt x="46873" y="12395"/>
                          <a:pt x="46898" y="12420"/>
                        </a:cubicBezTo>
                        <a:cubicBezTo>
                          <a:pt x="46979" y="12501"/>
                          <a:pt x="47061" y="12610"/>
                          <a:pt x="47142" y="12718"/>
                        </a:cubicBezTo>
                        <a:lnTo>
                          <a:pt x="47739" y="12556"/>
                        </a:lnTo>
                        <a:cubicBezTo>
                          <a:pt x="47820" y="12556"/>
                          <a:pt x="47874" y="12637"/>
                          <a:pt x="47847" y="12691"/>
                        </a:cubicBezTo>
                        <a:cubicBezTo>
                          <a:pt x="47739" y="12935"/>
                          <a:pt x="47847" y="13207"/>
                          <a:pt x="48091" y="13315"/>
                        </a:cubicBezTo>
                        <a:cubicBezTo>
                          <a:pt x="48140" y="13333"/>
                          <a:pt x="48190" y="13342"/>
                          <a:pt x="48240" y="13342"/>
                        </a:cubicBezTo>
                        <a:cubicBezTo>
                          <a:pt x="48410" y="13342"/>
                          <a:pt x="48571" y="13239"/>
                          <a:pt x="48634" y="13071"/>
                        </a:cubicBezTo>
                        <a:cubicBezTo>
                          <a:pt x="48634" y="13017"/>
                          <a:pt x="48661" y="12962"/>
                          <a:pt x="48688" y="12935"/>
                        </a:cubicBezTo>
                        <a:cubicBezTo>
                          <a:pt x="48707" y="12898"/>
                          <a:pt x="48735" y="12883"/>
                          <a:pt x="48764" y="12883"/>
                        </a:cubicBezTo>
                        <a:cubicBezTo>
                          <a:pt x="48820" y="12883"/>
                          <a:pt x="48878" y="12936"/>
                          <a:pt x="48878" y="12990"/>
                        </a:cubicBezTo>
                        <a:cubicBezTo>
                          <a:pt x="48851" y="13044"/>
                          <a:pt x="48851" y="13071"/>
                          <a:pt x="48824" y="13125"/>
                        </a:cubicBezTo>
                        <a:cubicBezTo>
                          <a:pt x="48824" y="13266"/>
                          <a:pt x="49027" y="13407"/>
                          <a:pt x="49187" y="13407"/>
                        </a:cubicBezTo>
                        <a:cubicBezTo>
                          <a:pt x="49212" y="13407"/>
                          <a:pt x="49236" y="13404"/>
                          <a:pt x="49258" y="13396"/>
                        </a:cubicBezTo>
                        <a:cubicBezTo>
                          <a:pt x="49556" y="13342"/>
                          <a:pt x="49692" y="13017"/>
                          <a:pt x="49773" y="12746"/>
                        </a:cubicBezTo>
                        <a:cubicBezTo>
                          <a:pt x="49785" y="12698"/>
                          <a:pt x="49828" y="12676"/>
                          <a:pt x="49871" y="12676"/>
                        </a:cubicBezTo>
                        <a:cubicBezTo>
                          <a:pt x="49925" y="12676"/>
                          <a:pt x="49978" y="12712"/>
                          <a:pt x="49963" y="12773"/>
                        </a:cubicBezTo>
                        <a:cubicBezTo>
                          <a:pt x="50017" y="13966"/>
                          <a:pt x="50261" y="15132"/>
                          <a:pt x="50722" y="16190"/>
                        </a:cubicBezTo>
                        <a:cubicBezTo>
                          <a:pt x="50777" y="16326"/>
                          <a:pt x="50831" y="16434"/>
                          <a:pt x="50912" y="16570"/>
                        </a:cubicBezTo>
                        <a:cubicBezTo>
                          <a:pt x="50912" y="16597"/>
                          <a:pt x="50939" y="16651"/>
                          <a:pt x="50967" y="16651"/>
                        </a:cubicBezTo>
                        <a:cubicBezTo>
                          <a:pt x="51021" y="16651"/>
                          <a:pt x="51048" y="16597"/>
                          <a:pt x="51048" y="16570"/>
                        </a:cubicBezTo>
                        <a:cubicBezTo>
                          <a:pt x="51102" y="16489"/>
                          <a:pt x="51129" y="16353"/>
                          <a:pt x="51129" y="16244"/>
                        </a:cubicBezTo>
                        <a:cubicBezTo>
                          <a:pt x="51129" y="16109"/>
                          <a:pt x="51156" y="15973"/>
                          <a:pt x="51156" y="15838"/>
                        </a:cubicBezTo>
                        <a:cubicBezTo>
                          <a:pt x="51211" y="14780"/>
                          <a:pt x="51021" y="13668"/>
                          <a:pt x="51428" y="12637"/>
                        </a:cubicBezTo>
                        <a:cubicBezTo>
                          <a:pt x="51440" y="12589"/>
                          <a:pt x="51483" y="12568"/>
                          <a:pt x="51525" y="12568"/>
                        </a:cubicBezTo>
                        <a:cubicBezTo>
                          <a:pt x="51580" y="12568"/>
                          <a:pt x="51633" y="12603"/>
                          <a:pt x="51617" y="12664"/>
                        </a:cubicBezTo>
                        <a:cubicBezTo>
                          <a:pt x="51645" y="12881"/>
                          <a:pt x="51753" y="13179"/>
                          <a:pt x="51997" y="13207"/>
                        </a:cubicBezTo>
                        <a:cubicBezTo>
                          <a:pt x="52160" y="13207"/>
                          <a:pt x="52296" y="13071"/>
                          <a:pt x="52296" y="12908"/>
                        </a:cubicBezTo>
                        <a:lnTo>
                          <a:pt x="52268" y="12800"/>
                        </a:lnTo>
                        <a:cubicBezTo>
                          <a:pt x="52232" y="12727"/>
                          <a:pt x="52293" y="12679"/>
                          <a:pt x="52361" y="12679"/>
                        </a:cubicBezTo>
                        <a:cubicBezTo>
                          <a:pt x="52395" y="12679"/>
                          <a:pt x="52431" y="12691"/>
                          <a:pt x="52458" y="12718"/>
                        </a:cubicBezTo>
                        <a:cubicBezTo>
                          <a:pt x="52485" y="12773"/>
                          <a:pt x="52485" y="12827"/>
                          <a:pt x="52513" y="12881"/>
                        </a:cubicBezTo>
                        <a:cubicBezTo>
                          <a:pt x="52567" y="13071"/>
                          <a:pt x="52702" y="13234"/>
                          <a:pt x="52865" y="13315"/>
                        </a:cubicBezTo>
                        <a:cubicBezTo>
                          <a:pt x="52898" y="13328"/>
                          <a:pt x="52937" y="13335"/>
                          <a:pt x="52978" y="13335"/>
                        </a:cubicBezTo>
                        <a:cubicBezTo>
                          <a:pt x="53105" y="13335"/>
                          <a:pt x="53245" y="13269"/>
                          <a:pt x="53245" y="13125"/>
                        </a:cubicBezTo>
                        <a:cubicBezTo>
                          <a:pt x="53245" y="13057"/>
                          <a:pt x="53299" y="13024"/>
                          <a:pt x="53353" y="13024"/>
                        </a:cubicBezTo>
                        <a:cubicBezTo>
                          <a:pt x="53408" y="13024"/>
                          <a:pt x="53462" y="13057"/>
                          <a:pt x="53462" y="13125"/>
                        </a:cubicBezTo>
                        <a:cubicBezTo>
                          <a:pt x="53462" y="13261"/>
                          <a:pt x="53570" y="13396"/>
                          <a:pt x="53679" y="13396"/>
                        </a:cubicBezTo>
                        <a:cubicBezTo>
                          <a:pt x="53693" y="13399"/>
                          <a:pt x="53707" y="13401"/>
                          <a:pt x="53721" y="13401"/>
                        </a:cubicBezTo>
                        <a:cubicBezTo>
                          <a:pt x="53842" y="13401"/>
                          <a:pt x="53953" y="13301"/>
                          <a:pt x="53977" y="13179"/>
                        </a:cubicBezTo>
                        <a:cubicBezTo>
                          <a:pt x="53977" y="13125"/>
                          <a:pt x="54025" y="13098"/>
                          <a:pt x="54072" y="13098"/>
                        </a:cubicBezTo>
                        <a:cubicBezTo>
                          <a:pt x="54120" y="13098"/>
                          <a:pt x="54167" y="13125"/>
                          <a:pt x="54167" y="13179"/>
                        </a:cubicBezTo>
                        <a:cubicBezTo>
                          <a:pt x="54194" y="13532"/>
                          <a:pt x="54411" y="13830"/>
                          <a:pt x="54737" y="13993"/>
                        </a:cubicBezTo>
                        <a:cubicBezTo>
                          <a:pt x="54808" y="14022"/>
                          <a:pt x="54881" y="14035"/>
                          <a:pt x="54953" y="14035"/>
                        </a:cubicBezTo>
                        <a:cubicBezTo>
                          <a:pt x="55156" y="14035"/>
                          <a:pt x="55349" y="13929"/>
                          <a:pt x="55469" y="13749"/>
                        </a:cubicBezTo>
                        <a:cubicBezTo>
                          <a:pt x="55487" y="13705"/>
                          <a:pt x="55519" y="13687"/>
                          <a:pt x="55552" y="13687"/>
                        </a:cubicBezTo>
                        <a:cubicBezTo>
                          <a:pt x="55621" y="13687"/>
                          <a:pt x="55696" y="13766"/>
                          <a:pt x="55659" y="13858"/>
                        </a:cubicBezTo>
                        <a:cubicBezTo>
                          <a:pt x="55578" y="14047"/>
                          <a:pt x="55578" y="14264"/>
                          <a:pt x="55686" y="14454"/>
                        </a:cubicBezTo>
                        <a:cubicBezTo>
                          <a:pt x="55778" y="14711"/>
                          <a:pt x="56018" y="14856"/>
                          <a:pt x="56265" y="14856"/>
                        </a:cubicBezTo>
                        <a:cubicBezTo>
                          <a:pt x="56383" y="14856"/>
                          <a:pt x="56503" y="14823"/>
                          <a:pt x="56608" y="14753"/>
                        </a:cubicBezTo>
                        <a:cubicBezTo>
                          <a:pt x="56771" y="14644"/>
                          <a:pt x="56880" y="14481"/>
                          <a:pt x="56934" y="14292"/>
                        </a:cubicBezTo>
                        <a:cubicBezTo>
                          <a:pt x="56825" y="14102"/>
                          <a:pt x="56798" y="13912"/>
                          <a:pt x="56825" y="13695"/>
                        </a:cubicBezTo>
                        <a:cubicBezTo>
                          <a:pt x="56857" y="13648"/>
                          <a:pt x="56907" y="13619"/>
                          <a:pt x="56954" y="13619"/>
                        </a:cubicBezTo>
                        <a:cubicBezTo>
                          <a:pt x="56987" y="13619"/>
                          <a:pt x="57020" y="13634"/>
                          <a:pt x="57042" y="13668"/>
                        </a:cubicBezTo>
                        <a:cubicBezTo>
                          <a:pt x="57151" y="13830"/>
                          <a:pt x="57178" y="14047"/>
                          <a:pt x="57151" y="14237"/>
                        </a:cubicBezTo>
                        <a:lnTo>
                          <a:pt x="57205" y="14292"/>
                        </a:lnTo>
                        <a:cubicBezTo>
                          <a:pt x="57341" y="14427"/>
                          <a:pt x="57503" y="14481"/>
                          <a:pt x="57693" y="14509"/>
                        </a:cubicBezTo>
                        <a:cubicBezTo>
                          <a:pt x="57856" y="14481"/>
                          <a:pt x="58019" y="14400"/>
                          <a:pt x="58100" y="14292"/>
                        </a:cubicBezTo>
                        <a:cubicBezTo>
                          <a:pt x="58317" y="14020"/>
                          <a:pt x="58344" y="13641"/>
                          <a:pt x="58154" y="13369"/>
                        </a:cubicBezTo>
                        <a:cubicBezTo>
                          <a:pt x="58112" y="13284"/>
                          <a:pt x="58187" y="13182"/>
                          <a:pt x="58260" y="13182"/>
                        </a:cubicBezTo>
                        <a:cubicBezTo>
                          <a:pt x="58280" y="13182"/>
                          <a:pt x="58300" y="13189"/>
                          <a:pt x="58317" y="13207"/>
                        </a:cubicBezTo>
                        <a:cubicBezTo>
                          <a:pt x="58460" y="13317"/>
                          <a:pt x="58616" y="13365"/>
                          <a:pt x="58766" y="13365"/>
                        </a:cubicBezTo>
                        <a:cubicBezTo>
                          <a:pt x="59240" y="13365"/>
                          <a:pt x="59656" y="12881"/>
                          <a:pt x="59429" y="12366"/>
                        </a:cubicBezTo>
                        <a:cubicBezTo>
                          <a:pt x="59402" y="12312"/>
                          <a:pt x="59456" y="12230"/>
                          <a:pt x="59538" y="12230"/>
                        </a:cubicBezTo>
                        <a:cubicBezTo>
                          <a:pt x="59782" y="12230"/>
                          <a:pt x="60026" y="12203"/>
                          <a:pt x="60243" y="12176"/>
                        </a:cubicBezTo>
                        <a:cubicBezTo>
                          <a:pt x="60460" y="12122"/>
                          <a:pt x="60623" y="12013"/>
                          <a:pt x="60758" y="11850"/>
                        </a:cubicBezTo>
                        <a:cubicBezTo>
                          <a:pt x="60921" y="11633"/>
                          <a:pt x="60948" y="11199"/>
                          <a:pt x="60650" y="11091"/>
                        </a:cubicBezTo>
                        <a:cubicBezTo>
                          <a:pt x="60503" y="11067"/>
                          <a:pt x="60555" y="10866"/>
                          <a:pt x="60665" y="10866"/>
                        </a:cubicBezTo>
                        <a:cubicBezTo>
                          <a:pt x="60678" y="10866"/>
                          <a:pt x="60691" y="10869"/>
                          <a:pt x="60704" y="10874"/>
                        </a:cubicBezTo>
                        <a:cubicBezTo>
                          <a:pt x="60894" y="10928"/>
                          <a:pt x="61029" y="11064"/>
                          <a:pt x="61084" y="11254"/>
                        </a:cubicBezTo>
                        <a:cubicBezTo>
                          <a:pt x="61111" y="11362"/>
                          <a:pt x="61111" y="11471"/>
                          <a:pt x="61111" y="11579"/>
                        </a:cubicBezTo>
                        <a:cubicBezTo>
                          <a:pt x="61165" y="11579"/>
                          <a:pt x="61192" y="11633"/>
                          <a:pt x="61165" y="11688"/>
                        </a:cubicBezTo>
                        <a:cubicBezTo>
                          <a:pt x="60948" y="12040"/>
                          <a:pt x="60812" y="12474"/>
                          <a:pt x="60840" y="12881"/>
                        </a:cubicBezTo>
                        <a:cubicBezTo>
                          <a:pt x="61029" y="12827"/>
                          <a:pt x="61219" y="12718"/>
                          <a:pt x="61355" y="12556"/>
                        </a:cubicBezTo>
                        <a:cubicBezTo>
                          <a:pt x="61373" y="12519"/>
                          <a:pt x="61406" y="12504"/>
                          <a:pt x="61439" y="12504"/>
                        </a:cubicBezTo>
                        <a:cubicBezTo>
                          <a:pt x="61506" y="12504"/>
                          <a:pt x="61572" y="12565"/>
                          <a:pt x="61518" y="12637"/>
                        </a:cubicBezTo>
                        <a:cubicBezTo>
                          <a:pt x="61382" y="12935"/>
                          <a:pt x="61274" y="13234"/>
                          <a:pt x="61192" y="13532"/>
                        </a:cubicBezTo>
                        <a:cubicBezTo>
                          <a:pt x="61138" y="13803"/>
                          <a:pt x="61084" y="14075"/>
                          <a:pt x="61084" y="14346"/>
                        </a:cubicBezTo>
                        <a:cubicBezTo>
                          <a:pt x="61057" y="14454"/>
                          <a:pt x="61084" y="14536"/>
                          <a:pt x="61111" y="14644"/>
                        </a:cubicBezTo>
                        <a:cubicBezTo>
                          <a:pt x="61111" y="14698"/>
                          <a:pt x="61138" y="14780"/>
                          <a:pt x="61219" y="14807"/>
                        </a:cubicBezTo>
                        <a:cubicBezTo>
                          <a:pt x="61328" y="14807"/>
                          <a:pt x="61409" y="14698"/>
                          <a:pt x="61463" y="14617"/>
                        </a:cubicBezTo>
                        <a:cubicBezTo>
                          <a:pt x="61572" y="14509"/>
                          <a:pt x="61653" y="14427"/>
                          <a:pt x="61735" y="14292"/>
                        </a:cubicBezTo>
                        <a:cubicBezTo>
                          <a:pt x="61870" y="14102"/>
                          <a:pt x="62006" y="13858"/>
                          <a:pt x="62087" y="13613"/>
                        </a:cubicBezTo>
                        <a:cubicBezTo>
                          <a:pt x="62109" y="13592"/>
                          <a:pt x="62149" y="13552"/>
                          <a:pt x="62178" y="13552"/>
                        </a:cubicBezTo>
                        <a:cubicBezTo>
                          <a:pt x="62184" y="13552"/>
                          <a:pt x="62191" y="13554"/>
                          <a:pt x="62196" y="13559"/>
                        </a:cubicBezTo>
                        <a:cubicBezTo>
                          <a:pt x="62250" y="13559"/>
                          <a:pt x="62304" y="13613"/>
                          <a:pt x="62304" y="13641"/>
                        </a:cubicBezTo>
                        <a:cubicBezTo>
                          <a:pt x="62250" y="13912"/>
                          <a:pt x="62277" y="14210"/>
                          <a:pt x="62304" y="14454"/>
                        </a:cubicBezTo>
                        <a:cubicBezTo>
                          <a:pt x="62359" y="14698"/>
                          <a:pt x="62413" y="14943"/>
                          <a:pt x="62521" y="15132"/>
                        </a:cubicBezTo>
                        <a:cubicBezTo>
                          <a:pt x="62573" y="15287"/>
                          <a:pt x="62722" y="15514"/>
                          <a:pt x="62899" y="15514"/>
                        </a:cubicBezTo>
                        <a:cubicBezTo>
                          <a:pt x="62909" y="15514"/>
                          <a:pt x="62918" y="15514"/>
                          <a:pt x="62928" y="15512"/>
                        </a:cubicBezTo>
                        <a:cubicBezTo>
                          <a:pt x="63010" y="15485"/>
                          <a:pt x="63091" y="15431"/>
                          <a:pt x="63118" y="15349"/>
                        </a:cubicBezTo>
                        <a:cubicBezTo>
                          <a:pt x="63199" y="15241"/>
                          <a:pt x="63254" y="15132"/>
                          <a:pt x="63281" y="15051"/>
                        </a:cubicBezTo>
                        <a:cubicBezTo>
                          <a:pt x="63389" y="14834"/>
                          <a:pt x="63471" y="14590"/>
                          <a:pt x="63525" y="14373"/>
                        </a:cubicBezTo>
                        <a:cubicBezTo>
                          <a:pt x="63536" y="14318"/>
                          <a:pt x="63578" y="14294"/>
                          <a:pt x="63622" y="14294"/>
                        </a:cubicBezTo>
                        <a:cubicBezTo>
                          <a:pt x="63687" y="14294"/>
                          <a:pt x="63758" y="14346"/>
                          <a:pt x="63742" y="14427"/>
                        </a:cubicBezTo>
                        <a:cubicBezTo>
                          <a:pt x="63688" y="14726"/>
                          <a:pt x="63688" y="15024"/>
                          <a:pt x="63742" y="15295"/>
                        </a:cubicBezTo>
                        <a:cubicBezTo>
                          <a:pt x="63823" y="15566"/>
                          <a:pt x="63932" y="15810"/>
                          <a:pt x="64094" y="16000"/>
                        </a:cubicBezTo>
                        <a:cubicBezTo>
                          <a:pt x="64122" y="16055"/>
                          <a:pt x="64176" y="16109"/>
                          <a:pt x="64203" y="16163"/>
                        </a:cubicBezTo>
                        <a:cubicBezTo>
                          <a:pt x="64257" y="16190"/>
                          <a:pt x="64257" y="16244"/>
                          <a:pt x="64339" y="16272"/>
                        </a:cubicBezTo>
                        <a:cubicBezTo>
                          <a:pt x="64447" y="16272"/>
                          <a:pt x="64501" y="16082"/>
                          <a:pt x="64528" y="16000"/>
                        </a:cubicBezTo>
                        <a:cubicBezTo>
                          <a:pt x="64773" y="15431"/>
                          <a:pt x="64881" y="14834"/>
                          <a:pt x="64908" y="14210"/>
                        </a:cubicBezTo>
                        <a:cubicBezTo>
                          <a:pt x="64923" y="14139"/>
                          <a:pt x="64975" y="14105"/>
                          <a:pt x="65025" y="14105"/>
                        </a:cubicBezTo>
                        <a:cubicBezTo>
                          <a:pt x="65069" y="14105"/>
                          <a:pt x="65112" y="14132"/>
                          <a:pt x="65125" y="14183"/>
                        </a:cubicBezTo>
                        <a:cubicBezTo>
                          <a:pt x="65207" y="14400"/>
                          <a:pt x="65342" y="14590"/>
                          <a:pt x="65505" y="14753"/>
                        </a:cubicBezTo>
                        <a:cubicBezTo>
                          <a:pt x="65722" y="14481"/>
                          <a:pt x="65858" y="14156"/>
                          <a:pt x="65912" y="13830"/>
                        </a:cubicBezTo>
                        <a:cubicBezTo>
                          <a:pt x="65925" y="13776"/>
                          <a:pt x="65980" y="13749"/>
                          <a:pt x="66030" y="13749"/>
                        </a:cubicBezTo>
                        <a:cubicBezTo>
                          <a:pt x="66081" y="13749"/>
                          <a:pt x="66129" y="13776"/>
                          <a:pt x="66129" y="13830"/>
                        </a:cubicBezTo>
                        <a:cubicBezTo>
                          <a:pt x="66183" y="14210"/>
                          <a:pt x="66427" y="14563"/>
                          <a:pt x="66807" y="14753"/>
                        </a:cubicBezTo>
                        <a:cubicBezTo>
                          <a:pt x="66915" y="14509"/>
                          <a:pt x="66970" y="14237"/>
                          <a:pt x="66915" y="13966"/>
                        </a:cubicBezTo>
                        <a:cubicBezTo>
                          <a:pt x="66915" y="13898"/>
                          <a:pt x="66970" y="13864"/>
                          <a:pt x="67024" y="13864"/>
                        </a:cubicBezTo>
                        <a:cubicBezTo>
                          <a:pt x="67078" y="13864"/>
                          <a:pt x="67132" y="13898"/>
                          <a:pt x="67132" y="13966"/>
                        </a:cubicBezTo>
                        <a:cubicBezTo>
                          <a:pt x="67187" y="14536"/>
                          <a:pt x="67404" y="15078"/>
                          <a:pt x="67783" y="15512"/>
                        </a:cubicBezTo>
                        <a:cubicBezTo>
                          <a:pt x="68082" y="15187"/>
                          <a:pt x="68244" y="14753"/>
                          <a:pt x="68190" y="14292"/>
                        </a:cubicBezTo>
                        <a:cubicBezTo>
                          <a:pt x="68190" y="14237"/>
                          <a:pt x="68163" y="14183"/>
                          <a:pt x="68163" y="14129"/>
                        </a:cubicBezTo>
                        <a:cubicBezTo>
                          <a:pt x="68163" y="14054"/>
                          <a:pt x="68220" y="14013"/>
                          <a:pt x="68277" y="14013"/>
                        </a:cubicBezTo>
                        <a:cubicBezTo>
                          <a:pt x="68323" y="14013"/>
                          <a:pt x="68368" y="14041"/>
                          <a:pt x="68380" y="14102"/>
                        </a:cubicBezTo>
                        <a:cubicBezTo>
                          <a:pt x="68407" y="14156"/>
                          <a:pt x="68407" y="14210"/>
                          <a:pt x="68407" y="14264"/>
                        </a:cubicBezTo>
                        <a:cubicBezTo>
                          <a:pt x="68461" y="14509"/>
                          <a:pt x="68570" y="14726"/>
                          <a:pt x="68760" y="14915"/>
                        </a:cubicBezTo>
                        <a:cubicBezTo>
                          <a:pt x="69004" y="14454"/>
                          <a:pt x="69112" y="13912"/>
                          <a:pt x="69058" y="13369"/>
                        </a:cubicBezTo>
                        <a:cubicBezTo>
                          <a:pt x="69042" y="13304"/>
                          <a:pt x="69095" y="13268"/>
                          <a:pt x="69151" y="13268"/>
                        </a:cubicBezTo>
                        <a:cubicBezTo>
                          <a:pt x="69188" y="13268"/>
                          <a:pt x="69227" y="13283"/>
                          <a:pt x="69248" y="13315"/>
                        </a:cubicBezTo>
                        <a:cubicBezTo>
                          <a:pt x="69438" y="13668"/>
                          <a:pt x="69682" y="13993"/>
                          <a:pt x="69953" y="14292"/>
                        </a:cubicBezTo>
                        <a:cubicBezTo>
                          <a:pt x="70035" y="14210"/>
                          <a:pt x="70089" y="14129"/>
                          <a:pt x="70116" y="14047"/>
                        </a:cubicBezTo>
                        <a:cubicBezTo>
                          <a:pt x="70252" y="13559"/>
                          <a:pt x="70035" y="12827"/>
                          <a:pt x="70577" y="12556"/>
                        </a:cubicBezTo>
                        <a:cubicBezTo>
                          <a:pt x="70592" y="12548"/>
                          <a:pt x="70608" y="12545"/>
                          <a:pt x="70625" y="12545"/>
                        </a:cubicBezTo>
                        <a:cubicBezTo>
                          <a:pt x="70671" y="12545"/>
                          <a:pt x="70720" y="12570"/>
                          <a:pt x="70740" y="12610"/>
                        </a:cubicBezTo>
                        <a:cubicBezTo>
                          <a:pt x="70767" y="12827"/>
                          <a:pt x="70903" y="13017"/>
                          <a:pt x="71065" y="13179"/>
                        </a:cubicBezTo>
                        <a:cubicBezTo>
                          <a:pt x="71201" y="13302"/>
                          <a:pt x="71370" y="13363"/>
                          <a:pt x="71540" y="13363"/>
                        </a:cubicBezTo>
                        <a:cubicBezTo>
                          <a:pt x="71710" y="13363"/>
                          <a:pt x="71879" y="13302"/>
                          <a:pt x="72015" y="13179"/>
                        </a:cubicBezTo>
                        <a:cubicBezTo>
                          <a:pt x="72340" y="12881"/>
                          <a:pt x="72096" y="12393"/>
                          <a:pt x="72286" y="12040"/>
                        </a:cubicBezTo>
                        <a:cubicBezTo>
                          <a:pt x="72306" y="12001"/>
                          <a:pt x="72340" y="11975"/>
                          <a:pt x="72378" y="11975"/>
                        </a:cubicBezTo>
                        <a:cubicBezTo>
                          <a:pt x="72392" y="11975"/>
                          <a:pt x="72407" y="11979"/>
                          <a:pt x="72422" y="11986"/>
                        </a:cubicBezTo>
                        <a:cubicBezTo>
                          <a:pt x="72638" y="12067"/>
                          <a:pt x="72828" y="12203"/>
                          <a:pt x="73018" y="12339"/>
                        </a:cubicBezTo>
                        <a:cubicBezTo>
                          <a:pt x="73160" y="12433"/>
                          <a:pt x="73342" y="12507"/>
                          <a:pt x="73529" y="12507"/>
                        </a:cubicBezTo>
                        <a:cubicBezTo>
                          <a:pt x="73558" y="12507"/>
                          <a:pt x="73586" y="12505"/>
                          <a:pt x="73615" y="12501"/>
                        </a:cubicBezTo>
                        <a:cubicBezTo>
                          <a:pt x="74076" y="12420"/>
                          <a:pt x="74185" y="11796"/>
                          <a:pt x="73751" y="11579"/>
                        </a:cubicBezTo>
                        <a:cubicBezTo>
                          <a:pt x="73649" y="11529"/>
                          <a:pt x="73714" y="11360"/>
                          <a:pt x="73811" y="11360"/>
                        </a:cubicBezTo>
                        <a:cubicBezTo>
                          <a:pt x="73818" y="11360"/>
                          <a:pt x="73825" y="11360"/>
                          <a:pt x="73832" y="11362"/>
                        </a:cubicBezTo>
                        <a:cubicBezTo>
                          <a:pt x="73913" y="11389"/>
                          <a:pt x="74001" y="11403"/>
                          <a:pt x="74090" y="11403"/>
                        </a:cubicBezTo>
                        <a:cubicBezTo>
                          <a:pt x="74178" y="11403"/>
                          <a:pt x="74266" y="11389"/>
                          <a:pt x="74347" y="11362"/>
                        </a:cubicBezTo>
                        <a:cubicBezTo>
                          <a:pt x="74483" y="11335"/>
                          <a:pt x="74591" y="11254"/>
                          <a:pt x="74673" y="11145"/>
                        </a:cubicBezTo>
                        <a:cubicBezTo>
                          <a:pt x="74727" y="11118"/>
                          <a:pt x="74754" y="11037"/>
                          <a:pt x="74781" y="10982"/>
                        </a:cubicBezTo>
                        <a:cubicBezTo>
                          <a:pt x="74781" y="10955"/>
                          <a:pt x="74781" y="10928"/>
                          <a:pt x="74781" y="10928"/>
                        </a:cubicBezTo>
                        <a:cubicBezTo>
                          <a:pt x="74781" y="10901"/>
                          <a:pt x="74781" y="10901"/>
                          <a:pt x="74781" y="10901"/>
                        </a:cubicBezTo>
                        <a:cubicBezTo>
                          <a:pt x="74808" y="10847"/>
                          <a:pt x="74808" y="10765"/>
                          <a:pt x="74781" y="10711"/>
                        </a:cubicBezTo>
                        <a:cubicBezTo>
                          <a:pt x="74727" y="10548"/>
                          <a:pt x="74619" y="10413"/>
                          <a:pt x="74456" y="10331"/>
                        </a:cubicBezTo>
                        <a:cubicBezTo>
                          <a:pt x="74402" y="10304"/>
                          <a:pt x="74347" y="10291"/>
                          <a:pt x="74293" y="10291"/>
                        </a:cubicBezTo>
                        <a:cubicBezTo>
                          <a:pt x="74239" y="10291"/>
                          <a:pt x="74185" y="10304"/>
                          <a:pt x="74130" y="10331"/>
                        </a:cubicBezTo>
                        <a:cubicBezTo>
                          <a:pt x="74112" y="10346"/>
                          <a:pt x="74092" y="10351"/>
                          <a:pt x="74073" y="10351"/>
                        </a:cubicBezTo>
                        <a:cubicBezTo>
                          <a:pt x="73983" y="10351"/>
                          <a:pt x="73910" y="10214"/>
                          <a:pt x="74022" y="10169"/>
                        </a:cubicBezTo>
                        <a:cubicBezTo>
                          <a:pt x="74111" y="10118"/>
                          <a:pt x="74213" y="10090"/>
                          <a:pt x="74316" y="10090"/>
                        </a:cubicBezTo>
                        <a:cubicBezTo>
                          <a:pt x="74430" y="10090"/>
                          <a:pt x="74545" y="10124"/>
                          <a:pt x="74646" y="10196"/>
                        </a:cubicBezTo>
                        <a:cubicBezTo>
                          <a:pt x="74944" y="10386"/>
                          <a:pt x="75080" y="10738"/>
                          <a:pt x="74971" y="11064"/>
                        </a:cubicBezTo>
                        <a:cubicBezTo>
                          <a:pt x="74998" y="11064"/>
                          <a:pt x="75025" y="11091"/>
                          <a:pt x="75080" y="11091"/>
                        </a:cubicBezTo>
                        <a:cubicBezTo>
                          <a:pt x="75161" y="11091"/>
                          <a:pt x="75242" y="10982"/>
                          <a:pt x="75297" y="10928"/>
                        </a:cubicBezTo>
                        <a:cubicBezTo>
                          <a:pt x="75405" y="10738"/>
                          <a:pt x="75459" y="10521"/>
                          <a:pt x="75622" y="10413"/>
                        </a:cubicBezTo>
                        <a:cubicBezTo>
                          <a:pt x="75641" y="10394"/>
                          <a:pt x="75664" y="10385"/>
                          <a:pt x="75685" y="10385"/>
                        </a:cubicBezTo>
                        <a:cubicBezTo>
                          <a:pt x="75724" y="10385"/>
                          <a:pt x="75758" y="10415"/>
                          <a:pt x="75758" y="10467"/>
                        </a:cubicBezTo>
                        <a:cubicBezTo>
                          <a:pt x="75812" y="10657"/>
                          <a:pt x="75839" y="10847"/>
                          <a:pt x="75893" y="11037"/>
                        </a:cubicBezTo>
                        <a:cubicBezTo>
                          <a:pt x="75893" y="11098"/>
                          <a:pt x="75924" y="11128"/>
                          <a:pt x="75973" y="11128"/>
                        </a:cubicBezTo>
                        <a:cubicBezTo>
                          <a:pt x="75990" y="11128"/>
                          <a:pt x="76009" y="11125"/>
                          <a:pt x="76029" y="11118"/>
                        </a:cubicBezTo>
                        <a:cubicBezTo>
                          <a:pt x="76110" y="11091"/>
                          <a:pt x="76192" y="11037"/>
                          <a:pt x="76246" y="10982"/>
                        </a:cubicBezTo>
                        <a:cubicBezTo>
                          <a:pt x="76571" y="10738"/>
                          <a:pt x="76870" y="10521"/>
                          <a:pt x="77168" y="10277"/>
                        </a:cubicBezTo>
                        <a:cubicBezTo>
                          <a:pt x="77192" y="10245"/>
                          <a:pt x="77220" y="10232"/>
                          <a:pt x="77248" y="10232"/>
                        </a:cubicBezTo>
                        <a:cubicBezTo>
                          <a:pt x="77313" y="10232"/>
                          <a:pt x="77369" y="10309"/>
                          <a:pt x="77331" y="10386"/>
                        </a:cubicBezTo>
                        <a:cubicBezTo>
                          <a:pt x="77195" y="10630"/>
                          <a:pt x="77521" y="10847"/>
                          <a:pt x="77738" y="10847"/>
                        </a:cubicBezTo>
                        <a:cubicBezTo>
                          <a:pt x="78036" y="10820"/>
                          <a:pt x="78280" y="10548"/>
                          <a:pt x="78470" y="10331"/>
                        </a:cubicBezTo>
                        <a:cubicBezTo>
                          <a:pt x="78491" y="10311"/>
                          <a:pt x="78516" y="10302"/>
                          <a:pt x="78540" y="10302"/>
                        </a:cubicBezTo>
                        <a:cubicBezTo>
                          <a:pt x="78579" y="10302"/>
                          <a:pt x="78616" y="10325"/>
                          <a:pt x="78633" y="10359"/>
                        </a:cubicBezTo>
                        <a:cubicBezTo>
                          <a:pt x="78709" y="10612"/>
                          <a:pt x="78832" y="10961"/>
                          <a:pt x="79136" y="10961"/>
                        </a:cubicBezTo>
                        <a:cubicBezTo>
                          <a:pt x="79157" y="10961"/>
                          <a:pt x="79179" y="10959"/>
                          <a:pt x="79202" y="10955"/>
                        </a:cubicBezTo>
                        <a:cubicBezTo>
                          <a:pt x="79582" y="10901"/>
                          <a:pt x="79772" y="10521"/>
                          <a:pt x="79908" y="10223"/>
                        </a:cubicBezTo>
                        <a:cubicBezTo>
                          <a:pt x="79929" y="10191"/>
                          <a:pt x="79963" y="10176"/>
                          <a:pt x="79997" y="10176"/>
                        </a:cubicBezTo>
                        <a:cubicBezTo>
                          <a:pt x="80048" y="10176"/>
                          <a:pt x="80098" y="10212"/>
                          <a:pt x="80098" y="10277"/>
                        </a:cubicBezTo>
                        <a:cubicBezTo>
                          <a:pt x="80070" y="10548"/>
                          <a:pt x="80287" y="10765"/>
                          <a:pt x="80559" y="10765"/>
                        </a:cubicBezTo>
                        <a:cubicBezTo>
                          <a:pt x="80776" y="10738"/>
                          <a:pt x="80938" y="10576"/>
                          <a:pt x="80938" y="10359"/>
                        </a:cubicBezTo>
                        <a:lnTo>
                          <a:pt x="80938" y="10223"/>
                        </a:lnTo>
                        <a:cubicBezTo>
                          <a:pt x="80938" y="10162"/>
                          <a:pt x="80990" y="10127"/>
                          <a:pt x="81040" y="10127"/>
                        </a:cubicBezTo>
                        <a:cubicBezTo>
                          <a:pt x="81078" y="10127"/>
                          <a:pt x="81116" y="10148"/>
                          <a:pt x="81128" y="10196"/>
                        </a:cubicBezTo>
                        <a:cubicBezTo>
                          <a:pt x="81155" y="10250"/>
                          <a:pt x="81155" y="10304"/>
                          <a:pt x="81128" y="10359"/>
                        </a:cubicBezTo>
                        <a:cubicBezTo>
                          <a:pt x="81183" y="10901"/>
                          <a:pt x="81237" y="11471"/>
                          <a:pt x="81318" y="12013"/>
                        </a:cubicBezTo>
                        <a:cubicBezTo>
                          <a:pt x="81372" y="12529"/>
                          <a:pt x="81427" y="13044"/>
                          <a:pt x="81508" y="13559"/>
                        </a:cubicBezTo>
                        <a:cubicBezTo>
                          <a:pt x="81508" y="13695"/>
                          <a:pt x="81535" y="13830"/>
                          <a:pt x="81562" y="13966"/>
                        </a:cubicBezTo>
                        <a:cubicBezTo>
                          <a:pt x="81562" y="14075"/>
                          <a:pt x="81589" y="14183"/>
                          <a:pt x="81616" y="14292"/>
                        </a:cubicBezTo>
                        <a:cubicBezTo>
                          <a:pt x="81616" y="14335"/>
                          <a:pt x="81652" y="14415"/>
                          <a:pt x="81694" y="14415"/>
                        </a:cubicBezTo>
                        <a:cubicBezTo>
                          <a:pt x="81704" y="14415"/>
                          <a:pt x="81715" y="14410"/>
                          <a:pt x="81725" y="14400"/>
                        </a:cubicBezTo>
                        <a:cubicBezTo>
                          <a:pt x="81779" y="14346"/>
                          <a:pt x="81833" y="14292"/>
                          <a:pt x="81833" y="14210"/>
                        </a:cubicBezTo>
                        <a:cubicBezTo>
                          <a:pt x="81861" y="14102"/>
                          <a:pt x="81888" y="13993"/>
                          <a:pt x="81888" y="13885"/>
                        </a:cubicBezTo>
                        <a:lnTo>
                          <a:pt x="81915" y="13478"/>
                        </a:lnTo>
                        <a:lnTo>
                          <a:pt x="81996" y="12691"/>
                        </a:lnTo>
                        <a:lnTo>
                          <a:pt x="82159" y="11118"/>
                        </a:lnTo>
                        <a:cubicBezTo>
                          <a:pt x="82159" y="11064"/>
                          <a:pt x="82206" y="11037"/>
                          <a:pt x="82254" y="11037"/>
                        </a:cubicBezTo>
                        <a:cubicBezTo>
                          <a:pt x="82301" y="11037"/>
                          <a:pt x="82349" y="11064"/>
                          <a:pt x="82349" y="11118"/>
                        </a:cubicBezTo>
                        <a:cubicBezTo>
                          <a:pt x="82376" y="11118"/>
                          <a:pt x="82403" y="11172"/>
                          <a:pt x="82376" y="11199"/>
                        </a:cubicBezTo>
                        <a:cubicBezTo>
                          <a:pt x="82352" y="11342"/>
                          <a:pt x="82515" y="11422"/>
                          <a:pt x="82628" y="11422"/>
                        </a:cubicBezTo>
                        <a:cubicBezTo>
                          <a:pt x="82645" y="11422"/>
                          <a:pt x="82661" y="11420"/>
                          <a:pt x="82674" y="11416"/>
                        </a:cubicBezTo>
                        <a:cubicBezTo>
                          <a:pt x="82864" y="11335"/>
                          <a:pt x="82946" y="11118"/>
                          <a:pt x="83027" y="10955"/>
                        </a:cubicBezTo>
                        <a:cubicBezTo>
                          <a:pt x="83038" y="10921"/>
                          <a:pt x="83069" y="10906"/>
                          <a:pt x="83100" y="10906"/>
                        </a:cubicBezTo>
                        <a:cubicBezTo>
                          <a:pt x="83144" y="10906"/>
                          <a:pt x="83190" y="10935"/>
                          <a:pt x="83190" y="10982"/>
                        </a:cubicBezTo>
                        <a:cubicBezTo>
                          <a:pt x="83217" y="11254"/>
                          <a:pt x="83515" y="11416"/>
                          <a:pt x="83759" y="11416"/>
                        </a:cubicBezTo>
                        <a:cubicBezTo>
                          <a:pt x="84085" y="11362"/>
                          <a:pt x="84383" y="11172"/>
                          <a:pt x="84573" y="10901"/>
                        </a:cubicBezTo>
                        <a:cubicBezTo>
                          <a:pt x="84592" y="10882"/>
                          <a:pt x="84615" y="10873"/>
                          <a:pt x="84637" y="10873"/>
                        </a:cubicBezTo>
                        <a:cubicBezTo>
                          <a:pt x="84678" y="10873"/>
                          <a:pt x="84718" y="10903"/>
                          <a:pt x="84736" y="10955"/>
                        </a:cubicBezTo>
                        <a:cubicBezTo>
                          <a:pt x="84851" y="11147"/>
                          <a:pt x="85048" y="11258"/>
                          <a:pt x="85259" y="11258"/>
                        </a:cubicBezTo>
                        <a:cubicBezTo>
                          <a:pt x="85346" y="11258"/>
                          <a:pt x="85435" y="11239"/>
                          <a:pt x="85522" y="11199"/>
                        </a:cubicBezTo>
                        <a:cubicBezTo>
                          <a:pt x="85685" y="11145"/>
                          <a:pt x="85821" y="11037"/>
                          <a:pt x="85956" y="10928"/>
                        </a:cubicBezTo>
                        <a:cubicBezTo>
                          <a:pt x="86065" y="10820"/>
                          <a:pt x="86200" y="10711"/>
                          <a:pt x="86363" y="10630"/>
                        </a:cubicBezTo>
                        <a:cubicBezTo>
                          <a:pt x="86411" y="10606"/>
                          <a:pt x="86456" y="10596"/>
                          <a:pt x="86499" y="10596"/>
                        </a:cubicBezTo>
                        <a:cubicBezTo>
                          <a:pt x="86699" y="10596"/>
                          <a:pt x="86848" y="10826"/>
                          <a:pt x="86960" y="10982"/>
                        </a:cubicBezTo>
                        <a:cubicBezTo>
                          <a:pt x="87041" y="11091"/>
                          <a:pt x="87150" y="11172"/>
                          <a:pt x="87258" y="11199"/>
                        </a:cubicBezTo>
                        <a:cubicBezTo>
                          <a:pt x="87292" y="11206"/>
                          <a:pt x="87326" y="11210"/>
                          <a:pt x="87360" y="11210"/>
                        </a:cubicBezTo>
                        <a:cubicBezTo>
                          <a:pt x="87460" y="11210"/>
                          <a:pt x="87557" y="11179"/>
                          <a:pt x="87638" y="11118"/>
                        </a:cubicBezTo>
                        <a:cubicBezTo>
                          <a:pt x="87909" y="10928"/>
                          <a:pt x="88045" y="10630"/>
                          <a:pt x="88045" y="10304"/>
                        </a:cubicBezTo>
                        <a:cubicBezTo>
                          <a:pt x="88045" y="10250"/>
                          <a:pt x="88099" y="10223"/>
                          <a:pt x="88126" y="10196"/>
                        </a:cubicBezTo>
                        <a:cubicBezTo>
                          <a:pt x="88180" y="10196"/>
                          <a:pt x="88235" y="10196"/>
                          <a:pt x="88262" y="10250"/>
                        </a:cubicBezTo>
                        <a:cubicBezTo>
                          <a:pt x="88316" y="10413"/>
                          <a:pt x="88425" y="10548"/>
                          <a:pt x="88560" y="10657"/>
                        </a:cubicBezTo>
                        <a:cubicBezTo>
                          <a:pt x="88605" y="10679"/>
                          <a:pt x="88659" y="10693"/>
                          <a:pt x="88709" y="10693"/>
                        </a:cubicBezTo>
                        <a:cubicBezTo>
                          <a:pt x="88780" y="10693"/>
                          <a:pt x="88843" y="10666"/>
                          <a:pt x="88859" y="10603"/>
                        </a:cubicBezTo>
                        <a:cubicBezTo>
                          <a:pt x="88880" y="10548"/>
                          <a:pt x="88924" y="10524"/>
                          <a:pt x="88967" y="10524"/>
                        </a:cubicBezTo>
                        <a:cubicBezTo>
                          <a:pt x="89031" y="10524"/>
                          <a:pt x="89092" y="10576"/>
                          <a:pt x="89076" y="10657"/>
                        </a:cubicBezTo>
                        <a:cubicBezTo>
                          <a:pt x="88913" y="11362"/>
                          <a:pt x="88967" y="12095"/>
                          <a:pt x="89211" y="12773"/>
                        </a:cubicBezTo>
                        <a:cubicBezTo>
                          <a:pt x="89672" y="11986"/>
                          <a:pt x="89672" y="11037"/>
                          <a:pt x="89672" y="10142"/>
                        </a:cubicBezTo>
                        <a:cubicBezTo>
                          <a:pt x="89659" y="10074"/>
                          <a:pt x="89713" y="10040"/>
                          <a:pt x="89771" y="10040"/>
                        </a:cubicBezTo>
                        <a:cubicBezTo>
                          <a:pt x="89828" y="10040"/>
                          <a:pt x="89889" y="10074"/>
                          <a:pt x="89889" y="10142"/>
                        </a:cubicBezTo>
                        <a:cubicBezTo>
                          <a:pt x="89889" y="10223"/>
                          <a:pt x="89998" y="10250"/>
                          <a:pt x="90079" y="10250"/>
                        </a:cubicBezTo>
                        <a:cubicBezTo>
                          <a:pt x="90188" y="10250"/>
                          <a:pt x="90269" y="10169"/>
                          <a:pt x="90323" y="10060"/>
                        </a:cubicBezTo>
                        <a:cubicBezTo>
                          <a:pt x="90378" y="9925"/>
                          <a:pt x="90405" y="9789"/>
                          <a:pt x="90405" y="9653"/>
                        </a:cubicBezTo>
                        <a:cubicBezTo>
                          <a:pt x="90432" y="9464"/>
                          <a:pt x="90459" y="9301"/>
                          <a:pt x="90513" y="9165"/>
                        </a:cubicBezTo>
                        <a:cubicBezTo>
                          <a:pt x="90540" y="9124"/>
                          <a:pt x="90581" y="9104"/>
                          <a:pt x="90618" y="9104"/>
                        </a:cubicBezTo>
                        <a:cubicBezTo>
                          <a:pt x="90656" y="9104"/>
                          <a:pt x="90689" y="9124"/>
                          <a:pt x="90703" y="9165"/>
                        </a:cubicBezTo>
                        <a:cubicBezTo>
                          <a:pt x="90791" y="9319"/>
                          <a:pt x="90985" y="9631"/>
                          <a:pt x="91199" y="9631"/>
                        </a:cubicBezTo>
                        <a:cubicBezTo>
                          <a:pt x="91250" y="9631"/>
                          <a:pt x="91302" y="9614"/>
                          <a:pt x="91354" y="9572"/>
                        </a:cubicBezTo>
                        <a:cubicBezTo>
                          <a:pt x="91462" y="9491"/>
                          <a:pt x="91517" y="9355"/>
                          <a:pt x="91544" y="9247"/>
                        </a:cubicBezTo>
                        <a:cubicBezTo>
                          <a:pt x="91571" y="9138"/>
                          <a:pt x="91598" y="9030"/>
                          <a:pt x="91598" y="8921"/>
                        </a:cubicBezTo>
                        <a:cubicBezTo>
                          <a:pt x="91571" y="8894"/>
                          <a:pt x="91571" y="8867"/>
                          <a:pt x="91598" y="8867"/>
                        </a:cubicBezTo>
                        <a:lnTo>
                          <a:pt x="91598" y="8785"/>
                        </a:lnTo>
                        <a:cubicBezTo>
                          <a:pt x="91571" y="8731"/>
                          <a:pt x="91652" y="8677"/>
                          <a:pt x="91707" y="8677"/>
                        </a:cubicBezTo>
                        <a:cubicBezTo>
                          <a:pt x="91788" y="8568"/>
                          <a:pt x="91869" y="8433"/>
                          <a:pt x="91924" y="8270"/>
                        </a:cubicBezTo>
                        <a:cubicBezTo>
                          <a:pt x="91935" y="8223"/>
                          <a:pt x="91973" y="8201"/>
                          <a:pt x="92010" y="8201"/>
                        </a:cubicBezTo>
                        <a:cubicBezTo>
                          <a:pt x="92057" y="8201"/>
                          <a:pt x="92102" y="8236"/>
                          <a:pt x="92086" y="8297"/>
                        </a:cubicBezTo>
                        <a:cubicBezTo>
                          <a:pt x="92086" y="8380"/>
                          <a:pt x="92181" y="8415"/>
                          <a:pt x="92262" y="8415"/>
                        </a:cubicBezTo>
                        <a:cubicBezTo>
                          <a:pt x="92287" y="8415"/>
                          <a:pt x="92311" y="8412"/>
                          <a:pt x="92330" y="8406"/>
                        </a:cubicBezTo>
                        <a:cubicBezTo>
                          <a:pt x="92493" y="8324"/>
                          <a:pt x="92520" y="8107"/>
                          <a:pt x="92547" y="7972"/>
                        </a:cubicBezTo>
                        <a:cubicBezTo>
                          <a:pt x="92565" y="7920"/>
                          <a:pt x="92604" y="7901"/>
                          <a:pt x="92644" y="7901"/>
                        </a:cubicBezTo>
                        <a:cubicBezTo>
                          <a:pt x="92667" y="7901"/>
                          <a:pt x="92690" y="7908"/>
                          <a:pt x="92710" y="7917"/>
                        </a:cubicBezTo>
                        <a:cubicBezTo>
                          <a:pt x="92792" y="7972"/>
                          <a:pt x="92846" y="8026"/>
                          <a:pt x="92927" y="8026"/>
                        </a:cubicBezTo>
                        <a:cubicBezTo>
                          <a:pt x="92935" y="8034"/>
                          <a:pt x="92943" y="8037"/>
                          <a:pt x="92951" y="8037"/>
                        </a:cubicBezTo>
                        <a:cubicBezTo>
                          <a:pt x="92970" y="8037"/>
                          <a:pt x="92989" y="8018"/>
                          <a:pt x="93009" y="7999"/>
                        </a:cubicBezTo>
                        <a:cubicBezTo>
                          <a:pt x="93009" y="7999"/>
                          <a:pt x="93009" y="7972"/>
                          <a:pt x="93009" y="7945"/>
                        </a:cubicBezTo>
                        <a:cubicBezTo>
                          <a:pt x="93009" y="7925"/>
                          <a:pt x="93036" y="7906"/>
                          <a:pt x="93061" y="7906"/>
                        </a:cubicBezTo>
                        <a:cubicBezTo>
                          <a:pt x="93072" y="7906"/>
                          <a:pt x="93082" y="7910"/>
                          <a:pt x="93090" y="7917"/>
                        </a:cubicBezTo>
                        <a:cubicBezTo>
                          <a:pt x="93117" y="7863"/>
                          <a:pt x="93171" y="7836"/>
                          <a:pt x="93226" y="7809"/>
                        </a:cubicBezTo>
                        <a:lnTo>
                          <a:pt x="93280" y="7809"/>
                        </a:lnTo>
                        <a:cubicBezTo>
                          <a:pt x="93280" y="7782"/>
                          <a:pt x="93280" y="7755"/>
                          <a:pt x="93280" y="7728"/>
                        </a:cubicBezTo>
                        <a:cubicBezTo>
                          <a:pt x="93280" y="7687"/>
                          <a:pt x="93314" y="7667"/>
                          <a:pt x="93348" y="7667"/>
                        </a:cubicBezTo>
                        <a:cubicBezTo>
                          <a:pt x="93381" y="7667"/>
                          <a:pt x="93415" y="7687"/>
                          <a:pt x="93415" y="7728"/>
                        </a:cubicBezTo>
                        <a:cubicBezTo>
                          <a:pt x="93415" y="7829"/>
                          <a:pt x="93461" y="7976"/>
                          <a:pt x="93540" y="7976"/>
                        </a:cubicBezTo>
                        <a:cubicBezTo>
                          <a:pt x="93567" y="7976"/>
                          <a:pt x="93598" y="7959"/>
                          <a:pt x="93632" y="7917"/>
                        </a:cubicBezTo>
                        <a:cubicBezTo>
                          <a:pt x="93687" y="7809"/>
                          <a:pt x="93741" y="7728"/>
                          <a:pt x="93822" y="7619"/>
                        </a:cubicBezTo>
                        <a:cubicBezTo>
                          <a:pt x="93876" y="7538"/>
                          <a:pt x="93931" y="7429"/>
                          <a:pt x="94012" y="7348"/>
                        </a:cubicBezTo>
                        <a:cubicBezTo>
                          <a:pt x="94030" y="7312"/>
                          <a:pt x="94060" y="7297"/>
                          <a:pt x="94090" y="7297"/>
                        </a:cubicBezTo>
                        <a:cubicBezTo>
                          <a:pt x="94151" y="7297"/>
                          <a:pt x="94211" y="7357"/>
                          <a:pt x="94175" y="7429"/>
                        </a:cubicBezTo>
                        <a:cubicBezTo>
                          <a:pt x="94148" y="7511"/>
                          <a:pt x="94175" y="7592"/>
                          <a:pt x="94256" y="7619"/>
                        </a:cubicBezTo>
                        <a:cubicBezTo>
                          <a:pt x="94275" y="7632"/>
                          <a:pt x="94294" y="7637"/>
                          <a:pt x="94313" y="7637"/>
                        </a:cubicBezTo>
                        <a:cubicBezTo>
                          <a:pt x="94374" y="7637"/>
                          <a:pt x="94432" y="7579"/>
                          <a:pt x="94473" y="7538"/>
                        </a:cubicBezTo>
                        <a:cubicBezTo>
                          <a:pt x="94636" y="7348"/>
                          <a:pt x="94772" y="7158"/>
                          <a:pt x="94853" y="6914"/>
                        </a:cubicBezTo>
                        <a:cubicBezTo>
                          <a:pt x="94871" y="6887"/>
                          <a:pt x="94904" y="6875"/>
                          <a:pt x="94938" y="6875"/>
                        </a:cubicBezTo>
                        <a:cubicBezTo>
                          <a:pt x="95007" y="6875"/>
                          <a:pt x="95079" y="6923"/>
                          <a:pt x="95043" y="6995"/>
                        </a:cubicBezTo>
                        <a:cubicBezTo>
                          <a:pt x="95016" y="7077"/>
                          <a:pt x="95043" y="7131"/>
                          <a:pt x="95097" y="7185"/>
                        </a:cubicBezTo>
                        <a:cubicBezTo>
                          <a:pt x="95138" y="7212"/>
                          <a:pt x="95178" y="7226"/>
                          <a:pt x="95219" y="7226"/>
                        </a:cubicBezTo>
                        <a:cubicBezTo>
                          <a:pt x="95260" y="7226"/>
                          <a:pt x="95300" y="7212"/>
                          <a:pt x="95341" y="7185"/>
                        </a:cubicBezTo>
                        <a:cubicBezTo>
                          <a:pt x="95531" y="7077"/>
                          <a:pt x="95558" y="6860"/>
                          <a:pt x="95612" y="6670"/>
                        </a:cubicBezTo>
                        <a:cubicBezTo>
                          <a:pt x="95612" y="6616"/>
                          <a:pt x="95653" y="6588"/>
                          <a:pt x="95697" y="6588"/>
                        </a:cubicBezTo>
                        <a:cubicBezTo>
                          <a:pt x="95741" y="6588"/>
                          <a:pt x="95789" y="6616"/>
                          <a:pt x="95802" y="6670"/>
                        </a:cubicBezTo>
                        <a:cubicBezTo>
                          <a:pt x="95824" y="6797"/>
                          <a:pt x="95945" y="6842"/>
                          <a:pt x="96062" y="6842"/>
                        </a:cubicBezTo>
                        <a:cubicBezTo>
                          <a:pt x="96094" y="6842"/>
                          <a:pt x="96126" y="6838"/>
                          <a:pt x="96155" y="6833"/>
                        </a:cubicBezTo>
                        <a:cubicBezTo>
                          <a:pt x="96372" y="6751"/>
                          <a:pt x="96480" y="6534"/>
                          <a:pt x="96589" y="6344"/>
                        </a:cubicBezTo>
                        <a:cubicBezTo>
                          <a:pt x="96602" y="6304"/>
                          <a:pt x="96636" y="6283"/>
                          <a:pt x="96670" y="6283"/>
                        </a:cubicBezTo>
                        <a:cubicBezTo>
                          <a:pt x="96704" y="6283"/>
                          <a:pt x="96738" y="6304"/>
                          <a:pt x="96752" y="6344"/>
                        </a:cubicBezTo>
                        <a:cubicBezTo>
                          <a:pt x="96806" y="6371"/>
                          <a:pt x="96806" y="6399"/>
                          <a:pt x="96806" y="6426"/>
                        </a:cubicBezTo>
                        <a:cubicBezTo>
                          <a:pt x="96806" y="6643"/>
                          <a:pt x="96779" y="6833"/>
                          <a:pt x="96779" y="7050"/>
                        </a:cubicBezTo>
                        <a:cubicBezTo>
                          <a:pt x="96724" y="7863"/>
                          <a:pt x="96643" y="8704"/>
                          <a:pt x="96589" y="9545"/>
                        </a:cubicBezTo>
                        <a:cubicBezTo>
                          <a:pt x="96562" y="9952"/>
                          <a:pt x="96535" y="10359"/>
                          <a:pt x="96480" y="10765"/>
                        </a:cubicBezTo>
                        <a:lnTo>
                          <a:pt x="96480" y="10901"/>
                        </a:lnTo>
                        <a:cubicBezTo>
                          <a:pt x="96724" y="10847"/>
                          <a:pt x="96914" y="10657"/>
                          <a:pt x="96969" y="10386"/>
                        </a:cubicBezTo>
                        <a:cubicBezTo>
                          <a:pt x="96969" y="10359"/>
                          <a:pt x="96969" y="10331"/>
                          <a:pt x="96996" y="10331"/>
                        </a:cubicBezTo>
                        <a:cubicBezTo>
                          <a:pt x="97023" y="10250"/>
                          <a:pt x="97023" y="10169"/>
                          <a:pt x="96996" y="10087"/>
                        </a:cubicBezTo>
                        <a:lnTo>
                          <a:pt x="96996" y="9708"/>
                        </a:lnTo>
                        <a:lnTo>
                          <a:pt x="96996" y="9328"/>
                        </a:lnTo>
                        <a:cubicBezTo>
                          <a:pt x="96996" y="9192"/>
                          <a:pt x="97023" y="9084"/>
                          <a:pt x="97050" y="8948"/>
                        </a:cubicBezTo>
                        <a:cubicBezTo>
                          <a:pt x="97064" y="8935"/>
                          <a:pt x="97084" y="8928"/>
                          <a:pt x="97101" y="8928"/>
                        </a:cubicBezTo>
                        <a:cubicBezTo>
                          <a:pt x="97118" y="8928"/>
                          <a:pt x="97131" y="8935"/>
                          <a:pt x="97131" y="8948"/>
                        </a:cubicBezTo>
                        <a:cubicBezTo>
                          <a:pt x="97186" y="9084"/>
                          <a:pt x="97213" y="9219"/>
                          <a:pt x="97186" y="9355"/>
                        </a:cubicBezTo>
                        <a:lnTo>
                          <a:pt x="97186" y="9762"/>
                        </a:lnTo>
                        <a:lnTo>
                          <a:pt x="97186" y="10169"/>
                        </a:lnTo>
                        <a:cubicBezTo>
                          <a:pt x="97186" y="10223"/>
                          <a:pt x="97186" y="10304"/>
                          <a:pt x="97158" y="10359"/>
                        </a:cubicBezTo>
                        <a:cubicBezTo>
                          <a:pt x="97158" y="10359"/>
                          <a:pt x="97158" y="10359"/>
                          <a:pt x="97158" y="10386"/>
                        </a:cubicBezTo>
                        <a:cubicBezTo>
                          <a:pt x="97213" y="10820"/>
                          <a:pt x="97294" y="11254"/>
                          <a:pt x="97348" y="11688"/>
                        </a:cubicBezTo>
                        <a:cubicBezTo>
                          <a:pt x="97348" y="11823"/>
                          <a:pt x="97375" y="11986"/>
                          <a:pt x="97430" y="12122"/>
                        </a:cubicBezTo>
                        <a:cubicBezTo>
                          <a:pt x="97457" y="12149"/>
                          <a:pt x="97457" y="12203"/>
                          <a:pt x="97484" y="12230"/>
                        </a:cubicBezTo>
                        <a:cubicBezTo>
                          <a:pt x="97484" y="12176"/>
                          <a:pt x="97457" y="12149"/>
                          <a:pt x="97484" y="12095"/>
                        </a:cubicBezTo>
                        <a:lnTo>
                          <a:pt x="97484" y="11959"/>
                        </a:lnTo>
                        <a:lnTo>
                          <a:pt x="97484" y="11661"/>
                        </a:lnTo>
                        <a:cubicBezTo>
                          <a:pt x="97484" y="11633"/>
                          <a:pt x="97484" y="11606"/>
                          <a:pt x="97511" y="11606"/>
                        </a:cubicBezTo>
                        <a:cubicBezTo>
                          <a:pt x="97525" y="11593"/>
                          <a:pt x="97531" y="11586"/>
                          <a:pt x="97538" y="11586"/>
                        </a:cubicBezTo>
                        <a:cubicBezTo>
                          <a:pt x="97545" y="11586"/>
                          <a:pt x="97552" y="11593"/>
                          <a:pt x="97565" y="11606"/>
                        </a:cubicBezTo>
                        <a:cubicBezTo>
                          <a:pt x="97592" y="11606"/>
                          <a:pt x="97592" y="11633"/>
                          <a:pt x="97620" y="11661"/>
                        </a:cubicBezTo>
                        <a:cubicBezTo>
                          <a:pt x="97647" y="11742"/>
                          <a:pt x="97647" y="11850"/>
                          <a:pt x="97647" y="11959"/>
                        </a:cubicBezTo>
                        <a:cubicBezTo>
                          <a:pt x="97647" y="12013"/>
                          <a:pt x="97647" y="12067"/>
                          <a:pt x="97647" y="12122"/>
                        </a:cubicBezTo>
                        <a:cubicBezTo>
                          <a:pt x="97647" y="12149"/>
                          <a:pt x="97647" y="12203"/>
                          <a:pt x="97620" y="12257"/>
                        </a:cubicBezTo>
                        <a:cubicBezTo>
                          <a:pt x="97606" y="12271"/>
                          <a:pt x="97592" y="12278"/>
                          <a:pt x="97579" y="12278"/>
                        </a:cubicBezTo>
                        <a:cubicBezTo>
                          <a:pt x="97565" y="12278"/>
                          <a:pt x="97552" y="12271"/>
                          <a:pt x="97539" y="12258"/>
                        </a:cubicBezTo>
                        <a:lnTo>
                          <a:pt x="97539" y="12258"/>
                        </a:lnTo>
                        <a:cubicBezTo>
                          <a:pt x="97558" y="12277"/>
                          <a:pt x="97590" y="12296"/>
                          <a:pt x="97627" y="12296"/>
                        </a:cubicBezTo>
                        <a:cubicBezTo>
                          <a:pt x="97642" y="12296"/>
                          <a:pt x="97658" y="12292"/>
                          <a:pt x="97674" y="12284"/>
                        </a:cubicBezTo>
                        <a:cubicBezTo>
                          <a:pt x="97782" y="12284"/>
                          <a:pt x="97837" y="12149"/>
                          <a:pt x="97864" y="12040"/>
                        </a:cubicBezTo>
                        <a:cubicBezTo>
                          <a:pt x="97918" y="11878"/>
                          <a:pt x="97945" y="11688"/>
                          <a:pt x="97999" y="11525"/>
                        </a:cubicBezTo>
                        <a:cubicBezTo>
                          <a:pt x="98162" y="10765"/>
                          <a:pt x="98271" y="9979"/>
                          <a:pt x="98325" y="9219"/>
                        </a:cubicBezTo>
                        <a:cubicBezTo>
                          <a:pt x="98325" y="9165"/>
                          <a:pt x="98379" y="9111"/>
                          <a:pt x="98433" y="9111"/>
                        </a:cubicBezTo>
                        <a:cubicBezTo>
                          <a:pt x="98677" y="9111"/>
                          <a:pt x="98786" y="8840"/>
                          <a:pt x="98786" y="8650"/>
                        </a:cubicBezTo>
                        <a:lnTo>
                          <a:pt x="98786" y="8243"/>
                        </a:lnTo>
                        <a:cubicBezTo>
                          <a:pt x="98786" y="8134"/>
                          <a:pt x="98813" y="8026"/>
                          <a:pt x="98840" y="7917"/>
                        </a:cubicBezTo>
                        <a:cubicBezTo>
                          <a:pt x="98922" y="7700"/>
                          <a:pt x="99030" y="7483"/>
                          <a:pt x="99084" y="7266"/>
                        </a:cubicBezTo>
                        <a:cubicBezTo>
                          <a:pt x="99166" y="7050"/>
                          <a:pt x="99139" y="6778"/>
                          <a:pt x="99003" y="6588"/>
                        </a:cubicBezTo>
                        <a:cubicBezTo>
                          <a:pt x="98936" y="6500"/>
                          <a:pt x="98834" y="6411"/>
                          <a:pt x="98710" y="6411"/>
                        </a:cubicBezTo>
                        <a:cubicBezTo>
                          <a:pt x="98682" y="6411"/>
                          <a:pt x="98653" y="6416"/>
                          <a:pt x="98623" y="6426"/>
                        </a:cubicBezTo>
                        <a:cubicBezTo>
                          <a:pt x="98601" y="6440"/>
                          <a:pt x="98578" y="6447"/>
                          <a:pt x="98555" y="6447"/>
                        </a:cubicBezTo>
                        <a:cubicBezTo>
                          <a:pt x="98493" y="6447"/>
                          <a:pt x="98441" y="6397"/>
                          <a:pt x="98460" y="6317"/>
                        </a:cubicBezTo>
                        <a:cubicBezTo>
                          <a:pt x="98542" y="6127"/>
                          <a:pt x="98596" y="5910"/>
                          <a:pt x="98596" y="5720"/>
                        </a:cubicBezTo>
                        <a:cubicBezTo>
                          <a:pt x="98623" y="5531"/>
                          <a:pt x="98569" y="5368"/>
                          <a:pt x="98460" y="5232"/>
                        </a:cubicBezTo>
                        <a:cubicBezTo>
                          <a:pt x="98382" y="5170"/>
                          <a:pt x="98241" y="5107"/>
                          <a:pt x="98114" y="5107"/>
                        </a:cubicBezTo>
                        <a:cubicBezTo>
                          <a:pt x="98021" y="5107"/>
                          <a:pt x="97937" y="5140"/>
                          <a:pt x="97891" y="5232"/>
                        </a:cubicBezTo>
                        <a:cubicBezTo>
                          <a:pt x="97864" y="5276"/>
                          <a:pt x="97827" y="5295"/>
                          <a:pt x="97790" y="5295"/>
                        </a:cubicBezTo>
                        <a:cubicBezTo>
                          <a:pt x="97715" y="5295"/>
                          <a:pt x="97646" y="5215"/>
                          <a:pt x="97701" y="5124"/>
                        </a:cubicBezTo>
                        <a:lnTo>
                          <a:pt x="97728" y="5069"/>
                        </a:lnTo>
                        <a:cubicBezTo>
                          <a:pt x="98008" y="4630"/>
                          <a:pt x="97640" y="4161"/>
                          <a:pt x="97221" y="4161"/>
                        </a:cubicBezTo>
                        <a:cubicBezTo>
                          <a:pt x="97071" y="4161"/>
                          <a:pt x="96915" y="4221"/>
                          <a:pt x="96779" y="4364"/>
                        </a:cubicBezTo>
                        <a:cubicBezTo>
                          <a:pt x="96779" y="4391"/>
                          <a:pt x="96724" y="4391"/>
                          <a:pt x="96697" y="4391"/>
                        </a:cubicBezTo>
                        <a:cubicBezTo>
                          <a:pt x="96686" y="4399"/>
                          <a:pt x="96674" y="4402"/>
                          <a:pt x="96663" y="4402"/>
                        </a:cubicBezTo>
                        <a:cubicBezTo>
                          <a:pt x="96590" y="4402"/>
                          <a:pt x="96522" y="4272"/>
                          <a:pt x="96616" y="4201"/>
                        </a:cubicBezTo>
                        <a:cubicBezTo>
                          <a:pt x="96779" y="4093"/>
                          <a:pt x="96806" y="3822"/>
                          <a:pt x="96616" y="3686"/>
                        </a:cubicBezTo>
                        <a:cubicBezTo>
                          <a:pt x="96584" y="3654"/>
                          <a:pt x="96552" y="3639"/>
                          <a:pt x="96520" y="3639"/>
                        </a:cubicBezTo>
                        <a:cubicBezTo>
                          <a:pt x="96470" y="3639"/>
                          <a:pt x="96421" y="3675"/>
                          <a:pt x="96372" y="3740"/>
                        </a:cubicBezTo>
                        <a:cubicBezTo>
                          <a:pt x="96291" y="3849"/>
                          <a:pt x="96236" y="3957"/>
                          <a:pt x="96209" y="4093"/>
                        </a:cubicBezTo>
                        <a:cubicBezTo>
                          <a:pt x="96186" y="4138"/>
                          <a:pt x="96140" y="4160"/>
                          <a:pt x="96098" y="4160"/>
                        </a:cubicBezTo>
                        <a:cubicBezTo>
                          <a:pt x="96039" y="4160"/>
                          <a:pt x="95988" y="4118"/>
                          <a:pt x="96019" y="4039"/>
                        </a:cubicBezTo>
                        <a:cubicBezTo>
                          <a:pt x="96128" y="3659"/>
                          <a:pt x="96155" y="3252"/>
                          <a:pt x="96128" y="2872"/>
                        </a:cubicBezTo>
                        <a:cubicBezTo>
                          <a:pt x="96101" y="2791"/>
                          <a:pt x="96101" y="2655"/>
                          <a:pt x="95992" y="2655"/>
                        </a:cubicBezTo>
                        <a:cubicBezTo>
                          <a:pt x="95911" y="2683"/>
                          <a:pt x="95829" y="2737"/>
                          <a:pt x="95775" y="2818"/>
                        </a:cubicBezTo>
                        <a:cubicBezTo>
                          <a:pt x="95694" y="2900"/>
                          <a:pt x="95640" y="2981"/>
                          <a:pt x="95585" y="3062"/>
                        </a:cubicBezTo>
                        <a:cubicBezTo>
                          <a:pt x="95477" y="3252"/>
                          <a:pt x="95423" y="3469"/>
                          <a:pt x="95395" y="3686"/>
                        </a:cubicBezTo>
                        <a:cubicBezTo>
                          <a:pt x="95368" y="3930"/>
                          <a:pt x="95368" y="4147"/>
                          <a:pt x="95341" y="4391"/>
                        </a:cubicBezTo>
                        <a:cubicBezTo>
                          <a:pt x="95341" y="4418"/>
                          <a:pt x="95314" y="4432"/>
                          <a:pt x="95287" y="4432"/>
                        </a:cubicBezTo>
                        <a:cubicBezTo>
                          <a:pt x="95260" y="4432"/>
                          <a:pt x="95233" y="4418"/>
                          <a:pt x="95233" y="4391"/>
                        </a:cubicBezTo>
                        <a:cubicBezTo>
                          <a:pt x="95206" y="4229"/>
                          <a:pt x="95178" y="4066"/>
                          <a:pt x="95206" y="3876"/>
                        </a:cubicBezTo>
                        <a:cubicBezTo>
                          <a:pt x="95178" y="3876"/>
                          <a:pt x="95151" y="3849"/>
                          <a:pt x="95178" y="3822"/>
                        </a:cubicBezTo>
                        <a:cubicBezTo>
                          <a:pt x="95178" y="3768"/>
                          <a:pt x="95206" y="3713"/>
                          <a:pt x="95206" y="3632"/>
                        </a:cubicBezTo>
                        <a:lnTo>
                          <a:pt x="95206" y="3578"/>
                        </a:lnTo>
                        <a:cubicBezTo>
                          <a:pt x="95233" y="3551"/>
                          <a:pt x="95233" y="3496"/>
                          <a:pt x="95206" y="3469"/>
                        </a:cubicBezTo>
                        <a:cubicBezTo>
                          <a:pt x="95206" y="3388"/>
                          <a:pt x="95151" y="3306"/>
                          <a:pt x="95070" y="3279"/>
                        </a:cubicBezTo>
                        <a:cubicBezTo>
                          <a:pt x="95058" y="3276"/>
                          <a:pt x="95047" y="3275"/>
                          <a:pt x="95036" y="3275"/>
                        </a:cubicBezTo>
                        <a:cubicBezTo>
                          <a:pt x="94944" y="3275"/>
                          <a:pt x="94874" y="3367"/>
                          <a:pt x="94826" y="3415"/>
                        </a:cubicBezTo>
                        <a:cubicBezTo>
                          <a:pt x="94772" y="3496"/>
                          <a:pt x="94717" y="3605"/>
                          <a:pt x="94690" y="3686"/>
                        </a:cubicBezTo>
                        <a:cubicBezTo>
                          <a:pt x="94677" y="3737"/>
                          <a:pt x="94634" y="3764"/>
                          <a:pt x="94592" y="3764"/>
                        </a:cubicBezTo>
                        <a:cubicBezTo>
                          <a:pt x="94546" y="3764"/>
                          <a:pt x="94500" y="3731"/>
                          <a:pt x="94500" y="3659"/>
                        </a:cubicBezTo>
                        <a:cubicBezTo>
                          <a:pt x="94500" y="3496"/>
                          <a:pt x="94473" y="3361"/>
                          <a:pt x="94446" y="3198"/>
                        </a:cubicBezTo>
                        <a:cubicBezTo>
                          <a:pt x="94419" y="3062"/>
                          <a:pt x="94365" y="2927"/>
                          <a:pt x="94310" y="2791"/>
                        </a:cubicBezTo>
                        <a:cubicBezTo>
                          <a:pt x="94286" y="2754"/>
                          <a:pt x="94273" y="2740"/>
                          <a:pt x="94260" y="2740"/>
                        </a:cubicBezTo>
                        <a:cubicBezTo>
                          <a:pt x="94245" y="2740"/>
                          <a:pt x="94232" y="2761"/>
                          <a:pt x="94202" y="2791"/>
                        </a:cubicBezTo>
                        <a:cubicBezTo>
                          <a:pt x="94175" y="2845"/>
                          <a:pt x="94121" y="2900"/>
                          <a:pt x="94093" y="2954"/>
                        </a:cubicBezTo>
                        <a:cubicBezTo>
                          <a:pt x="94012" y="3062"/>
                          <a:pt x="93958" y="3198"/>
                          <a:pt x="93904" y="3334"/>
                        </a:cubicBezTo>
                        <a:cubicBezTo>
                          <a:pt x="93892" y="3391"/>
                          <a:pt x="93857" y="3414"/>
                          <a:pt x="93820" y="3414"/>
                        </a:cubicBezTo>
                        <a:cubicBezTo>
                          <a:pt x="93768" y="3414"/>
                          <a:pt x="93714" y="3369"/>
                          <a:pt x="93714" y="3306"/>
                        </a:cubicBezTo>
                        <a:cubicBezTo>
                          <a:pt x="93687" y="3089"/>
                          <a:pt x="93605" y="2872"/>
                          <a:pt x="93497" y="2683"/>
                        </a:cubicBezTo>
                        <a:cubicBezTo>
                          <a:pt x="93430" y="2570"/>
                          <a:pt x="93270" y="2384"/>
                          <a:pt x="93124" y="2384"/>
                        </a:cubicBezTo>
                        <a:cubicBezTo>
                          <a:pt x="93094" y="2384"/>
                          <a:pt x="93064" y="2392"/>
                          <a:pt x="93036" y="2411"/>
                        </a:cubicBezTo>
                        <a:cubicBezTo>
                          <a:pt x="92954" y="2493"/>
                          <a:pt x="92900" y="2574"/>
                          <a:pt x="92873" y="2683"/>
                        </a:cubicBezTo>
                        <a:cubicBezTo>
                          <a:pt x="92846" y="2791"/>
                          <a:pt x="92819" y="2900"/>
                          <a:pt x="92819" y="3035"/>
                        </a:cubicBezTo>
                        <a:cubicBezTo>
                          <a:pt x="92792" y="3144"/>
                          <a:pt x="92792" y="3252"/>
                          <a:pt x="92819" y="3361"/>
                        </a:cubicBezTo>
                        <a:cubicBezTo>
                          <a:pt x="92819" y="3496"/>
                          <a:pt x="92846" y="3605"/>
                          <a:pt x="92873" y="3713"/>
                        </a:cubicBezTo>
                        <a:cubicBezTo>
                          <a:pt x="92873" y="3758"/>
                          <a:pt x="92840" y="3778"/>
                          <a:pt x="92801" y="3778"/>
                        </a:cubicBezTo>
                        <a:cubicBezTo>
                          <a:pt x="92770" y="3778"/>
                          <a:pt x="92735" y="3765"/>
                          <a:pt x="92710" y="3740"/>
                        </a:cubicBezTo>
                        <a:cubicBezTo>
                          <a:pt x="92683" y="3686"/>
                          <a:pt x="92629" y="3632"/>
                          <a:pt x="92629" y="3551"/>
                        </a:cubicBezTo>
                        <a:cubicBezTo>
                          <a:pt x="92613" y="3543"/>
                          <a:pt x="92597" y="3539"/>
                          <a:pt x="92582" y="3539"/>
                        </a:cubicBezTo>
                        <a:cubicBezTo>
                          <a:pt x="92545" y="3539"/>
                          <a:pt x="92512" y="3558"/>
                          <a:pt x="92493" y="3578"/>
                        </a:cubicBezTo>
                        <a:cubicBezTo>
                          <a:pt x="92475" y="3605"/>
                          <a:pt x="92448" y="3617"/>
                          <a:pt x="92421" y="3617"/>
                        </a:cubicBezTo>
                        <a:cubicBezTo>
                          <a:pt x="92367" y="3617"/>
                          <a:pt x="92312" y="3569"/>
                          <a:pt x="92330" y="3496"/>
                        </a:cubicBezTo>
                        <a:cubicBezTo>
                          <a:pt x="92389" y="3399"/>
                          <a:pt x="92294" y="3316"/>
                          <a:pt x="92206" y="3316"/>
                        </a:cubicBezTo>
                        <a:cubicBezTo>
                          <a:pt x="92171" y="3316"/>
                          <a:pt x="92137" y="3330"/>
                          <a:pt x="92113" y="3361"/>
                        </a:cubicBezTo>
                        <a:cubicBezTo>
                          <a:pt x="92090" y="3384"/>
                          <a:pt x="92063" y="3394"/>
                          <a:pt x="92039" y="3394"/>
                        </a:cubicBezTo>
                        <a:cubicBezTo>
                          <a:pt x="91980" y="3394"/>
                          <a:pt x="91932" y="3337"/>
                          <a:pt x="91951" y="3279"/>
                        </a:cubicBezTo>
                        <a:cubicBezTo>
                          <a:pt x="91978" y="3225"/>
                          <a:pt x="91951" y="3144"/>
                          <a:pt x="91896" y="3117"/>
                        </a:cubicBezTo>
                        <a:cubicBezTo>
                          <a:pt x="91856" y="3103"/>
                          <a:pt x="91815" y="3096"/>
                          <a:pt x="91774" y="3096"/>
                        </a:cubicBezTo>
                        <a:cubicBezTo>
                          <a:pt x="91734" y="3096"/>
                          <a:pt x="91693" y="3103"/>
                          <a:pt x="91652" y="3117"/>
                        </a:cubicBezTo>
                        <a:cubicBezTo>
                          <a:pt x="91517" y="3225"/>
                          <a:pt x="91408" y="3388"/>
                          <a:pt x="91381" y="3551"/>
                        </a:cubicBezTo>
                        <a:cubicBezTo>
                          <a:pt x="91359" y="3605"/>
                          <a:pt x="91320" y="3629"/>
                          <a:pt x="91282" y="3629"/>
                        </a:cubicBezTo>
                        <a:cubicBezTo>
                          <a:pt x="91226" y="3629"/>
                          <a:pt x="91175" y="3577"/>
                          <a:pt x="91191" y="3496"/>
                        </a:cubicBezTo>
                        <a:cubicBezTo>
                          <a:pt x="91245" y="3306"/>
                          <a:pt x="91245" y="3089"/>
                          <a:pt x="91191" y="2900"/>
                        </a:cubicBezTo>
                        <a:cubicBezTo>
                          <a:pt x="91191" y="2845"/>
                          <a:pt x="91191" y="2818"/>
                          <a:pt x="91164" y="2791"/>
                        </a:cubicBezTo>
                        <a:lnTo>
                          <a:pt x="91164" y="2737"/>
                        </a:lnTo>
                        <a:cubicBezTo>
                          <a:pt x="91164" y="2710"/>
                          <a:pt x="91191" y="2655"/>
                          <a:pt x="91137" y="2628"/>
                        </a:cubicBezTo>
                        <a:cubicBezTo>
                          <a:pt x="91131" y="2625"/>
                          <a:pt x="91124" y="2624"/>
                          <a:pt x="91117" y="2624"/>
                        </a:cubicBezTo>
                        <a:cubicBezTo>
                          <a:pt x="91060" y="2624"/>
                          <a:pt x="90971" y="2713"/>
                          <a:pt x="90947" y="2737"/>
                        </a:cubicBezTo>
                        <a:cubicBezTo>
                          <a:pt x="90839" y="2845"/>
                          <a:pt x="90757" y="2981"/>
                          <a:pt x="90703" y="3117"/>
                        </a:cubicBezTo>
                        <a:cubicBezTo>
                          <a:pt x="90649" y="3279"/>
                          <a:pt x="90622" y="3442"/>
                          <a:pt x="90567" y="3605"/>
                        </a:cubicBezTo>
                        <a:cubicBezTo>
                          <a:pt x="90555" y="3643"/>
                          <a:pt x="90519" y="3663"/>
                          <a:pt x="90484" y="3663"/>
                        </a:cubicBezTo>
                        <a:cubicBezTo>
                          <a:pt x="90444" y="3663"/>
                          <a:pt x="90405" y="3636"/>
                          <a:pt x="90405" y="3578"/>
                        </a:cubicBezTo>
                        <a:cubicBezTo>
                          <a:pt x="90378" y="3496"/>
                          <a:pt x="90378" y="3415"/>
                          <a:pt x="90350" y="3334"/>
                        </a:cubicBezTo>
                        <a:cubicBezTo>
                          <a:pt x="90350" y="3252"/>
                          <a:pt x="90323" y="3198"/>
                          <a:pt x="90296" y="3117"/>
                        </a:cubicBezTo>
                        <a:cubicBezTo>
                          <a:pt x="90296" y="3198"/>
                          <a:pt x="90269" y="3252"/>
                          <a:pt x="90269" y="3334"/>
                        </a:cubicBezTo>
                        <a:lnTo>
                          <a:pt x="90269" y="3388"/>
                        </a:lnTo>
                        <a:lnTo>
                          <a:pt x="90269" y="3822"/>
                        </a:lnTo>
                        <a:cubicBezTo>
                          <a:pt x="90269" y="3862"/>
                          <a:pt x="90235" y="3883"/>
                          <a:pt x="90201" y="3883"/>
                        </a:cubicBezTo>
                        <a:cubicBezTo>
                          <a:pt x="90167" y="3883"/>
                          <a:pt x="90133" y="3862"/>
                          <a:pt x="90133" y="3822"/>
                        </a:cubicBezTo>
                        <a:cubicBezTo>
                          <a:pt x="90106" y="3713"/>
                          <a:pt x="90106" y="3578"/>
                          <a:pt x="90106" y="3469"/>
                        </a:cubicBezTo>
                        <a:cubicBezTo>
                          <a:pt x="90106" y="3388"/>
                          <a:pt x="90106" y="3306"/>
                          <a:pt x="90106" y="3225"/>
                        </a:cubicBezTo>
                        <a:cubicBezTo>
                          <a:pt x="90133" y="3171"/>
                          <a:pt x="90133" y="3117"/>
                          <a:pt x="90161" y="3062"/>
                        </a:cubicBezTo>
                        <a:cubicBezTo>
                          <a:pt x="90161" y="3062"/>
                          <a:pt x="90161" y="3035"/>
                          <a:pt x="90161" y="3008"/>
                        </a:cubicBezTo>
                        <a:cubicBezTo>
                          <a:pt x="90161" y="2954"/>
                          <a:pt x="90113" y="2927"/>
                          <a:pt x="90066" y="2927"/>
                        </a:cubicBezTo>
                        <a:cubicBezTo>
                          <a:pt x="90018" y="2927"/>
                          <a:pt x="89971" y="2954"/>
                          <a:pt x="89971" y="3008"/>
                        </a:cubicBezTo>
                        <a:cubicBezTo>
                          <a:pt x="89971" y="3075"/>
                          <a:pt x="89916" y="3124"/>
                          <a:pt x="89866" y="3124"/>
                        </a:cubicBezTo>
                        <a:cubicBezTo>
                          <a:pt x="89855" y="3124"/>
                          <a:pt x="89845" y="3121"/>
                          <a:pt x="89835" y="3117"/>
                        </a:cubicBezTo>
                        <a:cubicBezTo>
                          <a:pt x="89808" y="3089"/>
                          <a:pt x="89781" y="3062"/>
                          <a:pt x="89781" y="3008"/>
                        </a:cubicBezTo>
                        <a:cubicBezTo>
                          <a:pt x="89808" y="2818"/>
                          <a:pt x="89727" y="2601"/>
                          <a:pt x="89537" y="2466"/>
                        </a:cubicBezTo>
                        <a:cubicBezTo>
                          <a:pt x="89517" y="2446"/>
                          <a:pt x="89485" y="2427"/>
                          <a:pt x="89458" y="2427"/>
                        </a:cubicBezTo>
                        <a:cubicBezTo>
                          <a:pt x="89446" y="2427"/>
                          <a:pt x="89436" y="2431"/>
                          <a:pt x="89428" y="2438"/>
                        </a:cubicBezTo>
                        <a:cubicBezTo>
                          <a:pt x="89374" y="2493"/>
                          <a:pt x="89347" y="2547"/>
                          <a:pt x="89320" y="2601"/>
                        </a:cubicBezTo>
                        <a:cubicBezTo>
                          <a:pt x="89265" y="2710"/>
                          <a:pt x="89238" y="2818"/>
                          <a:pt x="89184" y="2927"/>
                        </a:cubicBezTo>
                        <a:cubicBezTo>
                          <a:pt x="89172" y="2974"/>
                          <a:pt x="89134" y="2996"/>
                          <a:pt x="89095" y="2996"/>
                        </a:cubicBezTo>
                        <a:cubicBezTo>
                          <a:pt x="89046" y="2996"/>
                          <a:pt x="88994" y="2960"/>
                          <a:pt x="88994" y="2900"/>
                        </a:cubicBezTo>
                        <a:cubicBezTo>
                          <a:pt x="88994" y="2683"/>
                          <a:pt x="88994" y="2438"/>
                          <a:pt x="88967" y="2221"/>
                        </a:cubicBezTo>
                        <a:cubicBezTo>
                          <a:pt x="88967" y="2086"/>
                          <a:pt x="88913" y="1977"/>
                          <a:pt x="88831" y="1869"/>
                        </a:cubicBezTo>
                        <a:cubicBezTo>
                          <a:pt x="88696" y="2059"/>
                          <a:pt x="88614" y="2276"/>
                          <a:pt x="88587" y="2520"/>
                        </a:cubicBezTo>
                        <a:cubicBezTo>
                          <a:pt x="88587" y="2574"/>
                          <a:pt x="88547" y="2601"/>
                          <a:pt x="88506" y="2601"/>
                        </a:cubicBezTo>
                        <a:cubicBezTo>
                          <a:pt x="88465" y="2601"/>
                          <a:pt x="88425" y="2574"/>
                          <a:pt x="88425" y="2520"/>
                        </a:cubicBezTo>
                        <a:cubicBezTo>
                          <a:pt x="88425" y="2411"/>
                          <a:pt x="88397" y="2303"/>
                          <a:pt x="88370" y="2194"/>
                        </a:cubicBezTo>
                        <a:cubicBezTo>
                          <a:pt x="88370" y="2167"/>
                          <a:pt x="88343" y="2140"/>
                          <a:pt x="88316" y="2113"/>
                        </a:cubicBezTo>
                        <a:cubicBezTo>
                          <a:pt x="88306" y="2108"/>
                          <a:pt x="88296" y="2106"/>
                          <a:pt x="88288" y="2106"/>
                        </a:cubicBezTo>
                        <a:cubicBezTo>
                          <a:pt x="88251" y="2106"/>
                          <a:pt x="88230" y="2145"/>
                          <a:pt x="88208" y="2167"/>
                        </a:cubicBezTo>
                        <a:cubicBezTo>
                          <a:pt x="88045" y="2276"/>
                          <a:pt x="87909" y="2438"/>
                          <a:pt x="87801" y="2601"/>
                        </a:cubicBezTo>
                        <a:cubicBezTo>
                          <a:pt x="87801" y="2628"/>
                          <a:pt x="87774" y="2628"/>
                          <a:pt x="87746" y="2628"/>
                        </a:cubicBezTo>
                        <a:cubicBezTo>
                          <a:pt x="87665" y="2683"/>
                          <a:pt x="87611" y="2737"/>
                          <a:pt x="87530" y="2791"/>
                        </a:cubicBezTo>
                        <a:cubicBezTo>
                          <a:pt x="87520" y="2796"/>
                          <a:pt x="87509" y="2798"/>
                          <a:pt x="87499" y="2798"/>
                        </a:cubicBezTo>
                        <a:cubicBezTo>
                          <a:pt x="87450" y="2798"/>
                          <a:pt x="87399" y="2750"/>
                          <a:pt x="87421" y="2683"/>
                        </a:cubicBezTo>
                        <a:cubicBezTo>
                          <a:pt x="87611" y="2493"/>
                          <a:pt x="87774" y="2276"/>
                          <a:pt x="87882" y="2059"/>
                        </a:cubicBezTo>
                        <a:cubicBezTo>
                          <a:pt x="87963" y="1842"/>
                          <a:pt x="87991" y="1625"/>
                          <a:pt x="87963" y="1381"/>
                        </a:cubicBezTo>
                        <a:cubicBezTo>
                          <a:pt x="87936" y="1299"/>
                          <a:pt x="87882" y="1191"/>
                          <a:pt x="87801" y="1137"/>
                        </a:cubicBezTo>
                        <a:cubicBezTo>
                          <a:pt x="87750" y="1103"/>
                          <a:pt x="87690" y="1080"/>
                          <a:pt x="87625" y="1080"/>
                        </a:cubicBezTo>
                        <a:cubicBezTo>
                          <a:pt x="87585" y="1080"/>
                          <a:pt x="87544" y="1089"/>
                          <a:pt x="87502" y="1109"/>
                        </a:cubicBezTo>
                        <a:cubicBezTo>
                          <a:pt x="87285" y="1245"/>
                          <a:pt x="87150" y="1435"/>
                          <a:pt x="87041" y="1679"/>
                        </a:cubicBezTo>
                        <a:cubicBezTo>
                          <a:pt x="86933" y="1896"/>
                          <a:pt x="86879" y="2140"/>
                          <a:pt x="86851" y="2384"/>
                        </a:cubicBezTo>
                        <a:cubicBezTo>
                          <a:pt x="86838" y="2438"/>
                          <a:pt x="86797" y="2466"/>
                          <a:pt x="86756" y="2466"/>
                        </a:cubicBezTo>
                        <a:cubicBezTo>
                          <a:pt x="86716" y="2466"/>
                          <a:pt x="86675" y="2438"/>
                          <a:pt x="86662" y="2384"/>
                        </a:cubicBezTo>
                        <a:cubicBezTo>
                          <a:pt x="86662" y="2194"/>
                          <a:pt x="86634" y="1977"/>
                          <a:pt x="86553" y="1787"/>
                        </a:cubicBezTo>
                        <a:cubicBezTo>
                          <a:pt x="86553" y="1733"/>
                          <a:pt x="86526" y="1706"/>
                          <a:pt x="86499" y="1652"/>
                        </a:cubicBezTo>
                        <a:cubicBezTo>
                          <a:pt x="86485" y="1638"/>
                          <a:pt x="86478" y="1632"/>
                          <a:pt x="86472" y="1632"/>
                        </a:cubicBezTo>
                        <a:cubicBezTo>
                          <a:pt x="86465" y="1632"/>
                          <a:pt x="86458" y="1638"/>
                          <a:pt x="86445" y="1652"/>
                        </a:cubicBezTo>
                        <a:cubicBezTo>
                          <a:pt x="86417" y="1733"/>
                          <a:pt x="86363" y="1815"/>
                          <a:pt x="86363" y="1896"/>
                        </a:cubicBezTo>
                        <a:cubicBezTo>
                          <a:pt x="86255" y="2221"/>
                          <a:pt x="86282" y="2601"/>
                          <a:pt x="86445" y="2927"/>
                        </a:cubicBezTo>
                        <a:cubicBezTo>
                          <a:pt x="86464" y="2984"/>
                          <a:pt x="86415" y="3042"/>
                          <a:pt x="86366" y="3042"/>
                        </a:cubicBezTo>
                        <a:cubicBezTo>
                          <a:pt x="86345" y="3042"/>
                          <a:pt x="86325" y="3032"/>
                          <a:pt x="86309" y="3008"/>
                        </a:cubicBezTo>
                        <a:cubicBezTo>
                          <a:pt x="86146" y="2737"/>
                          <a:pt x="86092" y="2438"/>
                          <a:pt x="86119" y="2113"/>
                        </a:cubicBezTo>
                        <a:cubicBezTo>
                          <a:pt x="86065" y="2004"/>
                          <a:pt x="86038" y="1896"/>
                          <a:pt x="86011" y="1787"/>
                        </a:cubicBezTo>
                        <a:cubicBezTo>
                          <a:pt x="85983" y="1652"/>
                          <a:pt x="85929" y="1570"/>
                          <a:pt x="85821" y="1489"/>
                        </a:cubicBezTo>
                        <a:cubicBezTo>
                          <a:pt x="85798" y="1455"/>
                          <a:pt x="85761" y="1440"/>
                          <a:pt x="85722" y="1440"/>
                        </a:cubicBezTo>
                        <a:cubicBezTo>
                          <a:pt x="85667" y="1440"/>
                          <a:pt x="85608" y="1469"/>
                          <a:pt x="85577" y="1516"/>
                        </a:cubicBezTo>
                        <a:cubicBezTo>
                          <a:pt x="85522" y="1598"/>
                          <a:pt x="85495" y="1679"/>
                          <a:pt x="85387" y="1706"/>
                        </a:cubicBezTo>
                        <a:cubicBezTo>
                          <a:pt x="85377" y="1711"/>
                          <a:pt x="85367" y="1713"/>
                          <a:pt x="85357" y="1713"/>
                        </a:cubicBezTo>
                        <a:cubicBezTo>
                          <a:pt x="85313" y="1713"/>
                          <a:pt x="85273" y="1669"/>
                          <a:pt x="85251" y="1625"/>
                        </a:cubicBezTo>
                        <a:cubicBezTo>
                          <a:pt x="85251" y="1462"/>
                          <a:pt x="85251" y="1326"/>
                          <a:pt x="85224" y="1164"/>
                        </a:cubicBezTo>
                        <a:cubicBezTo>
                          <a:pt x="85199" y="1114"/>
                          <a:pt x="85174" y="859"/>
                          <a:pt x="85087" y="859"/>
                        </a:cubicBezTo>
                        <a:cubicBezTo>
                          <a:pt x="85079" y="859"/>
                          <a:pt x="85070" y="861"/>
                          <a:pt x="85061" y="865"/>
                        </a:cubicBezTo>
                        <a:cubicBezTo>
                          <a:pt x="84953" y="920"/>
                          <a:pt x="84926" y="1109"/>
                          <a:pt x="84926" y="1191"/>
                        </a:cubicBezTo>
                        <a:cubicBezTo>
                          <a:pt x="84926" y="1353"/>
                          <a:pt x="84926" y="1489"/>
                          <a:pt x="84953" y="1625"/>
                        </a:cubicBezTo>
                        <a:cubicBezTo>
                          <a:pt x="84970" y="1693"/>
                          <a:pt x="84902" y="1750"/>
                          <a:pt x="84842" y="1750"/>
                        </a:cubicBezTo>
                        <a:cubicBezTo>
                          <a:pt x="84806" y="1750"/>
                          <a:pt x="84773" y="1730"/>
                          <a:pt x="84763" y="1679"/>
                        </a:cubicBezTo>
                        <a:cubicBezTo>
                          <a:pt x="84736" y="1543"/>
                          <a:pt x="84681" y="1326"/>
                          <a:pt x="84573" y="1299"/>
                        </a:cubicBezTo>
                        <a:cubicBezTo>
                          <a:pt x="84559" y="1296"/>
                          <a:pt x="84545" y="1295"/>
                          <a:pt x="84533" y="1295"/>
                        </a:cubicBezTo>
                        <a:cubicBezTo>
                          <a:pt x="84426" y="1295"/>
                          <a:pt x="84377" y="1392"/>
                          <a:pt x="84329" y="1489"/>
                        </a:cubicBezTo>
                        <a:cubicBezTo>
                          <a:pt x="84302" y="1625"/>
                          <a:pt x="84302" y="1760"/>
                          <a:pt x="84329" y="1896"/>
                        </a:cubicBezTo>
                        <a:cubicBezTo>
                          <a:pt x="84356" y="1977"/>
                          <a:pt x="84383" y="2059"/>
                          <a:pt x="84437" y="2113"/>
                        </a:cubicBezTo>
                        <a:cubicBezTo>
                          <a:pt x="84437" y="2167"/>
                          <a:pt x="84465" y="2194"/>
                          <a:pt x="84492" y="2221"/>
                        </a:cubicBezTo>
                        <a:lnTo>
                          <a:pt x="84519" y="2249"/>
                        </a:lnTo>
                        <a:cubicBezTo>
                          <a:pt x="84526" y="2241"/>
                          <a:pt x="84535" y="2238"/>
                          <a:pt x="84545" y="2238"/>
                        </a:cubicBezTo>
                        <a:cubicBezTo>
                          <a:pt x="84571" y="2238"/>
                          <a:pt x="84600" y="2263"/>
                          <a:pt x="84600" y="2303"/>
                        </a:cubicBezTo>
                        <a:cubicBezTo>
                          <a:pt x="84600" y="2375"/>
                          <a:pt x="84552" y="2411"/>
                          <a:pt x="84496" y="2411"/>
                        </a:cubicBezTo>
                        <a:cubicBezTo>
                          <a:pt x="84468" y="2411"/>
                          <a:pt x="84437" y="2402"/>
                          <a:pt x="84410" y="2384"/>
                        </a:cubicBezTo>
                        <a:cubicBezTo>
                          <a:pt x="84302" y="2330"/>
                          <a:pt x="84248" y="2221"/>
                          <a:pt x="84193" y="2113"/>
                        </a:cubicBezTo>
                        <a:cubicBezTo>
                          <a:pt x="84112" y="1896"/>
                          <a:pt x="84085" y="1679"/>
                          <a:pt x="84139" y="1435"/>
                        </a:cubicBezTo>
                        <a:cubicBezTo>
                          <a:pt x="84139" y="1381"/>
                          <a:pt x="84166" y="1326"/>
                          <a:pt x="84193" y="1272"/>
                        </a:cubicBezTo>
                        <a:cubicBezTo>
                          <a:pt x="84193" y="1272"/>
                          <a:pt x="84193" y="1245"/>
                          <a:pt x="84193" y="1245"/>
                        </a:cubicBezTo>
                        <a:cubicBezTo>
                          <a:pt x="84193" y="1218"/>
                          <a:pt x="84193" y="1164"/>
                          <a:pt x="84166" y="1164"/>
                        </a:cubicBezTo>
                        <a:cubicBezTo>
                          <a:pt x="84112" y="1164"/>
                          <a:pt x="84058" y="1191"/>
                          <a:pt x="84031" y="1218"/>
                        </a:cubicBezTo>
                        <a:cubicBezTo>
                          <a:pt x="84003" y="1245"/>
                          <a:pt x="83976" y="1299"/>
                          <a:pt x="83922" y="1326"/>
                        </a:cubicBezTo>
                        <a:cubicBezTo>
                          <a:pt x="83908" y="1347"/>
                          <a:pt x="83890" y="1355"/>
                          <a:pt x="83870" y="1355"/>
                        </a:cubicBezTo>
                        <a:cubicBezTo>
                          <a:pt x="83812" y="1355"/>
                          <a:pt x="83746" y="1279"/>
                          <a:pt x="83786" y="1218"/>
                        </a:cubicBezTo>
                        <a:cubicBezTo>
                          <a:pt x="83841" y="1164"/>
                          <a:pt x="83841" y="1055"/>
                          <a:pt x="83841" y="974"/>
                        </a:cubicBezTo>
                        <a:cubicBezTo>
                          <a:pt x="83814" y="892"/>
                          <a:pt x="83786" y="811"/>
                          <a:pt x="83705" y="784"/>
                        </a:cubicBezTo>
                        <a:cubicBezTo>
                          <a:pt x="83657" y="752"/>
                          <a:pt x="83610" y="739"/>
                          <a:pt x="83562" y="739"/>
                        </a:cubicBezTo>
                        <a:cubicBezTo>
                          <a:pt x="83528" y="739"/>
                          <a:pt x="83495" y="746"/>
                          <a:pt x="83461" y="757"/>
                        </a:cubicBezTo>
                        <a:cubicBezTo>
                          <a:pt x="83434" y="757"/>
                          <a:pt x="83380" y="784"/>
                          <a:pt x="83352" y="811"/>
                        </a:cubicBezTo>
                        <a:cubicBezTo>
                          <a:pt x="83325" y="838"/>
                          <a:pt x="83271" y="865"/>
                          <a:pt x="83271" y="892"/>
                        </a:cubicBezTo>
                        <a:lnTo>
                          <a:pt x="83271" y="1001"/>
                        </a:lnTo>
                        <a:cubicBezTo>
                          <a:pt x="83271" y="1218"/>
                          <a:pt x="83135" y="1435"/>
                          <a:pt x="82918" y="1516"/>
                        </a:cubicBezTo>
                        <a:cubicBezTo>
                          <a:pt x="82907" y="1524"/>
                          <a:pt x="82896" y="1527"/>
                          <a:pt x="82885" y="1527"/>
                        </a:cubicBezTo>
                        <a:cubicBezTo>
                          <a:pt x="82818" y="1527"/>
                          <a:pt x="82771" y="1400"/>
                          <a:pt x="82864" y="1353"/>
                        </a:cubicBezTo>
                        <a:cubicBezTo>
                          <a:pt x="83081" y="1245"/>
                          <a:pt x="83054" y="947"/>
                          <a:pt x="83054" y="757"/>
                        </a:cubicBezTo>
                        <a:cubicBezTo>
                          <a:pt x="83081" y="513"/>
                          <a:pt x="83000" y="269"/>
                          <a:pt x="82864" y="79"/>
                        </a:cubicBezTo>
                        <a:cubicBezTo>
                          <a:pt x="82817" y="23"/>
                          <a:pt x="82767" y="0"/>
                          <a:pt x="8271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" name="Google Shape;357;p31"/>
                  <p:cNvSpPr/>
                  <p:nvPr/>
                </p:nvSpPr>
                <p:spPr>
                  <a:xfrm>
                    <a:off x="1205075" y="3110400"/>
                    <a:ext cx="2490000" cy="156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600" h="62500" extrusionOk="0">
                        <a:moveTo>
                          <a:pt x="82974" y="128"/>
                        </a:moveTo>
                        <a:cubicBezTo>
                          <a:pt x="83018" y="128"/>
                          <a:pt x="83064" y="147"/>
                          <a:pt x="83108" y="191"/>
                        </a:cubicBezTo>
                        <a:cubicBezTo>
                          <a:pt x="83244" y="380"/>
                          <a:pt x="83325" y="625"/>
                          <a:pt x="83298" y="869"/>
                        </a:cubicBezTo>
                        <a:cubicBezTo>
                          <a:pt x="83298" y="1086"/>
                          <a:pt x="83325" y="1384"/>
                          <a:pt x="83108" y="1492"/>
                        </a:cubicBezTo>
                        <a:cubicBezTo>
                          <a:pt x="83034" y="1542"/>
                          <a:pt x="83072" y="1659"/>
                          <a:pt x="83141" y="1659"/>
                        </a:cubicBezTo>
                        <a:cubicBezTo>
                          <a:pt x="83148" y="1659"/>
                          <a:pt x="83155" y="1658"/>
                          <a:pt x="83162" y="1655"/>
                        </a:cubicBezTo>
                        <a:cubicBezTo>
                          <a:pt x="83379" y="1547"/>
                          <a:pt x="83515" y="1357"/>
                          <a:pt x="83515" y="1113"/>
                        </a:cubicBezTo>
                        <a:lnTo>
                          <a:pt x="83515" y="1031"/>
                        </a:lnTo>
                        <a:cubicBezTo>
                          <a:pt x="83515" y="977"/>
                          <a:pt x="83569" y="950"/>
                          <a:pt x="83596" y="923"/>
                        </a:cubicBezTo>
                        <a:cubicBezTo>
                          <a:pt x="83624" y="896"/>
                          <a:pt x="83678" y="896"/>
                          <a:pt x="83705" y="869"/>
                        </a:cubicBezTo>
                        <a:cubicBezTo>
                          <a:pt x="83739" y="857"/>
                          <a:pt x="83772" y="851"/>
                          <a:pt x="83806" y="851"/>
                        </a:cubicBezTo>
                        <a:cubicBezTo>
                          <a:pt x="83854" y="851"/>
                          <a:pt x="83901" y="864"/>
                          <a:pt x="83949" y="896"/>
                        </a:cubicBezTo>
                        <a:cubicBezTo>
                          <a:pt x="84030" y="950"/>
                          <a:pt x="84085" y="1004"/>
                          <a:pt x="84085" y="1086"/>
                        </a:cubicBezTo>
                        <a:cubicBezTo>
                          <a:pt x="84112" y="1194"/>
                          <a:pt x="84085" y="1276"/>
                          <a:pt x="84030" y="1357"/>
                        </a:cubicBezTo>
                        <a:cubicBezTo>
                          <a:pt x="83990" y="1418"/>
                          <a:pt x="84056" y="1494"/>
                          <a:pt x="84114" y="1494"/>
                        </a:cubicBezTo>
                        <a:cubicBezTo>
                          <a:pt x="84134" y="1494"/>
                          <a:pt x="84152" y="1486"/>
                          <a:pt x="84166" y="1465"/>
                        </a:cubicBezTo>
                        <a:cubicBezTo>
                          <a:pt x="84220" y="1411"/>
                          <a:pt x="84247" y="1384"/>
                          <a:pt x="84302" y="1330"/>
                        </a:cubicBezTo>
                        <a:cubicBezTo>
                          <a:pt x="84329" y="1330"/>
                          <a:pt x="84383" y="1276"/>
                          <a:pt x="84410" y="1276"/>
                        </a:cubicBezTo>
                        <a:cubicBezTo>
                          <a:pt x="84437" y="1276"/>
                          <a:pt x="84464" y="1330"/>
                          <a:pt x="84464" y="1357"/>
                        </a:cubicBezTo>
                        <a:cubicBezTo>
                          <a:pt x="84464" y="1384"/>
                          <a:pt x="84464" y="1384"/>
                          <a:pt x="84464" y="1411"/>
                        </a:cubicBezTo>
                        <a:cubicBezTo>
                          <a:pt x="84437" y="1438"/>
                          <a:pt x="84410" y="1492"/>
                          <a:pt x="84383" y="1547"/>
                        </a:cubicBezTo>
                        <a:cubicBezTo>
                          <a:pt x="84329" y="1791"/>
                          <a:pt x="84356" y="2035"/>
                          <a:pt x="84464" y="2225"/>
                        </a:cubicBezTo>
                        <a:cubicBezTo>
                          <a:pt x="84492" y="2333"/>
                          <a:pt x="84573" y="2442"/>
                          <a:pt x="84654" y="2496"/>
                        </a:cubicBezTo>
                        <a:cubicBezTo>
                          <a:pt x="84681" y="2514"/>
                          <a:pt x="84712" y="2523"/>
                          <a:pt x="84740" y="2523"/>
                        </a:cubicBezTo>
                        <a:cubicBezTo>
                          <a:pt x="84796" y="2523"/>
                          <a:pt x="84844" y="2487"/>
                          <a:pt x="84844" y="2415"/>
                        </a:cubicBezTo>
                        <a:cubicBezTo>
                          <a:pt x="84844" y="2375"/>
                          <a:pt x="84815" y="2350"/>
                          <a:pt x="84789" y="2350"/>
                        </a:cubicBezTo>
                        <a:cubicBezTo>
                          <a:pt x="84779" y="2350"/>
                          <a:pt x="84770" y="2353"/>
                          <a:pt x="84763" y="2360"/>
                        </a:cubicBezTo>
                        <a:lnTo>
                          <a:pt x="84736" y="2333"/>
                        </a:lnTo>
                        <a:cubicBezTo>
                          <a:pt x="84709" y="2306"/>
                          <a:pt x="84681" y="2279"/>
                          <a:pt x="84681" y="2252"/>
                        </a:cubicBezTo>
                        <a:cubicBezTo>
                          <a:pt x="84627" y="2171"/>
                          <a:pt x="84600" y="2116"/>
                          <a:pt x="84600" y="2035"/>
                        </a:cubicBezTo>
                        <a:cubicBezTo>
                          <a:pt x="84546" y="1899"/>
                          <a:pt x="84546" y="1737"/>
                          <a:pt x="84600" y="1601"/>
                        </a:cubicBezTo>
                        <a:cubicBezTo>
                          <a:pt x="84624" y="1504"/>
                          <a:pt x="84692" y="1407"/>
                          <a:pt x="84784" y="1407"/>
                        </a:cubicBezTo>
                        <a:cubicBezTo>
                          <a:pt x="84794" y="1407"/>
                          <a:pt x="84806" y="1408"/>
                          <a:pt x="84817" y="1411"/>
                        </a:cubicBezTo>
                        <a:cubicBezTo>
                          <a:pt x="84925" y="1438"/>
                          <a:pt x="85007" y="1655"/>
                          <a:pt x="85034" y="1791"/>
                        </a:cubicBezTo>
                        <a:cubicBezTo>
                          <a:pt x="85034" y="1846"/>
                          <a:pt x="85065" y="1869"/>
                          <a:pt x="85100" y="1869"/>
                        </a:cubicBezTo>
                        <a:cubicBezTo>
                          <a:pt x="85152" y="1869"/>
                          <a:pt x="85213" y="1817"/>
                          <a:pt x="85197" y="1737"/>
                        </a:cubicBezTo>
                        <a:cubicBezTo>
                          <a:pt x="85197" y="1601"/>
                          <a:pt x="85170" y="1465"/>
                          <a:pt x="85170" y="1330"/>
                        </a:cubicBezTo>
                        <a:cubicBezTo>
                          <a:pt x="85170" y="1221"/>
                          <a:pt x="85197" y="1031"/>
                          <a:pt x="85332" y="977"/>
                        </a:cubicBezTo>
                        <a:cubicBezTo>
                          <a:pt x="85341" y="973"/>
                          <a:pt x="85349" y="971"/>
                          <a:pt x="85357" y="971"/>
                        </a:cubicBezTo>
                        <a:cubicBezTo>
                          <a:pt x="85441" y="971"/>
                          <a:pt x="85443" y="1228"/>
                          <a:pt x="85468" y="1303"/>
                        </a:cubicBezTo>
                        <a:cubicBezTo>
                          <a:pt x="85495" y="1438"/>
                          <a:pt x="85522" y="1574"/>
                          <a:pt x="85522" y="1737"/>
                        </a:cubicBezTo>
                        <a:cubicBezTo>
                          <a:pt x="85522" y="1781"/>
                          <a:pt x="85558" y="1825"/>
                          <a:pt x="85601" y="1825"/>
                        </a:cubicBezTo>
                        <a:cubicBezTo>
                          <a:pt x="85611" y="1825"/>
                          <a:pt x="85621" y="1823"/>
                          <a:pt x="85631" y="1818"/>
                        </a:cubicBezTo>
                        <a:cubicBezTo>
                          <a:pt x="85739" y="1818"/>
                          <a:pt x="85793" y="1709"/>
                          <a:pt x="85848" y="1628"/>
                        </a:cubicBezTo>
                        <a:cubicBezTo>
                          <a:pt x="85878" y="1583"/>
                          <a:pt x="85924" y="1563"/>
                          <a:pt x="85973" y="1563"/>
                        </a:cubicBezTo>
                        <a:cubicBezTo>
                          <a:pt x="86013" y="1563"/>
                          <a:pt x="86055" y="1577"/>
                          <a:pt x="86092" y="1601"/>
                        </a:cubicBezTo>
                        <a:cubicBezTo>
                          <a:pt x="86173" y="1682"/>
                          <a:pt x="86227" y="1791"/>
                          <a:pt x="86255" y="1899"/>
                        </a:cubicBezTo>
                        <a:cubicBezTo>
                          <a:pt x="86282" y="2008"/>
                          <a:pt x="86309" y="2116"/>
                          <a:pt x="86363" y="2225"/>
                        </a:cubicBezTo>
                        <a:cubicBezTo>
                          <a:pt x="86336" y="2550"/>
                          <a:pt x="86417" y="2849"/>
                          <a:pt x="86553" y="3120"/>
                        </a:cubicBezTo>
                        <a:cubicBezTo>
                          <a:pt x="86571" y="3156"/>
                          <a:pt x="86598" y="3171"/>
                          <a:pt x="86624" y="3171"/>
                        </a:cubicBezTo>
                        <a:cubicBezTo>
                          <a:pt x="86676" y="3171"/>
                          <a:pt x="86725" y="3111"/>
                          <a:pt x="86689" y="3039"/>
                        </a:cubicBezTo>
                        <a:cubicBezTo>
                          <a:pt x="86553" y="2713"/>
                          <a:pt x="86526" y="2360"/>
                          <a:pt x="86607" y="2008"/>
                        </a:cubicBezTo>
                        <a:cubicBezTo>
                          <a:pt x="86634" y="1926"/>
                          <a:pt x="86661" y="1845"/>
                          <a:pt x="86689" y="1791"/>
                        </a:cubicBezTo>
                        <a:cubicBezTo>
                          <a:pt x="86702" y="1764"/>
                          <a:pt x="86716" y="1750"/>
                          <a:pt x="86726" y="1750"/>
                        </a:cubicBezTo>
                        <a:cubicBezTo>
                          <a:pt x="86736" y="1750"/>
                          <a:pt x="86743" y="1764"/>
                          <a:pt x="86743" y="1791"/>
                        </a:cubicBezTo>
                        <a:cubicBezTo>
                          <a:pt x="86770" y="1818"/>
                          <a:pt x="86797" y="1872"/>
                          <a:pt x="86797" y="1899"/>
                        </a:cubicBezTo>
                        <a:cubicBezTo>
                          <a:pt x="86878" y="2089"/>
                          <a:pt x="86906" y="2306"/>
                          <a:pt x="86906" y="2496"/>
                        </a:cubicBezTo>
                        <a:cubicBezTo>
                          <a:pt x="86919" y="2550"/>
                          <a:pt x="86967" y="2577"/>
                          <a:pt x="87011" y="2577"/>
                        </a:cubicBezTo>
                        <a:cubicBezTo>
                          <a:pt x="87055" y="2577"/>
                          <a:pt x="87095" y="2550"/>
                          <a:pt x="87095" y="2496"/>
                        </a:cubicBezTo>
                        <a:cubicBezTo>
                          <a:pt x="87123" y="2252"/>
                          <a:pt x="87177" y="2008"/>
                          <a:pt x="87285" y="1791"/>
                        </a:cubicBezTo>
                        <a:cubicBezTo>
                          <a:pt x="87394" y="1574"/>
                          <a:pt x="87557" y="1357"/>
                          <a:pt x="87746" y="1248"/>
                        </a:cubicBezTo>
                        <a:cubicBezTo>
                          <a:pt x="87801" y="1221"/>
                          <a:pt x="87855" y="1208"/>
                          <a:pt x="87909" y="1208"/>
                        </a:cubicBezTo>
                        <a:cubicBezTo>
                          <a:pt x="87963" y="1208"/>
                          <a:pt x="88018" y="1221"/>
                          <a:pt x="88072" y="1248"/>
                        </a:cubicBezTo>
                        <a:cubicBezTo>
                          <a:pt x="88153" y="1330"/>
                          <a:pt x="88180" y="1411"/>
                          <a:pt x="88207" y="1520"/>
                        </a:cubicBezTo>
                        <a:cubicBezTo>
                          <a:pt x="88262" y="1737"/>
                          <a:pt x="88235" y="1981"/>
                          <a:pt x="88126" y="2171"/>
                        </a:cubicBezTo>
                        <a:cubicBezTo>
                          <a:pt x="88018" y="2415"/>
                          <a:pt x="87855" y="2632"/>
                          <a:pt x="87692" y="2822"/>
                        </a:cubicBezTo>
                        <a:cubicBezTo>
                          <a:pt x="87648" y="2866"/>
                          <a:pt x="87694" y="2910"/>
                          <a:pt x="87742" y="2910"/>
                        </a:cubicBezTo>
                        <a:cubicBezTo>
                          <a:pt x="87753" y="2910"/>
                          <a:pt x="87764" y="2908"/>
                          <a:pt x="87774" y="2903"/>
                        </a:cubicBezTo>
                        <a:cubicBezTo>
                          <a:pt x="87855" y="2876"/>
                          <a:pt x="87936" y="2822"/>
                          <a:pt x="87990" y="2740"/>
                        </a:cubicBezTo>
                        <a:cubicBezTo>
                          <a:pt x="88018" y="2740"/>
                          <a:pt x="88045" y="2740"/>
                          <a:pt x="88045" y="2713"/>
                        </a:cubicBezTo>
                        <a:cubicBezTo>
                          <a:pt x="88180" y="2550"/>
                          <a:pt x="88289" y="2415"/>
                          <a:pt x="88452" y="2279"/>
                        </a:cubicBezTo>
                        <a:cubicBezTo>
                          <a:pt x="88479" y="2252"/>
                          <a:pt x="88533" y="2225"/>
                          <a:pt x="88560" y="2225"/>
                        </a:cubicBezTo>
                        <a:cubicBezTo>
                          <a:pt x="88587" y="2252"/>
                          <a:pt x="88614" y="2306"/>
                          <a:pt x="88614" y="2333"/>
                        </a:cubicBezTo>
                        <a:cubicBezTo>
                          <a:pt x="88669" y="2415"/>
                          <a:pt x="88669" y="2523"/>
                          <a:pt x="88669" y="2632"/>
                        </a:cubicBezTo>
                        <a:cubicBezTo>
                          <a:pt x="88669" y="2686"/>
                          <a:pt x="88709" y="2713"/>
                          <a:pt x="88753" y="2713"/>
                        </a:cubicBezTo>
                        <a:cubicBezTo>
                          <a:pt x="88797" y="2713"/>
                          <a:pt x="88845" y="2686"/>
                          <a:pt x="88858" y="2632"/>
                        </a:cubicBezTo>
                        <a:cubicBezTo>
                          <a:pt x="88886" y="2415"/>
                          <a:pt x="88940" y="2198"/>
                          <a:pt x="89075" y="1981"/>
                        </a:cubicBezTo>
                        <a:cubicBezTo>
                          <a:pt x="89157" y="2089"/>
                          <a:pt x="89211" y="2198"/>
                          <a:pt x="89211" y="2333"/>
                        </a:cubicBezTo>
                        <a:cubicBezTo>
                          <a:pt x="89238" y="2550"/>
                          <a:pt x="89238" y="2794"/>
                          <a:pt x="89265" y="3039"/>
                        </a:cubicBezTo>
                        <a:cubicBezTo>
                          <a:pt x="89265" y="3087"/>
                          <a:pt x="89324" y="3126"/>
                          <a:pt x="89377" y="3126"/>
                        </a:cubicBezTo>
                        <a:cubicBezTo>
                          <a:pt x="89412" y="3126"/>
                          <a:pt x="89444" y="3109"/>
                          <a:pt x="89455" y="3066"/>
                        </a:cubicBezTo>
                        <a:cubicBezTo>
                          <a:pt x="89482" y="2930"/>
                          <a:pt x="89509" y="2822"/>
                          <a:pt x="89564" y="2713"/>
                        </a:cubicBezTo>
                        <a:cubicBezTo>
                          <a:pt x="89591" y="2659"/>
                          <a:pt x="89618" y="2605"/>
                          <a:pt x="89672" y="2577"/>
                        </a:cubicBezTo>
                        <a:cubicBezTo>
                          <a:pt x="89681" y="2568"/>
                          <a:pt x="89693" y="2565"/>
                          <a:pt x="89706" y="2565"/>
                        </a:cubicBezTo>
                        <a:cubicBezTo>
                          <a:pt x="89732" y="2565"/>
                          <a:pt x="89763" y="2577"/>
                          <a:pt x="89781" y="2577"/>
                        </a:cubicBezTo>
                        <a:cubicBezTo>
                          <a:pt x="89971" y="2713"/>
                          <a:pt x="90052" y="2930"/>
                          <a:pt x="90025" y="3147"/>
                        </a:cubicBezTo>
                        <a:cubicBezTo>
                          <a:pt x="90025" y="3211"/>
                          <a:pt x="90067" y="3239"/>
                          <a:pt x="90115" y="3239"/>
                        </a:cubicBezTo>
                        <a:cubicBezTo>
                          <a:pt x="90168" y="3239"/>
                          <a:pt x="90227" y="3204"/>
                          <a:pt x="90242" y="3147"/>
                        </a:cubicBezTo>
                        <a:cubicBezTo>
                          <a:pt x="90242" y="3093"/>
                          <a:pt x="90282" y="3066"/>
                          <a:pt x="90323" y="3066"/>
                        </a:cubicBezTo>
                        <a:cubicBezTo>
                          <a:pt x="90364" y="3066"/>
                          <a:pt x="90405" y="3093"/>
                          <a:pt x="90405" y="3147"/>
                        </a:cubicBezTo>
                        <a:cubicBezTo>
                          <a:pt x="90405" y="3147"/>
                          <a:pt x="90405" y="3174"/>
                          <a:pt x="90405" y="3174"/>
                        </a:cubicBezTo>
                        <a:cubicBezTo>
                          <a:pt x="90377" y="3228"/>
                          <a:pt x="90377" y="3283"/>
                          <a:pt x="90377" y="3337"/>
                        </a:cubicBezTo>
                        <a:cubicBezTo>
                          <a:pt x="90350" y="3554"/>
                          <a:pt x="90350" y="3744"/>
                          <a:pt x="90377" y="3934"/>
                        </a:cubicBezTo>
                        <a:cubicBezTo>
                          <a:pt x="90377" y="3974"/>
                          <a:pt x="90411" y="3995"/>
                          <a:pt x="90445" y="3995"/>
                        </a:cubicBezTo>
                        <a:cubicBezTo>
                          <a:pt x="90479" y="3995"/>
                          <a:pt x="90513" y="3974"/>
                          <a:pt x="90513" y="3934"/>
                        </a:cubicBezTo>
                        <a:lnTo>
                          <a:pt x="90513" y="3445"/>
                        </a:lnTo>
                        <a:cubicBezTo>
                          <a:pt x="90513" y="3364"/>
                          <a:pt x="90540" y="3310"/>
                          <a:pt x="90540" y="3228"/>
                        </a:cubicBezTo>
                        <a:cubicBezTo>
                          <a:pt x="90594" y="3391"/>
                          <a:pt x="90622" y="3554"/>
                          <a:pt x="90649" y="3690"/>
                        </a:cubicBezTo>
                        <a:cubicBezTo>
                          <a:pt x="90649" y="3750"/>
                          <a:pt x="90691" y="3786"/>
                          <a:pt x="90734" y="3786"/>
                        </a:cubicBezTo>
                        <a:cubicBezTo>
                          <a:pt x="90767" y="3786"/>
                          <a:pt x="90799" y="3764"/>
                          <a:pt x="90811" y="3717"/>
                        </a:cubicBezTo>
                        <a:cubicBezTo>
                          <a:pt x="90866" y="3418"/>
                          <a:pt x="91001" y="3093"/>
                          <a:pt x="91191" y="2849"/>
                        </a:cubicBezTo>
                        <a:cubicBezTo>
                          <a:pt x="91214" y="2825"/>
                          <a:pt x="91298" y="2762"/>
                          <a:pt x="91355" y="2762"/>
                        </a:cubicBezTo>
                        <a:cubicBezTo>
                          <a:pt x="91365" y="2762"/>
                          <a:pt x="91373" y="2764"/>
                          <a:pt x="91381" y="2767"/>
                        </a:cubicBezTo>
                        <a:cubicBezTo>
                          <a:pt x="91435" y="2767"/>
                          <a:pt x="91408" y="2822"/>
                          <a:pt x="91408" y="2849"/>
                        </a:cubicBezTo>
                        <a:cubicBezTo>
                          <a:pt x="91435" y="2903"/>
                          <a:pt x="91435" y="2957"/>
                          <a:pt x="91435" y="3011"/>
                        </a:cubicBezTo>
                        <a:cubicBezTo>
                          <a:pt x="91489" y="3201"/>
                          <a:pt x="91489" y="3418"/>
                          <a:pt x="91435" y="3635"/>
                        </a:cubicBezTo>
                        <a:cubicBezTo>
                          <a:pt x="91418" y="3702"/>
                          <a:pt x="91485" y="3749"/>
                          <a:pt x="91544" y="3749"/>
                        </a:cubicBezTo>
                        <a:cubicBezTo>
                          <a:pt x="91581" y="3749"/>
                          <a:pt x="91615" y="3731"/>
                          <a:pt x="91625" y="3690"/>
                        </a:cubicBezTo>
                        <a:cubicBezTo>
                          <a:pt x="91652" y="3500"/>
                          <a:pt x="91761" y="3337"/>
                          <a:pt x="91923" y="3228"/>
                        </a:cubicBezTo>
                        <a:cubicBezTo>
                          <a:pt x="91951" y="3215"/>
                          <a:pt x="91984" y="3208"/>
                          <a:pt x="92022" y="3208"/>
                        </a:cubicBezTo>
                        <a:cubicBezTo>
                          <a:pt x="92059" y="3208"/>
                          <a:pt x="92100" y="3215"/>
                          <a:pt x="92140" y="3228"/>
                        </a:cubicBezTo>
                        <a:cubicBezTo>
                          <a:pt x="92195" y="3283"/>
                          <a:pt x="92222" y="3337"/>
                          <a:pt x="92195" y="3391"/>
                        </a:cubicBezTo>
                        <a:cubicBezTo>
                          <a:pt x="92195" y="3471"/>
                          <a:pt x="92253" y="3521"/>
                          <a:pt x="92305" y="3521"/>
                        </a:cubicBezTo>
                        <a:cubicBezTo>
                          <a:pt x="92324" y="3521"/>
                          <a:pt x="92343" y="3514"/>
                          <a:pt x="92357" y="3500"/>
                        </a:cubicBezTo>
                        <a:cubicBezTo>
                          <a:pt x="92392" y="3457"/>
                          <a:pt x="92434" y="3438"/>
                          <a:pt x="92474" y="3438"/>
                        </a:cubicBezTo>
                        <a:cubicBezTo>
                          <a:pt x="92559" y="3438"/>
                          <a:pt x="92630" y="3524"/>
                          <a:pt x="92574" y="3635"/>
                        </a:cubicBezTo>
                        <a:cubicBezTo>
                          <a:pt x="92557" y="3689"/>
                          <a:pt x="92620" y="3742"/>
                          <a:pt x="92682" y="3742"/>
                        </a:cubicBezTo>
                        <a:cubicBezTo>
                          <a:pt x="92714" y="3742"/>
                          <a:pt x="92746" y="3727"/>
                          <a:pt x="92764" y="3690"/>
                        </a:cubicBezTo>
                        <a:cubicBezTo>
                          <a:pt x="92783" y="3670"/>
                          <a:pt x="92816" y="3651"/>
                          <a:pt x="92843" y="3651"/>
                        </a:cubicBezTo>
                        <a:cubicBezTo>
                          <a:pt x="92855" y="3651"/>
                          <a:pt x="92865" y="3654"/>
                          <a:pt x="92873" y="3662"/>
                        </a:cubicBezTo>
                        <a:cubicBezTo>
                          <a:pt x="92900" y="3744"/>
                          <a:pt x="92927" y="3798"/>
                          <a:pt x="92954" y="3852"/>
                        </a:cubicBezTo>
                        <a:cubicBezTo>
                          <a:pt x="92977" y="3886"/>
                          <a:pt x="93009" y="3901"/>
                          <a:pt x="93039" y="3901"/>
                        </a:cubicBezTo>
                        <a:cubicBezTo>
                          <a:pt x="93080" y="3901"/>
                          <a:pt x="93117" y="3872"/>
                          <a:pt x="93117" y="3825"/>
                        </a:cubicBezTo>
                        <a:cubicBezTo>
                          <a:pt x="93117" y="3744"/>
                          <a:pt x="93090" y="3608"/>
                          <a:pt x="93063" y="3473"/>
                        </a:cubicBezTo>
                        <a:cubicBezTo>
                          <a:pt x="93063" y="3364"/>
                          <a:pt x="93063" y="3256"/>
                          <a:pt x="93063" y="3147"/>
                        </a:cubicBezTo>
                        <a:cubicBezTo>
                          <a:pt x="93063" y="3039"/>
                          <a:pt x="93090" y="2930"/>
                          <a:pt x="93117" y="2794"/>
                        </a:cubicBezTo>
                        <a:cubicBezTo>
                          <a:pt x="93144" y="2713"/>
                          <a:pt x="93198" y="2605"/>
                          <a:pt x="93280" y="2550"/>
                        </a:cubicBezTo>
                        <a:cubicBezTo>
                          <a:pt x="93319" y="2522"/>
                          <a:pt x="93358" y="2511"/>
                          <a:pt x="93396" y="2511"/>
                        </a:cubicBezTo>
                        <a:cubicBezTo>
                          <a:pt x="93543" y="2511"/>
                          <a:pt x="93676" y="2687"/>
                          <a:pt x="93741" y="2794"/>
                        </a:cubicBezTo>
                        <a:cubicBezTo>
                          <a:pt x="93876" y="2984"/>
                          <a:pt x="93931" y="3201"/>
                          <a:pt x="93958" y="3418"/>
                        </a:cubicBezTo>
                        <a:cubicBezTo>
                          <a:pt x="93958" y="3481"/>
                          <a:pt x="94022" y="3526"/>
                          <a:pt x="94080" y="3526"/>
                        </a:cubicBezTo>
                        <a:cubicBezTo>
                          <a:pt x="94123" y="3526"/>
                          <a:pt x="94163" y="3502"/>
                          <a:pt x="94175" y="3445"/>
                        </a:cubicBezTo>
                        <a:cubicBezTo>
                          <a:pt x="94202" y="3310"/>
                          <a:pt x="94256" y="3174"/>
                          <a:pt x="94337" y="3066"/>
                        </a:cubicBezTo>
                        <a:cubicBezTo>
                          <a:pt x="94392" y="3011"/>
                          <a:pt x="94419" y="2957"/>
                          <a:pt x="94473" y="2903"/>
                        </a:cubicBezTo>
                        <a:cubicBezTo>
                          <a:pt x="94500" y="2876"/>
                          <a:pt x="94514" y="2862"/>
                          <a:pt x="94524" y="2862"/>
                        </a:cubicBezTo>
                        <a:cubicBezTo>
                          <a:pt x="94534" y="2862"/>
                          <a:pt x="94541" y="2876"/>
                          <a:pt x="94554" y="2903"/>
                        </a:cubicBezTo>
                        <a:cubicBezTo>
                          <a:pt x="94609" y="3039"/>
                          <a:pt x="94663" y="3174"/>
                          <a:pt x="94690" y="3310"/>
                        </a:cubicBezTo>
                        <a:cubicBezTo>
                          <a:pt x="94717" y="3473"/>
                          <a:pt x="94744" y="3635"/>
                          <a:pt x="94744" y="3798"/>
                        </a:cubicBezTo>
                        <a:cubicBezTo>
                          <a:pt x="94744" y="3859"/>
                          <a:pt x="94796" y="3894"/>
                          <a:pt x="94845" y="3894"/>
                        </a:cubicBezTo>
                        <a:cubicBezTo>
                          <a:pt x="94884" y="3894"/>
                          <a:pt x="94922" y="3873"/>
                          <a:pt x="94934" y="3825"/>
                        </a:cubicBezTo>
                        <a:cubicBezTo>
                          <a:pt x="94961" y="3717"/>
                          <a:pt x="95016" y="3635"/>
                          <a:pt x="95097" y="3554"/>
                        </a:cubicBezTo>
                        <a:cubicBezTo>
                          <a:pt x="95151" y="3473"/>
                          <a:pt x="95233" y="3391"/>
                          <a:pt x="95314" y="3391"/>
                        </a:cubicBezTo>
                        <a:cubicBezTo>
                          <a:pt x="95395" y="3418"/>
                          <a:pt x="95450" y="3500"/>
                          <a:pt x="95477" y="3581"/>
                        </a:cubicBezTo>
                        <a:cubicBezTo>
                          <a:pt x="95477" y="3608"/>
                          <a:pt x="95477" y="3662"/>
                          <a:pt x="95477" y="3690"/>
                        </a:cubicBezTo>
                        <a:lnTo>
                          <a:pt x="95477" y="3771"/>
                        </a:lnTo>
                        <a:cubicBezTo>
                          <a:pt x="95477" y="3825"/>
                          <a:pt x="95450" y="3879"/>
                          <a:pt x="95422" y="3934"/>
                        </a:cubicBezTo>
                        <a:cubicBezTo>
                          <a:pt x="95422" y="3961"/>
                          <a:pt x="95422" y="3988"/>
                          <a:pt x="95450" y="4015"/>
                        </a:cubicBezTo>
                        <a:cubicBezTo>
                          <a:pt x="95450" y="4178"/>
                          <a:pt x="95450" y="4340"/>
                          <a:pt x="95477" y="4503"/>
                        </a:cubicBezTo>
                        <a:cubicBezTo>
                          <a:pt x="95477" y="4530"/>
                          <a:pt x="95504" y="4544"/>
                          <a:pt x="95534" y="4544"/>
                        </a:cubicBezTo>
                        <a:cubicBezTo>
                          <a:pt x="95565" y="4544"/>
                          <a:pt x="95599" y="4530"/>
                          <a:pt x="95612" y="4503"/>
                        </a:cubicBezTo>
                        <a:cubicBezTo>
                          <a:pt x="95639" y="4286"/>
                          <a:pt x="95612" y="4042"/>
                          <a:pt x="95639" y="3798"/>
                        </a:cubicBezTo>
                        <a:cubicBezTo>
                          <a:pt x="95667" y="3581"/>
                          <a:pt x="95748" y="3364"/>
                          <a:pt x="95856" y="3174"/>
                        </a:cubicBezTo>
                        <a:cubicBezTo>
                          <a:pt x="95884" y="3093"/>
                          <a:pt x="95965" y="3011"/>
                          <a:pt x="96019" y="2930"/>
                        </a:cubicBezTo>
                        <a:cubicBezTo>
                          <a:pt x="96073" y="2849"/>
                          <a:pt x="96155" y="2794"/>
                          <a:pt x="96263" y="2794"/>
                        </a:cubicBezTo>
                        <a:cubicBezTo>
                          <a:pt x="96345" y="2794"/>
                          <a:pt x="96372" y="2903"/>
                          <a:pt x="96372" y="2984"/>
                        </a:cubicBezTo>
                        <a:cubicBezTo>
                          <a:pt x="96372" y="3093"/>
                          <a:pt x="96372" y="3201"/>
                          <a:pt x="96372" y="3337"/>
                        </a:cubicBezTo>
                        <a:cubicBezTo>
                          <a:pt x="96372" y="3608"/>
                          <a:pt x="96318" y="3879"/>
                          <a:pt x="96236" y="4151"/>
                        </a:cubicBezTo>
                        <a:cubicBezTo>
                          <a:pt x="96219" y="4218"/>
                          <a:pt x="96286" y="4264"/>
                          <a:pt x="96345" y="4264"/>
                        </a:cubicBezTo>
                        <a:cubicBezTo>
                          <a:pt x="96382" y="4264"/>
                          <a:pt x="96416" y="4246"/>
                          <a:pt x="96426" y="4205"/>
                        </a:cubicBezTo>
                        <a:cubicBezTo>
                          <a:pt x="96480" y="4069"/>
                          <a:pt x="96535" y="3961"/>
                          <a:pt x="96616" y="3852"/>
                        </a:cubicBezTo>
                        <a:cubicBezTo>
                          <a:pt x="96652" y="3780"/>
                          <a:pt x="96700" y="3744"/>
                          <a:pt x="96761" y="3744"/>
                        </a:cubicBezTo>
                        <a:cubicBezTo>
                          <a:pt x="96791" y="3744"/>
                          <a:pt x="96824" y="3753"/>
                          <a:pt x="96860" y="3771"/>
                        </a:cubicBezTo>
                        <a:cubicBezTo>
                          <a:pt x="97023" y="3934"/>
                          <a:pt x="97023" y="4178"/>
                          <a:pt x="96833" y="4313"/>
                        </a:cubicBezTo>
                        <a:cubicBezTo>
                          <a:pt x="96763" y="4384"/>
                          <a:pt x="96814" y="4514"/>
                          <a:pt x="96898" y="4514"/>
                        </a:cubicBezTo>
                        <a:cubicBezTo>
                          <a:pt x="96912" y="4514"/>
                          <a:pt x="96926" y="4511"/>
                          <a:pt x="96941" y="4503"/>
                        </a:cubicBezTo>
                        <a:cubicBezTo>
                          <a:pt x="96968" y="4503"/>
                          <a:pt x="96996" y="4476"/>
                          <a:pt x="97023" y="4476"/>
                        </a:cubicBezTo>
                        <a:cubicBezTo>
                          <a:pt x="97151" y="4333"/>
                          <a:pt x="97305" y="4273"/>
                          <a:pt x="97454" y="4273"/>
                        </a:cubicBezTo>
                        <a:cubicBezTo>
                          <a:pt x="97869" y="4273"/>
                          <a:pt x="98252" y="4742"/>
                          <a:pt x="97972" y="5181"/>
                        </a:cubicBezTo>
                        <a:lnTo>
                          <a:pt x="97918" y="5236"/>
                        </a:lnTo>
                        <a:cubicBezTo>
                          <a:pt x="97881" y="5327"/>
                          <a:pt x="97956" y="5406"/>
                          <a:pt x="98033" y="5406"/>
                        </a:cubicBezTo>
                        <a:cubicBezTo>
                          <a:pt x="98071" y="5406"/>
                          <a:pt x="98108" y="5388"/>
                          <a:pt x="98135" y="5344"/>
                        </a:cubicBezTo>
                        <a:cubicBezTo>
                          <a:pt x="98181" y="5252"/>
                          <a:pt x="98265" y="5219"/>
                          <a:pt x="98358" y="5219"/>
                        </a:cubicBezTo>
                        <a:cubicBezTo>
                          <a:pt x="98485" y="5219"/>
                          <a:pt x="98626" y="5281"/>
                          <a:pt x="98704" y="5344"/>
                        </a:cubicBezTo>
                        <a:cubicBezTo>
                          <a:pt x="98813" y="5480"/>
                          <a:pt x="98867" y="5642"/>
                          <a:pt x="98840" y="5805"/>
                        </a:cubicBezTo>
                        <a:cubicBezTo>
                          <a:pt x="98840" y="6022"/>
                          <a:pt x="98786" y="6239"/>
                          <a:pt x="98704" y="6429"/>
                        </a:cubicBezTo>
                        <a:cubicBezTo>
                          <a:pt x="98683" y="6492"/>
                          <a:pt x="98744" y="6555"/>
                          <a:pt x="98810" y="6555"/>
                        </a:cubicBezTo>
                        <a:cubicBezTo>
                          <a:pt x="98829" y="6555"/>
                          <a:pt x="98849" y="6550"/>
                          <a:pt x="98867" y="6538"/>
                        </a:cubicBezTo>
                        <a:cubicBezTo>
                          <a:pt x="98897" y="6528"/>
                          <a:pt x="98926" y="6523"/>
                          <a:pt x="98954" y="6523"/>
                        </a:cubicBezTo>
                        <a:cubicBezTo>
                          <a:pt x="99078" y="6523"/>
                          <a:pt x="99180" y="6612"/>
                          <a:pt x="99247" y="6700"/>
                        </a:cubicBezTo>
                        <a:cubicBezTo>
                          <a:pt x="99410" y="6917"/>
                          <a:pt x="99437" y="7161"/>
                          <a:pt x="99328" y="7405"/>
                        </a:cubicBezTo>
                        <a:cubicBezTo>
                          <a:pt x="99274" y="7622"/>
                          <a:pt x="99166" y="7839"/>
                          <a:pt x="99084" y="8056"/>
                        </a:cubicBezTo>
                        <a:cubicBezTo>
                          <a:pt x="99057" y="8165"/>
                          <a:pt x="99030" y="8273"/>
                          <a:pt x="99030" y="8409"/>
                        </a:cubicBezTo>
                        <a:lnTo>
                          <a:pt x="99030" y="8789"/>
                        </a:lnTo>
                        <a:cubicBezTo>
                          <a:pt x="99030" y="8979"/>
                          <a:pt x="98921" y="9250"/>
                          <a:pt x="98704" y="9250"/>
                        </a:cubicBezTo>
                        <a:cubicBezTo>
                          <a:pt x="98623" y="9250"/>
                          <a:pt x="98596" y="9304"/>
                          <a:pt x="98596" y="9358"/>
                        </a:cubicBezTo>
                        <a:cubicBezTo>
                          <a:pt x="98515" y="10118"/>
                          <a:pt x="98406" y="10904"/>
                          <a:pt x="98243" y="11664"/>
                        </a:cubicBezTo>
                        <a:cubicBezTo>
                          <a:pt x="98216" y="11827"/>
                          <a:pt x="98162" y="12017"/>
                          <a:pt x="98108" y="12179"/>
                        </a:cubicBezTo>
                        <a:cubicBezTo>
                          <a:pt x="98081" y="12288"/>
                          <a:pt x="98026" y="12423"/>
                          <a:pt x="97918" y="12451"/>
                        </a:cubicBezTo>
                        <a:cubicBezTo>
                          <a:pt x="97864" y="12451"/>
                          <a:pt x="97810" y="12424"/>
                          <a:pt x="97783" y="12397"/>
                        </a:cubicBezTo>
                        <a:lnTo>
                          <a:pt x="97783" y="12397"/>
                        </a:lnTo>
                        <a:cubicBezTo>
                          <a:pt x="97796" y="12410"/>
                          <a:pt x="97809" y="12417"/>
                          <a:pt x="97823" y="12417"/>
                        </a:cubicBezTo>
                        <a:cubicBezTo>
                          <a:pt x="97836" y="12417"/>
                          <a:pt x="97850" y="12410"/>
                          <a:pt x="97864" y="12396"/>
                        </a:cubicBezTo>
                        <a:cubicBezTo>
                          <a:pt x="97891" y="12342"/>
                          <a:pt x="97891" y="12288"/>
                          <a:pt x="97891" y="12261"/>
                        </a:cubicBezTo>
                        <a:cubicBezTo>
                          <a:pt x="97891" y="12206"/>
                          <a:pt x="97891" y="12152"/>
                          <a:pt x="97891" y="12098"/>
                        </a:cubicBezTo>
                        <a:cubicBezTo>
                          <a:pt x="97891" y="11989"/>
                          <a:pt x="97891" y="11881"/>
                          <a:pt x="97864" y="11800"/>
                        </a:cubicBezTo>
                        <a:cubicBezTo>
                          <a:pt x="97864" y="11772"/>
                          <a:pt x="97836" y="11745"/>
                          <a:pt x="97809" y="11745"/>
                        </a:cubicBezTo>
                        <a:lnTo>
                          <a:pt x="97755" y="11745"/>
                        </a:lnTo>
                        <a:cubicBezTo>
                          <a:pt x="97728" y="11745"/>
                          <a:pt x="97728" y="11772"/>
                          <a:pt x="97728" y="11800"/>
                        </a:cubicBezTo>
                        <a:lnTo>
                          <a:pt x="97728" y="12098"/>
                        </a:lnTo>
                        <a:lnTo>
                          <a:pt x="97728" y="12261"/>
                        </a:lnTo>
                        <a:cubicBezTo>
                          <a:pt x="97728" y="12288"/>
                          <a:pt x="97728" y="12342"/>
                          <a:pt x="97728" y="12369"/>
                        </a:cubicBezTo>
                        <a:cubicBezTo>
                          <a:pt x="97728" y="12342"/>
                          <a:pt x="97701" y="12288"/>
                          <a:pt x="97674" y="12261"/>
                        </a:cubicBezTo>
                        <a:cubicBezTo>
                          <a:pt x="97619" y="12125"/>
                          <a:pt x="97592" y="11989"/>
                          <a:pt x="97592" y="11827"/>
                        </a:cubicBezTo>
                        <a:cubicBezTo>
                          <a:pt x="97538" y="11393"/>
                          <a:pt x="97457" y="10959"/>
                          <a:pt x="97402" y="10525"/>
                        </a:cubicBezTo>
                        <a:lnTo>
                          <a:pt x="97402" y="10498"/>
                        </a:lnTo>
                        <a:cubicBezTo>
                          <a:pt x="97430" y="10443"/>
                          <a:pt x="97430" y="10389"/>
                          <a:pt x="97430" y="10308"/>
                        </a:cubicBezTo>
                        <a:lnTo>
                          <a:pt x="97430" y="9901"/>
                        </a:lnTo>
                        <a:lnTo>
                          <a:pt x="97430" y="9494"/>
                        </a:lnTo>
                        <a:cubicBezTo>
                          <a:pt x="97457" y="9358"/>
                          <a:pt x="97430" y="9223"/>
                          <a:pt x="97375" y="9114"/>
                        </a:cubicBezTo>
                        <a:cubicBezTo>
                          <a:pt x="97375" y="9087"/>
                          <a:pt x="97362" y="9074"/>
                          <a:pt x="97345" y="9074"/>
                        </a:cubicBezTo>
                        <a:cubicBezTo>
                          <a:pt x="97328" y="9074"/>
                          <a:pt x="97308" y="9087"/>
                          <a:pt x="97294" y="9114"/>
                        </a:cubicBezTo>
                        <a:cubicBezTo>
                          <a:pt x="97267" y="9223"/>
                          <a:pt x="97240" y="9331"/>
                          <a:pt x="97267" y="9467"/>
                        </a:cubicBezTo>
                        <a:lnTo>
                          <a:pt x="97267" y="9847"/>
                        </a:lnTo>
                        <a:lnTo>
                          <a:pt x="97267" y="10226"/>
                        </a:lnTo>
                        <a:cubicBezTo>
                          <a:pt x="97267" y="10308"/>
                          <a:pt x="97267" y="10389"/>
                          <a:pt x="97267" y="10470"/>
                        </a:cubicBezTo>
                        <a:cubicBezTo>
                          <a:pt x="97240" y="10470"/>
                          <a:pt x="97213" y="10498"/>
                          <a:pt x="97213" y="10552"/>
                        </a:cubicBezTo>
                        <a:cubicBezTo>
                          <a:pt x="97185" y="10796"/>
                          <a:pt x="96996" y="10986"/>
                          <a:pt x="96724" y="11040"/>
                        </a:cubicBezTo>
                        <a:lnTo>
                          <a:pt x="96724" y="10932"/>
                        </a:lnTo>
                        <a:cubicBezTo>
                          <a:pt x="96779" y="10498"/>
                          <a:pt x="96806" y="10091"/>
                          <a:pt x="96833" y="9684"/>
                        </a:cubicBezTo>
                        <a:cubicBezTo>
                          <a:pt x="96887" y="8843"/>
                          <a:pt x="96968" y="8029"/>
                          <a:pt x="97023" y="7189"/>
                        </a:cubicBezTo>
                        <a:cubicBezTo>
                          <a:pt x="97023" y="6999"/>
                          <a:pt x="97050" y="6782"/>
                          <a:pt x="97077" y="6592"/>
                        </a:cubicBezTo>
                        <a:cubicBezTo>
                          <a:pt x="97050" y="6538"/>
                          <a:pt x="97050" y="6510"/>
                          <a:pt x="97023" y="6483"/>
                        </a:cubicBezTo>
                        <a:cubicBezTo>
                          <a:pt x="96996" y="6456"/>
                          <a:pt x="96955" y="6443"/>
                          <a:pt x="96918" y="6443"/>
                        </a:cubicBezTo>
                        <a:cubicBezTo>
                          <a:pt x="96880" y="6443"/>
                          <a:pt x="96846" y="6456"/>
                          <a:pt x="96833" y="6483"/>
                        </a:cubicBezTo>
                        <a:cubicBezTo>
                          <a:pt x="96724" y="6673"/>
                          <a:pt x="96616" y="6890"/>
                          <a:pt x="96399" y="6972"/>
                        </a:cubicBezTo>
                        <a:cubicBezTo>
                          <a:pt x="96365" y="6985"/>
                          <a:pt x="96328" y="6992"/>
                          <a:pt x="96290" y="6992"/>
                        </a:cubicBezTo>
                        <a:cubicBezTo>
                          <a:pt x="96179" y="6992"/>
                          <a:pt x="96067" y="6931"/>
                          <a:pt x="96046" y="6809"/>
                        </a:cubicBezTo>
                        <a:cubicBezTo>
                          <a:pt x="96033" y="6755"/>
                          <a:pt x="95992" y="6727"/>
                          <a:pt x="95951" y="6727"/>
                        </a:cubicBezTo>
                        <a:cubicBezTo>
                          <a:pt x="95911" y="6727"/>
                          <a:pt x="95870" y="6755"/>
                          <a:pt x="95856" y="6809"/>
                        </a:cubicBezTo>
                        <a:cubicBezTo>
                          <a:pt x="95856" y="6999"/>
                          <a:pt x="95748" y="7216"/>
                          <a:pt x="95585" y="7324"/>
                        </a:cubicBezTo>
                        <a:cubicBezTo>
                          <a:pt x="95544" y="7351"/>
                          <a:pt x="95504" y="7365"/>
                          <a:pt x="95463" y="7365"/>
                        </a:cubicBezTo>
                        <a:cubicBezTo>
                          <a:pt x="95422" y="7365"/>
                          <a:pt x="95382" y="7351"/>
                          <a:pt x="95341" y="7324"/>
                        </a:cubicBezTo>
                        <a:cubicBezTo>
                          <a:pt x="95287" y="7297"/>
                          <a:pt x="95260" y="7216"/>
                          <a:pt x="95287" y="7161"/>
                        </a:cubicBezTo>
                        <a:cubicBezTo>
                          <a:pt x="95323" y="7089"/>
                          <a:pt x="95251" y="7029"/>
                          <a:pt x="95182" y="7029"/>
                        </a:cubicBezTo>
                        <a:cubicBezTo>
                          <a:pt x="95148" y="7029"/>
                          <a:pt x="95115" y="7044"/>
                          <a:pt x="95097" y="7080"/>
                        </a:cubicBezTo>
                        <a:cubicBezTo>
                          <a:pt x="95016" y="7297"/>
                          <a:pt x="94880" y="7487"/>
                          <a:pt x="94717" y="7677"/>
                        </a:cubicBezTo>
                        <a:cubicBezTo>
                          <a:pt x="94670" y="7724"/>
                          <a:pt x="94603" y="7791"/>
                          <a:pt x="94534" y="7791"/>
                        </a:cubicBezTo>
                        <a:cubicBezTo>
                          <a:pt x="94522" y="7791"/>
                          <a:pt x="94511" y="7789"/>
                          <a:pt x="94500" y="7785"/>
                        </a:cubicBezTo>
                        <a:cubicBezTo>
                          <a:pt x="94419" y="7731"/>
                          <a:pt x="94392" y="7650"/>
                          <a:pt x="94419" y="7595"/>
                        </a:cubicBezTo>
                        <a:cubicBezTo>
                          <a:pt x="94457" y="7519"/>
                          <a:pt x="94387" y="7442"/>
                          <a:pt x="94324" y="7442"/>
                        </a:cubicBezTo>
                        <a:cubicBezTo>
                          <a:pt x="94297" y="7442"/>
                          <a:pt x="94272" y="7455"/>
                          <a:pt x="94256" y="7487"/>
                        </a:cubicBezTo>
                        <a:lnTo>
                          <a:pt x="94066" y="7785"/>
                        </a:lnTo>
                        <a:cubicBezTo>
                          <a:pt x="93985" y="7867"/>
                          <a:pt x="93931" y="7975"/>
                          <a:pt x="93876" y="8056"/>
                        </a:cubicBezTo>
                        <a:cubicBezTo>
                          <a:pt x="93842" y="8098"/>
                          <a:pt x="93812" y="8115"/>
                          <a:pt x="93787" y="8115"/>
                        </a:cubicBezTo>
                        <a:cubicBezTo>
                          <a:pt x="93715" y="8115"/>
                          <a:pt x="93680" y="7974"/>
                          <a:pt x="93659" y="7894"/>
                        </a:cubicBezTo>
                        <a:cubicBezTo>
                          <a:pt x="93659" y="7839"/>
                          <a:pt x="93625" y="7812"/>
                          <a:pt x="93592" y="7812"/>
                        </a:cubicBezTo>
                        <a:cubicBezTo>
                          <a:pt x="93558" y="7812"/>
                          <a:pt x="93524" y="7839"/>
                          <a:pt x="93524" y="7894"/>
                        </a:cubicBezTo>
                        <a:lnTo>
                          <a:pt x="93524" y="7948"/>
                        </a:lnTo>
                        <a:lnTo>
                          <a:pt x="93470" y="7948"/>
                        </a:lnTo>
                        <a:cubicBezTo>
                          <a:pt x="93415" y="7975"/>
                          <a:pt x="93361" y="8029"/>
                          <a:pt x="93334" y="8056"/>
                        </a:cubicBezTo>
                        <a:cubicBezTo>
                          <a:pt x="93326" y="8049"/>
                          <a:pt x="93316" y="8045"/>
                          <a:pt x="93305" y="8045"/>
                        </a:cubicBezTo>
                        <a:cubicBezTo>
                          <a:pt x="93280" y="8045"/>
                          <a:pt x="93253" y="8064"/>
                          <a:pt x="93253" y="8084"/>
                        </a:cubicBezTo>
                        <a:cubicBezTo>
                          <a:pt x="93253" y="8111"/>
                          <a:pt x="93253" y="8138"/>
                          <a:pt x="93253" y="8165"/>
                        </a:cubicBezTo>
                        <a:cubicBezTo>
                          <a:pt x="93253" y="8165"/>
                          <a:pt x="93228" y="8177"/>
                          <a:pt x="93204" y="8177"/>
                        </a:cubicBezTo>
                        <a:cubicBezTo>
                          <a:pt x="93192" y="8177"/>
                          <a:pt x="93180" y="8174"/>
                          <a:pt x="93171" y="8165"/>
                        </a:cubicBezTo>
                        <a:cubicBezTo>
                          <a:pt x="93090" y="8165"/>
                          <a:pt x="93036" y="8138"/>
                          <a:pt x="92981" y="8084"/>
                        </a:cubicBezTo>
                        <a:cubicBezTo>
                          <a:pt x="92961" y="8063"/>
                          <a:pt x="92932" y="8054"/>
                          <a:pt x="92903" y="8054"/>
                        </a:cubicBezTo>
                        <a:cubicBezTo>
                          <a:pt x="92856" y="8054"/>
                          <a:pt x="92808" y="8077"/>
                          <a:pt x="92791" y="8111"/>
                        </a:cubicBezTo>
                        <a:cubicBezTo>
                          <a:pt x="92764" y="8273"/>
                          <a:pt x="92737" y="8463"/>
                          <a:pt x="92574" y="8545"/>
                        </a:cubicBezTo>
                        <a:cubicBezTo>
                          <a:pt x="92553" y="8559"/>
                          <a:pt x="92525" y="8566"/>
                          <a:pt x="92496" y="8566"/>
                        </a:cubicBezTo>
                        <a:cubicBezTo>
                          <a:pt x="92418" y="8566"/>
                          <a:pt x="92330" y="8516"/>
                          <a:pt x="92330" y="8436"/>
                        </a:cubicBezTo>
                        <a:cubicBezTo>
                          <a:pt x="92345" y="8378"/>
                          <a:pt x="92305" y="8351"/>
                          <a:pt x="92260" y="8351"/>
                        </a:cubicBezTo>
                        <a:cubicBezTo>
                          <a:pt x="92222" y="8351"/>
                          <a:pt x="92180" y="8371"/>
                          <a:pt x="92168" y="8409"/>
                        </a:cubicBezTo>
                        <a:cubicBezTo>
                          <a:pt x="92113" y="8572"/>
                          <a:pt x="92032" y="8707"/>
                          <a:pt x="91951" y="8843"/>
                        </a:cubicBezTo>
                        <a:cubicBezTo>
                          <a:pt x="91941" y="8838"/>
                          <a:pt x="91931" y="8836"/>
                          <a:pt x="91922" y="8836"/>
                        </a:cubicBezTo>
                        <a:cubicBezTo>
                          <a:pt x="91879" y="8836"/>
                          <a:pt x="91842" y="8885"/>
                          <a:pt x="91842" y="8952"/>
                        </a:cubicBezTo>
                        <a:lnTo>
                          <a:pt x="91842" y="9006"/>
                        </a:lnTo>
                        <a:cubicBezTo>
                          <a:pt x="91815" y="9006"/>
                          <a:pt x="91815" y="9033"/>
                          <a:pt x="91842" y="9060"/>
                        </a:cubicBezTo>
                        <a:cubicBezTo>
                          <a:pt x="91842" y="9169"/>
                          <a:pt x="91815" y="9277"/>
                          <a:pt x="91788" y="9386"/>
                        </a:cubicBezTo>
                        <a:cubicBezTo>
                          <a:pt x="91761" y="9494"/>
                          <a:pt x="91706" y="9630"/>
                          <a:pt x="91598" y="9711"/>
                        </a:cubicBezTo>
                        <a:cubicBezTo>
                          <a:pt x="91546" y="9753"/>
                          <a:pt x="91494" y="9770"/>
                          <a:pt x="91443" y="9770"/>
                        </a:cubicBezTo>
                        <a:cubicBezTo>
                          <a:pt x="91229" y="9770"/>
                          <a:pt x="91035" y="9458"/>
                          <a:pt x="90947" y="9304"/>
                        </a:cubicBezTo>
                        <a:cubicBezTo>
                          <a:pt x="90933" y="9263"/>
                          <a:pt x="90900" y="9243"/>
                          <a:pt x="90862" y="9243"/>
                        </a:cubicBezTo>
                        <a:cubicBezTo>
                          <a:pt x="90825" y="9243"/>
                          <a:pt x="90784" y="9263"/>
                          <a:pt x="90757" y="9304"/>
                        </a:cubicBezTo>
                        <a:cubicBezTo>
                          <a:pt x="90703" y="9440"/>
                          <a:pt x="90676" y="9603"/>
                          <a:pt x="90649" y="9792"/>
                        </a:cubicBezTo>
                        <a:cubicBezTo>
                          <a:pt x="90649" y="9928"/>
                          <a:pt x="90622" y="10064"/>
                          <a:pt x="90567" y="10199"/>
                        </a:cubicBezTo>
                        <a:cubicBezTo>
                          <a:pt x="90513" y="10308"/>
                          <a:pt x="90432" y="10389"/>
                          <a:pt x="90323" y="10389"/>
                        </a:cubicBezTo>
                        <a:cubicBezTo>
                          <a:pt x="90242" y="10389"/>
                          <a:pt x="90133" y="10362"/>
                          <a:pt x="90133" y="10281"/>
                        </a:cubicBezTo>
                        <a:cubicBezTo>
                          <a:pt x="90133" y="10213"/>
                          <a:pt x="90079" y="10179"/>
                          <a:pt x="90025" y="10179"/>
                        </a:cubicBezTo>
                        <a:cubicBezTo>
                          <a:pt x="89971" y="10179"/>
                          <a:pt x="89916" y="10213"/>
                          <a:pt x="89916" y="10281"/>
                        </a:cubicBezTo>
                        <a:cubicBezTo>
                          <a:pt x="89916" y="11176"/>
                          <a:pt x="89916" y="12125"/>
                          <a:pt x="89455" y="12912"/>
                        </a:cubicBezTo>
                        <a:cubicBezTo>
                          <a:pt x="89211" y="12234"/>
                          <a:pt x="89157" y="11501"/>
                          <a:pt x="89320" y="10796"/>
                        </a:cubicBezTo>
                        <a:cubicBezTo>
                          <a:pt x="89337" y="10710"/>
                          <a:pt x="89267" y="10657"/>
                          <a:pt x="89200" y="10657"/>
                        </a:cubicBezTo>
                        <a:cubicBezTo>
                          <a:pt x="89161" y="10657"/>
                          <a:pt x="89122" y="10675"/>
                          <a:pt x="89103" y="10715"/>
                        </a:cubicBezTo>
                        <a:cubicBezTo>
                          <a:pt x="89086" y="10798"/>
                          <a:pt x="89018" y="10830"/>
                          <a:pt x="88944" y="10830"/>
                        </a:cubicBezTo>
                        <a:cubicBezTo>
                          <a:pt x="88896" y="10830"/>
                          <a:pt x="88846" y="10817"/>
                          <a:pt x="88804" y="10796"/>
                        </a:cubicBezTo>
                        <a:cubicBezTo>
                          <a:pt x="88669" y="10687"/>
                          <a:pt x="88560" y="10552"/>
                          <a:pt x="88506" y="10389"/>
                        </a:cubicBezTo>
                        <a:cubicBezTo>
                          <a:pt x="88479" y="10335"/>
                          <a:pt x="88424" y="10335"/>
                          <a:pt x="88370" y="10335"/>
                        </a:cubicBezTo>
                        <a:cubicBezTo>
                          <a:pt x="88343" y="10362"/>
                          <a:pt x="88316" y="10389"/>
                          <a:pt x="88289" y="10443"/>
                        </a:cubicBezTo>
                        <a:cubicBezTo>
                          <a:pt x="88289" y="10769"/>
                          <a:pt x="88153" y="11067"/>
                          <a:pt x="87882" y="11257"/>
                        </a:cubicBezTo>
                        <a:cubicBezTo>
                          <a:pt x="87801" y="11318"/>
                          <a:pt x="87704" y="11349"/>
                          <a:pt x="87604" y="11349"/>
                        </a:cubicBezTo>
                        <a:cubicBezTo>
                          <a:pt x="87570" y="11349"/>
                          <a:pt x="87536" y="11345"/>
                          <a:pt x="87502" y="11338"/>
                        </a:cubicBezTo>
                        <a:cubicBezTo>
                          <a:pt x="87394" y="11311"/>
                          <a:pt x="87285" y="11230"/>
                          <a:pt x="87204" y="11121"/>
                        </a:cubicBezTo>
                        <a:cubicBezTo>
                          <a:pt x="87092" y="10965"/>
                          <a:pt x="86943" y="10735"/>
                          <a:pt x="86743" y="10735"/>
                        </a:cubicBezTo>
                        <a:cubicBezTo>
                          <a:pt x="86700" y="10735"/>
                          <a:pt x="86655" y="10745"/>
                          <a:pt x="86607" y="10769"/>
                        </a:cubicBezTo>
                        <a:cubicBezTo>
                          <a:pt x="86444" y="10850"/>
                          <a:pt x="86309" y="10959"/>
                          <a:pt x="86200" y="11067"/>
                        </a:cubicBezTo>
                        <a:cubicBezTo>
                          <a:pt x="86065" y="11176"/>
                          <a:pt x="85929" y="11284"/>
                          <a:pt x="85766" y="11338"/>
                        </a:cubicBezTo>
                        <a:cubicBezTo>
                          <a:pt x="85679" y="11378"/>
                          <a:pt x="85590" y="11397"/>
                          <a:pt x="85503" y="11397"/>
                        </a:cubicBezTo>
                        <a:cubicBezTo>
                          <a:pt x="85292" y="11397"/>
                          <a:pt x="85095" y="11286"/>
                          <a:pt x="84980" y="11094"/>
                        </a:cubicBezTo>
                        <a:cubicBezTo>
                          <a:pt x="84962" y="11042"/>
                          <a:pt x="84922" y="11012"/>
                          <a:pt x="84881" y="11012"/>
                        </a:cubicBezTo>
                        <a:cubicBezTo>
                          <a:pt x="84859" y="11012"/>
                          <a:pt x="84836" y="11021"/>
                          <a:pt x="84817" y="11040"/>
                        </a:cubicBezTo>
                        <a:cubicBezTo>
                          <a:pt x="84627" y="11311"/>
                          <a:pt x="84329" y="11501"/>
                          <a:pt x="84003" y="11555"/>
                        </a:cubicBezTo>
                        <a:cubicBezTo>
                          <a:pt x="83759" y="11555"/>
                          <a:pt x="83461" y="11393"/>
                          <a:pt x="83461" y="11121"/>
                        </a:cubicBezTo>
                        <a:cubicBezTo>
                          <a:pt x="83445" y="11074"/>
                          <a:pt x="83393" y="11045"/>
                          <a:pt x="83346" y="11045"/>
                        </a:cubicBezTo>
                        <a:cubicBezTo>
                          <a:pt x="83313" y="11045"/>
                          <a:pt x="83282" y="11060"/>
                          <a:pt x="83271" y="11094"/>
                        </a:cubicBezTo>
                        <a:cubicBezTo>
                          <a:pt x="83190" y="11257"/>
                          <a:pt x="83108" y="11474"/>
                          <a:pt x="82918" y="11555"/>
                        </a:cubicBezTo>
                        <a:cubicBezTo>
                          <a:pt x="82905" y="11559"/>
                          <a:pt x="82889" y="11561"/>
                          <a:pt x="82872" y="11561"/>
                        </a:cubicBezTo>
                        <a:cubicBezTo>
                          <a:pt x="82759" y="11561"/>
                          <a:pt x="82596" y="11481"/>
                          <a:pt x="82620" y="11338"/>
                        </a:cubicBezTo>
                        <a:cubicBezTo>
                          <a:pt x="82647" y="11311"/>
                          <a:pt x="82620" y="11257"/>
                          <a:pt x="82593" y="11257"/>
                        </a:cubicBezTo>
                        <a:cubicBezTo>
                          <a:pt x="82593" y="11203"/>
                          <a:pt x="82545" y="11176"/>
                          <a:pt x="82498" y="11176"/>
                        </a:cubicBezTo>
                        <a:cubicBezTo>
                          <a:pt x="82450" y="11176"/>
                          <a:pt x="82403" y="11203"/>
                          <a:pt x="82403" y="11257"/>
                        </a:cubicBezTo>
                        <a:lnTo>
                          <a:pt x="82240" y="12830"/>
                        </a:lnTo>
                        <a:lnTo>
                          <a:pt x="82159" y="13617"/>
                        </a:lnTo>
                        <a:lnTo>
                          <a:pt x="82132" y="14024"/>
                        </a:lnTo>
                        <a:cubicBezTo>
                          <a:pt x="82132" y="14132"/>
                          <a:pt x="82105" y="14241"/>
                          <a:pt x="82077" y="14349"/>
                        </a:cubicBezTo>
                        <a:cubicBezTo>
                          <a:pt x="82077" y="14431"/>
                          <a:pt x="82023" y="14485"/>
                          <a:pt x="81969" y="14539"/>
                        </a:cubicBezTo>
                        <a:cubicBezTo>
                          <a:pt x="81959" y="14549"/>
                          <a:pt x="81948" y="14554"/>
                          <a:pt x="81938" y="14554"/>
                        </a:cubicBezTo>
                        <a:cubicBezTo>
                          <a:pt x="81896" y="14554"/>
                          <a:pt x="81860" y="14474"/>
                          <a:pt x="81860" y="14431"/>
                        </a:cubicBezTo>
                        <a:cubicBezTo>
                          <a:pt x="81833" y="14322"/>
                          <a:pt x="81806" y="14214"/>
                          <a:pt x="81806" y="14105"/>
                        </a:cubicBezTo>
                        <a:cubicBezTo>
                          <a:pt x="81779" y="13969"/>
                          <a:pt x="81752" y="13834"/>
                          <a:pt x="81752" y="13698"/>
                        </a:cubicBezTo>
                        <a:cubicBezTo>
                          <a:pt x="81671" y="13183"/>
                          <a:pt x="81616" y="12668"/>
                          <a:pt x="81562" y="12152"/>
                        </a:cubicBezTo>
                        <a:cubicBezTo>
                          <a:pt x="81481" y="11610"/>
                          <a:pt x="81427" y="11040"/>
                          <a:pt x="81372" y="10498"/>
                        </a:cubicBezTo>
                        <a:cubicBezTo>
                          <a:pt x="81399" y="10443"/>
                          <a:pt x="81399" y="10389"/>
                          <a:pt x="81372" y="10335"/>
                        </a:cubicBezTo>
                        <a:cubicBezTo>
                          <a:pt x="81360" y="10287"/>
                          <a:pt x="81322" y="10266"/>
                          <a:pt x="81284" y="10266"/>
                        </a:cubicBezTo>
                        <a:cubicBezTo>
                          <a:pt x="81234" y="10266"/>
                          <a:pt x="81182" y="10301"/>
                          <a:pt x="81182" y="10362"/>
                        </a:cubicBezTo>
                        <a:lnTo>
                          <a:pt x="81182" y="10498"/>
                        </a:lnTo>
                        <a:cubicBezTo>
                          <a:pt x="81182" y="10715"/>
                          <a:pt x="81020" y="10877"/>
                          <a:pt x="80803" y="10904"/>
                        </a:cubicBezTo>
                        <a:cubicBezTo>
                          <a:pt x="80531" y="10904"/>
                          <a:pt x="80314" y="10687"/>
                          <a:pt x="80342" y="10416"/>
                        </a:cubicBezTo>
                        <a:cubicBezTo>
                          <a:pt x="80342" y="10351"/>
                          <a:pt x="80292" y="10315"/>
                          <a:pt x="80241" y="10315"/>
                        </a:cubicBezTo>
                        <a:cubicBezTo>
                          <a:pt x="80207" y="10315"/>
                          <a:pt x="80173" y="10330"/>
                          <a:pt x="80152" y="10362"/>
                        </a:cubicBezTo>
                        <a:cubicBezTo>
                          <a:pt x="80016" y="10660"/>
                          <a:pt x="79826" y="11040"/>
                          <a:pt x="79474" y="11094"/>
                        </a:cubicBezTo>
                        <a:cubicBezTo>
                          <a:pt x="79449" y="11098"/>
                          <a:pt x="79425" y="11100"/>
                          <a:pt x="79402" y="11100"/>
                        </a:cubicBezTo>
                        <a:cubicBezTo>
                          <a:pt x="79076" y="11100"/>
                          <a:pt x="78953" y="10751"/>
                          <a:pt x="78877" y="10498"/>
                        </a:cubicBezTo>
                        <a:cubicBezTo>
                          <a:pt x="78860" y="10464"/>
                          <a:pt x="78823" y="10441"/>
                          <a:pt x="78784" y="10441"/>
                        </a:cubicBezTo>
                        <a:cubicBezTo>
                          <a:pt x="78760" y="10441"/>
                          <a:pt x="78735" y="10450"/>
                          <a:pt x="78714" y="10470"/>
                        </a:cubicBezTo>
                        <a:cubicBezTo>
                          <a:pt x="78524" y="10687"/>
                          <a:pt x="78280" y="10959"/>
                          <a:pt x="77982" y="10986"/>
                        </a:cubicBezTo>
                        <a:cubicBezTo>
                          <a:pt x="77765" y="10986"/>
                          <a:pt x="77439" y="10769"/>
                          <a:pt x="77575" y="10525"/>
                        </a:cubicBezTo>
                        <a:cubicBezTo>
                          <a:pt x="77632" y="10448"/>
                          <a:pt x="77568" y="10371"/>
                          <a:pt x="77496" y="10371"/>
                        </a:cubicBezTo>
                        <a:cubicBezTo>
                          <a:pt x="77467" y="10371"/>
                          <a:pt x="77436" y="10384"/>
                          <a:pt x="77412" y="10416"/>
                        </a:cubicBezTo>
                        <a:cubicBezTo>
                          <a:pt x="77114" y="10660"/>
                          <a:pt x="76815" y="10877"/>
                          <a:pt x="76490" y="11121"/>
                        </a:cubicBezTo>
                        <a:cubicBezTo>
                          <a:pt x="76436" y="11176"/>
                          <a:pt x="76354" y="11230"/>
                          <a:pt x="76273" y="11257"/>
                        </a:cubicBezTo>
                        <a:cubicBezTo>
                          <a:pt x="76253" y="11264"/>
                          <a:pt x="76236" y="11267"/>
                          <a:pt x="76221" y="11267"/>
                        </a:cubicBezTo>
                        <a:cubicBezTo>
                          <a:pt x="76178" y="11267"/>
                          <a:pt x="76158" y="11237"/>
                          <a:pt x="76137" y="11176"/>
                        </a:cubicBezTo>
                        <a:cubicBezTo>
                          <a:pt x="76083" y="10986"/>
                          <a:pt x="76056" y="10796"/>
                          <a:pt x="76002" y="10606"/>
                        </a:cubicBezTo>
                        <a:cubicBezTo>
                          <a:pt x="76002" y="10554"/>
                          <a:pt x="75968" y="10524"/>
                          <a:pt x="75929" y="10524"/>
                        </a:cubicBezTo>
                        <a:cubicBezTo>
                          <a:pt x="75908" y="10524"/>
                          <a:pt x="75885" y="10533"/>
                          <a:pt x="75866" y="10552"/>
                        </a:cubicBezTo>
                        <a:cubicBezTo>
                          <a:pt x="75703" y="10660"/>
                          <a:pt x="75649" y="10877"/>
                          <a:pt x="75541" y="11067"/>
                        </a:cubicBezTo>
                        <a:cubicBezTo>
                          <a:pt x="75486" y="11121"/>
                          <a:pt x="75405" y="11230"/>
                          <a:pt x="75324" y="11230"/>
                        </a:cubicBezTo>
                        <a:cubicBezTo>
                          <a:pt x="75297" y="11230"/>
                          <a:pt x="75242" y="11203"/>
                          <a:pt x="75215" y="11176"/>
                        </a:cubicBezTo>
                        <a:cubicBezTo>
                          <a:pt x="75324" y="10877"/>
                          <a:pt x="75188" y="10525"/>
                          <a:pt x="74890" y="10335"/>
                        </a:cubicBezTo>
                        <a:cubicBezTo>
                          <a:pt x="74779" y="10256"/>
                          <a:pt x="74650" y="10214"/>
                          <a:pt x="74524" y="10214"/>
                        </a:cubicBezTo>
                        <a:cubicBezTo>
                          <a:pt x="74434" y="10214"/>
                          <a:pt x="74345" y="10235"/>
                          <a:pt x="74266" y="10281"/>
                        </a:cubicBezTo>
                        <a:cubicBezTo>
                          <a:pt x="74147" y="10328"/>
                          <a:pt x="74237" y="10480"/>
                          <a:pt x="74334" y="10480"/>
                        </a:cubicBezTo>
                        <a:cubicBezTo>
                          <a:pt x="74347" y="10480"/>
                          <a:pt x="74361" y="10477"/>
                          <a:pt x="74374" y="10470"/>
                        </a:cubicBezTo>
                        <a:cubicBezTo>
                          <a:pt x="74428" y="10444"/>
                          <a:pt x="74482" y="10432"/>
                          <a:pt x="74535" y="10432"/>
                        </a:cubicBezTo>
                        <a:cubicBezTo>
                          <a:pt x="74754" y="10432"/>
                          <a:pt x="74960" y="10632"/>
                          <a:pt x="75025" y="10850"/>
                        </a:cubicBezTo>
                        <a:cubicBezTo>
                          <a:pt x="75025" y="10904"/>
                          <a:pt x="75025" y="10959"/>
                          <a:pt x="75025" y="11040"/>
                        </a:cubicBezTo>
                        <a:cubicBezTo>
                          <a:pt x="75025" y="11067"/>
                          <a:pt x="75025" y="11094"/>
                          <a:pt x="75025" y="11121"/>
                        </a:cubicBezTo>
                        <a:cubicBezTo>
                          <a:pt x="74944" y="11284"/>
                          <a:pt x="74781" y="11447"/>
                          <a:pt x="74591" y="11501"/>
                        </a:cubicBezTo>
                        <a:cubicBezTo>
                          <a:pt x="74510" y="11528"/>
                          <a:pt x="74422" y="11542"/>
                          <a:pt x="74334" y="11542"/>
                        </a:cubicBezTo>
                        <a:cubicBezTo>
                          <a:pt x="74245" y="11542"/>
                          <a:pt x="74157" y="11528"/>
                          <a:pt x="74076" y="11501"/>
                        </a:cubicBezTo>
                        <a:cubicBezTo>
                          <a:pt x="74063" y="11495"/>
                          <a:pt x="74050" y="11492"/>
                          <a:pt x="74037" y="11492"/>
                        </a:cubicBezTo>
                        <a:cubicBezTo>
                          <a:pt x="73950" y="11492"/>
                          <a:pt x="73899" y="11643"/>
                          <a:pt x="73995" y="11691"/>
                        </a:cubicBezTo>
                        <a:cubicBezTo>
                          <a:pt x="74184" y="11800"/>
                          <a:pt x="74293" y="12017"/>
                          <a:pt x="74266" y="12234"/>
                        </a:cubicBezTo>
                        <a:cubicBezTo>
                          <a:pt x="74239" y="12423"/>
                          <a:pt x="74076" y="12613"/>
                          <a:pt x="73859" y="12640"/>
                        </a:cubicBezTo>
                        <a:cubicBezTo>
                          <a:pt x="73831" y="12644"/>
                          <a:pt x="73803" y="12646"/>
                          <a:pt x="73775" y="12646"/>
                        </a:cubicBezTo>
                        <a:cubicBezTo>
                          <a:pt x="73587" y="12646"/>
                          <a:pt x="73404" y="12569"/>
                          <a:pt x="73262" y="12451"/>
                        </a:cubicBezTo>
                        <a:cubicBezTo>
                          <a:pt x="73072" y="12315"/>
                          <a:pt x="72882" y="12206"/>
                          <a:pt x="72666" y="12125"/>
                        </a:cubicBezTo>
                        <a:cubicBezTo>
                          <a:pt x="72651" y="12118"/>
                          <a:pt x="72636" y="12114"/>
                          <a:pt x="72623" y="12114"/>
                        </a:cubicBezTo>
                        <a:cubicBezTo>
                          <a:pt x="72586" y="12114"/>
                          <a:pt x="72557" y="12140"/>
                          <a:pt x="72557" y="12179"/>
                        </a:cubicBezTo>
                        <a:cubicBezTo>
                          <a:pt x="72340" y="12532"/>
                          <a:pt x="72584" y="12993"/>
                          <a:pt x="72259" y="13318"/>
                        </a:cubicBezTo>
                        <a:cubicBezTo>
                          <a:pt x="72123" y="13441"/>
                          <a:pt x="71954" y="13502"/>
                          <a:pt x="71784" y="13502"/>
                        </a:cubicBezTo>
                        <a:cubicBezTo>
                          <a:pt x="71614" y="13502"/>
                          <a:pt x="71445" y="13441"/>
                          <a:pt x="71309" y="13318"/>
                        </a:cubicBezTo>
                        <a:cubicBezTo>
                          <a:pt x="71147" y="13156"/>
                          <a:pt x="71038" y="12966"/>
                          <a:pt x="70984" y="12749"/>
                        </a:cubicBezTo>
                        <a:cubicBezTo>
                          <a:pt x="70966" y="12696"/>
                          <a:pt x="70926" y="12666"/>
                          <a:pt x="70885" y="12666"/>
                        </a:cubicBezTo>
                        <a:cubicBezTo>
                          <a:pt x="70863" y="12666"/>
                          <a:pt x="70840" y="12675"/>
                          <a:pt x="70821" y="12695"/>
                        </a:cubicBezTo>
                        <a:cubicBezTo>
                          <a:pt x="70306" y="12966"/>
                          <a:pt x="70523" y="13698"/>
                          <a:pt x="70360" y="14186"/>
                        </a:cubicBezTo>
                        <a:cubicBezTo>
                          <a:pt x="70333" y="14268"/>
                          <a:pt x="70279" y="14349"/>
                          <a:pt x="70197" y="14403"/>
                        </a:cubicBezTo>
                        <a:cubicBezTo>
                          <a:pt x="69926" y="14132"/>
                          <a:pt x="69682" y="13807"/>
                          <a:pt x="69492" y="13454"/>
                        </a:cubicBezTo>
                        <a:cubicBezTo>
                          <a:pt x="69481" y="13422"/>
                          <a:pt x="69450" y="13407"/>
                          <a:pt x="69415" y="13407"/>
                        </a:cubicBezTo>
                        <a:cubicBezTo>
                          <a:pt x="69362" y="13407"/>
                          <a:pt x="69302" y="13443"/>
                          <a:pt x="69302" y="13508"/>
                        </a:cubicBezTo>
                        <a:cubicBezTo>
                          <a:pt x="69356" y="14024"/>
                          <a:pt x="69275" y="14566"/>
                          <a:pt x="69004" y="15054"/>
                        </a:cubicBezTo>
                        <a:cubicBezTo>
                          <a:pt x="68841" y="14865"/>
                          <a:pt x="68705" y="14648"/>
                          <a:pt x="68651" y="14403"/>
                        </a:cubicBezTo>
                        <a:cubicBezTo>
                          <a:pt x="68651" y="14349"/>
                          <a:pt x="68651" y="14268"/>
                          <a:pt x="68624" y="14214"/>
                        </a:cubicBezTo>
                        <a:cubicBezTo>
                          <a:pt x="68612" y="14166"/>
                          <a:pt x="68569" y="14145"/>
                          <a:pt x="68527" y="14145"/>
                        </a:cubicBezTo>
                        <a:cubicBezTo>
                          <a:pt x="68472" y="14145"/>
                          <a:pt x="68419" y="14180"/>
                          <a:pt x="68434" y="14241"/>
                        </a:cubicBezTo>
                        <a:cubicBezTo>
                          <a:pt x="68434" y="14322"/>
                          <a:pt x="68434" y="14376"/>
                          <a:pt x="68461" y="14431"/>
                        </a:cubicBezTo>
                        <a:cubicBezTo>
                          <a:pt x="68488" y="14865"/>
                          <a:pt x="68353" y="15326"/>
                          <a:pt x="68027" y="15651"/>
                        </a:cubicBezTo>
                        <a:cubicBezTo>
                          <a:pt x="67675" y="15190"/>
                          <a:pt x="67458" y="14675"/>
                          <a:pt x="67403" y="14105"/>
                        </a:cubicBezTo>
                        <a:cubicBezTo>
                          <a:pt x="67403" y="14037"/>
                          <a:pt x="67342" y="14003"/>
                          <a:pt x="67285" y="14003"/>
                        </a:cubicBezTo>
                        <a:cubicBezTo>
                          <a:pt x="67227" y="14003"/>
                          <a:pt x="67173" y="14037"/>
                          <a:pt x="67186" y="14105"/>
                        </a:cubicBezTo>
                        <a:cubicBezTo>
                          <a:pt x="67214" y="14376"/>
                          <a:pt x="67159" y="14648"/>
                          <a:pt x="67051" y="14892"/>
                        </a:cubicBezTo>
                        <a:cubicBezTo>
                          <a:pt x="66698" y="14702"/>
                          <a:pt x="66427" y="14349"/>
                          <a:pt x="66373" y="13942"/>
                        </a:cubicBezTo>
                        <a:cubicBezTo>
                          <a:pt x="66373" y="13888"/>
                          <a:pt x="66325" y="13861"/>
                          <a:pt x="66274" y="13861"/>
                        </a:cubicBezTo>
                        <a:cubicBezTo>
                          <a:pt x="66224" y="13861"/>
                          <a:pt x="66169" y="13888"/>
                          <a:pt x="66156" y="13942"/>
                        </a:cubicBezTo>
                        <a:cubicBezTo>
                          <a:pt x="66102" y="14295"/>
                          <a:pt x="65966" y="14620"/>
                          <a:pt x="65749" y="14892"/>
                        </a:cubicBezTo>
                        <a:cubicBezTo>
                          <a:pt x="65586" y="14729"/>
                          <a:pt x="65451" y="14512"/>
                          <a:pt x="65396" y="14295"/>
                        </a:cubicBezTo>
                        <a:cubicBezTo>
                          <a:pt x="65373" y="14247"/>
                          <a:pt x="65328" y="14226"/>
                          <a:pt x="65285" y="14226"/>
                        </a:cubicBezTo>
                        <a:cubicBezTo>
                          <a:pt x="65231" y="14226"/>
                          <a:pt x="65179" y="14261"/>
                          <a:pt x="65179" y="14322"/>
                        </a:cubicBezTo>
                        <a:cubicBezTo>
                          <a:pt x="65152" y="14946"/>
                          <a:pt x="65017" y="15570"/>
                          <a:pt x="64772" y="16139"/>
                        </a:cubicBezTo>
                        <a:cubicBezTo>
                          <a:pt x="64747" y="16215"/>
                          <a:pt x="64698" y="16386"/>
                          <a:pt x="64625" y="16386"/>
                        </a:cubicBezTo>
                        <a:cubicBezTo>
                          <a:pt x="64620" y="16386"/>
                          <a:pt x="64615" y="16385"/>
                          <a:pt x="64610" y="16383"/>
                        </a:cubicBezTo>
                        <a:cubicBezTo>
                          <a:pt x="64501" y="16383"/>
                          <a:pt x="64501" y="16329"/>
                          <a:pt x="64474" y="16302"/>
                        </a:cubicBezTo>
                        <a:cubicBezTo>
                          <a:pt x="64420" y="16248"/>
                          <a:pt x="64393" y="16194"/>
                          <a:pt x="64338" y="16139"/>
                        </a:cubicBezTo>
                        <a:cubicBezTo>
                          <a:pt x="64176" y="15922"/>
                          <a:pt x="64067" y="15678"/>
                          <a:pt x="64013" y="15434"/>
                        </a:cubicBezTo>
                        <a:cubicBezTo>
                          <a:pt x="63932" y="15136"/>
                          <a:pt x="63932" y="14837"/>
                          <a:pt x="63986" y="14539"/>
                        </a:cubicBezTo>
                        <a:cubicBezTo>
                          <a:pt x="64002" y="14458"/>
                          <a:pt x="63931" y="14406"/>
                          <a:pt x="63866" y="14406"/>
                        </a:cubicBezTo>
                        <a:cubicBezTo>
                          <a:pt x="63822" y="14406"/>
                          <a:pt x="63780" y="14430"/>
                          <a:pt x="63769" y="14485"/>
                        </a:cubicBezTo>
                        <a:cubicBezTo>
                          <a:pt x="63715" y="14729"/>
                          <a:pt x="63633" y="14946"/>
                          <a:pt x="63552" y="15163"/>
                        </a:cubicBezTo>
                        <a:cubicBezTo>
                          <a:pt x="63498" y="15271"/>
                          <a:pt x="63443" y="15380"/>
                          <a:pt x="63362" y="15488"/>
                        </a:cubicBezTo>
                        <a:cubicBezTo>
                          <a:pt x="63335" y="15570"/>
                          <a:pt x="63254" y="15624"/>
                          <a:pt x="63172" y="15651"/>
                        </a:cubicBezTo>
                        <a:cubicBezTo>
                          <a:pt x="63163" y="15652"/>
                          <a:pt x="63154" y="15653"/>
                          <a:pt x="63146" y="15653"/>
                        </a:cubicBezTo>
                        <a:cubicBezTo>
                          <a:pt x="62967" y="15653"/>
                          <a:pt x="62817" y="15401"/>
                          <a:pt x="62765" y="15271"/>
                        </a:cubicBezTo>
                        <a:cubicBezTo>
                          <a:pt x="62684" y="15054"/>
                          <a:pt x="62603" y="14837"/>
                          <a:pt x="62575" y="14593"/>
                        </a:cubicBezTo>
                        <a:cubicBezTo>
                          <a:pt x="62521" y="14322"/>
                          <a:pt x="62521" y="14051"/>
                          <a:pt x="62548" y="13780"/>
                        </a:cubicBezTo>
                        <a:cubicBezTo>
                          <a:pt x="62548" y="13725"/>
                          <a:pt x="62521" y="13698"/>
                          <a:pt x="62467" y="13671"/>
                        </a:cubicBezTo>
                        <a:cubicBezTo>
                          <a:pt x="62413" y="13671"/>
                          <a:pt x="62358" y="13698"/>
                          <a:pt x="62331" y="13752"/>
                        </a:cubicBezTo>
                        <a:cubicBezTo>
                          <a:pt x="62250" y="13997"/>
                          <a:pt x="62114" y="14214"/>
                          <a:pt x="61979" y="14431"/>
                        </a:cubicBezTo>
                        <a:cubicBezTo>
                          <a:pt x="61897" y="14539"/>
                          <a:pt x="61816" y="14648"/>
                          <a:pt x="61735" y="14756"/>
                        </a:cubicBezTo>
                        <a:cubicBezTo>
                          <a:pt x="61685" y="14805"/>
                          <a:pt x="61591" y="14922"/>
                          <a:pt x="61513" y="14922"/>
                        </a:cubicBezTo>
                        <a:cubicBezTo>
                          <a:pt x="61505" y="14922"/>
                          <a:pt x="61498" y="14921"/>
                          <a:pt x="61490" y="14919"/>
                        </a:cubicBezTo>
                        <a:cubicBezTo>
                          <a:pt x="61382" y="14919"/>
                          <a:pt x="61355" y="14837"/>
                          <a:pt x="61355" y="14783"/>
                        </a:cubicBezTo>
                        <a:cubicBezTo>
                          <a:pt x="61328" y="14675"/>
                          <a:pt x="61301" y="14593"/>
                          <a:pt x="61328" y="14485"/>
                        </a:cubicBezTo>
                        <a:cubicBezTo>
                          <a:pt x="61355" y="13888"/>
                          <a:pt x="61518" y="13318"/>
                          <a:pt x="61762" y="12776"/>
                        </a:cubicBezTo>
                        <a:cubicBezTo>
                          <a:pt x="61816" y="12704"/>
                          <a:pt x="61762" y="12643"/>
                          <a:pt x="61695" y="12643"/>
                        </a:cubicBezTo>
                        <a:cubicBezTo>
                          <a:pt x="61662" y="12643"/>
                          <a:pt x="61626" y="12658"/>
                          <a:pt x="61599" y="12695"/>
                        </a:cubicBezTo>
                        <a:cubicBezTo>
                          <a:pt x="61463" y="12857"/>
                          <a:pt x="61301" y="12966"/>
                          <a:pt x="61084" y="13020"/>
                        </a:cubicBezTo>
                        <a:cubicBezTo>
                          <a:pt x="61084" y="12613"/>
                          <a:pt x="61192" y="12179"/>
                          <a:pt x="61409" y="11827"/>
                        </a:cubicBezTo>
                        <a:cubicBezTo>
                          <a:pt x="61436" y="11772"/>
                          <a:pt x="61409" y="11718"/>
                          <a:pt x="61355" y="11718"/>
                        </a:cubicBezTo>
                        <a:cubicBezTo>
                          <a:pt x="61355" y="11610"/>
                          <a:pt x="61328" y="11501"/>
                          <a:pt x="61301" y="11393"/>
                        </a:cubicBezTo>
                        <a:cubicBezTo>
                          <a:pt x="61246" y="11203"/>
                          <a:pt x="61111" y="11067"/>
                          <a:pt x="60948" y="11013"/>
                        </a:cubicBezTo>
                        <a:cubicBezTo>
                          <a:pt x="60932" y="11008"/>
                          <a:pt x="60917" y="11005"/>
                          <a:pt x="60903" y="11005"/>
                        </a:cubicBezTo>
                        <a:cubicBezTo>
                          <a:pt x="60776" y="11005"/>
                          <a:pt x="60744" y="11206"/>
                          <a:pt x="60867" y="11230"/>
                        </a:cubicBezTo>
                        <a:cubicBezTo>
                          <a:pt x="61192" y="11338"/>
                          <a:pt x="61138" y="11800"/>
                          <a:pt x="61002" y="12017"/>
                        </a:cubicBezTo>
                        <a:cubicBezTo>
                          <a:pt x="60867" y="12152"/>
                          <a:pt x="60677" y="12261"/>
                          <a:pt x="60487" y="12315"/>
                        </a:cubicBezTo>
                        <a:cubicBezTo>
                          <a:pt x="60243" y="12342"/>
                          <a:pt x="59999" y="12369"/>
                          <a:pt x="59782" y="12369"/>
                        </a:cubicBezTo>
                        <a:cubicBezTo>
                          <a:pt x="59700" y="12369"/>
                          <a:pt x="59646" y="12451"/>
                          <a:pt x="59646" y="12505"/>
                        </a:cubicBezTo>
                        <a:cubicBezTo>
                          <a:pt x="59871" y="13037"/>
                          <a:pt x="59462" y="13508"/>
                          <a:pt x="59003" y="13508"/>
                        </a:cubicBezTo>
                        <a:cubicBezTo>
                          <a:pt x="58855" y="13508"/>
                          <a:pt x="58701" y="13459"/>
                          <a:pt x="58561" y="13346"/>
                        </a:cubicBezTo>
                        <a:cubicBezTo>
                          <a:pt x="58544" y="13328"/>
                          <a:pt x="58524" y="13321"/>
                          <a:pt x="58504" y="13321"/>
                        </a:cubicBezTo>
                        <a:cubicBezTo>
                          <a:pt x="58431" y="13321"/>
                          <a:pt x="58356" y="13423"/>
                          <a:pt x="58398" y="13508"/>
                        </a:cubicBezTo>
                        <a:cubicBezTo>
                          <a:pt x="58588" y="13780"/>
                          <a:pt x="58561" y="14159"/>
                          <a:pt x="58344" y="14431"/>
                        </a:cubicBezTo>
                        <a:cubicBezTo>
                          <a:pt x="58236" y="14566"/>
                          <a:pt x="58100" y="14648"/>
                          <a:pt x="57910" y="14648"/>
                        </a:cubicBezTo>
                        <a:cubicBezTo>
                          <a:pt x="57747" y="14648"/>
                          <a:pt x="57585" y="14566"/>
                          <a:pt x="57449" y="14431"/>
                        </a:cubicBezTo>
                        <a:cubicBezTo>
                          <a:pt x="57422" y="14403"/>
                          <a:pt x="57422" y="14376"/>
                          <a:pt x="57395" y="14376"/>
                        </a:cubicBezTo>
                        <a:cubicBezTo>
                          <a:pt x="57422" y="14186"/>
                          <a:pt x="57368" y="13997"/>
                          <a:pt x="57286" y="13807"/>
                        </a:cubicBezTo>
                        <a:cubicBezTo>
                          <a:pt x="57264" y="13773"/>
                          <a:pt x="57227" y="13758"/>
                          <a:pt x="57189" y="13758"/>
                        </a:cubicBezTo>
                        <a:cubicBezTo>
                          <a:pt x="57137" y="13758"/>
                          <a:pt x="57085" y="13787"/>
                          <a:pt x="57069" y="13834"/>
                        </a:cubicBezTo>
                        <a:cubicBezTo>
                          <a:pt x="57015" y="14051"/>
                          <a:pt x="57042" y="14241"/>
                          <a:pt x="57151" y="14431"/>
                        </a:cubicBezTo>
                        <a:cubicBezTo>
                          <a:pt x="57124" y="14620"/>
                          <a:pt x="57015" y="14783"/>
                          <a:pt x="56852" y="14892"/>
                        </a:cubicBezTo>
                        <a:cubicBezTo>
                          <a:pt x="56738" y="14962"/>
                          <a:pt x="56615" y="14995"/>
                          <a:pt x="56496" y="14995"/>
                        </a:cubicBezTo>
                        <a:cubicBezTo>
                          <a:pt x="56247" y="14995"/>
                          <a:pt x="56013" y="14850"/>
                          <a:pt x="55903" y="14593"/>
                        </a:cubicBezTo>
                        <a:cubicBezTo>
                          <a:pt x="55822" y="14403"/>
                          <a:pt x="55794" y="14186"/>
                          <a:pt x="55876" y="13997"/>
                        </a:cubicBezTo>
                        <a:cubicBezTo>
                          <a:pt x="55931" y="13905"/>
                          <a:pt x="55862" y="13826"/>
                          <a:pt x="55787" y="13826"/>
                        </a:cubicBezTo>
                        <a:cubicBezTo>
                          <a:pt x="55750" y="13826"/>
                          <a:pt x="55712" y="13844"/>
                          <a:pt x="55686" y="13888"/>
                        </a:cubicBezTo>
                        <a:cubicBezTo>
                          <a:pt x="55586" y="14068"/>
                          <a:pt x="55383" y="14174"/>
                          <a:pt x="55174" y="14174"/>
                        </a:cubicBezTo>
                        <a:cubicBezTo>
                          <a:pt x="55100" y="14174"/>
                          <a:pt x="55025" y="14161"/>
                          <a:pt x="54954" y="14132"/>
                        </a:cubicBezTo>
                        <a:cubicBezTo>
                          <a:pt x="54655" y="13969"/>
                          <a:pt x="54438" y="13671"/>
                          <a:pt x="54411" y="13318"/>
                        </a:cubicBezTo>
                        <a:cubicBezTo>
                          <a:pt x="54398" y="13264"/>
                          <a:pt x="54350" y="13237"/>
                          <a:pt x="54303" y="13237"/>
                        </a:cubicBezTo>
                        <a:cubicBezTo>
                          <a:pt x="54255" y="13237"/>
                          <a:pt x="54208" y="13264"/>
                          <a:pt x="54194" y="13318"/>
                        </a:cubicBezTo>
                        <a:cubicBezTo>
                          <a:pt x="54170" y="13440"/>
                          <a:pt x="54080" y="13540"/>
                          <a:pt x="53964" y="13540"/>
                        </a:cubicBezTo>
                        <a:cubicBezTo>
                          <a:pt x="53951" y="13540"/>
                          <a:pt x="53937" y="13538"/>
                          <a:pt x="53923" y="13535"/>
                        </a:cubicBezTo>
                        <a:cubicBezTo>
                          <a:pt x="53787" y="13535"/>
                          <a:pt x="53706" y="13400"/>
                          <a:pt x="53706" y="13264"/>
                        </a:cubicBezTo>
                        <a:cubicBezTo>
                          <a:pt x="53706" y="13196"/>
                          <a:pt x="53652" y="13163"/>
                          <a:pt x="53597" y="13163"/>
                        </a:cubicBezTo>
                        <a:cubicBezTo>
                          <a:pt x="53543" y="13163"/>
                          <a:pt x="53489" y="13196"/>
                          <a:pt x="53489" y="13264"/>
                        </a:cubicBezTo>
                        <a:cubicBezTo>
                          <a:pt x="53489" y="13424"/>
                          <a:pt x="53316" y="13488"/>
                          <a:pt x="53180" y="13488"/>
                        </a:cubicBezTo>
                        <a:cubicBezTo>
                          <a:pt x="53155" y="13488"/>
                          <a:pt x="53131" y="13486"/>
                          <a:pt x="53109" y="13481"/>
                        </a:cubicBezTo>
                        <a:cubicBezTo>
                          <a:pt x="52919" y="13373"/>
                          <a:pt x="52784" y="13210"/>
                          <a:pt x="52729" y="13020"/>
                        </a:cubicBezTo>
                        <a:cubicBezTo>
                          <a:pt x="52729" y="12966"/>
                          <a:pt x="52702" y="12912"/>
                          <a:pt x="52675" y="12857"/>
                        </a:cubicBezTo>
                        <a:cubicBezTo>
                          <a:pt x="52657" y="12830"/>
                          <a:pt x="52627" y="12818"/>
                          <a:pt x="52596" y="12818"/>
                        </a:cubicBezTo>
                        <a:cubicBezTo>
                          <a:pt x="52534" y="12818"/>
                          <a:pt x="52467" y="12866"/>
                          <a:pt x="52485" y="12939"/>
                        </a:cubicBezTo>
                        <a:lnTo>
                          <a:pt x="52540" y="13047"/>
                        </a:lnTo>
                        <a:cubicBezTo>
                          <a:pt x="52540" y="13210"/>
                          <a:pt x="52404" y="13346"/>
                          <a:pt x="52241" y="13346"/>
                        </a:cubicBezTo>
                        <a:cubicBezTo>
                          <a:pt x="51997" y="13318"/>
                          <a:pt x="51861" y="13020"/>
                          <a:pt x="51861" y="12803"/>
                        </a:cubicBezTo>
                        <a:cubicBezTo>
                          <a:pt x="51861" y="12742"/>
                          <a:pt x="51810" y="12707"/>
                          <a:pt x="51760" y="12707"/>
                        </a:cubicBezTo>
                        <a:cubicBezTo>
                          <a:pt x="51721" y="12707"/>
                          <a:pt x="51684" y="12728"/>
                          <a:pt x="51672" y="12776"/>
                        </a:cubicBezTo>
                        <a:cubicBezTo>
                          <a:pt x="51238" y="13807"/>
                          <a:pt x="51455" y="14919"/>
                          <a:pt x="51400" y="15977"/>
                        </a:cubicBezTo>
                        <a:cubicBezTo>
                          <a:pt x="51400" y="16112"/>
                          <a:pt x="51373" y="16248"/>
                          <a:pt x="51346" y="16383"/>
                        </a:cubicBezTo>
                        <a:cubicBezTo>
                          <a:pt x="51346" y="16492"/>
                          <a:pt x="51319" y="16628"/>
                          <a:pt x="51292" y="16736"/>
                        </a:cubicBezTo>
                        <a:cubicBezTo>
                          <a:pt x="51292" y="16736"/>
                          <a:pt x="51238" y="16790"/>
                          <a:pt x="51211" y="16790"/>
                        </a:cubicBezTo>
                        <a:cubicBezTo>
                          <a:pt x="51183" y="16790"/>
                          <a:pt x="51156" y="16736"/>
                          <a:pt x="51129" y="16709"/>
                        </a:cubicBezTo>
                        <a:cubicBezTo>
                          <a:pt x="51075" y="16600"/>
                          <a:pt x="51021" y="16465"/>
                          <a:pt x="50966" y="16356"/>
                        </a:cubicBezTo>
                        <a:cubicBezTo>
                          <a:pt x="50505" y="15271"/>
                          <a:pt x="50234" y="14105"/>
                          <a:pt x="50207" y="12912"/>
                        </a:cubicBezTo>
                        <a:cubicBezTo>
                          <a:pt x="50207" y="12851"/>
                          <a:pt x="50156" y="12815"/>
                          <a:pt x="50106" y="12815"/>
                        </a:cubicBezTo>
                        <a:cubicBezTo>
                          <a:pt x="50067" y="12815"/>
                          <a:pt x="50029" y="12837"/>
                          <a:pt x="50017" y="12885"/>
                        </a:cubicBezTo>
                        <a:cubicBezTo>
                          <a:pt x="49936" y="13156"/>
                          <a:pt x="49800" y="13481"/>
                          <a:pt x="49502" y="13563"/>
                        </a:cubicBezTo>
                        <a:cubicBezTo>
                          <a:pt x="49488" y="13565"/>
                          <a:pt x="49473" y="13566"/>
                          <a:pt x="49458" y="13566"/>
                        </a:cubicBezTo>
                        <a:cubicBezTo>
                          <a:pt x="49294" y="13566"/>
                          <a:pt x="49068" y="13438"/>
                          <a:pt x="49068" y="13264"/>
                        </a:cubicBezTo>
                        <a:cubicBezTo>
                          <a:pt x="49095" y="13237"/>
                          <a:pt x="49095" y="13183"/>
                          <a:pt x="49095" y="13156"/>
                        </a:cubicBezTo>
                        <a:cubicBezTo>
                          <a:pt x="49095" y="13083"/>
                          <a:pt x="49047" y="13023"/>
                          <a:pt x="48990" y="13023"/>
                        </a:cubicBezTo>
                        <a:cubicBezTo>
                          <a:pt x="48962" y="13023"/>
                          <a:pt x="48932" y="13038"/>
                          <a:pt x="48905" y="13074"/>
                        </a:cubicBezTo>
                        <a:cubicBezTo>
                          <a:pt x="48905" y="13101"/>
                          <a:pt x="48878" y="13156"/>
                          <a:pt x="48878" y="13210"/>
                        </a:cubicBezTo>
                        <a:cubicBezTo>
                          <a:pt x="48794" y="13378"/>
                          <a:pt x="48645" y="13481"/>
                          <a:pt x="48468" y="13481"/>
                        </a:cubicBezTo>
                        <a:cubicBezTo>
                          <a:pt x="48417" y="13481"/>
                          <a:pt x="48363" y="13472"/>
                          <a:pt x="48308" y="13454"/>
                        </a:cubicBezTo>
                        <a:cubicBezTo>
                          <a:pt x="48091" y="13373"/>
                          <a:pt x="47983" y="13074"/>
                          <a:pt x="48091" y="12830"/>
                        </a:cubicBezTo>
                        <a:cubicBezTo>
                          <a:pt x="48118" y="12776"/>
                          <a:pt x="48064" y="12695"/>
                          <a:pt x="47983" y="12695"/>
                        </a:cubicBezTo>
                        <a:lnTo>
                          <a:pt x="47359" y="12857"/>
                        </a:lnTo>
                        <a:cubicBezTo>
                          <a:pt x="47305" y="12749"/>
                          <a:pt x="47223" y="12640"/>
                          <a:pt x="47115" y="12559"/>
                        </a:cubicBezTo>
                        <a:cubicBezTo>
                          <a:pt x="47090" y="12534"/>
                          <a:pt x="47061" y="12523"/>
                          <a:pt x="47034" y="12523"/>
                        </a:cubicBezTo>
                        <a:cubicBezTo>
                          <a:pt x="46945" y="12523"/>
                          <a:pt x="46869" y="12638"/>
                          <a:pt x="46952" y="12722"/>
                        </a:cubicBezTo>
                        <a:cubicBezTo>
                          <a:pt x="47250" y="12966"/>
                          <a:pt x="47359" y="13346"/>
                          <a:pt x="47305" y="13725"/>
                        </a:cubicBezTo>
                        <a:cubicBezTo>
                          <a:pt x="47278" y="13942"/>
                          <a:pt x="47196" y="14105"/>
                          <a:pt x="47033" y="14241"/>
                        </a:cubicBezTo>
                        <a:cubicBezTo>
                          <a:pt x="46957" y="14292"/>
                          <a:pt x="46868" y="14319"/>
                          <a:pt x="46778" y="14319"/>
                        </a:cubicBezTo>
                        <a:cubicBezTo>
                          <a:pt x="46678" y="14319"/>
                          <a:pt x="46577" y="14285"/>
                          <a:pt x="46491" y="14214"/>
                        </a:cubicBezTo>
                        <a:cubicBezTo>
                          <a:pt x="46301" y="14078"/>
                          <a:pt x="46138" y="13861"/>
                          <a:pt x="46030" y="13644"/>
                        </a:cubicBezTo>
                        <a:cubicBezTo>
                          <a:pt x="46019" y="13612"/>
                          <a:pt x="45983" y="13597"/>
                          <a:pt x="45945" y="13597"/>
                        </a:cubicBezTo>
                        <a:cubicBezTo>
                          <a:pt x="45887" y="13597"/>
                          <a:pt x="45824" y="13633"/>
                          <a:pt x="45840" y="13698"/>
                        </a:cubicBezTo>
                        <a:cubicBezTo>
                          <a:pt x="45867" y="14132"/>
                          <a:pt x="45948" y="14783"/>
                          <a:pt x="45433" y="15000"/>
                        </a:cubicBezTo>
                        <a:cubicBezTo>
                          <a:pt x="45374" y="15025"/>
                          <a:pt x="45316" y="15038"/>
                          <a:pt x="45258" y="15038"/>
                        </a:cubicBezTo>
                        <a:cubicBezTo>
                          <a:pt x="45131" y="15038"/>
                          <a:pt x="45011" y="14977"/>
                          <a:pt x="44918" y="14865"/>
                        </a:cubicBezTo>
                        <a:cubicBezTo>
                          <a:pt x="44809" y="14675"/>
                          <a:pt x="44728" y="14485"/>
                          <a:pt x="44701" y="14268"/>
                        </a:cubicBezTo>
                        <a:cubicBezTo>
                          <a:pt x="44687" y="14214"/>
                          <a:pt x="44647" y="14186"/>
                          <a:pt x="44606" y="14186"/>
                        </a:cubicBezTo>
                        <a:cubicBezTo>
                          <a:pt x="44565" y="14186"/>
                          <a:pt x="44524" y="14214"/>
                          <a:pt x="44511" y="14268"/>
                        </a:cubicBezTo>
                        <a:cubicBezTo>
                          <a:pt x="44457" y="14485"/>
                          <a:pt x="44375" y="14702"/>
                          <a:pt x="44213" y="14892"/>
                        </a:cubicBezTo>
                        <a:cubicBezTo>
                          <a:pt x="44144" y="14978"/>
                          <a:pt x="44032" y="15031"/>
                          <a:pt x="43911" y="15031"/>
                        </a:cubicBezTo>
                        <a:cubicBezTo>
                          <a:pt x="43840" y="15031"/>
                          <a:pt x="43767" y="15013"/>
                          <a:pt x="43697" y="14973"/>
                        </a:cubicBezTo>
                        <a:cubicBezTo>
                          <a:pt x="43317" y="14702"/>
                          <a:pt x="43480" y="14105"/>
                          <a:pt x="43480" y="13698"/>
                        </a:cubicBezTo>
                        <a:cubicBezTo>
                          <a:pt x="43480" y="13640"/>
                          <a:pt x="43424" y="13595"/>
                          <a:pt x="43372" y="13595"/>
                        </a:cubicBezTo>
                        <a:cubicBezTo>
                          <a:pt x="43352" y="13595"/>
                          <a:pt x="43333" y="13602"/>
                          <a:pt x="43317" y="13617"/>
                        </a:cubicBezTo>
                        <a:lnTo>
                          <a:pt x="42965" y="13997"/>
                        </a:lnTo>
                        <a:cubicBezTo>
                          <a:pt x="42911" y="14024"/>
                          <a:pt x="42856" y="14105"/>
                          <a:pt x="42802" y="14105"/>
                        </a:cubicBezTo>
                        <a:cubicBezTo>
                          <a:pt x="42748" y="14105"/>
                          <a:pt x="42721" y="14024"/>
                          <a:pt x="42694" y="13997"/>
                        </a:cubicBezTo>
                        <a:cubicBezTo>
                          <a:pt x="42558" y="13698"/>
                          <a:pt x="42477" y="13373"/>
                          <a:pt x="42477" y="13047"/>
                        </a:cubicBezTo>
                        <a:cubicBezTo>
                          <a:pt x="42477" y="12993"/>
                          <a:pt x="42422" y="12966"/>
                          <a:pt x="42368" y="12966"/>
                        </a:cubicBezTo>
                        <a:cubicBezTo>
                          <a:pt x="42322" y="12978"/>
                          <a:pt x="42276" y="12983"/>
                          <a:pt x="42231" y="12983"/>
                        </a:cubicBezTo>
                        <a:cubicBezTo>
                          <a:pt x="41963" y="12983"/>
                          <a:pt x="41740" y="12784"/>
                          <a:pt x="41717" y="12505"/>
                        </a:cubicBezTo>
                        <a:cubicBezTo>
                          <a:pt x="41744" y="12478"/>
                          <a:pt x="41744" y="12478"/>
                          <a:pt x="41717" y="12451"/>
                        </a:cubicBezTo>
                        <a:lnTo>
                          <a:pt x="41717" y="12396"/>
                        </a:lnTo>
                        <a:cubicBezTo>
                          <a:pt x="41717" y="12342"/>
                          <a:pt x="41676" y="12315"/>
                          <a:pt x="41632" y="12315"/>
                        </a:cubicBezTo>
                        <a:cubicBezTo>
                          <a:pt x="41588" y="12315"/>
                          <a:pt x="41541" y="12342"/>
                          <a:pt x="41527" y="12396"/>
                        </a:cubicBezTo>
                        <a:cubicBezTo>
                          <a:pt x="41473" y="13156"/>
                          <a:pt x="41419" y="13915"/>
                          <a:pt x="41392" y="14675"/>
                        </a:cubicBezTo>
                        <a:cubicBezTo>
                          <a:pt x="41337" y="15434"/>
                          <a:pt x="41283" y="16166"/>
                          <a:pt x="41229" y="16926"/>
                        </a:cubicBezTo>
                        <a:cubicBezTo>
                          <a:pt x="41229" y="17170"/>
                          <a:pt x="41175" y="17414"/>
                          <a:pt x="41012" y="17631"/>
                        </a:cubicBezTo>
                        <a:cubicBezTo>
                          <a:pt x="40876" y="17224"/>
                          <a:pt x="40768" y="16790"/>
                          <a:pt x="40686" y="16329"/>
                        </a:cubicBezTo>
                        <a:cubicBezTo>
                          <a:pt x="40605" y="15841"/>
                          <a:pt x="40524" y="15326"/>
                          <a:pt x="40415" y="14810"/>
                        </a:cubicBezTo>
                        <a:cubicBezTo>
                          <a:pt x="40361" y="14539"/>
                          <a:pt x="40307" y="14295"/>
                          <a:pt x="40280" y="14024"/>
                        </a:cubicBezTo>
                        <a:cubicBezTo>
                          <a:pt x="40252" y="13915"/>
                          <a:pt x="40225" y="13780"/>
                          <a:pt x="40198" y="13644"/>
                        </a:cubicBezTo>
                        <a:cubicBezTo>
                          <a:pt x="40198" y="13563"/>
                          <a:pt x="40144" y="13481"/>
                          <a:pt x="40090" y="13400"/>
                        </a:cubicBezTo>
                        <a:cubicBezTo>
                          <a:pt x="40026" y="13349"/>
                          <a:pt x="39944" y="13322"/>
                          <a:pt x="39860" y="13322"/>
                        </a:cubicBezTo>
                        <a:cubicBezTo>
                          <a:pt x="39767" y="13322"/>
                          <a:pt x="39673" y="13355"/>
                          <a:pt x="39602" y="13427"/>
                        </a:cubicBezTo>
                        <a:cubicBezTo>
                          <a:pt x="39466" y="13563"/>
                          <a:pt x="39385" y="13725"/>
                          <a:pt x="39330" y="13915"/>
                        </a:cubicBezTo>
                        <a:cubicBezTo>
                          <a:pt x="39303" y="13997"/>
                          <a:pt x="39249" y="14078"/>
                          <a:pt x="39195" y="14132"/>
                        </a:cubicBezTo>
                        <a:cubicBezTo>
                          <a:pt x="39151" y="14154"/>
                          <a:pt x="39125" y="14194"/>
                          <a:pt x="39088" y="14194"/>
                        </a:cubicBezTo>
                        <a:cubicBezTo>
                          <a:pt x="39079" y="14194"/>
                          <a:pt x="39069" y="14192"/>
                          <a:pt x="39059" y="14186"/>
                        </a:cubicBezTo>
                        <a:cubicBezTo>
                          <a:pt x="39005" y="14159"/>
                          <a:pt x="38978" y="14105"/>
                          <a:pt x="38978" y="14078"/>
                        </a:cubicBezTo>
                        <a:cubicBezTo>
                          <a:pt x="38842" y="13834"/>
                          <a:pt x="38761" y="13590"/>
                          <a:pt x="38706" y="13318"/>
                        </a:cubicBezTo>
                        <a:cubicBezTo>
                          <a:pt x="38706" y="13274"/>
                          <a:pt x="38670" y="13230"/>
                          <a:pt x="38627" y="13230"/>
                        </a:cubicBezTo>
                        <a:cubicBezTo>
                          <a:pt x="38618" y="13230"/>
                          <a:pt x="38608" y="13232"/>
                          <a:pt x="38598" y="13237"/>
                        </a:cubicBezTo>
                        <a:cubicBezTo>
                          <a:pt x="38218" y="13291"/>
                          <a:pt x="38137" y="13725"/>
                          <a:pt x="37974" y="13997"/>
                        </a:cubicBezTo>
                        <a:cubicBezTo>
                          <a:pt x="37920" y="14078"/>
                          <a:pt x="37838" y="14159"/>
                          <a:pt x="37730" y="14159"/>
                        </a:cubicBezTo>
                        <a:cubicBezTo>
                          <a:pt x="37649" y="14105"/>
                          <a:pt x="37567" y="14024"/>
                          <a:pt x="37540" y="13915"/>
                        </a:cubicBezTo>
                        <a:cubicBezTo>
                          <a:pt x="37459" y="13752"/>
                          <a:pt x="37377" y="13508"/>
                          <a:pt x="37187" y="13454"/>
                        </a:cubicBezTo>
                        <a:cubicBezTo>
                          <a:pt x="37150" y="13439"/>
                          <a:pt x="37112" y="13432"/>
                          <a:pt x="37075" y="13432"/>
                        </a:cubicBezTo>
                        <a:cubicBezTo>
                          <a:pt x="36980" y="13432"/>
                          <a:pt x="36894" y="13477"/>
                          <a:pt x="36835" y="13535"/>
                        </a:cubicBezTo>
                        <a:cubicBezTo>
                          <a:pt x="36835" y="13318"/>
                          <a:pt x="36862" y="13101"/>
                          <a:pt x="36862" y="12885"/>
                        </a:cubicBezTo>
                        <a:cubicBezTo>
                          <a:pt x="36862" y="12830"/>
                          <a:pt x="36815" y="12803"/>
                          <a:pt x="36767" y="12803"/>
                        </a:cubicBezTo>
                        <a:cubicBezTo>
                          <a:pt x="36720" y="12803"/>
                          <a:pt x="36672" y="12830"/>
                          <a:pt x="36672" y="12885"/>
                        </a:cubicBezTo>
                        <a:cubicBezTo>
                          <a:pt x="36618" y="13427"/>
                          <a:pt x="36618" y="13997"/>
                          <a:pt x="36591" y="14539"/>
                        </a:cubicBezTo>
                        <a:lnTo>
                          <a:pt x="36509" y="16194"/>
                        </a:lnTo>
                        <a:cubicBezTo>
                          <a:pt x="36482" y="16465"/>
                          <a:pt x="36455" y="16709"/>
                          <a:pt x="36428" y="16980"/>
                        </a:cubicBezTo>
                        <a:cubicBezTo>
                          <a:pt x="36428" y="17034"/>
                          <a:pt x="36401" y="17089"/>
                          <a:pt x="36374" y="17170"/>
                        </a:cubicBezTo>
                        <a:cubicBezTo>
                          <a:pt x="36347" y="17224"/>
                          <a:pt x="36347" y="17251"/>
                          <a:pt x="36320" y="17279"/>
                        </a:cubicBezTo>
                        <a:cubicBezTo>
                          <a:pt x="36315" y="17281"/>
                          <a:pt x="36311" y="17282"/>
                          <a:pt x="36307" y="17282"/>
                        </a:cubicBezTo>
                        <a:cubicBezTo>
                          <a:pt x="36253" y="17282"/>
                          <a:pt x="36182" y="17141"/>
                          <a:pt x="36157" y="17116"/>
                        </a:cubicBezTo>
                        <a:cubicBezTo>
                          <a:pt x="35994" y="16628"/>
                          <a:pt x="35858" y="16112"/>
                          <a:pt x="35777" y="15597"/>
                        </a:cubicBezTo>
                        <a:cubicBezTo>
                          <a:pt x="35723" y="15326"/>
                          <a:pt x="35723" y="15054"/>
                          <a:pt x="35696" y="14756"/>
                        </a:cubicBezTo>
                        <a:cubicBezTo>
                          <a:pt x="35669" y="14485"/>
                          <a:pt x="35614" y="14241"/>
                          <a:pt x="35506" y="13997"/>
                        </a:cubicBezTo>
                        <a:cubicBezTo>
                          <a:pt x="35479" y="13942"/>
                          <a:pt x="35424" y="13942"/>
                          <a:pt x="35370" y="13942"/>
                        </a:cubicBezTo>
                        <a:cubicBezTo>
                          <a:pt x="35207" y="14078"/>
                          <a:pt x="35099" y="14268"/>
                          <a:pt x="35045" y="14485"/>
                        </a:cubicBezTo>
                        <a:cubicBezTo>
                          <a:pt x="35018" y="14593"/>
                          <a:pt x="34990" y="14702"/>
                          <a:pt x="34963" y="14783"/>
                        </a:cubicBezTo>
                        <a:cubicBezTo>
                          <a:pt x="34963" y="14837"/>
                          <a:pt x="34882" y="15027"/>
                          <a:pt x="34801" y="15027"/>
                        </a:cubicBezTo>
                        <a:cubicBezTo>
                          <a:pt x="34746" y="15000"/>
                          <a:pt x="34746" y="14892"/>
                          <a:pt x="34746" y="14865"/>
                        </a:cubicBezTo>
                        <a:cubicBezTo>
                          <a:pt x="34719" y="14837"/>
                          <a:pt x="34692" y="14729"/>
                          <a:pt x="34665" y="14648"/>
                        </a:cubicBezTo>
                        <a:cubicBezTo>
                          <a:pt x="34611" y="14512"/>
                          <a:pt x="34584" y="14349"/>
                          <a:pt x="34556" y="14214"/>
                        </a:cubicBezTo>
                        <a:cubicBezTo>
                          <a:pt x="34475" y="13942"/>
                          <a:pt x="34475" y="13698"/>
                          <a:pt x="34421" y="13427"/>
                        </a:cubicBezTo>
                        <a:cubicBezTo>
                          <a:pt x="34421" y="13237"/>
                          <a:pt x="34312" y="13074"/>
                          <a:pt x="34177" y="12966"/>
                        </a:cubicBezTo>
                        <a:cubicBezTo>
                          <a:pt x="34150" y="12912"/>
                          <a:pt x="34068" y="12885"/>
                          <a:pt x="34014" y="12885"/>
                        </a:cubicBezTo>
                        <a:cubicBezTo>
                          <a:pt x="33999" y="12877"/>
                          <a:pt x="33985" y="12874"/>
                          <a:pt x="33971" y="12874"/>
                        </a:cubicBezTo>
                        <a:cubicBezTo>
                          <a:pt x="33933" y="12874"/>
                          <a:pt x="33898" y="12899"/>
                          <a:pt x="33878" y="12939"/>
                        </a:cubicBezTo>
                        <a:cubicBezTo>
                          <a:pt x="33770" y="13427"/>
                          <a:pt x="33661" y="13888"/>
                          <a:pt x="33553" y="14349"/>
                        </a:cubicBezTo>
                        <a:cubicBezTo>
                          <a:pt x="33526" y="14485"/>
                          <a:pt x="33499" y="14729"/>
                          <a:pt x="33363" y="14810"/>
                        </a:cubicBezTo>
                        <a:cubicBezTo>
                          <a:pt x="33344" y="14822"/>
                          <a:pt x="33325" y="14827"/>
                          <a:pt x="33305" y="14827"/>
                        </a:cubicBezTo>
                        <a:cubicBezTo>
                          <a:pt x="33185" y="14827"/>
                          <a:pt x="33061" y="14633"/>
                          <a:pt x="33038" y="14539"/>
                        </a:cubicBezTo>
                        <a:cubicBezTo>
                          <a:pt x="32983" y="14295"/>
                          <a:pt x="32956" y="14078"/>
                          <a:pt x="32929" y="13861"/>
                        </a:cubicBezTo>
                        <a:cubicBezTo>
                          <a:pt x="32902" y="13698"/>
                          <a:pt x="32875" y="13508"/>
                          <a:pt x="32739" y="13427"/>
                        </a:cubicBezTo>
                        <a:cubicBezTo>
                          <a:pt x="32705" y="13410"/>
                          <a:pt x="32670" y="13402"/>
                          <a:pt x="32635" y="13402"/>
                        </a:cubicBezTo>
                        <a:cubicBezTo>
                          <a:pt x="32504" y="13402"/>
                          <a:pt x="32381" y="13510"/>
                          <a:pt x="32359" y="13617"/>
                        </a:cubicBezTo>
                        <a:cubicBezTo>
                          <a:pt x="32305" y="13725"/>
                          <a:pt x="32278" y="13807"/>
                          <a:pt x="32251" y="13888"/>
                        </a:cubicBezTo>
                        <a:cubicBezTo>
                          <a:pt x="32251" y="13997"/>
                          <a:pt x="32197" y="14078"/>
                          <a:pt x="32142" y="14186"/>
                        </a:cubicBezTo>
                        <a:cubicBezTo>
                          <a:pt x="32128" y="14208"/>
                          <a:pt x="32113" y="14217"/>
                          <a:pt x="32098" y="14217"/>
                        </a:cubicBezTo>
                        <a:cubicBezTo>
                          <a:pt x="31994" y="14217"/>
                          <a:pt x="31868" y="13800"/>
                          <a:pt x="31844" y="13752"/>
                        </a:cubicBezTo>
                        <a:cubicBezTo>
                          <a:pt x="31817" y="13508"/>
                          <a:pt x="31763" y="13264"/>
                          <a:pt x="31681" y="13020"/>
                        </a:cubicBezTo>
                        <a:cubicBezTo>
                          <a:pt x="31681" y="12979"/>
                          <a:pt x="31647" y="12959"/>
                          <a:pt x="31614" y="12959"/>
                        </a:cubicBezTo>
                        <a:cubicBezTo>
                          <a:pt x="31580" y="12959"/>
                          <a:pt x="31546" y="12979"/>
                          <a:pt x="31546" y="13020"/>
                        </a:cubicBezTo>
                        <a:cubicBezTo>
                          <a:pt x="31538" y="13013"/>
                          <a:pt x="31529" y="13009"/>
                          <a:pt x="31520" y="13009"/>
                        </a:cubicBezTo>
                        <a:cubicBezTo>
                          <a:pt x="31493" y="13009"/>
                          <a:pt x="31464" y="13035"/>
                          <a:pt x="31464" y="13074"/>
                        </a:cubicBezTo>
                        <a:cubicBezTo>
                          <a:pt x="31383" y="13291"/>
                          <a:pt x="31356" y="13508"/>
                          <a:pt x="31329" y="13752"/>
                        </a:cubicBezTo>
                        <a:lnTo>
                          <a:pt x="31220" y="14431"/>
                        </a:lnTo>
                        <a:cubicBezTo>
                          <a:pt x="31139" y="14865"/>
                          <a:pt x="31085" y="15299"/>
                          <a:pt x="30976" y="15733"/>
                        </a:cubicBezTo>
                        <a:cubicBezTo>
                          <a:pt x="30949" y="15922"/>
                          <a:pt x="30868" y="16112"/>
                          <a:pt x="30786" y="16275"/>
                        </a:cubicBezTo>
                        <a:cubicBezTo>
                          <a:pt x="30765" y="16317"/>
                          <a:pt x="30729" y="16374"/>
                          <a:pt x="30688" y="16374"/>
                        </a:cubicBezTo>
                        <a:cubicBezTo>
                          <a:pt x="30676" y="16374"/>
                          <a:pt x="30663" y="16369"/>
                          <a:pt x="30651" y="16356"/>
                        </a:cubicBezTo>
                        <a:cubicBezTo>
                          <a:pt x="30596" y="16302"/>
                          <a:pt x="30569" y="16248"/>
                          <a:pt x="30542" y="16166"/>
                        </a:cubicBezTo>
                        <a:cubicBezTo>
                          <a:pt x="30407" y="15760"/>
                          <a:pt x="30298" y="15326"/>
                          <a:pt x="30244" y="14892"/>
                        </a:cubicBezTo>
                        <a:cubicBezTo>
                          <a:pt x="30217" y="14648"/>
                          <a:pt x="30217" y="14431"/>
                          <a:pt x="30217" y="14186"/>
                        </a:cubicBezTo>
                        <a:cubicBezTo>
                          <a:pt x="30217" y="13969"/>
                          <a:pt x="30162" y="13780"/>
                          <a:pt x="30054" y="13590"/>
                        </a:cubicBezTo>
                        <a:cubicBezTo>
                          <a:pt x="30038" y="13558"/>
                          <a:pt x="30004" y="13545"/>
                          <a:pt x="29967" y="13545"/>
                        </a:cubicBezTo>
                        <a:cubicBezTo>
                          <a:pt x="29941" y="13545"/>
                          <a:pt x="29914" y="13551"/>
                          <a:pt x="29891" y="13563"/>
                        </a:cubicBezTo>
                        <a:cubicBezTo>
                          <a:pt x="29756" y="13644"/>
                          <a:pt x="29647" y="13807"/>
                          <a:pt x="29620" y="13997"/>
                        </a:cubicBezTo>
                        <a:cubicBezTo>
                          <a:pt x="29593" y="14159"/>
                          <a:pt x="29539" y="14322"/>
                          <a:pt x="29430" y="14458"/>
                        </a:cubicBezTo>
                        <a:cubicBezTo>
                          <a:pt x="29410" y="14478"/>
                          <a:pt x="29391" y="14487"/>
                          <a:pt x="29375" y="14487"/>
                        </a:cubicBezTo>
                        <a:cubicBezTo>
                          <a:pt x="29325" y="14487"/>
                          <a:pt x="29294" y="14410"/>
                          <a:pt x="29294" y="14349"/>
                        </a:cubicBezTo>
                        <a:cubicBezTo>
                          <a:pt x="29240" y="14214"/>
                          <a:pt x="29240" y="14078"/>
                          <a:pt x="29240" y="13942"/>
                        </a:cubicBezTo>
                        <a:cubicBezTo>
                          <a:pt x="29213" y="13671"/>
                          <a:pt x="29240" y="13400"/>
                          <a:pt x="29240" y="13129"/>
                        </a:cubicBezTo>
                        <a:cubicBezTo>
                          <a:pt x="29267" y="12803"/>
                          <a:pt x="29213" y="12478"/>
                          <a:pt x="29132" y="12179"/>
                        </a:cubicBezTo>
                        <a:cubicBezTo>
                          <a:pt x="29116" y="12148"/>
                          <a:pt x="29091" y="12134"/>
                          <a:pt x="29067" y="12134"/>
                        </a:cubicBezTo>
                        <a:cubicBezTo>
                          <a:pt x="29050" y="12134"/>
                          <a:pt x="29034" y="12141"/>
                          <a:pt x="29023" y="12152"/>
                        </a:cubicBezTo>
                        <a:cubicBezTo>
                          <a:pt x="28845" y="12023"/>
                          <a:pt x="28648" y="11961"/>
                          <a:pt x="28448" y="11961"/>
                        </a:cubicBezTo>
                        <a:cubicBezTo>
                          <a:pt x="28314" y="11961"/>
                          <a:pt x="28178" y="11989"/>
                          <a:pt x="28047" y="12044"/>
                        </a:cubicBezTo>
                        <a:cubicBezTo>
                          <a:pt x="27830" y="12098"/>
                          <a:pt x="27640" y="12206"/>
                          <a:pt x="27450" y="12261"/>
                        </a:cubicBezTo>
                        <a:cubicBezTo>
                          <a:pt x="27295" y="12305"/>
                          <a:pt x="27122" y="12349"/>
                          <a:pt x="26960" y="12349"/>
                        </a:cubicBezTo>
                        <a:cubicBezTo>
                          <a:pt x="26924" y="12349"/>
                          <a:pt x="26888" y="12347"/>
                          <a:pt x="26853" y="12342"/>
                        </a:cubicBezTo>
                        <a:cubicBezTo>
                          <a:pt x="26663" y="12342"/>
                          <a:pt x="26474" y="12396"/>
                          <a:pt x="26311" y="12478"/>
                        </a:cubicBezTo>
                        <a:cubicBezTo>
                          <a:pt x="26175" y="12586"/>
                          <a:pt x="26121" y="12803"/>
                          <a:pt x="25931" y="12830"/>
                        </a:cubicBezTo>
                        <a:cubicBezTo>
                          <a:pt x="25768" y="12830"/>
                          <a:pt x="25606" y="12803"/>
                          <a:pt x="25470" y="12722"/>
                        </a:cubicBezTo>
                        <a:cubicBezTo>
                          <a:pt x="25369" y="12688"/>
                          <a:pt x="25258" y="12665"/>
                          <a:pt x="25144" y="12665"/>
                        </a:cubicBezTo>
                        <a:cubicBezTo>
                          <a:pt x="25073" y="12665"/>
                          <a:pt x="25000" y="12674"/>
                          <a:pt x="24927" y="12695"/>
                        </a:cubicBezTo>
                        <a:cubicBezTo>
                          <a:pt x="24656" y="12830"/>
                          <a:pt x="24412" y="13047"/>
                          <a:pt x="24277" y="13346"/>
                        </a:cubicBezTo>
                        <a:cubicBezTo>
                          <a:pt x="24195" y="13183"/>
                          <a:pt x="24141" y="13047"/>
                          <a:pt x="24060" y="12885"/>
                        </a:cubicBezTo>
                        <a:cubicBezTo>
                          <a:pt x="24026" y="12851"/>
                          <a:pt x="23982" y="12828"/>
                          <a:pt x="23941" y="12828"/>
                        </a:cubicBezTo>
                        <a:cubicBezTo>
                          <a:pt x="23915" y="12828"/>
                          <a:pt x="23890" y="12837"/>
                          <a:pt x="23870" y="12857"/>
                        </a:cubicBezTo>
                        <a:cubicBezTo>
                          <a:pt x="23571" y="13264"/>
                          <a:pt x="23436" y="13780"/>
                          <a:pt x="23517" y="14295"/>
                        </a:cubicBezTo>
                        <a:cubicBezTo>
                          <a:pt x="23598" y="14865"/>
                          <a:pt x="23788" y="15434"/>
                          <a:pt x="23653" y="16004"/>
                        </a:cubicBezTo>
                        <a:cubicBezTo>
                          <a:pt x="23598" y="16275"/>
                          <a:pt x="23463" y="16546"/>
                          <a:pt x="23273" y="16763"/>
                        </a:cubicBezTo>
                        <a:cubicBezTo>
                          <a:pt x="23246" y="16817"/>
                          <a:pt x="23192" y="16845"/>
                          <a:pt x="23137" y="16899"/>
                        </a:cubicBezTo>
                        <a:cubicBezTo>
                          <a:pt x="23124" y="16912"/>
                          <a:pt x="23110" y="16919"/>
                          <a:pt x="23097" y="16919"/>
                        </a:cubicBezTo>
                        <a:cubicBezTo>
                          <a:pt x="23083" y="16919"/>
                          <a:pt x="23070" y="16912"/>
                          <a:pt x="23056" y="16899"/>
                        </a:cubicBezTo>
                        <a:cubicBezTo>
                          <a:pt x="23002" y="16763"/>
                          <a:pt x="22947" y="16655"/>
                          <a:pt x="22920" y="16519"/>
                        </a:cubicBezTo>
                        <a:cubicBezTo>
                          <a:pt x="22730" y="15922"/>
                          <a:pt x="22595" y="15299"/>
                          <a:pt x="22486" y="14702"/>
                        </a:cubicBezTo>
                        <a:cubicBezTo>
                          <a:pt x="22378" y="14024"/>
                          <a:pt x="22296" y="13318"/>
                          <a:pt x="22269" y="12613"/>
                        </a:cubicBezTo>
                        <a:cubicBezTo>
                          <a:pt x="22269" y="12559"/>
                          <a:pt x="22215" y="12532"/>
                          <a:pt x="22188" y="12505"/>
                        </a:cubicBezTo>
                        <a:cubicBezTo>
                          <a:pt x="21835" y="12505"/>
                          <a:pt x="21510" y="12586"/>
                          <a:pt x="21239" y="12803"/>
                        </a:cubicBezTo>
                        <a:cubicBezTo>
                          <a:pt x="21096" y="12925"/>
                          <a:pt x="20908" y="12986"/>
                          <a:pt x="20708" y="12986"/>
                        </a:cubicBezTo>
                        <a:cubicBezTo>
                          <a:pt x="20642" y="12986"/>
                          <a:pt x="20574" y="12979"/>
                          <a:pt x="20506" y="12966"/>
                        </a:cubicBezTo>
                        <a:cubicBezTo>
                          <a:pt x="20289" y="12857"/>
                          <a:pt x="20262" y="12586"/>
                          <a:pt x="20154" y="12396"/>
                        </a:cubicBezTo>
                        <a:cubicBezTo>
                          <a:pt x="20111" y="12206"/>
                          <a:pt x="19954" y="12098"/>
                          <a:pt x="19771" y="12098"/>
                        </a:cubicBezTo>
                        <a:cubicBezTo>
                          <a:pt x="19719" y="12098"/>
                          <a:pt x="19665" y="12107"/>
                          <a:pt x="19611" y="12125"/>
                        </a:cubicBezTo>
                        <a:cubicBezTo>
                          <a:pt x="19503" y="12179"/>
                          <a:pt x="19394" y="12234"/>
                          <a:pt x="19286" y="12315"/>
                        </a:cubicBezTo>
                        <a:cubicBezTo>
                          <a:pt x="19231" y="12369"/>
                          <a:pt x="19177" y="12423"/>
                          <a:pt x="19096" y="12451"/>
                        </a:cubicBezTo>
                        <a:cubicBezTo>
                          <a:pt x="19123" y="12098"/>
                          <a:pt x="18933" y="11745"/>
                          <a:pt x="18608" y="11583"/>
                        </a:cubicBezTo>
                        <a:cubicBezTo>
                          <a:pt x="18592" y="11567"/>
                          <a:pt x="18573" y="11561"/>
                          <a:pt x="18553" y="11561"/>
                        </a:cubicBezTo>
                        <a:cubicBezTo>
                          <a:pt x="18501" y="11561"/>
                          <a:pt x="18445" y="11605"/>
                          <a:pt x="18445" y="11664"/>
                        </a:cubicBezTo>
                        <a:cubicBezTo>
                          <a:pt x="18418" y="12613"/>
                          <a:pt x="18391" y="13563"/>
                          <a:pt x="18336" y="14485"/>
                        </a:cubicBezTo>
                        <a:cubicBezTo>
                          <a:pt x="18174" y="14322"/>
                          <a:pt x="18038" y="14132"/>
                          <a:pt x="17984" y="13888"/>
                        </a:cubicBezTo>
                        <a:cubicBezTo>
                          <a:pt x="17848" y="13535"/>
                          <a:pt x="17767" y="13156"/>
                          <a:pt x="17685" y="12776"/>
                        </a:cubicBezTo>
                        <a:lnTo>
                          <a:pt x="17523" y="12152"/>
                        </a:lnTo>
                        <a:cubicBezTo>
                          <a:pt x="17496" y="11989"/>
                          <a:pt x="17441" y="11827"/>
                          <a:pt x="17333" y="11691"/>
                        </a:cubicBezTo>
                        <a:cubicBezTo>
                          <a:pt x="17266" y="11624"/>
                          <a:pt x="17162" y="11576"/>
                          <a:pt x="17067" y="11576"/>
                        </a:cubicBezTo>
                        <a:cubicBezTo>
                          <a:pt x="17047" y="11576"/>
                          <a:pt x="17027" y="11578"/>
                          <a:pt x="17007" y="11583"/>
                        </a:cubicBezTo>
                        <a:cubicBezTo>
                          <a:pt x="16899" y="11583"/>
                          <a:pt x="16790" y="11637"/>
                          <a:pt x="16709" y="11718"/>
                        </a:cubicBezTo>
                        <a:cubicBezTo>
                          <a:pt x="16628" y="11800"/>
                          <a:pt x="16546" y="11908"/>
                          <a:pt x="16465" y="11989"/>
                        </a:cubicBezTo>
                        <a:cubicBezTo>
                          <a:pt x="16411" y="12044"/>
                          <a:pt x="16329" y="12098"/>
                          <a:pt x="16248" y="12125"/>
                        </a:cubicBezTo>
                        <a:cubicBezTo>
                          <a:pt x="16139" y="11664"/>
                          <a:pt x="16031" y="11230"/>
                          <a:pt x="15895" y="10796"/>
                        </a:cubicBezTo>
                        <a:cubicBezTo>
                          <a:pt x="15895" y="10742"/>
                          <a:pt x="15841" y="10715"/>
                          <a:pt x="15787" y="10715"/>
                        </a:cubicBezTo>
                        <a:cubicBezTo>
                          <a:pt x="15217" y="10769"/>
                          <a:pt x="15271" y="11528"/>
                          <a:pt x="15082" y="11908"/>
                        </a:cubicBezTo>
                        <a:cubicBezTo>
                          <a:pt x="15027" y="11989"/>
                          <a:pt x="14973" y="12071"/>
                          <a:pt x="14892" y="12125"/>
                        </a:cubicBezTo>
                        <a:cubicBezTo>
                          <a:pt x="14729" y="11854"/>
                          <a:pt x="14648" y="11555"/>
                          <a:pt x="14675" y="11257"/>
                        </a:cubicBezTo>
                        <a:cubicBezTo>
                          <a:pt x="14675" y="11203"/>
                          <a:pt x="14648" y="11149"/>
                          <a:pt x="14593" y="11149"/>
                        </a:cubicBezTo>
                        <a:cubicBezTo>
                          <a:pt x="14564" y="11140"/>
                          <a:pt x="14537" y="11136"/>
                          <a:pt x="14511" y="11136"/>
                        </a:cubicBezTo>
                        <a:cubicBezTo>
                          <a:pt x="14298" y="11136"/>
                          <a:pt x="14199" y="11413"/>
                          <a:pt x="14078" y="11583"/>
                        </a:cubicBezTo>
                        <a:cubicBezTo>
                          <a:pt x="14051" y="11610"/>
                          <a:pt x="14024" y="11637"/>
                          <a:pt x="13997" y="11664"/>
                        </a:cubicBezTo>
                        <a:cubicBezTo>
                          <a:pt x="13969" y="11637"/>
                          <a:pt x="13942" y="11610"/>
                          <a:pt x="13915" y="11583"/>
                        </a:cubicBezTo>
                        <a:cubicBezTo>
                          <a:pt x="13861" y="11474"/>
                          <a:pt x="13834" y="11338"/>
                          <a:pt x="13807" y="11257"/>
                        </a:cubicBezTo>
                        <a:lnTo>
                          <a:pt x="13671" y="10877"/>
                        </a:lnTo>
                        <a:cubicBezTo>
                          <a:pt x="13654" y="10825"/>
                          <a:pt x="13613" y="10795"/>
                          <a:pt x="13573" y="10795"/>
                        </a:cubicBezTo>
                        <a:cubicBezTo>
                          <a:pt x="13550" y="10795"/>
                          <a:pt x="13528" y="10804"/>
                          <a:pt x="13508" y="10823"/>
                        </a:cubicBezTo>
                        <a:cubicBezTo>
                          <a:pt x="13318" y="11013"/>
                          <a:pt x="13156" y="11203"/>
                          <a:pt x="12966" y="11366"/>
                        </a:cubicBezTo>
                        <a:cubicBezTo>
                          <a:pt x="12966" y="11393"/>
                          <a:pt x="12939" y="11420"/>
                          <a:pt x="12939" y="11447"/>
                        </a:cubicBezTo>
                        <a:cubicBezTo>
                          <a:pt x="12830" y="11447"/>
                          <a:pt x="12695" y="11447"/>
                          <a:pt x="12586" y="11393"/>
                        </a:cubicBezTo>
                        <a:cubicBezTo>
                          <a:pt x="12409" y="11317"/>
                          <a:pt x="12255" y="11146"/>
                          <a:pt x="12037" y="11146"/>
                        </a:cubicBezTo>
                        <a:cubicBezTo>
                          <a:pt x="12021" y="11146"/>
                          <a:pt x="12005" y="11147"/>
                          <a:pt x="11989" y="11149"/>
                        </a:cubicBezTo>
                        <a:cubicBezTo>
                          <a:pt x="11935" y="11149"/>
                          <a:pt x="11908" y="11149"/>
                          <a:pt x="11854" y="11176"/>
                        </a:cubicBezTo>
                        <a:cubicBezTo>
                          <a:pt x="11800" y="11203"/>
                          <a:pt x="11772" y="11230"/>
                          <a:pt x="11718" y="11257"/>
                        </a:cubicBezTo>
                        <a:cubicBezTo>
                          <a:pt x="11702" y="11265"/>
                          <a:pt x="11693" y="11268"/>
                          <a:pt x="11689" y="11268"/>
                        </a:cubicBezTo>
                        <a:cubicBezTo>
                          <a:pt x="11677" y="11268"/>
                          <a:pt x="11691" y="11249"/>
                          <a:pt x="11691" y="11230"/>
                        </a:cubicBezTo>
                        <a:cubicBezTo>
                          <a:pt x="11664" y="11203"/>
                          <a:pt x="11664" y="11094"/>
                          <a:pt x="11637" y="11040"/>
                        </a:cubicBezTo>
                        <a:cubicBezTo>
                          <a:pt x="11610" y="10823"/>
                          <a:pt x="11474" y="10660"/>
                          <a:pt x="11284" y="10579"/>
                        </a:cubicBezTo>
                        <a:cubicBezTo>
                          <a:pt x="11237" y="10565"/>
                          <a:pt x="11188" y="10559"/>
                          <a:pt x="11138" y="10559"/>
                        </a:cubicBezTo>
                        <a:cubicBezTo>
                          <a:pt x="10991" y="10559"/>
                          <a:pt x="10843" y="10620"/>
                          <a:pt x="10742" y="10742"/>
                        </a:cubicBezTo>
                        <a:cubicBezTo>
                          <a:pt x="10606" y="10904"/>
                          <a:pt x="10498" y="11094"/>
                          <a:pt x="10416" y="11311"/>
                        </a:cubicBezTo>
                        <a:cubicBezTo>
                          <a:pt x="10362" y="11393"/>
                          <a:pt x="10281" y="11447"/>
                          <a:pt x="10199" y="11474"/>
                        </a:cubicBezTo>
                        <a:cubicBezTo>
                          <a:pt x="10118" y="11474"/>
                          <a:pt x="10064" y="11393"/>
                          <a:pt x="10009" y="11338"/>
                        </a:cubicBezTo>
                        <a:cubicBezTo>
                          <a:pt x="9955" y="11230"/>
                          <a:pt x="9901" y="11149"/>
                          <a:pt x="9874" y="11040"/>
                        </a:cubicBezTo>
                        <a:cubicBezTo>
                          <a:pt x="9847" y="10904"/>
                          <a:pt x="9847" y="10796"/>
                          <a:pt x="9847" y="10687"/>
                        </a:cubicBezTo>
                        <a:cubicBezTo>
                          <a:pt x="9847" y="10579"/>
                          <a:pt x="9765" y="10470"/>
                          <a:pt x="9684" y="10389"/>
                        </a:cubicBezTo>
                        <a:cubicBezTo>
                          <a:pt x="9643" y="10362"/>
                          <a:pt x="9596" y="10348"/>
                          <a:pt x="9545" y="10348"/>
                        </a:cubicBezTo>
                        <a:cubicBezTo>
                          <a:pt x="9494" y="10348"/>
                          <a:pt x="9440" y="10362"/>
                          <a:pt x="9386" y="10389"/>
                        </a:cubicBezTo>
                        <a:cubicBezTo>
                          <a:pt x="9304" y="10470"/>
                          <a:pt x="9250" y="10552"/>
                          <a:pt x="9196" y="10660"/>
                        </a:cubicBezTo>
                        <a:cubicBezTo>
                          <a:pt x="9169" y="10715"/>
                          <a:pt x="9141" y="10769"/>
                          <a:pt x="9087" y="10823"/>
                        </a:cubicBezTo>
                        <a:cubicBezTo>
                          <a:pt x="9033" y="10633"/>
                          <a:pt x="9006" y="10443"/>
                          <a:pt x="9060" y="10253"/>
                        </a:cubicBezTo>
                        <a:cubicBezTo>
                          <a:pt x="9087" y="10009"/>
                          <a:pt x="9169" y="9738"/>
                          <a:pt x="8979" y="9548"/>
                        </a:cubicBezTo>
                        <a:cubicBezTo>
                          <a:pt x="8911" y="9435"/>
                          <a:pt x="8805" y="9379"/>
                          <a:pt x="8678" y="9379"/>
                        </a:cubicBezTo>
                        <a:cubicBezTo>
                          <a:pt x="8652" y="9379"/>
                          <a:pt x="8626" y="9381"/>
                          <a:pt x="8599" y="9386"/>
                        </a:cubicBezTo>
                        <a:cubicBezTo>
                          <a:pt x="8436" y="9386"/>
                          <a:pt x="8273" y="9467"/>
                          <a:pt x="8165" y="9630"/>
                        </a:cubicBezTo>
                        <a:cubicBezTo>
                          <a:pt x="8084" y="9792"/>
                          <a:pt x="7975" y="9928"/>
                          <a:pt x="7839" y="10064"/>
                        </a:cubicBezTo>
                        <a:lnTo>
                          <a:pt x="7758" y="10118"/>
                        </a:lnTo>
                        <a:cubicBezTo>
                          <a:pt x="7749" y="10109"/>
                          <a:pt x="7743" y="10106"/>
                          <a:pt x="7738" y="10106"/>
                        </a:cubicBezTo>
                        <a:cubicBezTo>
                          <a:pt x="7728" y="10106"/>
                          <a:pt x="7722" y="10118"/>
                          <a:pt x="7704" y="10118"/>
                        </a:cubicBezTo>
                        <a:lnTo>
                          <a:pt x="7622" y="10118"/>
                        </a:lnTo>
                        <a:cubicBezTo>
                          <a:pt x="7541" y="10118"/>
                          <a:pt x="7487" y="10064"/>
                          <a:pt x="7460" y="9982"/>
                        </a:cubicBezTo>
                        <a:cubicBezTo>
                          <a:pt x="7378" y="9874"/>
                          <a:pt x="7324" y="9711"/>
                          <a:pt x="7188" y="9657"/>
                        </a:cubicBezTo>
                        <a:cubicBezTo>
                          <a:pt x="7139" y="9643"/>
                          <a:pt x="7090" y="9636"/>
                          <a:pt x="7042" y="9636"/>
                        </a:cubicBezTo>
                        <a:cubicBezTo>
                          <a:pt x="6904" y="9636"/>
                          <a:pt x="6774" y="9692"/>
                          <a:pt x="6673" y="9792"/>
                        </a:cubicBezTo>
                        <a:cubicBezTo>
                          <a:pt x="6565" y="9955"/>
                          <a:pt x="6483" y="10145"/>
                          <a:pt x="6456" y="10335"/>
                        </a:cubicBezTo>
                        <a:cubicBezTo>
                          <a:pt x="6411" y="10447"/>
                          <a:pt x="6311" y="10633"/>
                          <a:pt x="6186" y="10633"/>
                        </a:cubicBezTo>
                        <a:cubicBezTo>
                          <a:pt x="6159" y="10633"/>
                          <a:pt x="6132" y="10625"/>
                          <a:pt x="6104" y="10606"/>
                        </a:cubicBezTo>
                        <a:cubicBezTo>
                          <a:pt x="5914" y="10525"/>
                          <a:pt x="5941" y="10335"/>
                          <a:pt x="5914" y="10199"/>
                        </a:cubicBezTo>
                        <a:cubicBezTo>
                          <a:pt x="5859" y="10037"/>
                          <a:pt x="5751" y="9874"/>
                          <a:pt x="5588" y="9820"/>
                        </a:cubicBezTo>
                        <a:cubicBezTo>
                          <a:pt x="5555" y="9808"/>
                          <a:pt x="5521" y="9803"/>
                          <a:pt x="5486" y="9803"/>
                        </a:cubicBezTo>
                        <a:cubicBezTo>
                          <a:pt x="5354" y="9803"/>
                          <a:pt x="5224" y="9885"/>
                          <a:pt x="5181" y="10037"/>
                        </a:cubicBezTo>
                        <a:cubicBezTo>
                          <a:pt x="5154" y="10118"/>
                          <a:pt x="5127" y="10199"/>
                          <a:pt x="5127" y="10281"/>
                        </a:cubicBezTo>
                        <a:cubicBezTo>
                          <a:pt x="5100" y="10416"/>
                          <a:pt x="5073" y="10552"/>
                          <a:pt x="5073" y="10660"/>
                        </a:cubicBezTo>
                        <a:cubicBezTo>
                          <a:pt x="5019" y="10904"/>
                          <a:pt x="5019" y="11149"/>
                          <a:pt x="5019" y="11393"/>
                        </a:cubicBezTo>
                        <a:cubicBezTo>
                          <a:pt x="5019" y="11447"/>
                          <a:pt x="5019" y="11555"/>
                          <a:pt x="4964" y="11583"/>
                        </a:cubicBezTo>
                        <a:cubicBezTo>
                          <a:pt x="4954" y="11588"/>
                          <a:pt x="4943" y="11590"/>
                          <a:pt x="4932" y="11590"/>
                        </a:cubicBezTo>
                        <a:cubicBezTo>
                          <a:pt x="4881" y="11590"/>
                          <a:pt x="4819" y="11545"/>
                          <a:pt x="4774" y="11501"/>
                        </a:cubicBezTo>
                        <a:cubicBezTo>
                          <a:pt x="4720" y="11447"/>
                          <a:pt x="4666" y="11366"/>
                          <a:pt x="4639" y="11257"/>
                        </a:cubicBezTo>
                        <a:cubicBezTo>
                          <a:pt x="4585" y="11176"/>
                          <a:pt x="4530" y="11067"/>
                          <a:pt x="4503" y="10959"/>
                        </a:cubicBezTo>
                        <a:cubicBezTo>
                          <a:pt x="4422" y="10742"/>
                          <a:pt x="4340" y="10552"/>
                          <a:pt x="4286" y="10335"/>
                        </a:cubicBezTo>
                        <a:cubicBezTo>
                          <a:pt x="4259" y="10226"/>
                          <a:pt x="4232" y="10091"/>
                          <a:pt x="4205" y="9982"/>
                        </a:cubicBezTo>
                        <a:cubicBezTo>
                          <a:pt x="4178" y="9874"/>
                          <a:pt x="4178" y="9765"/>
                          <a:pt x="4151" y="9630"/>
                        </a:cubicBezTo>
                        <a:cubicBezTo>
                          <a:pt x="4126" y="9456"/>
                          <a:pt x="3965" y="9328"/>
                          <a:pt x="3793" y="9328"/>
                        </a:cubicBezTo>
                        <a:cubicBezTo>
                          <a:pt x="3776" y="9328"/>
                          <a:pt x="3760" y="9329"/>
                          <a:pt x="3744" y="9331"/>
                        </a:cubicBezTo>
                        <a:cubicBezTo>
                          <a:pt x="3554" y="9413"/>
                          <a:pt x="3418" y="9603"/>
                          <a:pt x="3391" y="9792"/>
                        </a:cubicBezTo>
                        <a:cubicBezTo>
                          <a:pt x="3391" y="9955"/>
                          <a:pt x="3364" y="10091"/>
                          <a:pt x="3283" y="10199"/>
                        </a:cubicBezTo>
                        <a:cubicBezTo>
                          <a:pt x="2903" y="9765"/>
                          <a:pt x="2659" y="9250"/>
                          <a:pt x="2550" y="8680"/>
                        </a:cubicBezTo>
                        <a:cubicBezTo>
                          <a:pt x="2550" y="8647"/>
                          <a:pt x="2509" y="8624"/>
                          <a:pt x="2464" y="8624"/>
                        </a:cubicBezTo>
                        <a:cubicBezTo>
                          <a:pt x="2437" y="8624"/>
                          <a:pt x="2408" y="8632"/>
                          <a:pt x="2388" y="8653"/>
                        </a:cubicBezTo>
                        <a:cubicBezTo>
                          <a:pt x="2333" y="8707"/>
                          <a:pt x="2225" y="8762"/>
                          <a:pt x="2143" y="8789"/>
                        </a:cubicBezTo>
                        <a:cubicBezTo>
                          <a:pt x="2008" y="8789"/>
                          <a:pt x="2035" y="8653"/>
                          <a:pt x="2008" y="8599"/>
                        </a:cubicBezTo>
                        <a:cubicBezTo>
                          <a:pt x="1963" y="8509"/>
                          <a:pt x="1862" y="8456"/>
                          <a:pt x="1767" y="8456"/>
                        </a:cubicBezTo>
                        <a:cubicBezTo>
                          <a:pt x="1747" y="8456"/>
                          <a:pt x="1728" y="8459"/>
                          <a:pt x="1709" y="8463"/>
                        </a:cubicBezTo>
                        <a:cubicBezTo>
                          <a:pt x="1655" y="8463"/>
                          <a:pt x="1574" y="8490"/>
                          <a:pt x="1520" y="8490"/>
                        </a:cubicBezTo>
                        <a:cubicBezTo>
                          <a:pt x="1492" y="8490"/>
                          <a:pt x="1465" y="8490"/>
                          <a:pt x="1465" y="8436"/>
                        </a:cubicBezTo>
                        <a:cubicBezTo>
                          <a:pt x="1465" y="8436"/>
                          <a:pt x="1465" y="8436"/>
                          <a:pt x="1465" y="8409"/>
                        </a:cubicBezTo>
                        <a:cubicBezTo>
                          <a:pt x="1514" y="8409"/>
                          <a:pt x="1519" y="8323"/>
                          <a:pt x="1481" y="8323"/>
                        </a:cubicBezTo>
                        <a:cubicBezTo>
                          <a:pt x="1477" y="8323"/>
                          <a:pt x="1471" y="8325"/>
                          <a:pt x="1465" y="8328"/>
                        </a:cubicBezTo>
                        <a:cubicBezTo>
                          <a:pt x="1411" y="8328"/>
                          <a:pt x="1357" y="8355"/>
                          <a:pt x="1357" y="8409"/>
                        </a:cubicBezTo>
                        <a:cubicBezTo>
                          <a:pt x="1194" y="8490"/>
                          <a:pt x="1167" y="8626"/>
                          <a:pt x="1058" y="8735"/>
                        </a:cubicBezTo>
                        <a:cubicBezTo>
                          <a:pt x="1041" y="8786"/>
                          <a:pt x="1002" y="8805"/>
                          <a:pt x="962" y="8805"/>
                        </a:cubicBezTo>
                        <a:cubicBezTo>
                          <a:pt x="939" y="8805"/>
                          <a:pt x="916" y="8799"/>
                          <a:pt x="896" y="8789"/>
                        </a:cubicBezTo>
                        <a:cubicBezTo>
                          <a:pt x="814" y="8707"/>
                          <a:pt x="814" y="8572"/>
                          <a:pt x="841" y="8490"/>
                        </a:cubicBezTo>
                        <a:cubicBezTo>
                          <a:pt x="896" y="8355"/>
                          <a:pt x="950" y="8246"/>
                          <a:pt x="1004" y="8138"/>
                        </a:cubicBezTo>
                        <a:cubicBezTo>
                          <a:pt x="1058" y="8056"/>
                          <a:pt x="977" y="7948"/>
                          <a:pt x="869" y="7948"/>
                        </a:cubicBezTo>
                        <a:cubicBezTo>
                          <a:pt x="760" y="7948"/>
                          <a:pt x="679" y="8029"/>
                          <a:pt x="597" y="8111"/>
                        </a:cubicBezTo>
                        <a:lnTo>
                          <a:pt x="543" y="8192"/>
                        </a:lnTo>
                        <a:cubicBezTo>
                          <a:pt x="516" y="8219"/>
                          <a:pt x="489" y="8246"/>
                          <a:pt x="489" y="8273"/>
                        </a:cubicBezTo>
                        <a:cubicBezTo>
                          <a:pt x="489" y="8246"/>
                          <a:pt x="489" y="8219"/>
                          <a:pt x="489" y="8219"/>
                        </a:cubicBezTo>
                        <a:cubicBezTo>
                          <a:pt x="462" y="8002"/>
                          <a:pt x="516" y="7785"/>
                          <a:pt x="652" y="7650"/>
                        </a:cubicBezTo>
                        <a:cubicBezTo>
                          <a:pt x="667" y="7665"/>
                          <a:pt x="684" y="7671"/>
                          <a:pt x="700" y="7671"/>
                        </a:cubicBezTo>
                        <a:cubicBezTo>
                          <a:pt x="743" y="7671"/>
                          <a:pt x="780" y="7627"/>
                          <a:pt x="760" y="7568"/>
                        </a:cubicBezTo>
                        <a:lnTo>
                          <a:pt x="733" y="7541"/>
                        </a:lnTo>
                        <a:cubicBezTo>
                          <a:pt x="754" y="7521"/>
                          <a:pt x="743" y="7469"/>
                          <a:pt x="713" y="7469"/>
                        </a:cubicBezTo>
                        <a:cubicBezTo>
                          <a:pt x="703" y="7469"/>
                          <a:pt x="692" y="7474"/>
                          <a:pt x="679" y="7487"/>
                        </a:cubicBezTo>
                        <a:lnTo>
                          <a:pt x="652" y="7487"/>
                        </a:lnTo>
                        <a:cubicBezTo>
                          <a:pt x="570" y="7460"/>
                          <a:pt x="489" y="7433"/>
                          <a:pt x="435" y="7433"/>
                        </a:cubicBezTo>
                        <a:cubicBezTo>
                          <a:pt x="462" y="7378"/>
                          <a:pt x="516" y="7324"/>
                          <a:pt x="597" y="7297"/>
                        </a:cubicBezTo>
                        <a:cubicBezTo>
                          <a:pt x="652" y="7256"/>
                          <a:pt x="719" y="7236"/>
                          <a:pt x="791" y="7236"/>
                        </a:cubicBezTo>
                        <a:cubicBezTo>
                          <a:pt x="862" y="7236"/>
                          <a:pt x="936" y="7256"/>
                          <a:pt x="1004" y="7297"/>
                        </a:cubicBezTo>
                        <a:cubicBezTo>
                          <a:pt x="1011" y="7304"/>
                          <a:pt x="1021" y="7308"/>
                          <a:pt x="1031" y="7308"/>
                        </a:cubicBezTo>
                        <a:cubicBezTo>
                          <a:pt x="1058" y="7308"/>
                          <a:pt x="1093" y="7282"/>
                          <a:pt x="1113" y="7243"/>
                        </a:cubicBezTo>
                        <a:cubicBezTo>
                          <a:pt x="1167" y="7026"/>
                          <a:pt x="760" y="7026"/>
                          <a:pt x="706" y="6890"/>
                        </a:cubicBezTo>
                        <a:cubicBezTo>
                          <a:pt x="679" y="6863"/>
                          <a:pt x="679" y="6863"/>
                          <a:pt x="706" y="6836"/>
                        </a:cubicBezTo>
                        <a:cubicBezTo>
                          <a:pt x="728" y="6926"/>
                          <a:pt x="825" y="6978"/>
                          <a:pt x="920" y="6978"/>
                        </a:cubicBezTo>
                        <a:cubicBezTo>
                          <a:pt x="939" y="6978"/>
                          <a:pt x="958" y="6976"/>
                          <a:pt x="977" y="6972"/>
                        </a:cubicBezTo>
                        <a:cubicBezTo>
                          <a:pt x="1004" y="6972"/>
                          <a:pt x="1031" y="6944"/>
                          <a:pt x="1058" y="6890"/>
                        </a:cubicBezTo>
                        <a:lnTo>
                          <a:pt x="1086" y="6890"/>
                        </a:lnTo>
                        <a:cubicBezTo>
                          <a:pt x="1140" y="6890"/>
                          <a:pt x="1140" y="6836"/>
                          <a:pt x="1113" y="6809"/>
                        </a:cubicBezTo>
                        <a:cubicBezTo>
                          <a:pt x="1058" y="6755"/>
                          <a:pt x="1004" y="6727"/>
                          <a:pt x="950" y="6700"/>
                        </a:cubicBezTo>
                        <a:lnTo>
                          <a:pt x="896" y="6700"/>
                        </a:lnTo>
                        <a:cubicBezTo>
                          <a:pt x="923" y="6646"/>
                          <a:pt x="977" y="6592"/>
                          <a:pt x="1031" y="6592"/>
                        </a:cubicBezTo>
                        <a:cubicBezTo>
                          <a:pt x="1140" y="6565"/>
                          <a:pt x="1140" y="6429"/>
                          <a:pt x="1031" y="6402"/>
                        </a:cubicBezTo>
                        <a:cubicBezTo>
                          <a:pt x="814" y="6375"/>
                          <a:pt x="597" y="6348"/>
                          <a:pt x="380" y="6293"/>
                        </a:cubicBezTo>
                        <a:cubicBezTo>
                          <a:pt x="326" y="6293"/>
                          <a:pt x="245" y="6239"/>
                          <a:pt x="245" y="6185"/>
                        </a:cubicBezTo>
                        <a:cubicBezTo>
                          <a:pt x="245" y="6104"/>
                          <a:pt x="353" y="5995"/>
                          <a:pt x="408" y="5968"/>
                        </a:cubicBezTo>
                        <a:cubicBezTo>
                          <a:pt x="678" y="5765"/>
                          <a:pt x="1005" y="5656"/>
                          <a:pt x="1325" y="5656"/>
                        </a:cubicBezTo>
                        <a:cubicBezTo>
                          <a:pt x="1390" y="5656"/>
                          <a:pt x="1455" y="5660"/>
                          <a:pt x="1520" y="5670"/>
                        </a:cubicBezTo>
                        <a:cubicBezTo>
                          <a:pt x="1601" y="5670"/>
                          <a:pt x="1682" y="5588"/>
                          <a:pt x="1601" y="5507"/>
                        </a:cubicBezTo>
                        <a:cubicBezTo>
                          <a:pt x="1520" y="5425"/>
                          <a:pt x="1547" y="5263"/>
                          <a:pt x="1655" y="5208"/>
                        </a:cubicBezTo>
                        <a:cubicBezTo>
                          <a:pt x="1713" y="5189"/>
                          <a:pt x="1784" y="5170"/>
                          <a:pt x="1849" y="5170"/>
                        </a:cubicBezTo>
                        <a:cubicBezTo>
                          <a:pt x="1876" y="5170"/>
                          <a:pt x="1903" y="5173"/>
                          <a:pt x="1926" y="5181"/>
                        </a:cubicBezTo>
                        <a:cubicBezTo>
                          <a:pt x="2062" y="5208"/>
                          <a:pt x="2171" y="5236"/>
                          <a:pt x="2279" y="5263"/>
                        </a:cubicBezTo>
                        <a:lnTo>
                          <a:pt x="2360" y="5263"/>
                        </a:lnTo>
                        <a:cubicBezTo>
                          <a:pt x="2415" y="5263"/>
                          <a:pt x="2442" y="5154"/>
                          <a:pt x="2388" y="5127"/>
                        </a:cubicBezTo>
                        <a:cubicBezTo>
                          <a:pt x="2252" y="5073"/>
                          <a:pt x="2306" y="4910"/>
                          <a:pt x="2388" y="4856"/>
                        </a:cubicBezTo>
                        <a:cubicBezTo>
                          <a:pt x="2523" y="4747"/>
                          <a:pt x="2659" y="4666"/>
                          <a:pt x="2822" y="4639"/>
                        </a:cubicBezTo>
                        <a:cubicBezTo>
                          <a:pt x="2984" y="4612"/>
                          <a:pt x="3174" y="4585"/>
                          <a:pt x="3337" y="4585"/>
                        </a:cubicBezTo>
                        <a:lnTo>
                          <a:pt x="3581" y="4585"/>
                        </a:lnTo>
                        <a:cubicBezTo>
                          <a:pt x="3662" y="4639"/>
                          <a:pt x="3744" y="4693"/>
                          <a:pt x="3825" y="4720"/>
                        </a:cubicBezTo>
                        <a:cubicBezTo>
                          <a:pt x="3834" y="4723"/>
                          <a:pt x="3843" y="4725"/>
                          <a:pt x="3851" y="4725"/>
                        </a:cubicBezTo>
                        <a:cubicBezTo>
                          <a:pt x="3923" y="4725"/>
                          <a:pt x="3982" y="4633"/>
                          <a:pt x="3934" y="4585"/>
                        </a:cubicBezTo>
                        <a:cubicBezTo>
                          <a:pt x="3879" y="4476"/>
                          <a:pt x="3771" y="4422"/>
                          <a:pt x="3635" y="4395"/>
                        </a:cubicBezTo>
                        <a:cubicBezTo>
                          <a:pt x="3608" y="4368"/>
                          <a:pt x="3500" y="4286"/>
                          <a:pt x="3500" y="4232"/>
                        </a:cubicBezTo>
                        <a:cubicBezTo>
                          <a:pt x="3516" y="4183"/>
                          <a:pt x="3552" y="4173"/>
                          <a:pt x="3589" y="4173"/>
                        </a:cubicBezTo>
                        <a:cubicBezTo>
                          <a:pt x="3615" y="4173"/>
                          <a:pt x="3641" y="4178"/>
                          <a:pt x="3662" y="4178"/>
                        </a:cubicBezTo>
                        <a:cubicBezTo>
                          <a:pt x="3771" y="4178"/>
                          <a:pt x="3852" y="4178"/>
                          <a:pt x="3961" y="4205"/>
                        </a:cubicBezTo>
                        <a:cubicBezTo>
                          <a:pt x="4123" y="4232"/>
                          <a:pt x="4286" y="4259"/>
                          <a:pt x="4449" y="4286"/>
                        </a:cubicBezTo>
                        <a:cubicBezTo>
                          <a:pt x="4503" y="4313"/>
                          <a:pt x="4530" y="4340"/>
                          <a:pt x="4585" y="4368"/>
                        </a:cubicBezTo>
                        <a:lnTo>
                          <a:pt x="4612" y="4368"/>
                        </a:lnTo>
                        <a:cubicBezTo>
                          <a:pt x="4693" y="4476"/>
                          <a:pt x="4802" y="4557"/>
                          <a:pt x="4937" y="4612"/>
                        </a:cubicBezTo>
                        <a:cubicBezTo>
                          <a:pt x="5019" y="4612"/>
                          <a:pt x="5073" y="4530"/>
                          <a:pt x="5046" y="4476"/>
                        </a:cubicBezTo>
                        <a:cubicBezTo>
                          <a:pt x="4964" y="4395"/>
                          <a:pt x="4883" y="4313"/>
                          <a:pt x="4774" y="4232"/>
                        </a:cubicBezTo>
                        <a:cubicBezTo>
                          <a:pt x="4693" y="4151"/>
                          <a:pt x="4612" y="4069"/>
                          <a:pt x="4530" y="3988"/>
                        </a:cubicBezTo>
                        <a:cubicBezTo>
                          <a:pt x="4449" y="3907"/>
                          <a:pt x="4395" y="3825"/>
                          <a:pt x="4340" y="3717"/>
                        </a:cubicBezTo>
                        <a:cubicBezTo>
                          <a:pt x="4313" y="3690"/>
                          <a:pt x="4313" y="3662"/>
                          <a:pt x="4368" y="3635"/>
                        </a:cubicBezTo>
                        <a:lnTo>
                          <a:pt x="4503" y="3635"/>
                        </a:lnTo>
                        <a:cubicBezTo>
                          <a:pt x="4883" y="3662"/>
                          <a:pt x="5181" y="3934"/>
                          <a:pt x="5290" y="4313"/>
                        </a:cubicBezTo>
                        <a:cubicBezTo>
                          <a:pt x="5302" y="4361"/>
                          <a:pt x="5340" y="4382"/>
                          <a:pt x="5379" y="4382"/>
                        </a:cubicBezTo>
                        <a:cubicBezTo>
                          <a:pt x="5428" y="4382"/>
                          <a:pt x="5480" y="4347"/>
                          <a:pt x="5480" y="4286"/>
                        </a:cubicBezTo>
                        <a:cubicBezTo>
                          <a:pt x="5453" y="4042"/>
                          <a:pt x="5453" y="3825"/>
                          <a:pt x="5480" y="3608"/>
                        </a:cubicBezTo>
                        <a:cubicBezTo>
                          <a:pt x="5480" y="3500"/>
                          <a:pt x="5480" y="3256"/>
                          <a:pt x="5615" y="3228"/>
                        </a:cubicBezTo>
                        <a:cubicBezTo>
                          <a:pt x="5641" y="3218"/>
                          <a:pt x="5662" y="3214"/>
                          <a:pt x="5681" y="3214"/>
                        </a:cubicBezTo>
                        <a:cubicBezTo>
                          <a:pt x="5761" y="3214"/>
                          <a:pt x="5783" y="3298"/>
                          <a:pt x="5805" y="3364"/>
                        </a:cubicBezTo>
                        <a:cubicBezTo>
                          <a:pt x="5832" y="3445"/>
                          <a:pt x="5859" y="3554"/>
                          <a:pt x="5859" y="3635"/>
                        </a:cubicBezTo>
                        <a:cubicBezTo>
                          <a:pt x="5914" y="3852"/>
                          <a:pt x="5914" y="4069"/>
                          <a:pt x="5859" y="4259"/>
                        </a:cubicBezTo>
                        <a:cubicBezTo>
                          <a:pt x="5859" y="4297"/>
                          <a:pt x="5900" y="4336"/>
                          <a:pt x="5934" y="4336"/>
                        </a:cubicBezTo>
                        <a:cubicBezTo>
                          <a:pt x="5947" y="4336"/>
                          <a:pt x="5960" y="4329"/>
                          <a:pt x="5968" y="4313"/>
                        </a:cubicBezTo>
                        <a:cubicBezTo>
                          <a:pt x="5968" y="4259"/>
                          <a:pt x="5995" y="4232"/>
                          <a:pt x="5995" y="4205"/>
                        </a:cubicBezTo>
                        <a:cubicBezTo>
                          <a:pt x="6022" y="4205"/>
                          <a:pt x="6049" y="4178"/>
                          <a:pt x="6049" y="4151"/>
                        </a:cubicBezTo>
                        <a:cubicBezTo>
                          <a:pt x="6104" y="3961"/>
                          <a:pt x="6212" y="3798"/>
                          <a:pt x="6348" y="3635"/>
                        </a:cubicBezTo>
                        <a:cubicBezTo>
                          <a:pt x="6375" y="3608"/>
                          <a:pt x="6402" y="3581"/>
                          <a:pt x="6456" y="3581"/>
                        </a:cubicBezTo>
                        <a:cubicBezTo>
                          <a:pt x="6510" y="3581"/>
                          <a:pt x="6483" y="3608"/>
                          <a:pt x="6483" y="3662"/>
                        </a:cubicBezTo>
                        <a:cubicBezTo>
                          <a:pt x="6483" y="3771"/>
                          <a:pt x="6456" y="3879"/>
                          <a:pt x="6402" y="3988"/>
                        </a:cubicBezTo>
                        <a:cubicBezTo>
                          <a:pt x="6364" y="4045"/>
                          <a:pt x="6420" y="4103"/>
                          <a:pt x="6485" y="4103"/>
                        </a:cubicBezTo>
                        <a:cubicBezTo>
                          <a:pt x="6512" y="4103"/>
                          <a:pt x="6541" y="4093"/>
                          <a:pt x="6565" y="4069"/>
                        </a:cubicBezTo>
                        <a:cubicBezTo>
                          <a:pt x="6754" y="3825"/>
                          <a:pt x="6971" y="3635"/>
                          <a:pt x="7243" y="3500"/>
                        </a:cubicBezTo>
                        <a:cubicBezTo>
                          <a:pt x="7287" y="3478"/>
                          <a:pt x="7348" y="3438"/>
                          <a:pt x="7399" y="3438"/>
                        </a:cubicBezTo>
                        <a:cubicBezTo>
                          <a:pt x="7411" y="3438"/>
                          <a:pt x="7422" y="3440"/>
                          <a:pt x="7433" y="3445"/>
                        </a:cubicBezTo>
                        <a:cubicBezTo>
                          <a:pt x="7433" y="3500"/>
                          <a:pt x="7460" y="3527"/>
                          <a:pt x="7433" y="3581"/>
                        </a:cubicBezTo>
                        <a:cubicBezTo>
                          <a:pt x="7433" y="3635"/>
                          <a:pt x="7405" y="3690"/>
                          <a:pt x="7351" y="3744"/>
                        </a:cubicBezTo>
                        <a:cubicBezTo>
                          <a:pt x="7324" y="3798"/>
                          <a:pt x="7297" y="3852"/>
                          <a:pt x="7270" y="3934"/>
                        </a:cubicBezTo>
                        <a:cubicBezTo>
                          <a:pt x="7231" y="3991"/>
                          <a:pt x="7288" y="4049"/>
                          <a:pt x="7344" y="4049"/>
                        </a:cubicBezTo>
                        <a:cubicBezTo>
                          <a:pt x="7367" y="4049"/>
                          <a:pt x="7390" y="4039"/>
                          <a:pt x="7405" y="4015"/>
                        </a:cubicBezTo>
                        <a:cubicBezTo>
                          <a:pt x="7650" y="3771"/>
                          <a:pt x="7948" y="3608"/>
                          <a:pt x="8273" y="3581"/>
                        </a:cubicBezTo>
                        <a:cubicBezTo>
                          <a:pt x="8341" y="3570"/>
                          <a:pt x="8408" y="3563"/>
                          <a:pt x="8476" y="3563"/>
                        </a:cubicBezTo>
                        <a:cubicBezTo>
                          <a:pt x="8571" y="3563"/>
                          <a:pt x="8666" y="3576"/>
                          <a:pt x="8762" y="3608"/>
                        </a:cubicBezTo>
                        <a:cubicBezTo>
                          <a:pt x="8843" y="3608"/>
                          <a:pt x="9196" y="3717"/>
                          <a:pt x="9114" y="3852"/>
                        </a:cubicBezTo>
                        <a:cubicBezTo>
                          <a:pt x="9044" y="3957"/>
                          <a:pt x="9099" y="4017"/>
                          <a:pt x="9168" y="4017"/>
                        </a:cubicBezTo>
                        <a:cubicBezTo>
                          <a:pt x="9206" y="4017"/>
                          <a:pt x="9248" y="3999"/>
                          <a:pt x="9277" y="3961"/>
                        </a:cubicBezTo>
                        <a:cubicBezTo>
                          <a:pt x="9277" y="3961"/>
                          <a:pt x="9277" y="3934"/>
                          <a:pt x="9277" y="3934"/>
                        </a:cubicBezTo>
                        <a:cubicBezTo>
                          <a:pt x="9331" y="3934"/>
                          <a:pt x="9358" y="3934"/>
                          <a:pt x="9358" y="3879"/>
                        </a:cubicBezTo>
                        <a:cubicBezTo>
                          <a:pt x="9386" y="3717"/>
                          <a:pt x="9386" y="3554"/>
                          <a:pt x="9413" y="3391"/>
                        </a:cubicBezTo>
                        <a:cubicBezTo>
                          <a:pt x="9413" y="3310"/>
                          <a:pt x="9440" y="3228"/>
                          <a:pt x="9467" y="3120"/>
                        </a:cubicBezTo>
                        <a:cubicBezTo>
                          <a:pt x="9521" y="3283"/>
                          <a:pt x="9575" y="3445"/>
                          <a:pt x="9602" y="3581"/>
                        </a:cubicBezTo>
                        <a:cubicBezTo>
                          <a:pt x="9614" y="3629"/>
                          <a:pt x="9647" y="3650"/>
                          <a:pt x="9682" y="3650"/>
                        </a:cubicBezTo>
                        <a:cubicBezTo>
                          <a:pt x="9728" y="3650"/>
                          <a:pt x="9777" y="3615"/>
                          <a:pt x="9792" y="3554"/>
                        </a:cubicBezTo>
                        <a:cubicBezTo>
                          <a:pt x="9792" y="3364"/>
                          <a:pt x="9874" y="3174"/>
                          <a:pt x="9982" y="3011"/>
                        </a:cubicBezTo>
                        <a:cubicBezTo>
                          <a:pt x="10091" y="2876"/>
                          <a:pt x="10253" y="2794"/>
                          <a:pt x="10416" y="2767"/>
                        </a:cubicBezTo>
                        <a:cubicBezTo>
                          <a:pt x="10606" y="2767"/>
                          <a:pt x="10579" y="3039"/>
                          <a:pt x="10579" y="3147"/>
                        </a:cubicBezTo>
                        <a:cubicBezTo>
                          <a:pt x="10552" y="3337"/>
                          <a:pt x="10498" y="3527"/>
                          <a:pt x="10389" y="3690"/>
                        </a:cubicBezTo>
                        <a:cubicBezTo>
                          <a:pt x="10347" y="3753"/>
                          <a:pt x="10403" y="3816"/>
                          <a:pt x="10468" y="3816"/>
                        </a:cubicBezTo>
                        <a:cubicBezTo>
                          <a:pt x="10487" y="3816"/>
                          <a:pt x="10506" y="3810"/>
                          <a:pt x="10525" y="3798"/>
                        </a:cubicBezTo>
                        <a:lnTo>
                          <a:pt x="10525" y="3771"/>
                        </a:lnTo>
                        <a:cubicBezTo>
                          <a:pt x="10633" y="3662"/>
                          <a:pt x="10796" y="3554"/>
                          <a:pt x="10932" y="3500"/>
                        </a:cubicBezTo>
                        <a:cubicBezTo>
                          <a:pt x="10959" y="3500"/>
                          <a:pt x="11013" y="3500"/>
                          <a:pt x="11040" y="3473"/>
                        </a:cubicBezTo>
                        <a:lnTo>
                          <a:pt x="11067" y="3473"/>
                        </a:lnTo>
                        <a:lnTo>
                          <a:pt x="11067" y="3554"/>
                        </a:lnTo>
                        <a:cubicBezTo>
                          <a:pt x="11067" y="3635"/>
                          <a:pt x="11040" y="3744"/>
                          <a:pt x="11040" y="3825"/>
                        </a:cubicBezTo>
                        <a:cubicBezTo>
                          <a:pt x="11022" y="3897"/>
                          <a:pt x="11076" y="3946"/>
                          <a:pt x="11130" y="3946"/>
                        </a:cubicBezTo>
                        <a:cubicBezTo>
                          <a:pt x="11158" y="3946"/>
                          <a:pt x="11185" y="3934"/>
                          <a:pt x="11203" y="3907"/>
                        </a:cubicBezTo>
                        <a:cubicBezTo>
                          <a:pt x="11284" y="3744"/>
                          <a:pt x="11447" y="3608"/>
                          <a:pt x="11610" y="3527"/>
                        </a:cubicBezTo>
                        <a:cubicBezTo>
                          <a:pt x="11610" y="3527"/>
                          <a:pt x="11646" y="3515"/>
                          <a:pt x="11670" y="3515"/>
                        </a:cubicBezTo>
                        <a:cubicBezTo>
                          <a:pt x="11682" y="3515"/>
                          <a:pt x="11691" y="3518"/>
                          <a:pt x="11691" y="3527"/>
                        </a:cubicBezTo>
                        <a:cubicBezTo>
                          <a:pt x="11691" y="3527"/>
                          <a:pt x="11691" y="3608"/>
                          <a:pt x="11691" y="3608"/>
                        </a:cubicBezTo>
                        <a:cubicBezTo>
                          <a:pt x="11691" y="3690"/>
                          <a:pt x="11718" y="3771"/>
                          <a:pt x="11772" y="3798"/>
                        </a:cubicBezTo>
                        <a:cubicBezTo>
                          <a:pt x="11786" y="3825"/>
                          <a:pt x="11806" y="3839"/>
                          <a:pt x="11830" y="3839"/>
                        </a:cubicBezTo>
                        <a:cubicBezTo>
                          <a:pt x="11854" y="3839"/>
                          <a:pt x="11881" y="3825"/>
                          <a:pt x="11908" y="3798"/>
                        </a:cubicBezTo>
                        <a:cubicBezTo>
                          <a:pt x="11962" y="3717"/>
                          <a:pt x="12044" y="3635"/>
                          <a:pt x="12152" y="3554"/>
                        </a:cubicBezTo>
                        <a:cubicBezTo>
                          <a:pt x="12234" y="3473"/>
                          <a:pt x="12342" y="3418"/>
                          <a:pt x="12451" y="3391"/>
                        </a:cubicBezTo>
                        <a:cubicBezTo>
                          <a:pt x="12460" y="3387"/>
                          <a:pt x="12471" y="3384"/>
                          <a:pt x="12482" y="3384"/>
                        </a:cubicBezTo>
                        <a:cubicBezTo>
                          <a:pt x="12539" y="3384"/>
                          <a:pt x="12613" y="3437"/>
                          <a:pt x="12613" y="3527"/>
                        </a:cubicBezTo>
                        <a:cubicBezTo>
                          <a:pt x="12586" y="3608"/>
                          <a:pt x="12613" y="3717"/>
                          <a:pt x="12667" y="3825"/>
                        </a:cubicBezTo>
                        <a:cubicBezTo>
                          <a:pt x="12688" y="3846"/>
                          <a:pt x="12713" y="3855"/>
                          <a:pt x="12739" y="3855"/>
                        </a:cubicBezTo>
                        <a:cubicBezTo>
                          <a:pt x="12780" y="3855"/>
                          <a:pt x="12824" y="3832"/>
                          <a:pt x="12857" y="3798"/>
                        </a:cubicBezTo>
                        <a:cubicBezTo>
                          <a:pt x="12884" y="3771"/>
                          <a:pt x="12884" y="3744"/>
                          <a:pt x="12884" y="3717"/>
                        </a:cubicBezTo>
                        <a:cubicBezTo>
                          <a:pt x="12884" y="3527"/>
                          <a:pt x="12912" y="3337"/>
                          <a:pt x="12993" y="3147"/>
                        </a:cubicBezTo>
                        <a:cubicBezTo>
                          <a:pt x="13047" y="3256"/>
                          <a:pt x="13074" y="3337"/>
                          <a:pt x="13101" y="3445"/>
                        </a:cubicBezTo>
                        <a:cubicBezTo>
                          <a:pt x="13113" y="3493"/>
                          <a:pt x="13151" y="3514"/>
                          <a:pt x="13190" y="3514"/>
                        </a:cubicBezTo>
                        <a:cubicBezTo>
                          <a:pt x="13240" y="3514"/>
                          <a:pt x="13291" y="3479"/>
                          <a:pt x="13291" y="3418"/>
                        </a:cubicBezTo>
                        <a:cubicBezTo>
                          <a:pt x="13291" y="3147"/>
                          <a:pt x="13318" y="2876"/>
                          <a:pt x="13373" y="2605"/>
                        </a:cubicBezTo>
                        <a:cubicBezTo>
                          <a:pt x="13400" y="2577"/>
                          <a:pt x="13400" y="2550"/>
                          <a:pt x="13400" y="2550"/>
                        </a:cubicBezTo>
                        <a:cubicBezTo>
                          <a:pt x="13427" y="2577"/>
                          <a:pt x="13454" y="2632"/>
                          <a:pt x="13454" y="2686"/>
                        </a:cubicBezTo>
                        <a:cubicBezTo>
                          <a:pt x="13508" y="2822"/>
                          <a:pt x="13535" y="2957"/>
                          <a:pt x="13590" y="3093"/>
                        </a:cubicBezTo>
                        <a:cubicBezTo>
                          <a:pt x="13600" y="3134"/>
                          <a:pt x="13630" y="3152"/>
                          <a:pt x="13662" y="3152"/>
                        </a:cubicBezTo>
                        <a:cubicBezTo>
                          <a:pt x="13713" y="3152"/>
                          <a:pt x="13769" y="3106"/>
                          <a:pt x="13752" y="3039"/>
                        </a:cubicBezTo>
                        <a:cubicBezTo>
                          <a:pt x="13698" y="2632"/>
                          <a:pt x="13780" y="2198"/>
                          <a:pt x="14024" y="1845"/>
                        </a:cubicBezTo>
                        <a:cubicBezTo>
                          <a:pt x="14078" y="1791"/>
                          <a:pt x="14159" y="1628"/>
                          <a:pt x="14241" y="1628"/>
                        </a:cubicBezTo>
                        <a:cubicBezTo>
                          <a:pt x="14322" y="1655"/>
                          <a:pt x="14376" y="1791"/>
                          <a:pt x="14376" y="1845"/>
                        </a:cubicBezTo>
                        <a:cubicBezTo>
                          <a:pt x="14458" y="2089"/>
                          <a:pt x="14458" y="2333"/>
                          <a:pt x="14431" y="2577"/>
                        </a:cubicBezTo>
                        <a:cubicBezTo>
                          <a:pt x="14403" y="2849"/>
                          <a:pt x="14349" y="3120"/>
                          <a:pt x="14268" y="3391"/>
                        </a:cubicBezTo>
                        <a:cubicBezTo>
                          <a:pt x="14252" y="3472"/>
                          <a:pt x="14313" y="3524"/>
                          <a:pt x="14370" y="3524"/>
                        </a:cubicBezTo>
                        <a:cubicBezTo>
                          <a:pt x="14409" y="3524"/>
                          <a:pt x="14447" y="3500"/>
                          <a:pt x="14458" y="3445"/>
                        </a:cubicBezTo>
                        <a:cubicBezTo>
                          <a:pt x="14512" y="3310"/>
                          <a:pt x="14593" y="3201"/>
                          <a:pt x="14729" y="3093"/>
                        </a:cubicBezTo>
                        <a:cubicBezTo>
                          <a:pt x="14729" y="3093"/>
                          <a:pt x="14746" y="3058"/>
                          <a:pt x="14767" y="3058"/>
                        </a:cubicBezTo>
                        <a:cubicBezTo>
                          <a:pt x="14772" y="3058"/>
                          <a:pt x="14778" y="3060"/>
                          <a:pt x="14783" y="3066"/>
                        </a:cubicBezTo>
                        <a:cubicBezTo>
                          <a:pt x="14810" y="3066"/>
                          <a:pt x="14810" y="3147"/>
                          <a:pt x="14810" y="3147"/>
                        </a:cubicBezTo>
                        <a:cubicBezTo>
                          <a:pt x="14837" y="3256"/>
                          <a:pt x="14837" y="3337"/>
                          <a:pt x="14837" y="3418"/>
                        </a:cubicBezTo>
                        <a:cubicBezTo>
                          <a:pt x="14837" y="3484"/>
                          <a:pt x="14887" y="3520"/>
                          <a:pt x="14932" y="3520"/>
                        </a:cubicBezTo>
                        <a:cubicBezTo>
                          <a:pt x="14962" y="3520"/>
                          <a:pt x="14989" y="3505"/>
                          <a:pt x="15000" y="3473"/>
                        </a:cubicBezTo>
                        <a:cubicBezTo>
                          <a:pt x="15054" y="3337"/>
                          <a:pt x="15190" y="3201"/>
                          <a:pt x="15353" y="3174"/>
                        </a:cubicBezTo>
                        <a:cubicBezTo>
                          <a:pt x="15461" y="3174"/>
                          <a:pt x="15624" y="3283"/>
                          <a:pt x="15570" y="3391"/>
                        </a:cubicBezTo>
                        <a:cubicBezTo>
                          <a:pt x="15550" y="3469"/>
                          <a:pt x="15614" y="3533"/>
                          <a:pt x="15672" y="3533"/>
                        </a:cubicBezTo>
                        <a:cubicBezTo>
                          <a:pt x="15695" y="3533"/>
                          <a:pt x="15717" y="3523"/>
                          <a:pt x="15732" y="3500"/>
                        </a:cubicBezTo>
                        <a:cubicBezTo>
                          <a:pt x="15922" y="3256"/>
                          <a:pt x="16166" y="3120"/>
                          <a:pt x="16438" y="3093"/>
                        </a:cubicBezTo>
                        <a:cubicBezTo>
                          <a:pt x="16474" y="3086"/>
                          <a:pt x="16510" y="3082"/>
                          <a:pt x="16547" y="3082"/>
                        </a:cubicBezTo>
                        <a:cubicBezTo>
                          <a:pt x="16646" y="3082"/>
                          <a:pt x="16745" y="3107"/>
                          <a:pt x="16845" y="3147"/>
                        </a:cubicBezTo>
                        <a:cubicBezTo>
                          <a:pt x="16953" y="3201"/>
                          <a:pt x="16926" y="3364"/>
                          <a:pt x="16926" y="3473"/>
                        </a:cubicBezTo>
                        <a:cubicBezTo>
                          <a:pt x="16899" y="3527"/>
                          <a:pt x="16926" y="3581"/>
                          <a:pt x="16980" y="3581"/>
                        </a:cubicBezTo>
                        <a:cubicBezTo>
                          <a:pt x="16995" y="3588"/>
                          <a:pt x="17009" y="3592"/>
                          <a:pt x="17023" y="3592"/>
                        </a:cubicBezTo>
                        <a:cubicBezTo>
                          <a:pt x="17060" y="3592"/>
                          <a:pt x="17089" y="3566"/>
                          <a:pt x="17089" y="3527"/>
                        </a:cubicBezTo>
                        <a:cubicBezTo>
                          <a:pt x="17116" y="3527"/>
                          <a:pt x="17170" y="3500"/>
                          <a:pt x="17170" y="3473"/>
                        </a:cubicBezTo>
                        <a:cubicBezTo>
                          <a:pt x="17197" y="3391"/>
                          <a:pt x="17197" y="3310"/>
                          <a:pt x="17224" y="3201"/>
                        </a:cubicBezTo>
                        <a:cubicBezTo>
                          <a:pt x="17224" y="3120"/>
                          <a:pt x="17224" y="3039"/>
                          <a:pt x="17279" y="2957"/>
                        </a:cubicBezTo>
                        <a:cubicBezTo>
                          <a:pt x="17287" y="2936"/>
                          <a:pt x="17300" y="2926"/>
                          <a:pt x="17315" y="2926"/>
                        </a:cubicBezTo>
                        <a:cubicBezTo>
                          <a:pt x="17397" y="2926"/>
                          <a:pt x="17554" y="3183"/>
                          <a:pt x="17577" y="3228"/>
                        </a:cubicBezTo>
                        <a:cubicBezTo>
                          <a:pt x="17587" y="3248"/>
                          <a:pt x="17610" y="3257"/>
                          <a:pt x="17635" y="3257"/>
                        </a:cubicBezTo>
                        <a:cubicBezTo>
                          <a:pt x="17680" y="3257"/>
                          <a:pt x="17730" y="3227"/>
                          <a:pt x="17713" y="3174"/>
                        </a:cubicBezTo>
                        <a:cubicBezTo>
                          <a:pt x="17713" y="3039"/>
                          <a:pt x="17685" y="2876"/>
                          <a:pt x="17658" y="2740"/>
                        </a:cubicBezTo>
                        <a:cubicBezTo>
                          <a:pt x="17631" y="2577"/>
                          <a:pt x="17604" y="2469"/>
                          <a:pt x="17604" y="2333"/>
                        </a:cubicBezTo>
                        <a:lnTo>
                          <a:pt x="17604" y="2279"/>
                        </a:lnTo>
                        <a:cubicBezTo>
                          <a:pt x="17604" y="2333"/>
                          <a:pt x="17631" y="2360"/>
                          <a:pt x="17658" y="2388"/>
                        </a:cubicBezTo>
                        <a:lnTo>
                          <a:pt x="17685" y="2469"/>
                        </a:lnTo>
                        <a:cubicBezTo>
                          <a:pt x="17767" y="2577"/>
                          <a:pt x="17848" y="2713"/>
                          <a:pt x="17930" y="2849"/>
                        </a:cubicBezTo>
                        <a:cubicBezTo>
                          <a:pt x="17948" y="2876"/>
                          <a:pt x="17975" y="2888"/>
                          <a:pt x="18002" y="2888"/>
                        </a:cubicBezTo>
                        <a:cubicBezTo>
                          <a:pt x="18056" y="2888"/>
                          <a:pt x="18110" y="2840"/>
                          <a:pt x="18092" y="2767"/>
                        </a:cubicBezTo>
                        <a:cubicBezTo>
                          <a:pt x="18011" y="2442"/>
                          <a:pt x="17875" y="1954"/>
                          <a:pt x="18119" y="1655"/>
                        </a:cubicBezTo>
                        <a:cubicBezTo>
                          <a:pt x="18158" y="1598"/>
                          <a:pt x="18223" y="1540"/>
                          <a:pt x="18277" y="1540"/>
                        </a:cubicBezTo>
                        <a:cubicBezTo>
                          <a:pt x="18300" y="1540"/>
                          <a:pt x="18320" y="1550"/>
                          <a:pt x="18336" y="1574"/>
                        </a:cubicBezTo>
                        <a:cubicBezTo>
                          <a:pt x="18391" y="1682"/>
                          <a:pt x="18391" y="1791"/>
                          <a:pt x="18418" y="1899"/>
                        </a:cubicBezTo>
                        <a:cubicBezTo>
                          <a:pt x="18445" y="2171"/>
                          <a:pt x="18445" y="2415"/>
                          <a:pt x="18445" y="2659"/>
                        </a:cubicBezTo>
                        <a:cubicBezTo>
                          <a:pt x="18445" y="2733"/>
                          <a:pt x="18494" y="2775"/>
                          <a:pt x="18543" y="2775"/>
                        </a:cubicBezTo>
                        <a:cubicBezTo>
                          <a:pt x="18583" y="2775"/>
                          <a:pt x="18623" y="2747"/>
                          <a:pt x="18635" y="2686"/>
                        </a:cubicBezTo>
                        <a:cubicBezTo>
                          <a:pt x="18689" y="2523"/>
                          <a:pt x="18770" y="2360"/>
                          <a:pt x="18906" y="2252"/>
                        </a:cubicBezTo>
                        <a:lnTo>
                          <a:pt x="18906" y="2252"/>
                        </a:lnTo>
                        <a:cubicBezTo>
                          <a:pt x="18933" y="2469"/>
                          <a:pt x="18933" y="2686"/>
                          <a:pt x="18879" y="2876"/>
                        </a:cubicBezTo>
                        <a:cubicBezTo>
                          <a:pt x="18862" y="2943"/>
                          <a:pt x="18918" y="2989"/>
                          <a:pt x="18976" y="2989"/>
                        </a:cubicBezTo>
                        <a:cubicBezTo>
                          <a:pt x="19011" y="2989"/>
                          <a:pt x="19048" y="2972"/>
                          <a:pt x="19069" y="2930"/>
                        </a:cubicBezTo>
                        <a:cubicBezTo>
                          <a:pt x="19123" y="2713"/>
                          <a:pt x="19259" y="2523"/>
                          <a:pt x="19476" y="2415"/>
                        </a:cubicBezTo>
                        <a:cubicBezTo>
                          <a:pt x="19503" y="2388"/>
                          <a:pt x="19584" y="2333"/>
                          <a:pt x="19611" y="2333"/>
                        </a:cubicBezTo>
                        <a:cubicBezTo>
                          <a:pt x="19638" y="2360"/>
                          <a:pt x="19638" y="2442"/>
                          <a:pt x="19638" y="2469"/>
                        </a:cubicBezTo>
                        <a:cubicBezTo>
                          <a:pt x="19638" y="2605"/>
                          <a:pt x="19638" y="2767"/>
                          <a:pt x="19584" y="2903"/>
                        </a:cubicBezTo>
                        <a:cubicBezTo>
                          <a:pt x="19565" y="2981"/>
                          <a:pt x="19629" y="3044"/>
                          <a:pt x="19687" y="3044"/>
                        </a:cubicBezTo>
                        <a:cubicBezTo>
                          <a:pt x="19710" y="3044"/>
                          <a:pt x="19731" y="3035"/>
                          <a:pt x="19747" y="3011"/>
                        </a:cubicBezTo>
                        <a:cubicBezTo>
                          <a:pt x="19882" y="2849"/>
                          <a:pt x="20072" y="2713"/>
                          <a:pt x="20289" y="2659"/>
                        </a:cubicBezTo>
                        <a:lnTo>
                          <a:pt x="20452" y="2659"/>
                        </a:lnTo>
                        <a:cubicBezTo>
                          <a:pt x="20506" y="2659"/>
                          <a:pt x="20506" y="2659"/>
                          <a:pt x="20506" y="2713"/>
                        </a:cubicBezTo>
                        <a:cubicBezTo>
                          <a:pt x="20506" y="2849"/>
                          <a:pt x="20479" y="2957"/>
                          <a:pt x="20452" y="3093"/>
                        </a:cubicBezTo>
                        <a:cubicBezTo>
                          <a:pt x="20413" y="3151"/>
                          <a:pt x="20472" y="3196"/>
                          <a:pt x="20529" y="3196"/>
                        </a:cubicBezTo>
                        <a:cubicBezTo>
                          <a:pt x="20551" y="3196"/>
                          <a:pt x="20573" y="3189"/>
                          <a:pt x="20588" y="3174"/>
                        </a:cubicBezTo>
                        <a:cubicBezTo>
                          <a:pt x="20832" y="3011"/>
                          <a:pt x="21076" y="2903"/>
                          <a:pt x="21374" y="2849"/>
                        </a:cubicBezTo>
                        <a:cubicBezTo>
                          <a:pt x="21415" y="2849"/>
                          <a:pt x="21483" y="2835"/>
                          <a:pt x="21544" y="2835"/>
                        </a:cubicBezTo>
                        <a:cubicBezTo>
                          <a:pt x="21605" y="2835"/>
                          <a:pt x="21659" y="2849"/>
                          <a:pt x="21673" y="2903"/>
                        </a:cubicBezTo>
                        <a:cubicBezTo>
                          <a:pt x="21727" y="3039"/>
                          <a:pt x="21618" y="3147"/>
                          <a:pt x="21537" y="3256"/>
                        </a:cubicBezTo>
                        <a:cubicBezTo>
                          <a:pt x="21496" y="3318"/>
                          <a:pt x="21565" y="3427"/>
                          <a:pt x="21636" y="3427"/>
                        </a:cubicBezTo>
                        <a:cubicBezTo>
                          <a:pt x="21658" y="3427"/>
                          <a:pt x="21681" y="3417"/>
                          <a:pt x="21700" y="3391"/>
                        </a:cubicBezTo>
                        <a:cubicBezTo>
                          <a:pt x="21754" y="3310"/>
                          <a:pt x="21781" y="3256"/>
                          <a:pt x="21835" y="3174"/>
                        </a:cubicBezTo>
                        <a:cubicBezTo>
                          <a:pt x="21862" y="3147"/>
                          <a:pt x="21890" y="3120"/>
                          <a:pt x="21890" y="3066"/>
                        </a:cubicBezTo>
                        <a:cubicBezTo>
                          <a:pt x="21890" y="3039"/>
                          <a:pt x="21917" y="3011"/>
                          <a:pt x="21917" y="2984"/>
                        </a:cubicBezTo>
                        <a:cubicBezTo>
                          <a:pt x="21944" y="2984"/>
                          <a:pt x="21944" y="2957"/>
                          <a:pt x="21971" y="2957"/>
                        </a:cubicBezTo>
                        <a:lnTo>
                          <a:pt x="21971" y="3039"/>
                        </a:lnTo>
                        <a:cubicBezTo>
                          <a:pt x="21939" y="3119"/>
                          <a:pt x="22003" y="3171"/>
                          <a:pt x="22066" y="3171"/>
                        </a:cubicBezTo>
                        <a:cubicBezTo>
                          <a:pt x="22108" y="3171"/>
                          <a:pt x="22150" y="3148"/>
                          <a:pt x="22161" y="3093"/>
                        </a:cubicBezTo>
                        <a:lnTo>
                          <a:pt x="22161" y="3039"/>
                        </a:lnTo>
                        <a:cubicBezTo>
                          <a:pt x="22161" y="2984"/>
                          <a:pt x="22215" y="2903"/>
                          <a:pt x="22296" y="2903"/>
                        </a:cubicBezTo>
                        <a:cubicBezTo>
                          <a:pt x="22351" y="2930"/>
                          <a:pt x="22351" y="3011"/>
                          <a:pt x="22378" y="3039"/>
                        </a:cubicBezTo>
                        <a:cubicBezTo>
                          <a:pt x="22405" y="3093"/>
                          <a:pt x="22405" y="3120"/>
                          <a:pt x="22405" y="3174"/>
                        </a:cubicBezTo>
                        <a:cubicBezTo>
                          <a:pt x="22405" y="3235"/>
                          <a:pt x="22465" y="3270"/>
                          <a:pt x="22522" y="3270"/>
                        </a:cubicBezTo>
                        <a:cubicBezTo>
                          <a:pt x="22567" y="3270"/>
                          <a:pt x="22610" y="3249"/>
                          <a:pt x="22622" y="3201"/>
                        </a:cubicBezTo>
                        <a:cubicBezTo>
                          <a:pt x="22622" y="3093"/>
                          <a:pt x="22676" y="2876"/>
                          <a:pt x="22812" y="2822"/>
                        </a:cubicBezTo>
                        <a:cubicBezTo>
                          <a:pt x="22828" y="2814"/>
                          <a:pt x="22844" y="2810"/>
                          <a:pt x="22859" y="2810"/>
                        </a:cubicBezTo>
                        <a:cubicBezTo>
                          <a:pt x="22896" y="2810"/>
                          <a:pt x="22928" y="2830"/>
                          <a:pt x="22947" y="2849"/>
                        </a:cubicBezTo>
                        <a:cubicBezTo>
                          <a:pt x="22975" y="2876"/>
                          <a:pt x="23002" y="2930"/>
                          <a:pt x="22975" y="2957"/>
                        </a:cubicBezTo>
                        <a:cubicBezTo>
                          <a:pt x="22947" y="3011"/>
                          <a:pt x="22975" y="3066"/>
                          <a:pt x="23029" y="3066"/>
                        </a:cubicBezTo>
                        <a:cubicBezTo>
                          <a:pt x="23029" y="3093"/>
                          <a:pt x="23056" y="3147"/>
                          <a:pt x="23056" y="3174"/>
                        </a:cubicBezTo>
                        <a:cubicBezTo>
                          <a:pt x="23068" y="3222"/>
                          <a:pt x="23106" y="3243"/>
                          <a:pt x="23145" y="3243"/>
                        </a:cubicBezTo>
                        <a:cubicBezTo>
                          <a:pt x="23194" y="3243"/>
                          <a:pt x="23246" y="3208"/>
                          <a:pt x="23246" y="3147"/>
                        </a:cubicBezTo>
                        <a:cubicBezTo>
                          <a:pt x="23246" y="3011"/>
                          <a:pt x="23246" y="2903"/>
                          <a:pt x="23273" y="2767"/>
                        </a:cubicBezTo>
                        <a:cubicBezTo>
                          <a:pt x="23300" y="2713"/>
                          <a:pt x="23327" y="2659"/>
                          <a:pt x="23354" y="2577"/>
                        </a:cubicBezTo>
                        <a:cubicBezTo>
                          <a:pt x="23354" y="2550"/>
                          <a:pt x="23409" y="2496"/>
                          <a:pt x="23463" y="2496"/>
                        </a:cubicBezTo>
                        <a:cubicBezTo>
                          <a:pt x="23490" y="2496"/>
                          <a:pt x="23544" y="2577"/>
                          <a:pt x="23544" y="2605"/>
                        </a:cubicBezTo>
                        <a:cubicBezTo>
                          <a:pt x="23571" y="2632"/>
                          <a:pt x="23626" y="2713"/>
                          <a:pt x="23653" y="2767"/>
                        </a:cubicBezTo>
                        <a:cubicBezTo>
                          <a:pt x="23734" y="2876"/>
                          <a:pt x="23788" y="3011"/>
                          <a:pt x="23815" y="3147"/>
                        </a:cubicBezTo>
                        <a:cubicBezTo>
                          <a:pt x="23826" y="3202"/>
                          <a:pt x="23864" y="3226"/>
                          <a:pt x="23903" y="3226"/>
                        </a:cubicBezTo>
                        <a:cubicBezTo>
                          <a:pt x="23960" y="3226"/>
                          <a:pt x="24021" y="3174"/>
                          <a:pt x="24005" y="3093"/>
                        </a:cubicBezTo>
                        <a:cubicBezTo>
                          <a:pt x="24005" y="3011"/>
                          <a:pt x="24005" y="2930"/>
                          <a:pt x="24032" y="2849"/>
                        </a:cubicBezTo>
                        <a:cubicBezTo>
                          <a:pt x="24056" y="2802"/>
                          <a:pt x="24099" y="2735"/>
                          <a:pt x="24146" y="2735"/>
                        </a:cubicBezTo>
                        <a:cubicBezTo>
                          <a:pt x="24153" y="2735"/>
                          <a:pt x="24161" y="2736"/>
                          <a:pt x="24168" y="2740"/>
                        </a:cubicBezTo>
                        <a:cubicBezTo>
                          <a:pt x="24249" y="2740"/>
                          <a:pt x="24277" y="2822"/>
                          <a:pt x="24331" y="2876"/>
                        </a:cubicBezTo>
                        <a:cubicBezTo>
                          <a:pt x="24385" y="2930"/>
                          <a:pt x="24412" y="3011"/>
                          <a:pt x="24385" y="3093"/>
                        </a:cubicBezTo>
                        <a:cubicBezTo>
                          <a:pt x="24385" y="3146"/>
                          <a:pt x="24431" y="3187"/>
                          <a:pt x="24471" y="3187"/>
                        </a:cubicBezTo>
                        <a:cubicBezTo>
                          <a:pt x="24492" y="3187"/>
                          <a:pt x="24511" y="3175"/>
                          <a:pt x="24521" y="3147"/>
                        </a:cubicBezTo>
                        <a:cubicBezTo>
                          <a:pt x="24548" y="3228"/>
                          <a:pt x="24629" y="3256"/>
                          <a:pt x="24710" y="3256"/>
                        </a:cubicBezTo>
                        <a:cubicBezTo>
                          <a:pt x="24765" y="3256"/>
                          <a:pt x="24792" y="3201"/>
                          <a:pt x="24765" y="3147"/>
                        </a:cubicBezTo>
                        <a:cubicBezTo>
                          <a:pt x="24738" y="3093"/>
                          <a:pt x="24710" y="3066"/>
                          <a:pt x="24683" y="3011"/>
                        </a:cubicBezTo>
                        <a:cubicBezTo>
                          <a:pt x="24683" y="2957"/>
                          <a:pt x="24683" y="2876"/>
                          <a:pt x="24710" y="2822"/>
                        </a:cubicBezTo>
                        <a:cubicBezTo>
                          <a:pt x="24738" y="2740"/>
                          <a:pt x="24792" y="2605"/>
                          <a:pt x="24900" y="2577"/>
                        </a:cubicBezTo>
                        <a:cubicBezTo>
                          <a:pt x="24955" y="2577"/>
                          <a:pt x="24982" y="2605"/>
                          <a:pt x="25009" y="2632"/>
                        </a:cubicBezTo>
                        <a:cubicBezTo>
                          <a:pt x="25036" y="2686"/>
                          <a:pt x="25090" y="2767"/>
                          <a:pt x="25117" y="2822"/>
                        </a:cubicBezTo>
                        <a:cubicBezTo>
                          <a:pt x="25172" y="2876"/>
                          <a:pt x="25199" y="2930"/>
                          <a:pt x="25226" y="3011"/>
                        </a:cubicBezTo>
                        <a:cubicBezTo>
                          <a:pt x="25226" y="3066"/>
                          <a:pt x="25226" y="3120"/>
                          <a:pt x="25226" y="3174"/>
                        </a:cubicBezTo>
                        <a:cubicBezTo>
                          <a:pt x="25226" y="3227"/>
                          <a:pt x="25272" y="3269"/>
                          <a:pt x="25319" y="3269"/>
                        </a:cubicBezTo>
                        <a:cubicBezTo>
                          <a:pt x="25344" y="3269"/>
                          <a:pt x="25370" y="3257"/>
                          <a:pt x="25389" y="3228"/>
                        </a:cubicBezTo>
                        <a:cubicBezTo>
                          <a:pt x="25470" y="3147"/>
                          <a:pt x="25470" y="3039"/>
                          <a:pt x="25416" y="2957"/>
                        </a:cubicBezTo>
                        <a:cubicBezTo>
                          <a:pt x="25416" y="2930"/>
                          <a:pt x="25416" y="2930"/>
                          <a:pt x="25416" y="2903"/>
                        </a:cubicBezTo>
                        <a:cubicBezTo>
                          <a:pt x="25443" y="2849"/>
                          <a:pt x="25497" y="2740"/>
                          <a:pt x="25551" y="2740"/>
                        </a:cubicBezTo>
                        <a:cubicBezTo>
                          <a:pt x="25606" y="2740"/>
                          <a:pt x="25660" y="2849"/>
                          <a:pt x="25660" y="2903"/>
                        </a:cubicBezTo>
                        <a:cubicBezTo>
                          <a:pt x="25687" y="3011"/>
                          <a:pt x="25714" y="3093"/>
                          <a:pt x="25714" y="3201"/>
                        </a:cubicBezTo>
                        <a:cubicBezTo>
                          <a:pt x="25714" y="3231"/>
                          <a:pt x="25747" y="3253"/>
                          <a:pt x="25776" y="3253"/>
                        </a:cubicBezTo>
                        <a:cubicBezTo>
                          <a:pt x="25800" y="3253"/>
                          <a:pt x="25823" y="3238"/>
                          <a:pt x="25823" y="3201"/>
                        </a:cubicBezTo>
                        <a:cubicBezTo>
                          <a:pt x="25836" y="3160"/>
                          <a:pt x="25843" y="3119"/>
                          <a:pt x="25843" y="3079"/>
                        </a:cubicBezTo>
                        <a:lnTo>
                          <a:pt x="25843" y="3079"/>
                        </a:lnTo>
                        <a:cubicBezTo>
                          <a:pt x="25845" y="3083"/>
                          <a:pt x="25847" y="3088"/>
                          <a:pt x="25850" y="3093"/>
                        </a:cubicBezTo>
                        <a:cubicBezTo>
                          <a:pt x="25862" y="3117"/>
                          <a:pt x="25896" y="3131"/>
                          <a:pt x="25927" y="3131"/>
                        </a:cubicBezTo>
                        <a:cubicBezTo>
                          <a:pt x="25966" y="3131"/>
                          <a:pt x="26000" y="3110"/>
                          <a:pt x="25985" y="3066"/>
                        </a:cubicBezTo>
                        <a:cubicBezTo>
                          <a:pt x="25931" y="2767"/>
                          <a:pt x="25931" y="2442"/>
                          <a:pt x="25985" y="2143"/>
                        </a:cubicBezTo>
                        <a:cubicBezTo>
                          <a:pt x="26012" y="2116"/>
                          <a:pt x="26012" y="2089"/>
                          <a:pt x="26012" y="2062"/>
                        </a:cubicBezTo>
                        <a:cubicBezTo>
                          <a:pt x="26021" y="2053"/>
                          <a:pt x="26028" y="2050"/>
                          <a:pt x="26033" y="2050"/>
                        </a:cubicBezTo>
                        <a:cubicBezTo>
                          <a:pt x="26043" y="2050"/>
                          <a:pt x="26049" y="2062"/>
                          <a:pt x="26067" y="2062"/>
                        </a:cubicBezTo>
                        <a:cubicBezTo>
                          <a:pt x="26094" y="2116"/>
                          <a:pt x="26121" y="2198"/>
                          <a:pt x="26148" y="2252"/>
                        </a:cubicBezTo>
                        <a:cubicBezTo>
                          <a:pt x="26202" y="2388"/>
                          <a:pt x="26257" y="2523"/>
                          <a:pt x="26257" y="2659"/>
                        </a:cubicBezTo>
                        <a:cubicBezTo>
                          <a:pt x="26257" y="2722"/>
                          <a:pt x="26320" y="2766"/>
                          <a:pt x="26374" y="2766"/>
                        </a:cubicBezTo>
                        <a:cubicBezTo>
                          <a:pt x="26413" y="2766"/>
                          <a:pt x="26446" y="2743"/>
                          <a:pt x="26446" y="2686"/>
                        </a:cubicBezTo>
                        <a:cubicBezTo>
                          <a:pt x="26474" y="2469"/>
                          <a:pt x="26555" y="2225"/>
                          <a:pt x="26691" y="2035"/>
                        </a:cubicBezTo>
                        <a:cubicBezTo>
                          <a:pt x="26794" y="1906"/>
                          <a:pt x="26971" y="1653"/>
                          <a:pt x="27175" y="1653"/>
                        </a:cubicBezTo>
                        <a:cubicBezTo>
                          <a:pt x="27186" y="1653"/>
                          <a:pt x="27196" y="1654"/>
                          <a:pt x="27206" y="1655"/>
                        </a:cubicBezTo>
                        <a:cubicBezTo>
                          <a:pt x="27396" y="1682"/>
                          <a:pt x="27369" y="2062"/>
                          <a:pt x="27342" y="2198"/>
                        </a:cubicBezTo>
                        <a:cubicBezTo>
                          <a:pt x="27314" y="2306"/>
                          <a:pt x="27287" y="2415"/>
                          <a:pt x="27233" y="2523"/>
                        </a:cubicBezTo>
                        <a:cubicBezTo>
                          <a:pt x="27179" y="2632"/>
                          <a:pt x="27097" y="2713"/>
                          <a:pt x="27043" y="2794"/>
                        </a:cubicBezTo>
                        <a:cubicBezTo>
                          <a:pt x="26999" y="2861"/>
                          <a:pt x="27045" y="2945"/>
                          <a:pt x="27107" y="2945"/>
                        </a:cubicBezTo>
                        <a:cubicBezTo>
                          <a:pt x="27121" y="2945"/>
                          <a:pt x="27136" y="2940"/>
                          <a:pt x="27152" y="2930"/>
                        </a:cubicBezTo>
                        <a:cubicBezTo>
                          <a:pt x="27179" y="2903"/>
                          <a:pt x="27179" y="2903"/>
                          <a:pt x="27206" y="2903"/>
                        </a:cubicBezTo>
                        <a:lnTo>
                          <a:pt x="27260" y="2903"/>
                        </a:lnTo>
                        <a:cubicBezTo>
                          <a:pt x="27396" y="2767"/>
                          <a:pt x="27531" y="2659"/>
                          <a:pt x="27667" y="2577"/>
                        </a:cubicBezTo>
                        <a:cubicBezTo>
                          <a:pt x="27667" y="2577"/>
                          <a:pt x="27745" y="2539"/>
                          <a:pt x="27769" y="2527"/>
                        </a:cubicBezTo>
                        <a:lnTo>
                          <a:pt x="27769" y="2527"/>
                        </a:lnTo>
                        <a:cubicBezTo>
                          <a:pt x="27754" y="2545"/>
                          <a:pt x="27775" y="2632"/>
                          <a:pt x="27775" y="2632"/>
                        </a:cubicBezTo>
                        <a:cubicBezTo>
                          <a:pt x="27775" y="2740"/>
                          <a:pt x="27748" y="2822"/>
                          <a:pt x="27721" y="2903"/>
                        </a:cubicBezTo>
                        <a:cubicBezTo>
                          <a:pt x="27685" y="2975"/>
                          <a:pt x="27745" y="3023"/>
                          <a:pt x="27806" y="3023"/>
                        </a:cubicBezTo>
                        <a:cubicBezTo>
                          <a:pt x="27836" y="3023"/>
                          <a:pt x="27866" y="3011"/>
                          <a:pt x="27884" y="2984"/>
                        </a:cubicBezTo>
                        <a:cubicBezTo>
                          <a:pt x="27938" y="2849"/>
                          <a:pt x="28047" y="2740"/>
                          <a:pt x="28128" y="2632"/>
                        </a:cubicBezTo>
                        <a:cubicBezTo>
                          <a:pt x="28237" y="2523"/>
                          <a:pt x="28399" y="2442"/>
                          <a:pt x="28535" y="2442"/>
                        </a:cubicBezTo>
                        <a:cubicBezTo>
                          <a:pt x="28698" y="2442"/>
                          <a:pt x="28725" y="2577"/>
                          <a:pt x="28671" y="2686"/>
                        </a:cubicBezTo>
                        <a:cubicBezTo>
                          <a:pt x="28616" y="2767"/>
                          <a:pt x="28589" y="2822"/>
                          <a:pt x="28535" y="2849"/>
                        </a:cubicBezTo>
                        <a:cubicBezTo>
                          <a:pt x="28454" y="2903"/>
                          <a:pt x="28372" y="2957"/>
                          <a:pt x="28318" y="3011"/>
                        </a:cubicBezTo>
                        <a:cubicBezTo>
                          <a:pt x="28270" y="3060"/>
                          <a:pt x="28286" y="3151"/>
                          <a:pt x="28348" y="3151"/>
                        </a:cubicBezTo>
                        <a:cubicBezTo>
                          <a:pt x="28355" y="3151"/>
                          <a:pt x="28363" y="3150"/>
                          <a:pt x="28372" y="3147"/>
                        </a:cubicBezTo>
                        <a:cubicBezTo>
                          <a:pt x="28481" y="3147"/>
                          <a:pt x="28589" y="3093"/>
                          <a:pt x="28671" y="3011"/>
                        </a:cubicBezTo>
                        <a:cubicBezTo>
                          <a:pt x="28698" y="2984"/>
                          <a:pt x="28725" y="2930"/>
                          <a:pt x="28752" y="2903"/>
                        </a:cubicBezTo>
                        <a:cubicBezTo>
                          <a:pt x="28768" y="2928"/>
                          <a:pt x="28790" y="2937"/>
                          <a:pt x="28812" y="2937"/>
                        </a:cubicBezTo>
                        <a:cubicBezTo>
                          <a:pt x="28862" y="2937"/>
                          <a:pt x="28915" y="2886"/>
                          <a:pt x="28915" y="2849"/>
                        </a:cubicBezTo>
                        <a:cubicBezTo>
                          <a:pt x="28915" y="2767"/>
                          <a:pt x="28969" y="2713"/>
                          <a:pt x="28996" y="2686"/>
                        </a:cubicBezTo>
                        <a:cubicBezTo>
                          <a:pt x="29050" y="2632"/>
                          <a:pt x="29105" y="2605"/>
                          <a:pt x="29186" y="2605"/>
                        </a:cubicBezTo>
                        <a:cubicBezTo>
                          <a:pt x="29322" y="2605"/>
                          <a:pt x="29403" y="2794"/>
                          <a:pt x="29430" y="2930"/>
                        </a:cubicBezTo>
                        <a:cubicBezTo>
                          <a:pt x="29444" y="2984"/>
                          <a:pt x="29484" y="3011"/>
                          <a:pt x="29525" y="3011"/>
                        </a:cubicBezTo>
                        <a:cubicBezTo>
                          <a:pt x="29566" y="3011"/>
                          <a:pt x="29606" y="2984"/>
                          <a:pt x="29620" y="2930"/>
                        </a:cubicBezTo>
                        <a:cubicBezTo>
                          <a:pt x="29647" y="2876"/>
                          <a:pt x="29674" y="2794"/>
                          <a:pt x="29701" y="2740"/>
                        </a:cubicBezTo>
                        <a:cubicBezTo>
                          <a:pt x="29720" y="2721"/>
                          <a:pt x="29740" y="2702"/>
                          <a:pt x="29759" y="2702"/>
                        </a:cubicBezTo>
                        <a:cubicBezTo>
                          <a:pt x="29767" y="2702"/>
                          <a:pt x="29775" y="2705"/>
                          <a:pt x="29783" y="2713"/>
                        </a:cubicBezTo>
                        <a:cubicBezTo>
                          <a:pt x="29891" y="2794"/>
                          <a:pt x="29945" y="2903"/>
                          <a:pt x="29945" y="3039"/>
                        </a:cubicBezTo>
                        <a:cubicBezTo>
                          <a:pt x="29945" y="3093"/>
                          <a:pt x="29993" y="3120"/>
                          <a:pt x="30040" y="3120"/>
                        </a:cubicBezTo>
                        <a:cubicBezTo>
                          <a:pt x="30088" y="3120"/>
                          <a:pt x="30135" y="3093"/>
                          <a:pt x="30135" y="3039"/>
                        </a:cubicBezTo>
                        <a:cubicBezTo>
                          <a:pt x="30135" y="2930"/>
                          <a:pt x="30135" y="2849"/>
                          <a:pt x="30162" y="2767"/>
                        </a:cubicBezTo>
                        <a:cubicBezTo>
                          <a:pt x="30162" y="2713"/>
                          <a:pt x="30217" y="2605"/>
                          <a:pt x="30271" y="2577"/>
                        </a:cubicBezTo>
                        <a:cubicBezTo>
                          <a:pt x="30282" y="2574"/>
                          <a:pt x="30293" y="2572"/>
                          <a:pt x="30303" y="2572"/>
                        </a:cubicBezTo>
                        <a:cubicBezTo>
                          <a:pt x="30367" y="2572"/>
                          <a:pt x="30414" y="2639"/>
                          <a:pt x="30461" y="2686"/>
                        </a:cubicBezTo>
                        <a:cubicBezTo>
                          <a:pt x="30488" y="2740"/>
                          <a:pt x="30515" y="2822"/>
                          <a:pt x="30515" y="2903"/>
                        </a:cubicBezTo>
                        <a:cubicBezTo>
                          <a:pt x="30515" y="2943"/>
                          <a:pt x="30544" y="2968"/>
                          <a:pt x="30581" y="2968"/>
                        </a:cubicBezTo>
                        <a:cubicBezTo>
                          <a:pt x="30594" y="2968"/>
                          <a:pt x="30609" y="2964"/>
                          <a:pt x="30623" y="2957"/>
                        </a:cubicBezTo>
                        <a:cubicBezTo>
                          <a:pt x="30651" y="3066"/>
                          <a:pt x="30759" y="3147"/>
                          <a:pt x="30868" y="3174"/>
                        </a:cubicBezTo>
                        <a:cubicBezTo>
                          <a:pt x="30875" y="3178"/>
                          <a:pt x="30882" y="3180"/>
                          <a:pt x="30890" y="3180"/>
                        </a:cubicBezTo>
                        <a:cubicBezTo>
                          <a:pt x="30935" y="3180"/>
                          <a:pt x="30969" y="3113"/>
                          <a:pt x="30922" y="3066"/>
                        </a:cubicBezTo>
                        <a:cubicBezTo>
                          <a:pt x="30868" y="3011"/>
                          <a:pt x="30813" y="2930"/>
                          <a:pt x="30759" y="2849"/>
                        </a:cubicBezTo>
                        <a:cubicBezTo>
                          <a:pt x="30759" y="2740"/>
                          <a:pt x="30786" y="2659"/>
                          <a:pt x="30840" y="2550"/>
                        </a:cubicBezTo>
                        <a:cubicBezTo>
                          <a:pt x="30840" y="2442"/>
                          <a:pt x="30840" y="2333"/>
                          <a:pt x="30868" y="2252"/>
                        </a:cubicBezTo>
                        <a:cubicBezTo>
                          <a:pt x="30895" y="2143"/>
                          <a:pt x="30949" y="2089"/>
                          <a:pt x="31003" y="2035"/>
                        </a:cubicBezTo>
                        <a:cubicBezTo>
                          <a:pt x="31022" y="2022"/>
                          <a:pt x="31040" y="2017"/>
                          <a:pt x="31056" y="2017"/>
                        </a:cubicBezTo>
                        <a:cubicBezTo>
                          <a:pt x="31110" y="2017"/>
                          <a:pt x="31151" y="2075"/>
                          <a:pt x="31193" y="2116"/>
                        </a:cubicBezTo>
                        <a:cubicBezTo>
                          <a:pt x="31356" y="2388"/>
                          <a:pt x="31437" y="2686"/>
                          <a:pt x="31437" y="2984"/>
                        </a:cubicBezTo>
                        <a:cubicBezTo>
                          <a:pt x="31451" y="3039"/>
                          <a:pt x="31491" y="3066"/>
                          <a:pt x="31532" y="3066"/>
                        </a:cubicBezTo>
                        <a:cubicBezTo>
                          <a:pt x="31573" y="3066"/>
                          <a:pt x="31614" y="3039"/>
                          <a:pt x="31627" y="2984"/>
                        </a:cubicBezTo>
                        <a:cubicBezTo>
                          <a:pt x="31627" y="2876"/>
                          <a:pt x="31654" y="2767"/>
                          <a:pt x="31708" y="2659"/>
                        </a:cubicBezTo>
                        <a:cubicBezTo>
                          <a:pt x="31732" y="2636"/>
                          <a:pt x="31775" y="2512"/>
                          <a:pt x="31838" y="2512"/>
                        </a:cubicBezTo>
                        <a:cubicBezTo>
                          <a:pt x="31849" y="2512"/>
                          <a:pt x="31860" y="2516"/>
                          <a:pt x="31871" y="2523"/>
                        </a:cubicBezTo>
                        <a:cubicBezTo>
                          <a:pt x="31925" y="2550"/>
                          <a:pt x="31980" y="2686"/>
                          <a:pt x="32007" y="2740"/>
                        </a:cubicBezTo>
                        <a:cubicBezTo>
                          <a:pt x="32034" y="2822"/>
                          <a:pt x="32034" y="2930"/>
                          <a:pt x="31953" y="3011"/>
                        </a:cubicBezTo>
                        <a:cubicBezTo>
                          <a:pt x="31906" y="3058"/>
                          <a:pt x="31960" y="3125"/>
                          <a:pt x="32011" y="3125"/>
                        </a:cubicBezTo>
                        <a:cubicBezTo>
                          <a:pt x="32019" y="3125"/>
                          <a:pt x="32027" y="3124"/>
                          <a:pt x="32034" y="3120"/>
                        </a:cubicBezTo>
                        <a:cubicBezTo>
                          <a:pt x="32115" y="3066"/>
                          <a:pt x="32170" y="2984"/>
                          <a:pt x="32170" y="2876"/>
                        </a:cubicBezTo>
                        <a:cubicBezTo>
                          <a:pt x="32251" y="2876"/>
                          <a:pt x="32305" y="2822"/>
                          <a:pt x="32278" y="2740"/>
                        </a:cubicBezTo>
                        <a:cubicBezTo>
                          <a:pt x="32251" y="2659"/>
                          <a:pt x="32278" y="2469"/>
                          <a:pt x="32387" y="2415"/>
                        </a:cubicBezTo>
                        <a:cubicBezTo>
                          <a:pt x="32401" y="2410"/>
                          <a:pt x="32416" y="2407"/>
                          <a:pt x="32431" y="2407"/>
                        </a:cubicBezTo>
                        <a:cubicBezTo>
                          <a:pt x="32497" y="2407"/>
                          <a:pt x="32559" y="2452"/>
                          <a:pt x="32604" y="2496"/>
                        </a:cubicBezTo>
                        <a:cubicBezTo>
                          <a:pt x="32604" y="2550"/>
                          <a:pt x="32631" y="2577"/>
                          <a:pt x="32631" y="2632"/>
                        </a:cubicBezTo>
                        <a:cubicBezTo>
                          <a:pt x="32631" y="2686"/>
                          <a:pt x="32658" y="2767"/>
                          <a:pt x="32685" y="2822"/>
                        </a:cubicBezTo>
                        <a:cubicBezTo>
                          <a:pt x="32685" y="2883"/>
                          <a:pt x="32729" y="2911"/>
                          <a:pt x="32775" y="2911"/>
                        </a:cubicBezTo>
                        <a:cubicBezTo>
                          <a:pt x="32831" y="2911"/>
                          <a:pt x="32890" y="2869"/>
                          <a:pt x="32875" y="2794"/>
                        </a:cubicBezTo>
                        <a:cubicBezTo>
                          <a:pt x="32875" y="2713"/>
                          <a:pt x="32875" y="2659"/>
                          <a:pt x="32848" y="2577"/>
                        </a:cubicBezTo>
                        <a:cubicBezTo>
                          <a:pt x="32848" y="2496"/>
                          <a:pt x="32848" y="2415"/>
                          <a:pt x="32875" y="2333"/>
                        </a:cubicBezTo>
                        <a:cubicBezTo>
                          <a:pt x="32902" y="2225"/>
                          <a:pt x="32983" y="2171"/>
                          <a:pt x="33092" y="2171"/>
                        </a:cubicBezTo>
                        <a:cubicBezTo>
                          <a:pt x="33227" y="2198"/>
                          <a:pt x="33309" y="2306"/>
                          <a:pt x="33363" y="2415"/>
                        </a:cubicBezTo>
                        <a:cubicBezTo>
                          <a:pt x="33417" y="2523"/>
                          <a:pt x="33472" y="2659"/>
                          <a:pt x="33526" y="2822"/>
                        </a:cubicBezTo>
                        <a:cubicBezTo>
                          <a:pt x="33539" y="2862"/>
                          <a:pt x="33580" y="2883"/>
                          <a:pt x="33621" y="2883"/>
                        </a:cubicBezTo>
                        <a:cubicBezTo>
                          <a:pt x="33661" y="2883"/>
                          <a:pt x="33702" y="2862"/>
                          <a:pt x="33716" y="2822"/>
                        </a:cubicBezTo>
                        <a:cubicBezTo>
                          <a:pt x="33770" y="2605"/>
                          <a:pt x="33933" y="2442"/>
                          <a:pt x="34150" y="2415"/>
                        </a:cubicBezTo>
                        <a:cubicBezTo>
                          <a:pt x="34367" y="2415"/>
                          <a:pt x="34529" y="2550"/>
                          <a:pt x="34556" y="2767"/>
                        </a:cubicBezTo>
                        <a:cubicBezTo>
                          <a:pt x="34584" y="2794"/>
                          <a:pt x="34611" y="2822"/>
                          <a:pt x="34665" y="2822"/>
                        </a:cubicBezTo>
                        <a:cubicBezTo>
                          <a:pt x="34719" y="2822"/>
                          <a:pt x="34746" y="2794"/>
                          <a:pt x="34746" y="2740"/>
                        </a:cubicBezTo>
                        <a:cubicBezTo>
                          <a:pt x="34773" y="2577"/>
                          <a:pt x="34855" y="2442"/>
                          <a:pt x="34990" y="2388"/>
                        </a:cubicBezTo>
                        <a:cubicBezTo>
                          <a:pt x="35008" y="2384"/>
                          <a:pt x="35025" y="2382"/>
                          <a:pt x="35043" y="2382"/>
                        </a:cubicBezTo>
                        <a:cubicBezTo>
                          <a:pt x="35159" y="2382"/>
                          <a:pt x="35265" y="2459"/>
                          <a:pt x="35289" y="2577"/>
                        </a:cubicBezTo>
                        <a:cubicBezTo>
                          <a:pt x="35289" y="2597"/>
                          <a:pt x="35316" y="2616"/>
                          <a:pt x="35341" y="2616"/>
                        </a:cubicBezTo>
                        <a:cubicBezTo>
                          <a:pt x="35352" y="2616"/>
                          <a:pt x="35362" y="2613"/>
                          <a:pt x="35370" y="2605"/>
                        </a:cubicBezTo>
                        <a:cubicBezTo>
                          <a:pt x="35424" y="2767"/>
                          <a:pt x="35506" y="2903"/>
                          <a:pt x="35641" y="2984"/>
                        </a:cubicBezTo>
                        <a:cubicBezTo>
                          <a:pt x="35657" y="2999"/>
                          <a:pt x="35674" y="3006"/>
                          <a:pt x="35690" y="3006"/>
                        </a:cubicBezTo>
                        <a:cubicBezTo>
                          <a:pt x="35733" y="3006"/>
                          <a:pt x="35769" y="2962"/>
                          <a:pt x="35750" y="2903"/>
                        </a:cubicBezTo>
                        <a:cubicBezTo>
                          <a:pt x="35614" y="2740"/>
                          <a:pt x="35560" y="2523"/>
                          <a:pt x="35533" y="2306"/>
                        </a:cubicBezTo>
                        <a:cubicBezTo>
                          <a:pt x="35506" y="2116"/>
                          <a:pt x="35533" y="1899"/>
                          <a:pt x="35669" y="1737"/>
                        </a:cubicBezTo>
                        <a:cubicBezTo>
                          <a:pt x="35690" y="1674"/>
                          <a:pt x="35743" y="1611"/>
                          <a:pt x="35817" y="1611"/>
                        </a:cubicBezTo>
                        <a:cubicBezTo>
                          <a:pt x="35838" y="1611"/>
                          <a:pt x="35861" y="1616"/>
                          <a:pt x="35886" y="1628"/>
                        </a:cubicBezTo>
                        <a:cubicBezTo>
                          <a:pt x="35967" y="1682"/>
                          <a:pt x="36048" y="1737"/>
                          <a:pt x="36075" y="1845"/>
                        </a:cubicBezTo>
                        <a:cubicBezTo>
                          <a:pt x="36130" y="1981"/>
                          <a:pt x="36184" y="2116"/>
                          <a:pt x="36184" y="2279"/>
                        </a:cubicBezTo>
                        <a:cubicBezTo>
                          <a:pt x="36184" y="2360"/>
                          <a:pt x="36184" y="2469"/>
                          <a:pt x="36184" y="2577"/>
                        </a:cubicBezTo>
                        <a:cubicBezTo>
                          <a:pt x="36184" y="2577"/>
                          <a:pt x="36184" y="2577"/>
                          <a:pt x="36184" y="2605"/>
                        </a:cubicBezTo>
                        <a:cubicBezTo>
                          <a:pt x="36196" y="2652"/>
                          <a:pt x="36234" y="2674"/>
                          <a:pt x="36273" y="2674"/>
                        </a:cubicBezTo>
                        <a:cubicBezTo>
                          <a:pt x="36322" y="2674"/>
                          <a:pt x="36374" y="2638"/>
                          <a:pt x="36374" y="2577"/>
                        </a:cubicBezTo>
                        <a:cubicBezTo>
                          <a:pt x="36374" y="2442"/>
                          <a:pt x="36374" y="2333"/>
                          <a:pt x="36374" y="2225"/>
                        </a:cubicBezTo>
                        <a:cubicBezTo>
                          <a:pt x="36401" y="2171"/>
                          <a:pt x="36401" y="2089"/>
                          <a:pt x="36428" y="2008"/>
                        </a:cubicBezTo>
                        <a:cubicBezTo>
                          <a:pt x="36428" y="1926"/>
                          <a:pt x="36482" y="1845"/>
                          <a:pt x="36509" y="1764"/>
                        </a:cubicBezTo>
                        <a:cubicBezTo>
                          <a:pt x="36537" y="1737"/>
                          <a:pt x="36591" y="1628"/>
                          <a:pt x="36645" y="1628"/>
                        </a:cubicBezTo>
                        <a:cubicBezTo>
                          <a:pt x="36672" y="1655"/>
                          <a:pt x="36726" y="1791"/>
                          <a:pt x="36726" y="1818"/>
                        </a:cubicBezTo>
                        <a:cubicBezTo>
                          <a:pt x="36781" y="1899"/>
                          <a:pt x="36808" y="2008"/>
                          <a:pt x="36835" y="2089"/>
                        </a:cubicBezTo>
                        <a:cubicBezTo>
                          <a:pt x="36862" y="2225"/>
                          <a:pt x="36862" y="2360"/>
                          <a:pt x="36862" y="2523"/>
                        </a:cubicBezTo>
                        <a:lnTo>
                          <a:pt x="36862" y="2659"/>
                        </a:lnTo>
                        <a:cubicBezTo>
                          <a:pt x="36862" y="2727"/>
                          <a:pt x="36909" y="2761"/>
                          <a:pt x="36957" y="2761"/>
                        </a:cubicBezTo>
                        <a:cubicBezTo>
                          <a:pt x="37004" y="2761"/>
                          <a:pt x="37052" y="2727"/>
                          <a:pt x="37052" y="2659"/>
                        </a:cubicBezTo>
                        <a:lnTo>
                          <a:pt x="37052" y="2496"/>
                        </a:lnTo>
                        <a:cubicBezTo>
                          <a:pt x="37052" y="2415"/>
                          <a:pt x="37079" y="2306"/>
                          <a:pt x="37106" y="2225"/>
                        </a:cubicBezTo>
                        <a:cubicBezTo>
                          <a:pt x="37127" y="2161"/>
                          <a:pt x="37182" y="2029"/>
                          <a:pt x="37245" y="2029"/>
                        </a:cubicBezTo>
                        <a:cubicBezTo>
                          <a:pt x="37261" y="2029"/>
                          <a:pt x="37279" y="2039"/>
                          <a:pt x="37296" y="2062"/>
                        </a:cubicBezTo>
                        <a:cubicBezTo>
                          <a:pt x="37377" y="2171"/>
                          <a:pt x="37432" y="2306"/>
                          <a:pt x="37432" y="2442"/>
                        </a:cubicBezTo>
                        <a:cubicBezTo>
                          <a:pt x="37459" y="2469"/>
                          <a:pt x="37459" y="2523"/>
                          <a:pt x="37459" y="2577"/>
                        </a:cubicBezTo>
                        <a:cubicBezTo>
                          <a:pt x="37404" y="2605"/>
                          <a:pt x="37377" y="2659"/>
                          <a:pt x="37377" y="2686"/>
                        </a:cubicBezTo>
                        <a:cubicBezTo>
                          <a:pt x="37350" y="2740"/>
                          <a:pt x="37404" y="2794"/>
                          <a:pt x="37459" y="2794"/>
                        </a:cubicBezTo>
                        <a:lnTo>
                          <a:pt x="37459" y="2849"/>
                        </a:lnTo>
                        <a:cubicBezTo>
                          <a:pt x="37459" y="2889"/>
                          <a:pt x="37479" y="2910"/>
                          <a:pt x="37503" y="2910"/>
                        </a:cubicBezTo>
                        <a:cubicBezTo>
                          <a:pt x="37527" y="2910"/>
                          <a:pt x="37554" y="2889"/>
                          <a:pt x="37567" y="2849"/>
                        </a:cubicBezTo>
                        <a:cubicBezTo>
                          <a:pt x="37567" y="2822"/>
                          <a:pt x="37594" y="2767"/>
                          <a:pt x="37594" y="2713"/>
                        </a:cubicBezTo>
                        <a:cubicBezTo>
                          <a:pt x="37621" y="2713"/>
                          <a:pt x="37649" y="2686"/>
                          <a:pt x="37649" y="2686"/>
                        </a:cubicBezTo>
                        <a:cubicBezTo>
                          <a:pt x="37703" y="2659"/>
                          <a:pt x="37757" y="2659"/>
                          <a:pt x="37811" y="2659"/>
                        </a:cubicBezTo>
                        <a:cubicBezTo>
                          <a:pt x="37947" y="2659"/>
                          <a:pt x="38028" y="2713"/>
                          <a:pt x="38110" y="2794"/>
                        </a:cubicBezTo>
                        <a:cubicBezTo>
                          <a:pt x="38132" y="2829"/>
                          <a:pt x="38165" y="2844"/>
                          <a:pt x="38196" y="2844"/>
                        </a:cubicBezTo>
                        <a:cubicBezTo>
                          <a:pt x="38241" y="2844"/>
                          <a:pt x="38284" y="2815"/>
                          <a:pt x="38300" y="2767"/>
                        </a:cubicBezTo>
                        <a:cubicBezTo>
                          <a:pt x="38354" y="2577"/>
                          <a:pt x="38435" y="2306"/>
                          <a:pt x="38652" y="2252"/>
                        </a:cubicBezTo>
                        <a:cubicBezTo>
                          <a:pt x="38662" y="2251"/>
                          <a:pt x="38672" y="2250"/>
                          <a:pt x="38682" y="2250"/>
                        </a:cubicBezTo>
                        <a:cubicBezTo>
                          <a:pt x="38882" y="2250"/>
                          <a:pt x="39006" y="2505"/>
                          <a:pt x="39032" y="2686"/>
                        </a:cubicBezTo>
                        <a:cubicBezTo>
                          <a:pt x="39043" y="2752"/>
                          <a:pt x="39081" y="2778"/>
                          <a:pt x="39122" y="2778"/>
                        </a:cubicBezTo>
                        <a:cubicBezTo>
                          <a:pt x="39182" y="2778"/>
                          <a:pt x="39249" y="2723"/>
                          <a:pt x="39249" y="2659"/>
                        </a:cubicBezTo>
                        <a:cubicBezTo>
                          <a:pt x="39249" y="2550"/>
                          <a:pt x="39276" y="2415"/>
                          <a:pt x="39330" y="2333"/>
                        </a:cubicBezTo>
                        <a:cubicBezTo>
                          <a:pt x="39345" y="2289"/>
                          <a:pt x="39377" y="2268"/>
                          <a:pt x="39415" y="2268"/>
                        </a:cubicBezTo>
                        <a:cubicBezTo>
                          <a:pt x="39447" y="2268"/>
                          <a:pt x="39484" y="2282"/>
                          <a:pt x="39520" y="2306"/>
                        </a:cubicBezTo>
                        <a:cubicBezTo>
                          <a:pt x="39602" y="2360"/>
                          <a:pt x="39683" y="2442"/>
                          <a:pt x="39737" y="2523"/>
                        </a:cubicBezTo>
                        <a:cubicBezTo>
                          <a:pt x="39818" y="2632"/>
                          <a:pt x="39873" y="2713"/>
                          <a:pt x="39954" y="2822"/>
                        </a:cubicBezTo>
                        <a:cubicBezTo>
                          <a:pt x="39976" y="2854"/>
                          <a:pt x="40010" y="2869"/>
                          <a:pt x="40043" y="2869"/>
                        </a:cubicBezTo>
                        <a:cubicBezTo>
                          <a:pt x="40094" y="2869"/>
                          <a:pt x="40144" y="2833"/>
                          <a:pt x="40144" y="2767"/>
                        </a:cubicBezTo>
                        <a:cubicBezTo>
                          <a:pt x="40144" y="2686"/>
                          <a:pt x="40198" y="2469"/>
                          <a:pt x="40307" y="2469"/>
                        </a:cubicBezTo>
                        <a:cubicBezTo>
                          <a:pt x="40315" y="2467"/>
                          <a:pt x="40322" y="2467"/>
                          <a:pt x="40330" y="2467"/>
                        </a:cubicBezTo>
                        <a:cubicBezTo>
                          <a:pt x="40452" y="2467"/>
                          <a:pt x="40525" y="2665"/>
                          <a:pt x="40551" y="2767"/>
                        </a:cubicBezTo>
                        <a:cubicBezTo>
                          <a:pt x="40551" y="2794"/>
                          <a:pt x="40578" y="2822"/>
                          <a:pt x="40605" y="2822"/>
                        </a:cubicBezTo>
                        <a:cubicBezTo>
                          <a:pt x="40649" y="2866"/>
                          <a:pt x="40712" y="2910"/>
                          <a:pt x="40792" y="2910"/>
                        </a:cubicBezTo>
                        <a:cubicBezTo>
                          <a:pt x="40810" y="2910"/>
                          <a:pt x="40829" y="2908"/>
                          <a:pt x="40849" y="2903"/>
                        </a:cubicBezTo>
                        <a:cubicBezTo>
                          <a:pt x="40903" y="2903"/>
                          <a:pt x="40903" y="2794"/>
                          <a:pt x="40876" y="2767"/>
                        </a:cubicBezTo>
                        <a:cubicBezTo>
                          <a:pt x="40795" y="2740"/>
                          <a:pt x="40741" y="2659"/>
                          <a:pt x="40741" y="2577"/>
                        </a:cubicBezTo>
                        <a:cubicBezTo>
                          <a:pt x="40741" y="2469"/>
                          <a:pt x="40741" y="2360"/>
                          <a:pt x="40795" y="2279"/>
                        </a:cubicBezTo>
                        <a:cubicBezTo>
                          <a:pt x="40795" y="2116"/>
                          <a:pt x="40876" y="1981"/>
                          <a:pt x="41012" y="1899"/>
                        </a:cubicBezTo>
                        <a:cubicBezTo>
                          <a:pt x="41051" y="1880"/>
                          <a:pt x="41088" y="1871"/>
                          <a:pt x="41123" y="1871"/>
                        </a:cubicBezTo>
                        <a:cubicBezTo>
                          <a:pt x="41236" y="1871"/>
                          <a:pt x="41330" y="1959"/>
                          <a:pt x="41392" y="2062"/>
                        </a:cubicBezTo>
                        <a:cubicBezTo>
                          <a:pt x="41473" y="2279"/>
                          <a:pt x="41473" y="2496"/>
                          <a:pt x="41392" y="2713"/>
                        </a:cubicBezTo>
                        <a:cubicBezTo>
                          <a:pt x="41375" y="2780"/>
                          <a:pt x="41431" y="2826"/>
                          <a:pt x="41482" y="2826"/>
                        </a:cubicBezTo>
                        <a:cubicBezTo>
                          <a:pt x="41514" y="2826"/>
                          <a:pt x="41544" y="2809"/>
                          <a:pt x="41554" y="2767"/>
                        </a:cubicBezTo>
                        <a:cubicBezTo>
                          <a:pt x="41609" y="2659"/>
                          <a:pt x="41636" y="2577"/>
                          <a:pt x="41690" y="2469"/>
                        </a:cubicBezTo>
                        <a:lnTo>
                          <a:pt x="41744" y="2360"/>
                        </a:lnTo>
                        <a:lnTo>
                          <a:pt x="41771" y="2306"/>
                        </a:lnTo>
                        <a:lnTo>
                          <a:pt x="41799" y="2306"/>
                        </a:lnTo>
                        <a:cubicBezTo>
                          <a:pt x="41799" y="2333"/>
                          <a:pt x="41799" y="2360"/>
                          <a:pt x="41799" y="2388"/>
                        </a:cubicBezTo>
                        <a:cubicBezTo>
                          <a:pt x="41799" y="2415"/>
                          <a:pt x="41799" y="2469"/>
                          <a:pt x="41799" y="2496"/>
                        </a:cubicBezTo>
                        <a:cubicBezTo>
                          <a:pt x="41771" y="2550"/>
                          <a:pt x="41771" y="2577"/>
                          <a:pt x="41771" y="2632"/>
                        </a:cubicBezTo>
                        <a:lnTo>
                          <a:pt x="41744" y="2686"/>
                        </a:lnTo>
                        <a:cubicBezTo>
                          <a:pt x="41717" y="2686"/>
                          <a:pt x="41717" y="2713"/>
                          <a:pt x="41744" y="2740"/>
                        </a:cubicBezTo>
                        <a:cubicBezTo>
                          <a:pt x="41744" y="2740"/>
                          <a:pt x="41744" y="2740"/>
                          <a:pt x="41744" y="2767"/>
                        </a:cubicBezTo>
                        <a:cubicBezTo>
                          <a:pt x="41707" y="2805"/>
                          <a:pt x="41748" y="2856"/>
                          <a:pt x="41794" y="2856"/>
                        </a:cubicBezTo>
                        <a:cubicBezTo>
                          <a:pt x="41815" y="2856"/>
                          <a:pt x="41836" y="2846"/>
                          <a:pt x="41853" y="2822"/>
                        </a:cubicBezTo>
                        <a:cubicBezTo>
                          <a:pt x="41880" y="2822"/>
                          <a:pt x="41907" y="2794"/>
                          <a:pt x="41934" y="2767"/>
                        </a:cubicBezTo>
                        <a:cubicBezTo>
                          <a:pt x="41934" y="2740"/>
                          <a:pt x="41961" y="2713"/>
                          <a:pt x="41988" y="2686"/>
                        </a:cubicBezTo>
                        <a:cubicBezTo>
                          <a:pt x="42002" y="2672"/>
                          <a:pt x="42009" y="2672"/>
                          <a:pt x="42012" y="2672"/>
                        </a:cubicBezTo>
                        <a:cubicBezTo>
                          <a:pt x="42016" y="2672"/>
                          <a:pt x="42016" y="2672"/>
                          <a:pt x="42016" y="2659"/>
                        </a:cubicBezTo>
                        <a:cubicBezTo>
                          <a:pt x="42031" y="2706"/>
                          <a:pt x="42075" y="2735"/>
                          <a:pt x="42113" y="2735"/>
                        </a:cubicBezTo>
                        <a:cubicBezTo>
                          <a:pt x="42141" y="2735"/>
                          <a:pt x="42167" y="2720"/>
                          <a:pt x="42178" y="2686"/>
                        </a:cubicBezTo>
                        <a:cubicBezTo>
                          <a:pt x="42233" y="2605"/>
                          <a:pt x="42314" y="2550"/>
                          <a:pt x="42395" y="2523"/>
                        </a:cubicBezTo>
                        <a:cubicBezTo>
                          <a:pt x="42450" y="2523"/>
                          <a:pt x="42585" y="2550"/>
                          <a:pt x="42558" y="2605"/>
                        </a:cubicBezTo>
                        <a:cubicBezTo>
                          <a:pt x="42537" y="2646"/>
                          <a:pt x="42595" y="2750"/>
                          <a:pt x="42660" y="2750"/>
                        </a:cubicBezTo>
                        <a:cubicBezTo>
                          <a:pt x="42680" y="2750"/>
                          <a:pt x="42701" y="2739"/>
                          <a:pt x="42721" y="2713"/>
                        </a:cubicBezTo>
                        <a:cubicBezTo>
                          <a:pt x="42770" y="2614"/>
                          <a:pt x="42842" y="2493"/>
                          <a:pt x="42957" y="2493"/>
                        </a:cubicBezTo>
                        <a:cubicBezTo>
                          <a:pt x="42969" y="2493"/>
                          <a:pt x="42980" y="2494"/>
                          <a:pt x="42992" y="2496"/>
                        </a:cubicBezTo>
                        <a:cubicBezTo>
                          <a:pt x="43100" y="2496"/>
                          <a:pt x="43100" y="2632"/>
                          <a:pt x="43100" y="2713"/>
                        </a:cubicBezTo>
                        <a:cubicBezTo>
                          <a:pt x="43115" y="2758"/>
                          <a:pt x="43155" y="2778"/>
                          <a:pt x="43197" y="2778"/>
                        </a:cubicBezTo>
                        <a:cubicBezTo>
                          <a:pt x="43231" y="2778"/>
                          <a:pt x="43266" y="2765"/>
                          <a:pt x="43290" y="2740"/>
                        </a:cubicBezTo>
                        <a:cubicBezTo>
                          <a:pt x="43340" y="2604"/>
                          <a:pt x="43451" y="2542"/>
                          <a:pt x="43562" y="2542"/>
                        </a:cubicBezTo>
                        <a:cubicBezTo>
                          <a:pt x="43696" y="2542"/>
                          <a:pt x="43830" y="2632"/>
                          <a:pt x="43860" y="2794"/>
                        </a:cubicBezTo>
                        <a:cubicBezTo>
                          <a:pt x="43879" y="2833"/>
                          <a:pt x="43912" y="2871"/>
                          <a:pt x="43949" y="2871"/>
                        </a:cubicBezTo>
                        <a:cubicBezTo>
                          <a:pt x="43964" y="2871"/>
                          <a:pt x="43980" y="2865"/>
                          <a:pt x="43996" y="2849"/>
                        </a:cubicBezTo>
                        <a:cubicBezTo>
                          <a:pt x="44158" y="2767"/>
                          <a:pt x="44240" y="2605"/>
                          <a:pt x="44375" y="2496"/>
                        </a:cubicBezTo>
                        <a:cubicBezTo>
                          <a:pt x="44398" y="2485"/>
                          <a:pt x="44430" y="2478"/>
                          <a:pt x="44463" y="2478"/>
                        </a:cubicBezTo>
                        <a:cubicBezTo>
                          <a:pt x="44510" y="2478"/>
                          <a:pt x="44561" y="2491"/>
                          <a:pt x="44592" y="2523"/>
                        </a:cubicBezTo>
                        <a:cubicBezTo>
                          <a:pt x="44619" y="2686"/>
                          <a:pt x="44701" y="2822"/>
                          <a:pt x="44836" y="2903"/>
                        </a:cubicBezTo>
                        <a:cubicBezTo>
                          <a:pt x="44846" y="2908"/>
                          <a:pt x="44857" y="2910"/>
                          <a:pt x="44868" y="2910"/>
                        </a:cubicBezTo>
                        <a:cubicBezTo>
                          <a:pt x="44917" y="2910"/>
                          <a:pt x="44967" y="2866"/>
                          <a:pt x="44945" y="2822"/>
                        </a:cubicBezTo>
                        <a:lnTo>
                          <a:pt x="44891" y="2713"/>
                        </a:lnTo>
                        <a:cubicBezTo>
                          <a:pt x="44864" y="2659"/>
                          <a:pt x="44809" y="2577"/>
                          <a:pt x="44782" y="2523"/>
                        </a:cubicBezTo>
                        <a:cubicBezTo>
                          <a:pt x="44782" y="2496"/>
                          <a:pt x="44755" y="2469"/>
                          <a:pt x="44755" y="2442"/>
                        </a:cubicBezTo>
                        <a:cubicBezTo>
                          <a:pt x="44728" y="2306"/>
                          <a:pt x="44755" y="2171"/>
                          <a:pt x="44809" y="2035"/>
                        </a:cubicBezTo>
                        <a:cubicBezTo>
                          <a:pt x="44809" y="1981"/>
                          <a:pt x="44864" y="1926"/>
                          <a:pt x="44918" y="1899"/>
                        </a:cubicBezTo>
                        <a:cubicBezTo>
                          <a:pt x="44940" y="1888"/>
                          <a:pt x="44967" y="1882"/>
                          <a:pt x="44995" y="1882"/>
                        </a:cubicBezTo>
                        <a:cubicBezTo>
                          <a:pt x="45035" y="1882"/>
                          <a:pt x="45076" y="1895"/>
                          <a:pt x="45108" y="1926"/>
                        </a:cubicBezTo>
                        <a:cubicBezTo>
                          <a:pt x="45216" y="2008"/>
                          <a:pt x="45325" y="2143"/>
                          <a:pt x="45379" y="2279"/>
                        </a:cubicBezTo>
                        <a:cubicBezTo>
                          <a:pt x="45392" y="2320"/>
                          <a:pt x="45426" y="2340"/>
                          <a:pt x="45460" y="2340"/>
                        </a:cubicBezTo>
                        <a:cubicBezTo>
                          <a:pt x="45494" y="2340"/>
                          <a:pt x="45528" y="2320"/>
                          <a:pt x="45542" y="2279"/>
                        </a:cubicBezTo>
                        <a:cubicBezTo>
                          <a:pt x="45569" y="2171"/>
                          <a:pt x="45623" y="2035"/>
                          <a:pt x="45677" y="1926"/>
                        </a:cubicBezTo>
                        <a:cubicBezTo>
                          <a:pt x="45677" y="1899"/>
                          <a:pt x="45731" y="1845"/>
                          <a:pt x="45759" y="1845"/>
                        </a:cubicBezTo>
                        <a:cubicBezTo>
                          <a:pt x="45762" y="1841"/>
                          <a:pt x="45767" y="1840"/>
                          <a:pt x="45771" y="1840"/>
                        </a:cubicBezTo>
                        <a:cubicBezTo>
                          <a:pt x="45800" y="1840"/>
                          <a:pt x="45840" y="1903"/>
                          <a:pt x="45840" y="1926"/>
                        </a:cubicBezTo>
                        <a:cubicBezTo>
                          <a:pt x="45948" y="2143"/>
                          <a:pt x="46003" y="2388"/>
                          <a:pt x="46030" y="2632"/>
                        </a:cubicBezTo>
                        <a:lnTo>
                          <a:pt x="46030" y="2659"/>
                        </a:lnTo>
                        <a:cubicBezTo>
                          <a:pt x="46030" y="2693"/>
                          <a:pt x="46058" y="2708"/>
                          <a:pt x="46092" y="2708"/>
                        </a:cubicBezTo>
                        <a:cubicBezTo>
                          <a:pt x="46138" y="2708"/>
                          <a:pt x="46193" y="2679"/>
                          <a:pt x="46193" y="2632"/>
                        </a:cubicBezTo>
                        <a:lnTo>
                          <a:pt x="46193" y="2550"/>
                        </a:lnTo>
                        <a:cubicBezTo>
                          <a:pt x="46193" y="2469"/>
                          <a:pt x="46220" y="2388"/>
                          <a:pt x="46274" y="2333"/>
                        </a:cubicBezTo>
                        <a:cubicBezTo>
                          <a:pt x="46319" y="2266"/>
                          <a:pt x="46382" y="2218"/>
                          <a:pt x="46448" y="2218"/>
                        </a:cubicBezTo>
                        <a:cubicBezTo>
                          <a:pt x="46462" y="2218"/>
                          <a:pt x="46477" y="2220"/>
                          <a:pt x="46491" y="2225"/>
                        </a:cubicBezTo>
                        <a:cubicBezTo>
                          <a:pt x="46572" y="2279"/>
                          <a:pt x="46518" y="2388"/>
                          <a:pt x="46518" y="2469"/>
                        </a:cubicBezTo>
                        <a:cubicBezTo>
                          <a:pt x="46518" y="2550"/>
                          <a:pt x="46464" y="2632"/>
                          <a:pt x="46410" y="2686"/>
                        </a:cubicBezTo>
                        <a:cubicBezTo>
                          <a:pt x="46340" y="2709"/>
                          <a:pt x="46390" y="2773"/>
                          <a:pt x="46440" y="2773"/>
                        </a:cubicBezTo>
                        <a:cubicBezTo>
                          <a:pt x="46448" y="2773"/>
                          <a:pt x="46456" y="2771"/>
                          <a:pt x="46464" y="2767"/>
                        </a:cubicBezTo>
                        <a:lnTo>
                          <a:pt x="46518" y="2740"/>
                        </a:lnTo>
                        <a:cubicBezTo>
                          <a:pt x="46532" y="2754"/>
                          <a:pt x="46559" y="2761"/>
                          <a:pt x="46586" y="2761"/>
                        </a:cubicBezTo>
                        <a:cubicBezTo>
                          <a:pt x="46613" y="2761"/>
                          <a:pt x="46640" y="2754"/>
                          <a:pt x="46654" y="2740"/>
                        </a:cubicBezTo>
                        <a:cubicBezTo>
                          <a:pt x="46719" y="2662"/>
                          <a:pt x="46809" y="2621"/>
                          <a:pt x="46900" y="2621"/>
                        </a:cubicBezTo>
                        <a:cubicBezTo>
                          <a:pt x="46999" y="2621"/>
                          <a:pt x="47099" y="2669"/>
                          <a:pt x="47169" y="2767"/>
                        </a:cubicBezTo>
                        <a:cubicBezTo>
                          <a:pt x="47185" y="2783"/>
                          <a:pt x="47218" y="2799"/>
                          <a:pt x="47249" y="2799"/>
                        </a:cubicBezTo>
                        <a:cubicBezTo>
                          <a:pt x="47272" y="2799"/>
                          <a:pt x="47293" y="2790"/>
                          <a:pt x="47305" y="2767"/>
                        </a:cubicBezTo>
                        <a:cubicBezTo>
                          <a:pt x="47413" y="2632"/>
                          <a:pt x="47603" y="2523"/>
                          <a:pt x="47766" y="2496"/>
                        </a:cubicBezTo>
                        <a:cubicBezTo>
                          <a:pt x="47956" y="2496"/>
                          <a:pt x="48118" y="2605"/>
                          <a:pt x="48173" y="2767"/>
                        </a:cubicBezTo>
                        <a:cubicBezTo>
                          <a:pt x="48173" y="2801"/>
                          <a:pt x="48204" y="2824"/>
                          <a:pt x="48240" y="2824"/>
                        </a:cubicBezTo>
                        <a:cubicBezTo>
                          <a:pt x="48263" y="2824"/>
                          <a:pt x="48288" y="2815"/>
                          <a:pt x="48308" y="2794"/>
                        </a:cubicBezTo>
                        <a:cubicBezTo>
                          <a:pt x="48417" y="2659"/>
                          <a:pt x="48552" y="2550"/>
                          <a:pt x="48688" y="2469"/>
                        </a:cubicBezTo>
                        <a:cubicBezTo>
                          <a:pt x="48729" y="2442"/>
                          <a:pt x="48768" y="2430"/>
                          <a:pt x="48804" y="2430"/>
                        </a:cubicBezTo>
                        <a:cubicBezTo>
                          <a:pt x="48912" y="2430"/>
                          <a:pt x="48993" y="2537"/>
                          <a:pt x="49013" y="2659"/>
                        </a:cubicBezTo>
                        <a:cubicBezTo>
                          <a:pt x="49013" y="2713"/>
                          <a:pt x="49068" y="2713"/>
                          <a:pt x="49095" y="2713"/>
                        </a:cubicBezTo>
                        <a:cubicBezTo>
                          <a:pt x="49122" y="2740"/>
                          <a:pt x="49149" y="2794"/>
                          <a:pt x="49203" y="2849"/>
                        </a:cubicBezTo>
                        <a:cubicBezTo>
                          <a:pt x="49218" y="2864"/>
                          <a:pt x="49236" y="2871"/>
                          <a:pt x="49252" y="2871"/>
                        </a:cubicBezTo>
                        <a:cubicBezTo>
                          <a:pt x="49295" y="2871"/>
                          <a:pt x="49331" y="2826"/>
                          <a:pt x="49312" y="2767"/>
                        </a:cubicBezTo>
                        <a:cubicBezTo>
                          <a:pt x="49285" y="2605"/>
                          <a:pt x="49230" y="2469"/>
                          <a:pt x="49203" y="2306"/>
                        </a:cubicBezTo>
                        <a:cubicBezTo>
                          <a:pt x="49203" y="2225"/>
                          <a:pt x="49203" y="2143"/>
                          <a:pt x="49203" y="2062"/>
                        </a:cubicBezTo>
                        <a:cubicBezTo>
                          <a:pt x="49203" y="2008"/>
                          <a:pt x="49230" y="1899"/>
                          <a:pt x="49312" y="1899"/>
                        </a:cubicBezTo>
                        <a:cubicBezTo>
                          <a:pt x="49332" y="1895"/>
                          <a:pt x="49352" y="1893"/>
                          <a:pt x="49372" y="1893"/>
                        </a:cubicBezTo>
                        <a:cubicBezTo>
                          <a:pt x="49615" y="1893"/>
                          <a:pt x="49810" y="2185"/>
                          <a:pt x="49936" y="2360"/>
                        </a:cubicBezTo>
                        <a:cubicBezTo>
                          <a:pt x="49946" y="2393"/>
                          <a:pt x="49974" y="2408"/>
                          <a:pt x="50003" y="2408"/>
                        </a:cubicBezTo>
                        <a:cubicBezTo>
                          <a:pt x="50049" y="2408"/>
                          <a:pt x="50098" y="2372"/>
                          <a:pt x="50098" y="2306"/>
                        </a:cubicBezTo>
                        <a:cubicBezTo>
                          <a:pt x="50098" y="2198"/>
                          <a:pt x="50126" y="2116"/>
                          <a:pt x="50180" y="2008"/>
                        </a:cubicBezTo>
                        <a:cubicBezTo>
                          <a:pt x="50180" y="1954"/>
                          <a:pt x="50207" y="1899"/>
                          <a:pt x="50234" y="1872"/>
                        </a:cubicBezTo>
                        <a:lnTo>
                          <a:pt x="50234" y="1845"/>
                        </a:lnTo>
                        <a:cubicBezTo>
                          <a:pt x="50261" y="1872"/>
                          <a:pt x="50261" y="1872"/>
                          <a:pt x="50288" y="1899"/>
                        </a:cubicBezTo>
                        <a:cubicBezTo>
                          <a:pt x="50424" y="2035"/>
                          <a:pt x="50505" y="2198"/>
                          <a:pt x="50532" y="2388"/>
                        </a:cubicBezTo>
                        <a:cubicBezTo>
                          <a:pt x="50546" y="2428"/>
                          <a:pt x="50587" y="2449"/>
                          <a:pt x="50627" y="2449"/>
                        </a:cubicBezTo>
                        <a:cubicBezTo>
                          <a:pt x="50668" y="2449"/>
                          <a:pt x="50709" y="2428"/>
                          <a:pt x="50722" y="2388"/>
                        </a:cubicBezTo>
                        <a:cubicBezTo>
                          <a:pt x="50722" y="2267"/>
                          <a:pt x="50787" y="1995"/>
                          <a:pt x="50955" y="1995"/>
                        </a:cubicBezTo>
                        <a:cubicBezTo>
                          <a:pt x="50975" y="1995"/>
                          <a:pt x="50997" y="1999"/>
                          <a:pt x="51021" y="2008"/>
                        </a:cubicBezTo>
                        <a:cubicBezTo>
                          <a:pt x="51238" y="2062"/>
                          <a:pt x="51183" y="2360"/>
                          <a:pt x="51102" y="2496"/>
                        </a:cubicBezTo>
                        <a:cubicBezTo>
                          <a:pt x="51082" y="2555"/>
                          <a:pt x="51119" y="2599"/>
                          <a:pt x="51162" y="2599"/>
                        </a:cubicBezTo>
                        <a:cubicBezTo>
                          <a:pt x="51178" y="2599"/>
                          <a:pt x="51195" y="2593"/>
                          <a:pt x="51211" y="2577"/>
                        </a:cubicBezTo>
                        <a:cubicBezTo>
                          <a:pt x="51211" y="2577"/>
                          <a:pt x="51211" y="2550"/>
                          <a:pt x="51211" y="2550"/>
                        </a:cubicBezTo>
                        <a:cubicBezTo>
                          <a:pt x="51218" y="2566"/>
                          <a:pt x="51231" y="2573"/>
                          <a:pt x="51245" y="2573"/>
                        </a:cubicBezTo>
                        <a:cubicBezTo>
                          <a:pt x="51278" y="2573"/>
                          <a:pt x="51319" y="2534"/>
                          <a:pt x="51319" y="2496"/>
                        </a:cubicBezTo>
                        <a:cubicBezTo>
                          <a:pt x="51292" y="2388"/>
                          <a:pt x="51346" y="2306"/>
                          <a:pt x="51455" y="2252"/>
                        </a:cubicBezTo>
                        <a:cubicBezTo>
                          <a:pt x="51468" y="2245"/>
                          <a:pt x="51485" y="2242"/>
                          <a:pt x="51503" y="2242"/>
                        </a:cubicBezTo>
                        <a:cubicBezTo>
                          <a:pt x="51556" y="2242"/>
                          <a:pt x="51617" y="2272"/>
                          <a:pt x="51617" y="2333"/>
                        </a:cubicBezTo>
                        <a:cubicBezTo>
                          <a:pt x="51632" y="2377"/>
                          <a:pt x="51685" y="2405"/>
                          <a:pt x="51732" y="2405"/>
                        </a:cubicBezTo>
                        <a:cubicBezTo>
                          <a:pt x="51772" y="2405"/>
                          <a:pt x="51807" y="2384"/>
                          <a:pt x="51807" y="2333"/>
                        </a:cubicBezTo>
                        <a:lnTo>
                          <a:pt x="51807" y="1872"/>
                        </a:lnTo>
                        <a:cubicBezTo>
                          <a:pt x="51807" y="1791"/>
                          <a:pt x="51807" y="1709"/>
                          <a:pt x="51807" y="1655"/>
                        </a:cubicBezTo>
                        <a:cubicBezTo>
                          <a:pt x="51807" y="1628"/>
                          <a:pt x="51834" y="1547"/>
                          <a:pt x="51861" y="1520"/>
                        </a:cubicBezTo>
                        <a:cubicBezTo>
                          <a:pt x="51889" y="1520"/>
                          <a:pt x="51997" y="1791"/>
                          <a:pt x="51997" y="1818"/>
                        </a:cubicBezTo>
                        <a:cubicBezTo>
                          <a:pt x="52024" y="1926"/>
                          <a:pt x="52051" y="2008"/>
                          <a:pt x="52051" y="2116"/>
                        </a:cubicBezTo>
                        <a:lnTo>
                          <a:pt x="52051" y="2225"/>
                        </a:lnTo>
                        <a:cubicBezTo>
                          <a:pt x="52051" y="2279"/>
                          <a:pt x="52092" y="2306"/>
                          <a:pt x="52136" y="2306"/>
                        </a:cubicBezTo>
                        <a:cubicBezTo>
                          <a:pt x="52180" y="2306"/>
                          <a:pt x="52228" y="2279"/>
                          <a:pt x="52241" y="2225"/>
                        </a:cubicBezTo>
                        <a:lnTo>
                          <a:pt x="52241" y="2143"/>
                        </a:lnTo>
                        <a:cubicBezTo>
                          <a:pt x="52241" y="2035"/>
                          <a:pt x="52268" y="1899"/>
                          <a:pt x="52323" y="1818"/>
                        </a:cubicBezTo>
                        <a:cubicBezTo>
                          <a:pt x="52368" y="1727"/>
                          <a:pt x="52433" y="1616"/>
                          <a:pt x="52534" y="1616"/>
                        </a:cubicBezTo>
                        <a:cubicBezTo>
                          <a:pt x="52553" y="1616"/>
                          <a:pt x="52573" y="1620"/>
                          <a:pt x="52594" y="1628"/>
                        </a:cubicBezTo>
                        <a:cubicBezTo>
                          <a:pt x="52675" y="1682"/>
                          <a:pt x="52729" y="1791"/>
                          <a:pt x="52757" y="1899"/>
                        </a:cubicBezTo>
                        <a:cubicBezTo>
                          <a:pt x="52784" y="2062"/>
                          <a:pt x="52811" y="2225"/>
                          <a:pt x="52784" y="2388"/>
                        </a:cubicBezTo>
                        <a:cubicBezTo>
                          <a:pt x="52784" y="2449"/>
                          <a:pt x="52835" y="2484"/>
                          <a:pt x="52885" y="2484"/>
                        </a:cubicBezTo>
                        <a:cubicBezTo>
                          <a:pt x="52924" y="2484"/>
                          <a:pt x="52962" y="2462"/>
                          <a:pt x="52974" y="2415"/>
                        </a:cubicBezTo>
                        <a:cubicBezTo>
                          <a:pt x="53001" y="2279"/>
                          <a:pt x="53055" y="2171"/>
                          <a:pt x="53109" y="2062"/>
                        </a:cubicBezTo>
                        <a:cubicBezTo>
                          <a:pt x="53136" y="2035"/>
                          <a:pt x="53191" y="1954"/>
                          <a:pt x="53218" y="1954"/>
                        </a:cubicBezTo>
                        <a:cubicBezTo>
                          <a:pt x="53245" y="1954"/>
                          <a:pt x="53272" y="2008"/>
                          <a:pt x="53272" y="2035"/>
                        </a:cubicBezTo>
                        <a:cubicBezTo>
                          <a:pt x="53353" y="2171"/>
                          <a:pt x="53353" y="2333"/>
                          <a:pt x="53326" y="2496"/>
                        </a:cubicBezTo>
                        <a:cubicBezTo>
                          <a:pt x="53299" y="2550"/>
                          <a:pt x="53272" y="2632"/>
                          <a:pt x="53272" y="2713"/>
                        </a:cubicBezTo>
                        <a:cubicBezTo>
                          <a:pt x="53272" y="2771"/>
                          <a:pt x="53319" y="2798"/>
                          <a:pt x="53366" y="2798"/>
                        </a:cubicBezTo>
                        <a:cubicBezTo>
                          <a:pt x="53407" y="2798"/>
                          <a:pt x="53449" y="2778"/>
                          <a:pt x="53462" y="2740"/>
                        </a:cubicBezTo>
                        <a:cubicBezTo>
                          <a:pt x="53489" y="2686"/>
                          <a:pt x="53516" y="2605"/>
                          <a:pt x="53516" y="2550"/>
                        </a:cubicBezTo>
                        <a:cubicBezTo>
                          <a:pt x="53611" y="2408"/>
                          <a:pt x="53788" y="2328"/>
                          <a:pt x="53958" y="2328"/>
                        </a:cubicBezTo>
                        <a:cubicBezTo>
                          <a:pt x="53983" y="2328"/>
                          <a:pt x="54007" y="2330"/>
                          <a:pt x="54031" y="2333"/>
                        </a:cubicBezTo>
                        <a:cubicBezTo>
                          <a:pt x="54140" y="2333"/>
                          <a:pt x="54221" y="2415"/>
                          <a:pt x="54248" y="2523"/>
                        </a:cubicBezTo>
                        <a:cubicBezTo>
                          <a:pt x="54221" y="2550"/>
                          <a:pt x="54221" y="2577"/>
                          <a:pt x="54221" y="2605"/>
                        </a:cubicBezTo>
                        <a:cubicBezTo>
                          <a:pt x="54221" y="2632"/>
                          <a:pt x="54221" y="2659"/>
                          <a:pt x="54248" y="2686"/>
                        </a:cubicBezTo>
                        <a:cubicBezTo>
                          <a:pt x="54248" y="2713"/>
                          <a:pt x="54221" y="2740"/>
                          <a:pt x="54194" y="2767"/>
                        </a:cubicBezTo>
                        <a:cubicBezTo>
                          <a:pt x="54156" y="2844"/>
                          <a:pt x="54226" y="2921"/>
                          <a:pt x="54299" y="2921"/>
                        </a:cubicBezTo>
                        <a:cubicBezTo>
                          <a:pt x="54329" y="2921"/>
                          <a:pt x="54360" y="2908"/>
                          <a:pt x="54384" y="2876"/>
                        </a:cubicBezTo>
                        <a:cubicBezTo>
                          <a:pt x="54438" y="2794"/>
                          <a:pt x="54465" y="2713"/>
                          <a:pt x="54465" y="2605"/>
                        </a:cubicBezTo>
                        <a:cubicBezTo>
                          <a:pt x="54481" y="2573"/>
                          <a:pt x="54516" y="2560"/>
                          <a:pt x="54553" y="2560"/>
                        </a:cubicBezTo>
                        <a:cubicBezTo>
                          <a:pt x="54579" y="2560"/>
                          <a:pt x="54606" y="2566"/>
                          <a:pt x="54628" y="2577"/>
                        </a:cubicBezTo>
                        <a:cubicBezTo>
                          <a:pt x="54737" y="2605"/>
                          <a:pt x="54791" y="2686"/>
                          <a:pt x="54764" y="2794"/>
                        </a:cubicBezTo>
                        <a:cubicBezTo>
                          <a:pt x="54746" y="2867"/>
                          <a:pt x="54800" y="2915"/>
                          <a:pt x="54862" y="2915"/>
                        </a:cubicBezTo>
                        <a:cubicBezTo>
                          <a:pt x="54893" y="2915"/>
                          <a:pt x="54926" y="2903"/>
                          <a:pt x="54954" y="2876"/>
                        </a:cubicBezTo>
                        <a:cubicBezTo>
                          <a:pt x="54997" y="2810"/>
                          <a:pt x="55094" y="2656"/>
                          <a:pt x="55187" y="2656"/>
                        </a:cubicBezTo>
                        <a:cubicBezTo>
                          <a:pt x="55209" y="2656"/>
                          <a:pt x="55231" y="2665"/>
                          <a:pt x="55252" y="2686"/>
                        </a:cubicBezTo>
                        <a:cubicBezTo>
                          <a:pt x="55306" y="2713"/>
                          <a:pt x="55306" y="2767"/>
                          <a:pt x="55306" y="2822"/>
                        </a:cubicBezTo>
                        <a:cubicBezTo>
                          <a:pt x="55333" y="2903"/>
                          <a:pt x="55360" y="2957"/>
                          <a:pt x="55360" y="3039"/>
                        </a:cubicBezTo>
                        <a:cubicBezTo>
                          <a:pt x="55374" y="3079"/>
                          <a:pt x="55421" y="3100"/>
                          <a:pt x="55469" y="3100"/>
                        </a:cubicBezTo>
                        <a:cubicBezTo>
                          <a:pt x="55516" y="3100"/>
                          <a:pt x="55564" y="3079"/>
                          <a:pt x="55577" y="3039"/>
                        </a:cubicBezTo>
                        <a:cubicBezTo>
                          <a:pt x="55605" y="2903"/>
                          <a:pt x="55659" y="2659"/>
                          <a:pt x="55822" y="2659"/>
                        </a:cubicBezTo>
                        <a:cubicBezTo>
                          <a:pt x="55903" y="2659"/>
                          <a:pt x="55957" y="2713"/>
                          <a:pt x="55984" y="2794"/>
                        </a:cubicBezTo>
                        <a:cubicBezTo>
                          <a:pt x="56011" y="2849"/>
                          <a:pt x="56093" y="2984"/>
                          <a:pt x="56120" y="3066"/>
                        </a:cubicBezTo>
                        <a:cubicBezTo>
                          <a:pt x="56143" y="3100"/>
                          <a:pt x="56175" y="3115"/>
                          <a:pt x="56207" y="3115"/>
                        </a:cubicBezTo>
                        <a:cubicBezTo>
                          <a:pt x="56251" y="3115"/>
                          <a:pt x="56294" y="3086"/>
                          <a:pt x="56310" y="3039"/>
                        </a:cubicBezTo>
                        <a:cubicBezTo>
                          <a:pt x="56337" y="2984"/>
                          <a:pt x="56364" y="2903"/>
                          <a:pt x="56364" y="2849"/>
                        </a:cubicBezTo>
                        <a:cubicBezTo>
                          <a:pt x="56364" y="2794"/>
                          <a:pt x="56391" y="2767"/>
                          <a:pt x="56418" y="2740"/>
                        </a:cubicBezTo>
                        <a:cubicBezTo>
                          <a:pt x="56418" y="2686"/>
                          <a:pt x="56445" y="2686"/>
                          <a:pt x="56445" y="2659"/>
                        </a:cubicBezTo>
                        <a:cubicBezTo>
                          <a:pt x="56461" y="2651"/>
                          <a:pt x="56480" y="2648"/>
                          <a:pt x="56498" y="2648"/>
                        </a:cubicBezTo>
                        <a:cubicBezTo>
                          <a:pt x="56543" y="2648"/>
                          <a:pt x="56589" y="2667"/>
                          <a:pt x="56608" y="2686"/>
                        </a:cubicBezTo>
                        <a:cubicBezTo>
                          <a:pt x="56662" y="2740"/>
                          <a:pt x="56690" y="2767"/>
                          <a:pt x="56717" y="2822"/>
                        </a:cubicBezTo>
                        <a:cubicBezTo>
                          <a:pt x="56730" y="2849"/>
                          <a:pt x="56751" y="2862"/>
                          <a:pt x="56771" y="2862"/>
                        </a:cubicBezTo>
                        <a:cubicBezTo>
                          <a:pt x="56791" y="2862"/>
                          <a:pt x="56812" y="2849"/>
                          <a:pt x="56825" y="2822"/>
                        </a:cubicBezTo>
                        <a:lnTo>
                          <a:pt x="56852" y="2876"/>
                        </a:lnTo>
                        <a:cubicBezTo>
                          <a:pt x="56867" y="2891"/>
                          <a:pt x="56885" y="2898"/>
                          <a:pt x="56902" y="2898"/>
                        </a:cubicBezTo>
                        <a:cubicBezTo>
                          <a:pt x="56946" y="2898"/>
                          <a:pt x="56988" y="2853"/>
                          <a:pt x="56988" y="2794"/>
                        </a:cubicBezTo>
                        <a:cubicBezTo>
                          <a:pt x="56961" y="2740"/>
                          <a:pt x="56934" y="2605"/>
                          <a:pt x="56907" y="2523"/>
                        </a:cubicBezTo>
                        <a:cubicBezTo>
                          <a:pt x="56879" y="2333"/>
                          <a:pt x="56934" y="2143"/>
                          <a:pt x="57015" y="1954"/>
                        </a:cubicBezTo>
                        <a:cubicBezTo>
                          <a:pt x="57042" y="1926"/>
                          <a:pt x="57069" y="1872"/>
                          <a:pt x="57096" y="1845"/>
                        </a:cubicBezTo>
                        <a:cubicBezTo>
                          <a:pt x="57096" y="1818"/>
                          <a:pt x="57151" y="1764"/>
                          <a:pt x="57178" y="1764"/>
                        </a:cubicBezTo>
                        <a:cubicBezTo>
                          <a:pt x="57205" y="1764"/>
                          <a:pt x="57232" y="1818"/>
                          <a:pt x="57232" y="1845"/>
                        </a:cubicBezTo>
                        <a:cubicBezTo>
                          <a:pt x="57259" y="1872"/>
                          <a:pt x="57286" y="1926"/>
                          <a:pt x="57286" y="1981"/>
                        </a:cubicBezTo>
                        <a:cubicBezTo>
                          <a:pt x="57341" y="2089"/>
                          <a:pt x="57368" y="2198"/>
                          <a:pt x="57368" y="2306"/>
                        </a:cubicBezTo>
                        <a:cubicBezTo>
                          <a:pt x="57395" y="2496"/>
                          <a:pt x="57395" y="2686"/>
                          <a:pt x="57368" y="2876"/>
                        </a:cubicBezTo>
                        <a:cubicBezTo>
                          <a:pt x="57368" y="2903"/>
                          <a:pt x="57368" y="2957"/>
                          <a:pt x="57341" y="3011"/>
                        </a:cubicBezTo>
                        <a:cubicBezTo>
                          <a:pt x="57341" y="3072"/>
                          <a:pt x="57392" y="3108"/>
                          <a:pt x="57442" y="3108"/>
                        </a:cubicBezTo>
                        <a:cubicBezTo>
                          <a:pt x="57481" y="3108"/>
                          <a:pt x="57518" y="3086"/>
                          <a:pt x="57530" y="3039"/>
                        </a:cubicBezTo>
                        <a:cubicBezTo>
                          <a:pt x="57530" y="2984"/>
                          <a:pt x="57530" y="2930"/>
                          <a:pt x="57558" y="2849"/>
                        </a:cubicBezTo>
                        <a:cubicBezTo>
                          <a:pt x="57585" y="2794"/>
                          <a:pt x="57612" y="2713"/>
                          <a:pt x="57639" y="2659"/>
                        </a:cubicBezTo>
                        <a:cubicBezTo>
                          <a:pt x="57666" y="2605"/>
                          <a:pt x="57693" y="2550"/>
                          <a:pt x="57720" y="2523"/>
                        </a:cubicBezTo>
                        <a:cubicBezTo>
                          <a:pt x="57747" y="2496"/>
                          <a:pt x="57774" y="2469"/>
                          <a:pt x="57802" y="2442"/>
                        </a:cubicBezTo>
                        <a:cubicBezTo>
                          <a:pt x="57829" y="2442"/>
                          <a:pt x="57829" y="2442"/>
                          <a:pt x="57856" y="2469"/>
                        </a:cubicBezTo>
                        <a:cubicBezTo>
                          <a:pt x="58046" y="2605"/>
                          <a:pt x="58100" y="2876"/>
                          <a:pt x="57937" y="3066"/>
                        </a:cubicBezTo>
                        <a:cubicBezTo>
                          <a:pt x="57918" y="3104"/>
                          <a:pt x="57953" y="3142"/>
                          <a:pt x="57994" y="3142"/>
                        </a:cubicBezTo>
                        <a:cubicBezTo>
                          <a:pt x="58012" y="3142"/>
                          <a:pt x="58030" y="3136"/>
                          <a:pt x="58046" y="3120"/>
                        </a:cubicBezTo>
                        <a:cubicBezTo>
                          <a:pt x="58073" y="3093"/>
                          <a:pt x="58100" y="3066"/>
                          <a:pt x="58127" y="3039"/>
                        </a:cubicBezTo>
                        <a:cubicBezTo>
                          <a:pt x="58236" y="2930"/>
                          <a:pt x="58208" y="2767"/>
                          <a:pt x="58263" y="2659"/>
                        </a:cubicBezTo>
                        <a:cubicBezTo>
                          <a:pt x="58282" y="2611"/>
                          <a:pt x="58308" y="2593"/>
                          <a:pt x="58336" y="2593"/>
                        </a:cubicBezTo>
                        <a:cubicBezTo>
                          <a:pt x="58387" y="2593"/>
                          <a:pt x="58445" y="2651"/>
                          <a:pt x="58480" y="2686"/>
                        </a:cubicBezTo>
                        <a:cubicBezTo>
                          <a:pt x="58534" y="2794"/>
                          <a:pt x="58588" y="2903"/>
                          <a:pt x="58670" y="2984"/>
                        </a:cubicBezTo>
                        <a:cubicBezTo>
                          <a:pt x="58689" y="3004"/>
                          <a:pt x="58711" y="3013"/>
                          <a:pt x="58733" y="3013"/>
                        </a:cubicBezTo>
                        <a:cubicBezTo>
                          <a:pt x="58771" y="3013"/>
                          <a:pt x="58805" y="2983"/>
                          <a:pt x="58805" y="2930"/>
                        </a:cubicBezTo>
                        <a:lnTo>
                          <a:pt x="58805" y="2577"/>
                        </a:lnTo>
                        <a:cubicBezTo>
                          <a:pt x="58805" y="2523"/>
                          <a:pt x="58832" y="2496"/>
                          <a:pt x="58832" y="2442"/>
                        </a:cubicBezTo>
                        <a:cubicBezTo>
                          <a:pt x="58832" y="2415"/>
                          <a:pt x="58859" y="2306"/>
                          <a:pt x="58914" y="2306"/>
                        </a:cubicBezTo>
                        <a:cubicBezTo>
                          <a:pt x="58941" y="2306"/>
                          <a:pt x="58968" y="2360"/>
                          <a:pt x="58968" y="2388"/>
                        </a:cubicBezTo>
                        <a:cubicBezTo>
                          <a:pt x="58995" y="2442"/>
                          <a:pt x="59022" y="2469"/>
                          <a:pt x="59049" y="2523"/>
                        </a:cubicBezTo>
                        <a:cubicBezTo>
                          <a:pt x="59076" y="2605"/>
                          <a:pt x="59076" y="2713"/>
                          <a:pt x="59076" y="2822"/>
                        </a:cubicBezTo>
                        <a:cubicBezTo>
                          <a:pt x="59076" y="2876"/>
                          <a:pt x="59124" y="2903"/>
                          <a:pt x="59171" y="2903"/>
                        </a:cubicBezTo>
                        <a:cubicBezTo>
                          <a:pt x="59219" y="2903"/>
                          <a:pt x="59266" y="2876"/>
                          <a:pt x="59266" y="2822"/>
                        </a:cubicBezTo>
                        <a:cubicBezTo>
                          <a:pt x="59266" y="2659"/>
                          <a:pt x="59348" y="2523"/>
                          <a:pt x="59429" y="2442"/>
                        </a:cubicBezTo>
                        <a:cubicBezTo>
                          <a:pt x="59519" y="2329"/>
                          <a:pt x="59666" y="2272"/>
                          <a:pt x="59807" y="2272"/>
                        </a:cubicBezTo>
                        <a:cubicBezTo>
                          <a:pt x="59835" y="2272"/>
                          <a:pt x="59863" y="2275"/>
                          <a:pt x="59890" y="2279"/>
                        </a:cubicBezTo>
                        <a:cubicBezTo>
                          <a:pt x="59999" y="2333"/>
                          <a:pt x="60053" y="2469"/>
                          <a:pt x="60026" y="2605"/>
                        </a:cubicBezTo>
                        <a:cubicBezTo>
                          <a:pt x="60026" y="2605"/>
                          <a:pt x="60026" y="2605"/>
                          <a:pt x="60026" y="2632"/>
                        </a:cubicBezTo>
                        <a:cubicBezTo>
                          <a:pt x="59972" y="2767"/>
                          <a:pt x="59890" y="2876"/>
                          <a:pt x="59755" y="2903"/>
                        </a:cubicBezTo>
                        <a:cubicBezTo>
                          <a:pt x="59656" y="2952"/>
                          <a:pt x="59714" y="3069"/>
                          <a:pt x="59787" y="3069"/>
                        </a:cubicBezTo>
                        <a:cubicBezTo>
                          <a:pt x="59794" y="3069"/>
                          <a:pt x="59802" y="3068"/>
                          <a:pt x="59809" y="3066"/>
                        </a:cubicBezTo>
                        <a:cubicBezTo>
                          <a:pt x="59972" y="3011"/>
                          <a:pt x="60134" y="2903"/>
                          <a:pt x="60189" y="2740"/>
                        </a:cubicBezTo>
                        <a:cubicBezTo>
                          <a:pt x="60189" y="2713"/>
                          <a:pt x="60216" y="2713"/>
                          <a:pt x="60216" y="2713"/>
                        </a:cubicBezTo>
                        <a:cubicBezTo>
                          <a:pt x="60243" y="2605"/>
                          <a:pt x="60324" y="2550"/>
                          <a:pt x="60433" y="2550"/>
                        </a:cubicBezTo>
                        <a:cubicBezTo>
                          <a:pt x="60457" y="2538"/>
                          <a:pt x="60503" y="2526"/>
                          <a:pt x="60546" y="2526"/>
                        </a:cubicBezTo>
                        <a:cubicBezTo>
                          <a:pt x="60600" y="2526"/>
                          <a:pt x="60650" y="2545"/>
                          <a:pt x="60650" y="2605"/>
                        </a:cubicBezTo>
                        <a:cubicBezTo>
                          <a:pt x="60650" y="2666"/>
                          <a:pt x="60701" y="2701"/>
                          <a:pt x="60751" y="2701"/>
                        </a:cubicBezTo>
                        <a:cubicBezTo>
                          <a:pt x="60790" y="2701"/>
                          <a:pt x="60828" y="2679"/>
                          <a:pt x="60839" y="2632"/>
                        </a:cubicBezTo>
                        <a:cubicBezTo>
                          <a:pt x="60863" y="2538"/>
                          <a:pt x="60927" y="2404"/>
                          <a:pt x="61031" y="2404"/>
                        </a:cubicBezTo>
                        <a:cubicBezTo>
                          <a:pt x="61048" y="2404"/>
                          <a:pt x="61065" y="2407"/>
                          <a:pt x="61084" y="2415"/>
                        </a:cubicBezTo>
                        <a:cubicBezTo>
                          <a:pt x="61219" y="2496"/>
                          <a:pt x="61328" y="2632"/>
                          <a:pt x="61355" y="2767"/>
                        </a:cubicBezTo>
                        <a:cubicBezTo>
                          <a:pt x="61368" y="2808"/>
                          <a:pt x="61409" y="2828"/>
                          <a:pt x="61450" y="2828"/>
                        </a:cubicBezTo>
                        <a:cubicBezTo>
                          <a:pt x="61490" y="2828"/>
                          <a:pt x="61531" y="2808"/>
                          <a:pt x="61545" y="2767"/>
                        </a:cubicBezTo>
                        <a:cubicBezTo>
                          <a:pt x="61572" y="2659"/>
                          <a:pt x="61599" y="2496"/>
                          <a:pt x="61735" y="2496"/>
                        </a:cubicBezTo>
                        <a:cubicBezTo>
                          <a:pt x="61843" y="2496"/>
                          <a:pt x="61870" y="2713"/>
                          <a:pt x="61897" y="2794"/>
                        </a:cubicBezTo>
                        <a:cubicBezTo>
                          <a:pt x="61897" y="2834"/>
                          <a:pt x="61912" y="2859"/>
                          <a:pt x="61941" y="2859"/>
                        </a:cubicBezTo>
                        <a:cubicBezTo>
                          <a:pt x="61952" y="2859"/>
                          <a:pt x="61964" y="2856"/>
                          <a:pt x="61979" y="2849"/>
                        </a:cubicBezTo>
                        <a:cubicBezTo>
                          <a:pt x="61979" y="2876"/>
                          <a:pt x="61999" y="2889"/>
                          <a:pt x="62023" y="2889"/>
                        </a:cubicBezTo>
                        <a:cubicBezTo>
                          <a:pt x="62047" y="2889"/>
                          <a:pt x="62074" y="2876"/>
                          <a:pt x="62087" y="2849"/>
                        </a:cubicBezTo>
                        <a:cubicBezTo>
                          <a:pt x="62141" y="2686"/>
                          <a:pt x="62141" y="2496"/>
                          <a:pt x="62196" y="2333"/>
                        </a:cubicBezTo>
                        <a:cubicBezTo>
                          <a:pt x="62223" y="2252"/>
                          <a:pt x="62250" y="2198"/>
                          <a:pt x="62277" y="2143"/>
                        </a:cubicBezTo>
                        <a:cubicBezTo>
                          <a:pt x="62304" y="2116"/>
                          <a:pt x="62338" y="2103"/>
                          <a:pt x="62369" y="2103"/>
                        </a:cubicBezTo>
                        <a:cubicBezTo>
                          <a:pt x="62399" y="2103"/>
                          <a:pt x="62426" y="2116"/>
                          <a:pt x="62440" y="2143"/>
                        </a:cubicBezTo>
                        <a:cubicBezTo>
                          <a:pt x="62575" y="2225"/>
                          <a:pt x="62630" y="2415"/>
                          <a:pt x="62657" y="2550"/>
                        </a:cubicBezTo>
                        <a:cubicBezTo>
                          <a:pt x="62684" y="2740"/>
                          <a:pt x="62684" y="2903"/>
                          <a:pt x="62657" y="3093"/>
                        </a:cubicBezTo>
                        <a:cubicBezTo>
                          <a:pt x="62657" y="3140"/>
                          <a:pt x="62703" y="3169"/>
                          <a:pt x="62746" y="3169"/>
                        </a:cubicBezTo>
                        <a:cubicBezTo>
                          <a:pt x="62778" y="3169"/>
                          <a:pt x="62808" y="3154"/>
                          <a:pt x="62820" y="3120"/>
                        </a:cubicBezTo>
                        <a:cubicBezTo>
                          <a:pt x="62820" y="3066"/>
                          <a:pt x="62820" y="3039"/>
                          <a:pt x="62820" y="3011"/>
                        </a:cubicBezTo>
                        <a:cubicBezTo>
                          <a:pt x="62847" y="2957"/>
                          <a:pt x="62874" y="2903"/>
                          <a:pt x="62901" y="2849"/>
                        </a:cubicBezTo>
                        <a:cubicBezTo>
                          <a:pt x="62921" y="2808"/>
                          <a:pt x="62971" y="2738"/>
                          <a:pt x="63018" y="2738"/>
                        </a:cubicBezTo>
                        <a:cubicBezTo>
                          <a:pt x="63034" y="2738"/>
                          <a:pt x="63050" y="2746"/>
                          <a:pt x="63064" y="2767"/>
                        </a:cubicBezTo>
                        <a:cubicBezTo>
                          <a:pt x="63145" y="2903"/>
                          <a:pt x="63145" y="3066"/>
                          <a:pt x="63064" y="3201"/>
                        </a:cubicBezTo>
                        <a:cubicBezTo>
                          <a:pt x="63025" y="3240"/>
                          <a:pt x="63068" y="3278"/>
                          <a:pt x="63106" y="3278"/>
                        </a:cubicBezTo>
                        <a:cubicBezTo>
                          <a:pt x="63122" y="3278"/>
                          <a:pt x="63137" y="3271"/>
                          <a:pt x="63145" y="3256"/>
                        </a:cubicBezTo>
                        <a:cubicBezTo>
                          <a:pt x="63199" y="3201"/>
                          <a:pt x="63226" y="3147"/>
                          <a:pt x="63254" y="3066"/>
                        </a:cubicBezTo>
                        <a:cubicBezTo>
                          <a:pt x="63281" y="3066"/>
                          <a:pt x="63335" y="3066"/>
                          <a:pt x="63335" y="3011"/>
                        </a:cubicBezTo>
                        <a:cubicBezTo>
                          <a:pt x="63416" y="2822"/>
                          <a:pt x="63281" y="2550"/>
                          <a:pt x="63443" y="2388"/>
                        </a:cubicBezTo>
                        <a:cubicBezTo>
                          <a:pt x="63466" y="2365"/>
                          <a:pt x="63489" y="2356"/>
                          <a:pt x="63512" y="2356"/>
                        </a:cubicBezTo>
                        <a:cubicBezTo>
                          <a:pt x="63543" y="2356"/>
                          <a:pt x="63575" y="2372"/>
                          <a:pt x="63606" y="2388"/>
                        </a:cubicBezTo>
                        <a:cubicBezTo>
                          <a:pt x="63687" y="2469"/>
                          <a:pt x="63742" y="2523"/>
                          <a:pt x="63823" y="2577"/>
                        </a:cubicBezTo>
                        <a:cubicBezTo>
                          <a:pt x="63837" y="2584"/>
                          <a:pt x="63852" y="2588"/>
                          <a:pt x="63867" y="2588"/>
                        </a:cubicBezTo>
                        <a:cubicBezTo>
                          <a:pt x="63913" y="2588"/>
                          <a:pt x="63959" y="2557"/>
                          <a:pt x="63959" y="2496"/>
                        </a:cubicBezTo>
                        <a:cubicBezTo>
                          <a:pt x="63932" y="2225"/>
                          <a:pt x="63959" y="1954"/>
                          <a:pt x="64067" y="1709"/>
                        </a:cubicBezTo>
                        <a:cubicBezTo>
                          <a:pt x="64067" y="1709"/>
                          <a:pt x="64094" y="1655"/>
                          <a:pt x="64094" y="1655"/>
                        </a:cubicBezTo>
                        <a:cubicBezTo>
                          <a:pt x="64094" y="1655"/>
                          <a:pt x="64121" y="1682"/>
                          <a:pt x="64121" y="1682"/>
                        </a:cubicBezTo>
                        <a:cubicBezTo>
                          <a:pt x="64149" y="1737"/>
                          <a:pt x="64176" y="1791"/>
                          <a:pt x="64203" y="1872"/>
                        </a:cubicBezTo>
                        <a:cubicBezTo>
                          <a:pt x="64230" y="1954"/>
                          <a:pt x="64257" y="2062"/>
                          <a:pt x="64284" y="2171"/>
                        </a:cubicBezTo>
                        <a:lnTo>
                          <a:pt x="64284" y="2225"/>
                        </a:lnTo>
                        <a:cubicBezTo>
                          <a:pt x="64284" y="2225"/>
                          <a:pt x="64284" y="2252"/>
                          <a:pt x="64284" y="2252"/>
                        </a:cubicBezTo>
                        <a:cubicBezTo>
                          <a:pt x="64284" y="2252"/>
                          <a:pt x="64284" y="2279"/>
                          <a:pt x="64284" y="2279"/>
                        </a:cubicBezTo>
                        <a:cubicBezTo>
                          <a:pt x="64284" y="2327"/>
                          <a:pt x="64321" y="2348"/>
                          <a:pt x="64362" y="2348"/>
                        </a:cubicBezTo>
                        <a:cubicBezTo>
                          <a:pt x="64414" y="2348"/>
                          <a:pt x="64474" y="2313"/>
                          <a:pt x="64474" y="2252"/>
                        </a:cubicBezTo>
                        <a:cubicBezTo>
                          <a:pt x="64474" y="2225"/>
                          <a:pt x="64474" y="2198"/>
                          <a:pt x="64474" y="2143"/>
                        </a:cubicBezTo>
                        <a:cubicBezTo>
                          <a:pt x="64447" y="2008"/>
                          <a:pt x="64474" y="1845"/>
                          <a:pt x="64528" y="1709"/>
                        </a:cubicBezTo>
                        <a:cubicBezTo>
                          <a:pt x="64555" y="1628"/>
                          <a:pt x="64610" y="1547"/>
                          <a:pt x="64664" y="1465"/>
                        </a:cubicBezTo>
                        <a:cubicBezTo>
                          <a:pt x="64691" y="1411"/>
                          <a:pt x="64745" y="1303"/>
                          <a:pt x="64827" y="1276"/>
                        </a:cubicBezTo>
                        <a:cubicBezTo>
                          <a:pt x="64908" y="1276"/>
                          <a:pt x="64962" y="1384"/>
                          <a:pt x="64989" y="1438"/>
                        </a:cubicBezTo>
                        <a:cubicBezTo>
                          <a:pt x="65017" y="1520"/>
                          <a:pt x="65044" y="1601"/>
                          <a:pt x="65071" y="1682"/>
                        </a:cubicBezTo>
                        <a:cubicBezTo>
                          <a:pt x="65071" y="1872"/>
                          <a:pt x="65071" y="2035"/>
                          <a:pt x="65071" y="2225"/>
                        </a:cubicBezTo>
                        <a:cubicBezTo>
                          <a:pt x="65071" y="2291"/>
                          <a:pt x="65121" y="2326"/>
                          <a:pt x="65172" y="2326"/>
                        </a:cubicBezTo>
                        <a:cubicBezTo>
                          <a:pt x="65205" y="2326"/>
                          <a:pt x="65239" y="2311"/>
                          <a:pt x="65261" y="2279"/>
                        </a:cubicBezTo>
                        <a:cubicBezTo>
                          <a:pt x="65369" y="2116"/>
                          <a:pt x="65505" y="1926"/>
                          <a:pt x="65722" y="1926"/>
                        </a:cubicBezTo>
                        <a:cubicBezTo>
                          <a:pt x="65803" y="1954"/>
                          <a:pt x="65885" y="2008"/>
                          <a:pt x="65939" y="2062"/>
                        </a:cubicBezTo>
                        <a:cubicBezTo>
                          <a:pt x="65966" y="2116"/>
                          <a:pt x="65993" y="2171"/>
                          <a:pt x="65993" y="2225"/>
                        </a:cubicBezTo>
                        <a:cubicBezTo>
                          <a:pt x="65993" y="2225"/>
                          <a:pt x="65993" y="2252"/>
                          <a:pt x="65993" y="2279"/>
                        </a:cubicBezTo>
                        <a:lnTo>
                          <a:pt x="65993" y="2306"/>
                        </a:lnTo>
                        <a:cubicBezTo>
                          <a:pt x="65939" y="2360"/>
                          <a:pt x="65966" y="2469"/>
                          <a:pt x="66020" y="2496"/>
                        </a:cubicBezTo>
                        <a:cubicBezTo>
                          <a:pt x="66032" y="2499"/>
                          <a:pt x="66043" y="2500"/>
                          <a:pt x="66053" y="2500"/>
                        </a:cubicBezTo>
                        <a:cubicBezTo>
                          <a:pt x="66140" y="2500"/>
                          <a:pt x="66186" y="2406"/>
                          <a:pt x="66210" y="2333"/>
                        </a:cubicBezTo>
                        <a:cubicBezTo>
                          <a:pt x="66210" y="2279"/>
                          <a:pt x="66210" y="2225"/>
                          <a:pt x="66210" y="2171"/>
                        </a:cubicBezTo>
                        <a:cubicBezTo>
                          <a:pt x="66260" y="2070"/>
                          <a:pt x="66334" y="1923"/>
                          <a:pt x="66409" y="1923"/>
                        </a:cubicBezTo>
                        <a:cubicBezTo>
                          <a:pt x="66415" y="1923"/>
                          <a:pt x="66421" y="1924"/>
                          <a:pt x="66427" y="1926"/>
                        </a:cubicBezTo>
                        <a:cubicBezTo>
                          <a:pt x="66508" y="1981"/>
                          <a:pt x="66508" y="2062"/>
                          <a:pt x="66508" y="2116"/>
                        </a:cubicBezTo>
                        <a:lnTo>
                          <a:pt x="66617" y="2388"/>
                        </a:lnTo>
                        <a:cubicBezTo>
                          <a:pt x="66634" y="2421"/>
                          <a:pt x="66671" y="2444"/>
                          <a:pt x="66710" y="2444"/>
                        </a:cubicBezTo>
                        <a:cubicBezTo>
                          <a:pt x="66734" y="2444"/>
                          <a:pt x="66759" y="2435"/>
                          <a:pt x="66780" y="2415"/>
                        </a:cubicBezTo>
                        <a:cubicBezTo>
                          <a:pt x="66861" y="2333"/>
                          <a:pt x="66915" y="2252"/>
                          <a:pt x="66942" y="2143"/>
                        </a:cubicBezTo>
                        <a:cubicBezTo>
                          <a:pt x="66997" y="2035"/>
                          <a:pt x="67051" y="1926"/>
                          <a:pt x="67132" y="1899"/>
                        </a:cubicBezTo>
                        <a:cubicBezTo>
                          <a:pt x="67153" y="1889"/>
                          <a:pt x="67173" y="1885"/>
                          <a:pt x="67193" y="1885"/>
                        </a:cubicBezTo>
                        <a:cubicBezTo>
                          <a:pt x="67279" y="1885"/>
                          <a:pt x="67359" y="1969"/>
                          <a:pt x="67403" y="2035"/>
                        </a:cubicBezTo>
                        <a:cubicBezTo>
                          <a:pt x="67485" y="2116"/>
                          <a:pt x="67539" y="2225"/>
                          <a:pt x="67512" y="2333"/>
                        </a:cubicBezTo>
                        <a:cubicBezTo>
                          <a:pt x="67493" y="2391"/>
                          <a:pt x="67541" y="2448"/>
                          <a:pt x="67600" y="2448"/>
                        </a:cubicBezTo>
                        <a:cubicBezTo>
                          <a:pt x="67625" y="2448"/>
                          <a:pt x="67651" y="2439"/>
                          <a:pt x="67675" y="2415"/>
                        </a:cubicBezTo>
                        <a:cubicBezTo>
                          <a:pt x="67756" y="2333"/>
                          <a:pt x="67837" y="2225"/>
                          <a:pt x="67946" y="2143"/>
                        </a:cubicBezTo>
                        <a:cubicBezTo>
                          <a:pt x="67994" y="2095"/>
                          <a:pt x="68107" y="2004"/>
                          <a:pt x="68208" y="2004"/>
                        </a:cubicBezTo>
                        <a:cubicBezTo>
                          <a:pt x="68221" y="2004"/>
                          <a:pt x="68233" y="2005"/>
                          <a:pt x="68244" y="2008"/>
                        </a:cubicBezTo>
                        <a:cubicBezTo>
                          <a:pt x="68299" y="2035"/>
                          <a:pt x="68353" y="2062"/>
                          <a:pt x="68380" y="2143"/>
                        </a:cubicBezTo>
                        <a:cubicBezTo>
                          <a:pt x="68380" y="2225"/>
                          <a:pt x="68353" y="2306"/>
                          <a:pt x="68353" y="2388"/>
                        </a:cubicBezTo>
                        <a:cubicBezTo>
                          <a:pt x="68353" y="2427"/>
                          <a:pt x="68382" y="2452"/>
                          <a:pt x="68408" y="2452"/>
                        </a:cubicBezTo>
                        <a:cubicBezTo>
                          <a:pt x="68418" y="2452"/>
                          <a:pt x="68427" y="2449"/>
                          <a:pt x="68434" y="2442"/>
                        </a:cubicBezTo>
                        <a:cubicBezTo>
                          <a:pt x="68461" y="2523"/>
                          <a:pt x="68461" y="2605"/>
                          <a:pt x="68488" y="2659"/>
                        </a:cubicBezTo>
                        <a:cubicBezTo>
                          <a:pt x="68501" y="2709"/>
                          <a:pt x="68537" y="2730"/>
                          <a:pt x="68572" y="2730"/>
                        </a:cubicBezTo>
                        <a:cubicBezTo>
                          <a:pt x="68612" y="2730"/>
                          <a:pt x="68651" y="2702"/>
                          <a:pt x="68651" y="2659"/>
                        </a:cubicBezTo>
                        <a:cubicBezTo>
                          <a:pt x="68651" y="2550"/>
                          <a:pt x="68651" y="2469"/>
                          <a:pt x="68624" y="2388"/>
                        </a:cubicBezTo>
                        <a:cubicBezTo>
                          <a:pt x="68624" y="2306"/>
                          <a:pt x="68597" y="2225"/>
                          <a:pt x="68570" y="2143"/>
                        </a:cubicBezTo>
                        <a:cubicBezTo>
                          <a:pt x="68570" y="2116"/>
                          <a:pt x="68543" y="2089"/>
                          <a:pt x="68543" y="2062"/>
                        </a:cubicBezTo>
                        <a:lnTo>
                          <a:pt x="68570" y="1954"/>
                        </a:lnTo>
                        <a:cubicBezTo>
                          <a:pt x="68570" y="1872"/>
                          <a:pt x="68597" y="1791"/>
                          <a:pt x="68597" y="1709"/>
                        </a:cubicBezTo>
                        <a:cubicBezTo>
                          <a:pt x="68624" y="1655"/>
                          <a:pt x="68651" y="1601"/>
                          <a:pt x="68678" y="1574"/>
                        </a:cubicBezTo>
                        <a:cubicBezTo>
                          <a:pt x="68700" y="1545"/>
                          <a:pt x="68725" y="1533"/>
                          <a:pt x="68752" y="1533"/>
                        </a:cubicBezTo>
                        <a:cubicBezTo>
                          <a:pt x="68826" y="1533"/>
                          <a:pt x="68910" y="1623"/>
                          <a:pt x="68950" y="1682"/>
                        </a:cubicBezTo>
                        <a:cubicBezTo>
                          <a:pt x="69031" y="1791"/>
                          <a:pt x="69112" y="1926"/>
                          <a:pt x="69139" y="2089"/>
                        </a:cubicBezTo>
                        <a:cubicBezTo>
                          <a:pt x="69152" y="2127"/>
                          <a:pt x="69188" y="2147"/>
                          <a:pt x="69223" y="2147"/>
                        </a:cubicBezTo>
                        <a:cubicBezTo>
                          <a:pt x="69263" y="2147"/>
                          <a:pt x="69302" y="2120"/>
                          <a:pt x="69302" y="2062"/>
                        </a:cubicBezTo>
                        <a:cubicBezTo>
                          <a:pt x="69302" y="1926"/>
                          <a:pt x="69302" y="1818"/>
                          <a:pt x="69302" y="1682"/>
                        </a:cubicBezTo>
                        <a:cubicBezTo>
                          <a:pt x="69329" y="1628"/>
                          <a:pt x="69329" y="1574"/>
                          <a:pt x="69356" y="1520"/>
                        </a:cubicBezTo>
                        <a:cubicBezTo>
                          <a:pt x="69356" y="1520"/>
                          <a:pt x="69411" y="1384"/>
                          <a:pt x="69438" y="1384"/>
                        </a:cubicBezTo>
                        <a:cubicBezTo>
                          <a:pt x="69465" y="1384"/>
                          <a:pt x="69519" y="1520"/>
                          <a:pt x="69519" y="1547"/>
                        </a:cubicBezTo>
                        <a:cubicBezTo>
                          <a:pt x="69573" y="1601"/>
                          <a:pt x="69601" y="1655"/>
                          <a:pt x="69601" y="1709"/>
                        </a:cubicBezTo>
                        <a:cubicBezTo>
                          <a:pt x="69655" y="1845"/>
                          <a:pt x="69709" y="1981"/>
                          <a:pt x="69736" y="2116"/>
                        </a:cubicBezTo>
                        <a:cubicBezTo>
                          <a:pt x="69752" y="2164"/>
                          <a:pt x="69795" y="2193"/>
                          <a:pt x="69834" y="2193"/>
                        </a:cubicBezTo>
                        <a:cubicBezTo>
                          <a:pt x="69862" y="2193"/>
                          <a:pt x="69888" y="2178"/>
                          <a:pt x="69899" y="2143"/>
                        </a:cubicBezTo>
                        <a:cubicBezTo>
                          <a:pt x="70062" y="1818"/>
                          <a:pt x="70387" y="1601"/>
                          <a:pt x="70740" y="1601"/>
                        </a:cubicBezTo>
                        <a:cubicBezTo>
                          <a:pt x="70875" y="1628"/>
                          <a:pt x="71011" y="1709"/>
                          <a:pt x="71065" y="1845"/>
                        </a:cubicBezTo>
                        <a:cubicBezTo>
                          <a:pt x="71092" y="1899"/>
                          <a:pt x="71092" y="1954"/>
                          <a:pt x="71092" y="2008"/>
                        </a:cubicBezTo>
                        <a:cubicBezTo>
                          <a:pt x="71065" y="2035"/>
                          <a:pt x="71065" y="2062"/>
                          <a:pt x="71092" y="2089"/>
                        </a:cubicBezTo>
                        <a:cubicBezTo>
                          <a:pt x="71092" y="2143"/>
                          <a:pt x="71038" y="2198"/>
                          <a:pt x="71011" y="2225"/>
                        </a:cubicBezTo>
                        <a:cubicBezTo>
                          <a:pt x="70926" y="2289"/>
                          <a:pt x="70991" y="2386"/>
                          <a:pt x="71075" y="2386"/>
                        </a:cubicBezTo>
                        <a:cubicBezTo>
                          <a:pt x="71098" y="2386"/>
                          <a:pt x="71123" y="2378"/>
                          <a:pt x="71147" y="2360"/>
                        </a:cubicBezTo>
                        <a:cubicBezTo>
                          <a:pt x="71201" y="2306"/>
                          <a:pt x="71255" y="2225"/>
                          <a:pt x="71282" y="2143"/>
                        </a:cubicBezTo>
                        <a:cubicBezTo>
                          <a:pt x="71336" y="2116"/>
                          <a:pt x="71391" y="2062"/>
                          <a:pt x="71418" y="2008"/>
                        </a:cubicBezTo>
                        <a:cubicBezTo>
                          <a:pt x="71445" y="1926"/>
                          <a:pt x="71472" y="1845"/>
                          <a:pt x="71445" y="1764"/>
                        </a:cubicBezTo>
                        <a:cubicBezTo>
                          <a:pt x="71445" y="1655"/>
                          <a:pt x="71472" y="1547"/>
                          <a:pt x="71499" y="1465"/>
                        </a:cubicBezTo>
                        <a:cubicBezTo>
                          <a:pt x="71526" y="1384"/>
                          <a:pt x="71581" y="1303"/>
                          <a:pt x="71662" y="1276"/>
                        </a:cubicBezTo>
                        <a:cubicBezTo>
                          <a:pt x="71716" y="1276"/>
                          <a:pt x="71798" y="1303"/>
                          <a:pt x="71852" y="1330"/>
                        </a:cubicBezTo>
                        <a:cubicBezTo>
                          <a:pt x="71987" y="1465"/>
                          <a:pt x="72042" y="1628"/>
                          <a:pt x="72042" y="1791"/>
                        </a:cubicBezTo>
                        <a:cubicBezTo>
                          <a:pt x="72054" y="1841"/>
                          <a:pt x="72096" y="1862"/>
                          <a:pt x="72137" y="1862"/>
                        </a:cubicBezTo>
                        <a:cubicBezTo>
                          <a:pt x="72185" y="1862"/>
                          <a:pt x="72232" y="1834"/>
                          <a:pt x="72232" y="1791"/>
                        </a:cubicBezTo>
                        <a:cubicBezTo>
                          <a:pt x="72259" y="1520"/>
                          <a:pt x="72313" y="1248"/>
                          <a:pt x="72394" y="977"/>
                        </a:cubicBezTo>
                        <a:cubicBezTo>
                          <a:pt x="72440" y="840"/>
                          <a:pt x="72583" y="567"/>
                          <a:pt x="72756" y="567"/>
                        </a:cubicBezTo>
                        <a:cubicBezTo>
                          <a:pt x="72788" y="567"/>
                          <a:pt x="72822" y="576"/>
                          <a:pt x="72855" y="597"/>
                        </a:cubicBezTo>
                        <a:cubicBezTo>
                          <a:pt x="73099" y="733"/>
                          <a:pt x="73072" y="977"/>
                          <a:pt x="73072" y="1167"/>
                        </a:cubicBezTo>
                        <a:cubicBezTo>
                          <a:pt x="73045" y="1438"/>
                          <a:pt x="72937" y="1682"/>
                          <a:pt x="72774" y="1899"/>
                        </a:cubicBezTo>
                        <a:cubicBezTo>
                          <a:pt x="72733" y="1960"/>
                          <a:pt x="72799" y="2037"/>
                          <a:pt x="72858" y="2037"/>
                        </a:cubicBezTo>
                        <a:cubicBezTo>
                          <a:pt x="72877" y="2037"/>
                          <a:pt x="72896" y="2028"/>
                          <a:pt x="72910" y="2008"/>
                        </a:cubicBezTo>
                        <a:cubicBezTo>
                          <a:pt x="73018" y="1899"/>
                          <a:pt x="73099" y="1791"/>
                          <a:pt x="73154" y="1655"/>
                        </a:cubicBezTo>
                        <a:cubicBezTo>
                          <a:pt x="73208" y="1574"/>
                          <a:pt x="73289" y="1520"/>
                          <a:pt x="73398" y="1465"/>
                        </a:cubicBezTo>
                        <a:cubicBezTo>
                          <a:pt x="73439" y="1424"/>
                          <a:pt x="73513" y="1366"/>
                          <a:pt x="73594" y="1366"/>
                        </a:cubicBezTo>
                        <a:cubicBezTo>
                          <a:pt x="73619" y="1366"/>
                          <a:pt x="73644" y="1371"/>
                          <a:pt x="73669" y="1384"/>
                        </a:cubicBezTo>
                        <a:cubicBezTo>
                          <a:pt x="73750" y="1438"/>
                          <a:pt x="73778" y="1520"/>
                          <a:pt x="73805" y="1601"/>
                        </a:cubicBezTo>
                        <a:cubicBezTo>
                          <a:pt x="73832" y="1709"/>
                          <a:pt x="73832" y="1818"/>
                          <a:pt x="73859" y="1926"/>
                        </a:cubicBezTo>
                        <a:cubicBezTo>
                          <a:pt x="73871" y="1974"/>
                          <a:pt x="73909" y="1996"/>
                          <a:pt x="73948" y="1996"/>
                        </a:cubicBezTo>
                        <a:cubicBezTo>
                          <a:pt x="73997" y="1996"/>
                          <a:pt x="74049" y="1960"/>
                          <a:pt x="74049" y="1899"/>
                        </a:cubicBezTo>
                        <a:cubicBezTo>
                          <a:pt x="74049" y="1737"/>
                          <a:pt x="74103" y="1601"/>
                          <a:pt x="74212" y="1465"/>
                        </a:cubicBezTo>
                        <a:cubicBezTo>
                          <a:pt x="74293" y="1330"/>
                          <a:pt x="74401" y="1248"/>
                          <a:pt x="74537" y="1194"/>
                        </a:cubicBezTo>
                        <a:cubicBezTo>
                          <a:pt x="74560" y="1190"/>
                          <a:pt x="74583" y="1187"/>
                          <a:pt x="74607" y="1187"/>
                        </a:cubicBezTo>
                        <a:cubicBezTo>
                          <a:pt x="74725" y="1187"/>
                          <a:pt x="74849" y="1244"/>
                          <a:pt x="74917" y="1357"/>
                        </a:cubicBezTo>
                        <a:cubicBezTo>
                          <a:pt x="74998" y="1492"/>
                          <a:pt x="75080" y="1628"/>
                          <a:pt x="75107" y="1791"/>
                        </a:cubicBezTo>
                        <a:cubicBezTo>
                          <a:pt x="75121" y="1849"/>
                          <a:pt x="75159" y="1876"/>
                          <a:pt x="75199" y="1876"/>
                        </a:cubicBezTo>
                        <a:cubicBezTo>
                          <a:pt x="75234" y="1876"/>
                          <a:pt x="75271" y="1856"/>
                          <a:pt x="75297" y="1818"/>
                        </a:cubicBezTo>
                        <a:cubicBezTo>
                          <a:pt x="75419" y="1646"/>
                          <a:pt x="75586" y="1431"/>
                          <a:pt x="75817" y="1431"/>
                        </a:cubicBezTo>
                        <a:cubicBezTo>
                          <a:pt x="75842" y="1431"/>
                          <a:pt x="75867" y="1433"/>
                          <a:pt x="75893" y="1438"/>
                        </a:cubicBezTo>
                        <a:cubicBezTo>
                          <a:pt x="76137" y="1492"/>
                          <a:pt x="76056" y="1791"/>
                          <a:pt x="75947" y="1954"/>
                        </a:cubicBezTo>
                        <a:cubicBezTo>
                          <a:pt x="75908" y="2013"/>
                          <a:pt x="75970" y="2102"/>
                          <a:pt x="76039" y="2102"/>
                        </a:cubicBezTo>
                        <a:cubicBezTo>
                          <a:pt x="76063" y="2102"/>
                          <a:pt x="76089" y="2091"/>
                          <a:pt x="76110" y="2062"/>
                        </a:cubicBezTo>
                        <a:cubicBezTo>
                          <a:pt x="76192" y="1981"/>
                          <a:pt x="76246" y="1872"/>
                          <a:pt x="76246" y="1737"/>
                        </a:cubicBezTo>
                        <a:cubicBezTo>
                          <a:pt x="76327" y="1737"/>
                          <a:pt x="76381" y="1709"/>
                          <a:pt x="76409" y="1655"/>
                        </a:cubicBezTo>
                        <a:cubicBezTo>
                          <a:pt x="76463" y="1574"/>
                          <a:pt x="76409" y="1465"/>
                          <a:pt x="76300" y="1465"/>
                        </a:cubicBezTo>
                        <a:lnTo>
                          <a:pt x="76273" y="1465"/>
                        </a:lnTo>
                        <a:cubicBezTo>
                          <a:pt x="76246" y="1384"/>
                          <a:pt x="76246" y="1330"/>
                          <a:pt x="76246" y="1248"/>
                        </a:cubicBezTo>
                        <a:cubicBezTo>
                          <a:pt x="76246" y="1140"/>
                          <a:pt x="76300" y="950"/>
                          <a:pt x="76409" y="896"/>
                        </a:cubicBezTo>
                        <a:cubicBezTo>
                          <a:pt x="76420" y="892"/>
                          <a:pt x="76430" y="890"/>
                          <a:pt x="76439" y="890"/>
                        </a:cubicBezTo>
                        <a:cubicBezTo>
                          <a:pt x="76497" y="890"/>
                          <a:pt x="76517" y="957"/>
                          <a:pt x="76517" y="1004"/>
                        </a:cubicBezTo>
                        <a:cubicBezTo>
                          <a:pt x="76544" y="1031"/>
                          <a:pt x="76598" y="1140"/>
                          <a:pt x="76626" y="1221"/>
                        </a:cubicBezTo>
                        <a:cubicBezTo>
                          <a:pt x="76707" y="1357"/>
                          <a:pt x="76734" y="1520"/>
                          <a:pt x="76761" y="1655"/>
                        </a:cubicBezTo>
                        <a:cubicBezTo>
                          <a:pt x="76773" y="1703"/>
                          <a:pt x="76816" y="1724"/>
                          <a:pt x="76861" y="1724"/>
                        </a:cubicBezTo>
                        <a:cubicBezTo>
                          <a:pt x="76918" y="1724"/>
                          <a:pt x="76978" y="1689"/>
                          <a:pt x="76978" y="1628"/>
                        </a:cubicBezTo>
                        <a:cubicBezTo>
                          <a:pt x="76897" y="1303"/>
                          <a:pt x="76924" y="950"/>
                          <a:pt x="77087" y="625"/>
                        </a:cubicBezTo>
                        <a:cubicBezTo>
                          <a:pt x="77087" y="597"/>
                          <a:pt x="77114" y="570"/>
                          <a:pt x="77141" y="543"/>
                        </a:cubicBezTo>
                        <a:cubicBezTo>
                          <a:pt x="77168" y="543"/>
                          <a:pt x="77222" y="570"/>
                          <a:pt x="77249" y="597"/>
                        </a:cubicBezTo>
                        <a:cubicBezTo>
                          <a:pt x="77304" y="679"/>
                          <a:pt x="77358" y="760"/>
                          <a:pt x="77385" y="842"/>
                        </a:cubicBezTo>
                        <a:cubicBezTo>
                          <a:pt x="77494" y="1004"/>
                          <a:pt x="77548" y="1194"/>
                          <a:pt x="77548" y="1384"/>
                        </a:cubicBezTo>
                        <a:cubicBezTo>
                          <a:pt x="77548" y="1441"/>
                          <a:pt x="77608" y="1476"/>
                          <a:pt x="77665" y="1476"/>
                        </a:cubicBezTo>
                        <a:cubicBezTo>
                          <a:pt x="77716" y="1476"/>
                          <a:pt x="77765" y="1448"/>
                          <a:pt x="77765" y="1384"/>
                        </a:cubicBezTo>
                        <a:cubicBezTo>
                          <a:pt x="77765" y="1221"/>
                          <a:pt x="77792" y="1086"/>
                          <a:pt x="77873" y="977"/>
                        </a:cubicBezTo>
                        <a:cubicBezTo>
                          <a:pt x="77900" y="923"/>
                          <a:pt x="77955" y="842"/>
                          <a:pt x="78009" y="842"/>
                        </a:cubicBezTo>
                        <a:cubicBezTo>
                          <a:pt x="78063" y="869"/>
                          <a:pt x="78063" y="977"/>
                          <a:pt x="78090" y="1004"/>
                        </a:cubicBezTo>
                        <a:cubicBezTo>
                          <a:pt x="78117" y="1140"/>
                          <a:pt x="78117" y="1276"/>
                          <a:pt x="78090" y="1411"/>
                        </a:cubicBezTo>
                        <a:cubicBezTo>
                          <a:pt x="78063" y="1547"/>
                          <a:pt x="78009" y="1682"/>
                          <a:pt x="77982" y="1818"/>
                        </a:cubicBezTo>
                        <a:cubicBezTo>
                          <a:pt x="77982" y="1862"/>
                          <a:pt x="78018" y="1907"/>
                          <a:pt x="78046" y="1907"/>
                        </a:cubicBezTo>
                        <a:cubicBezTo>
                          <a:pt x="78052" y="1907"/>
                          <a:pt x="78058" y="1904"/>
                          <a:pt x="78063" y="1899"/>
                        </a:cubicBezTo>
                        <a:cubicBezTo>
                          <a:pt x="78172" y="1818"/>
                          <a:pt x="78226" y="1737"/>
                          <a:pt x="78253" y="1628"/>
                        </a:cubicBezTo>
                        <a:lnTo>
                          <a:pt x="78280" y="1601"/>
                        </a:lnTo>
                        <a:cubicBezTo>
                          <a:pt x="78334" y="1492"/>
                          <a:pt x="78416" y="1411"/>
                          <a:pt x="78497" y="1303"/>
                        </a:cubicBezTo>
                        <a:cubicBezTo>
                          <a:pt x="78551" y="1276"/>
                          <a:pt x="78579" y="1248"/>
                          <a:pt x="78633" y="1221"/>
                        </a:cubicBezTo>
                        <a:lnTo>
                          <a:pt x="78687" y="1167"/>
                        </a:lnTo>
                        <a:lnTo>
                          <a:pt x="78741" y="1140"/>
                        </a:lnTo>
                        <a:lnTo>
                          <a:pt x="78768" y="1140"/>
                        </a:lnTo>
                        <a:cubicBezTo>
                          <a:pt x="78795" y="1194"/>
                          <a:pt x="78823" y="1248"/>
                          <a:pt x="78850" y="1303"/>
                        </a:cubicBezTo>
                        <a:cubicBezTo>
                          <a:pt x="78877" y="1357"/>
                          <a:pt x="78904" y="1411"/>
                          <a:pt x="78931" y="1465"/>
                        </a:cubicBezTo>
                        <a:cubicBezTo>
                          <a:pt x="78931" y="1547"/>
                          <a:pt x="78958" y="1628"/>
                          <a:pt x="78958" y="1682"/>
                        </a:cubicBezTo>
                        <a:cubicBezTo>
                          <a:pt x="78958" y="1764"/>
                          <a:pt x="78958" y="1818"/>
                          <a:pt x="78985" y="1899"/>
                        </a:cubicBezTo>
                        <a:cubicBezTo>
                          <a:pt x="78985" y="1947"/>
                          <a:pt x="79022" y="1968"/>
                          <a:pt x="79063" y="1968"/>
                        </a:cubicBezTo>
                        <a:cubicBezTo>
                          <a:pt x="79115" y="1968"/>
                          <a:pt x="79175" y="1933"/>
                          <a:pt x="79175" y="1872"/>
                        </a:cubicBezTo>
                        <a:lnTo>
                          <a:pt x="79175" y="1709"/>
                        </a:lnTo>
                        <a:cubicBezTo>
                          <a:pt x="79175" y="1438"/>
                          <a:pt x="79311" y="1194"/>
                          <a:pt x="79555" y="1031"/>
                        </a:cubicBezTo>
                        <a:cubicBezTo>
                          <a:pt x="79609" y="977"/>
                          <a:pt x="79691" y="950"/>
                          <a:pt x="79772" y="950"/>
                        </a:cubicBezTo>
                        <a:cubicBezTo>
                          <a:pt x="79787" y="945"/>
                          <a:pt x="79802" y="943"/>
                          <a:pt x="79817" y="943"/>
                        </a:cubicBezTo>
                        <a:cubicBezTo>
                          <a:pt x="79882" y="943"/>
                          <a:pt x="79945" y="987"/>
                          <a:pt x="79989" y="1031"/>
                        </a:cubicBezTo>
                        <a:cubicBezTo>
                          <a:pt x="80097" y="1194"/>
                          <a:pt x="80179" y="1357"/>
                          <a:pt x="80152" y="1547"/>
                        </a:cubicBezTo>
                        <a:cubicBezTo>
                          <a:pt x="80152" y="1621"/>
                          <a:pt x="80209" y="1663"/>
                          <a:pt x="80265" y="1663"/>
                        </a:cubicBezTo>
                        <a:cubicBezTo>
                          <a:pt x="80311" y="1663"/>
                          <a:pt x="80356" y="1635"/>
                          <a:pt x="80369" y="1574"/>
                        </a:cubicBezTo>
                        <a:cubicBezTo>
                          <a:pt x="80396" y="1411"/>
                          <a:pt x="80477" y="1276"/>
                          <a:pt x="80586" y="1140"/>
                        </a:cubicBezTo>
                        <a:cubicBezTo>
                          <a:pt x="80640" y="1086"/>
                          <a:pt x="80721" y="1059"/>
                          <a:pt x="80776" y="1004"/>
                        </a:cubicBezTo>
                        <a:cubicBezTo>
                          <a:pt x="80794" y="1004"/>
                          <a:pt x="80824" y="992"/>
                          <a:pt x="80850" y="992"/>
                        </a:cubicBezTo>
                        <a:cubicBezTo>
                          <a:pt x="80863" y="992"/>
                          <a:pt x="80875" y="995"/>
                          <a:pt x="80884" y="1004"/>
                        </a:cubicBezTo>
                        <a:cubicBezTo>
                          <a:pt x="80911" y="1004"/>
                          <a:pt x="80911" y="1059"/>
                          <a:pt x="80938" y="1086"/>
                        </a:cubicBezTo>
                        <a:cubicBezTo>
                          <a:pt x="80965" y="1248"/>
                          <a:pt x="80965" y="1438"/>
                          <a:pt x="80938" y="1601"/>
                        </a:cubicBezTo>
                        <a:cubicBezTo>
                          <a:pt x="80911" y="1682"/>
                          <a:pt x="80884" y="1764"/>
                          <a:pt x="80830" y="1845"/>
                        </a:cubicBezTo>
                        <a:cubicBezTo>
                          <a:pt x="80803" y="1926"/>
                          <a:pt x="80748" y="2035"/>
                          <a:pt x="80721" y="2116"/>
                        </a:cubicBezTo>
                        <a:cubicBezTo>
                          <a:pt x="80699" y="2161"/>
                          <a:pt x="80749" y="2205"/>
                          <a:pt x="80798" y="2205"/>
                        </a:cubicBezTo>
                        <a:cubicBezTo>
                          <a:pt x="80809" y="2205"/>
                          <a:pt x="80820" y="2203"/>
                          <a:pt x="80830" y="2198"/>
                        </a:cubicBezTo>
                        <a:cubicBezTo>
                          <a:pt x="80938" y="2143"/>
                          <a:pt x="81020" y="2035"/>
                          <a:pt x="81047" y="1926"/>
                        </a:cubicBezTo>
                        <a:cubicBezTo>
                          <a:pt x="81101" y="1818"/>
                          <a:pt x="81128" y="1737"/>
                          <a:pt x="81128" y="1628"/>
                        </a:cubicBezTo>
                        <a:cubicBezTo>
                          <a:pt x="81210" y="1628"/>
                          <a:pt x="81291" y="1682"/>
                          <a:pt x="81345" y="1682"/>
                        </a:cubicBezTo>
                        <a:cubicBezTo>
                          <a:pt x="81355" y="1687"/>
                          <a:pt x="81365" y="1690"/>
                          <a:pt x="81375" y="1690"/>
                        </a:cubicBezTo>
                        <a:cubicBezTo>
                          <a:pt x="81417" y="1690"/>
                          <a:pt x="81454" y="1645"/>
                          <a:pt x="81454" y="1601"/>
                        </a:cubicBezTo>
                        <a:cubicBezTo>
                          <a:pt x="81427" y="1492"/>
                          <a:pt x="81399" y="1357"/>
                          <a:pt x="81399" y="1248"/>
                        </a:cubicBezTo>
                        <a:cubicBezTo>
                          <a:pt x="81399" y="1167"/>
                          <a:pt x="81427" y="1059"/>
                          <a:pt x="81535" y="1059"/>
                        </a:cubicBezTo>
                        <a:cubicBezTo>
                          <a:pt x="81549" y="1055"/>
                          <a:pt x="81563" y="1053"/>
                          <a:pt x="81576" y="1053"/>
                        </a:cubicBezTo>
                        <a:cubicBezTo>
                          <a:pt x="81664" y="1053"/>
                          <a:pt x="81728" y="1127"/>
                          <a:pt x="81752" y="1221"/>
                        </a:cubicBezTo>
                        <a:cubicBezTo>
                          <a:pt x="81779" y="1303"/>
                          <a:pt x="81806" y="1384"/>
                          <a:pt x="81833" y="1438"/>
                        </a:cubicBezTo>
                        <a:cubicBezTo>
                          <a:pt x="81844" y="1493"/>
                          <a:pt x="81882" y="1517"/>
                          <a:pt x="81921" y="1517"/>
                        </a:cubicBezTo>
                        <a:cubicBezTo>
                          <a:pt x="81978" y="1517"/>
                          <a:pt x="82039" y="1465"/>
                          <a:pt x="82023" y="1384"/>
                        </a:cubicBezTo>
                        <a:lnTo>
                          <a:pt x="81969" y="1248"/>
                        </a:lnTo>
                        <a:cubicBezTo>
                          <a:pt x="81942" y="1140"/>
                          <a:pt x="81942" y="1004"/>
                          <a:pt x="81942" y="896"/>
                        </a:cubicBezTo>
                        <a:cubicBezTo>
                          <a:pt x="81942" y="814"/>
                          <a:pt x="81942" y="706"/>
                          <a:pt x="81969" y="625"/>
                        </a:cubicBezTo>
                        <a:cubicBezTo>
                          <a:pt x="81969" y="570"/>
                          <a:pt x="81996" y="435"/>
                          <a:pt x="82077" y="408"/>
                        </a:cubicBezTo>
                        <a:cubicBezTo>
                          <a:pt x="82091" y="395"/>
                          <a:pt x="82104" y="389"/>
                          <a:pt x="82116" y="389"/>
                        </a:cubicBezTo>
                        <a:cubicBezTo>
                          <a:pt x="82156" y="389"/>
                          <a:pt x="82193" y="441"/>
                          <a:pt x="82213" y="462"/>
                        </a:cubicBezTo>
                        <a:cubicBezTo>
                          <a:pt x="82294" y="516"/>
                          <a:pt x="82322" y="597"/>
                          <a:pt x="82349" y="652"/>
                        </a:cubicBezTo>
                        <a:cubicBezTo>
                          <a:pt x="82403" y="706"/>
                          <a:pt x="82430" y="760"/>
                          <a:pt x="82430" y="842"/>
                        </a:cubicBezTo>
                        <a:cubicBezTo>
                          <a:pt x="82457" y="950"/>
                          <a:pt x="82484" y="1059"/>
                          <a:pt x="82511" y="1167"/>
                        </a:cubicBezTo>
                        <a:cubicBezTo>
                          <a:pt x="82532" y="1208"/>
                          <a:pt x="82569" y="1226"/>
                          <a:pt x="82606" y="1226"/>
                        </a:cubicBezTo>
                        <a:cubicBezTo>
                          <a:pt x="82666" y="1226"/>
                          <a:pt x="82728" y="1180"/>
                          <a:pt x="82728" y="1113"/>
                        </a:cubicBezTo>
                        <a:cubicBezTo>
                          <a:pt x="82701" y="1004"/>
                          <a:pt x="82674" y="896"/>
                          <a:pt x="82647" y="787"/>
                        </a:cubicBezTo>
                        <a:cubicBezTo>
                          <a:pt x="82620" y="652"/>
                          <a:pt x="82647" y="516"/>
                          <a:pt x="82701" y="380"/>
                        </a:cubicBezTo>
                        <a:cubicBezTo>
                          <a:pt x="82741" y="262"/>
                          <a:pt x="82853" y="128"/>
                          <a:pt x="82974" y="128"/>
                        </a:cubicBezTo>
                        <a:close/>
                        <a:moveTo>
                          <a:pt x="96833" y="6890"/>
                        </a:moveTo>
                        <a:lnTo>
                          <a:pt x="96833" y="6890"/>
                        </a:lnTo>
                        <a:cubicBezTo>
                          <a:pt x="96806" y="7189"/>
                          <a:pt x="96779" y="7487"/>
                          <a:pt x="96752" y="7785"/>
                        </a:cubicBezTo>
                        <a:cubicBezTo>
                          <a:pt x="96724" y="8165"/>
                          <a:pt x="96697" y="8572"/>
                          <a:pt x="96670" y="9006"/>
                        </a:cubicBezTo>
                        <a:cubicBezTo>
                          <a:pt x="96589" y="9792"/>
                          <a:pt x="96535" y="10606"/>
                          <a:pt x="96480" y="11420"/>
                        </a:cubicBezTo>
                        <a:cubicBezTo>
                          <a:pt x="96453" y="12017"/>
                          <a:pt x="96318" y="12613"/>
                          <a:pt x="96073" y="13156"/>
                        </a:cubicBezTo>
                        <a:lnTo>
                          <a:pt x="96101" y="12749"/>
                        </a:lnTo>
                        <a:lnTo>
                          <a:pt x="96101" y="12261"/>
                        </a:lnTo>
                        <a:cubicBezTo>
                          <a:pt x="96101" y="12125"/>
                          <a:pt x="96101" y="11962"/>
                          <a:pt x="96073" y="11827"/>
                        </a:cubicBezTo>
                        <a:cubicBezTo>
                          <a:pt x="96060" y="11800"/>
                          <a:pt x="96040" y="11786"/>
                          <a:pt x="96023" y="11786"/>
                        </a:cubicBezTo>
                        <a:cubicBezTo>
                          <a:pt x="96006" y="11786"/>
                          <a:pt x="95992" y="11800"/>
                          <a:pt x="95992" y="11827"/>
                        </a:cubicBezTo>
                        <a:cubicBezTo>
                          <a:pt x="95938" y="11962"/>
                          <a:pt x="95911" y="12125"/>
                          <a:pt x="95938" y="12261"/>
                        </a:cubicBezTo>
                        <a:lnTo>
                          <a:pt x="95938" y="12749"/>
                        </a:lnTo>
                        <a:lnTo>
                          <a:pt x="95938" y="13427"/>
                        </a:lnTo>
                        <a:cubicBezTo>
                          <a:pt x="95938" y="13454"/>
                          <a:pt x="95938" y="13454"/>
                          <a:pt x="95938" y="13454"/>
                        </a:cubicBezTo>
                        <a:cubicBezTo>
                          <a:pt x="95856" y="13563"/>
                          <a:pt x="95775" y="13644"/>
                          <a:pt x="95694" y="13725"/>
                        </a:cubicBezTo>
                        <a:cubicBezTo>
                          <a:pt x="95721" y="13481"/>
                          <a:pt x="95721" y="13210"/>
                          <a:pt x="95721" y="12966"/>
                        </a:cubicBezTo>
                        <a:lnTo>
                          <a:pt x="95721" y="12071"/>
                        </a:lnTo>
                        <a:lnTo>
                          <a:pt x="95721" y="11176"/>
                        </a:lnTo>
                        <a:lnTo>
                          <a:pt x="95721" y="10742"/>
                        </a:lnTo>
                        <a:cubicBezTo>
                          <a:pt x="95748" y="10606"/>
                          <a:pt x="95721" y="10443"/>
                          <a:pt x="95694" y="10308"/>
                        </a:cubicBezTo>
                        <a:cubicBezTo>
                          <a:pt x="95680" y="10281"/>
                          <a:pt x="95660" y="10267"/>
                          <a:pt x="95639" y="10267"/>
                        </a:cubicBezTo>
                        <a:cubicBezTo>
                          <a:pt x="95619" y="10267"/>
                          <a:pt x="95599" y="10281"/>
                          <a:pt x="95585" y="10308"/>
                        </a:cubicBezTo>
                        <a:cubicBezTo>
                          <a:pt x="95558" y="10443"/>
                          <a:pt x="95531" y="10606"/>
                          <a:pt x="95531" y="10742"/>
                        </a:cubicBezTo>
                        <a:lnTo>
                          <a:pt x="95531" y="11176"/>
                        </a:lnTo>
                        <a:lnTo>
                          <a:pt x="95531" y="12071"/>
                        </a:lnTo>
                        <a:lnTo>
                          <a:pt x="95531" y="12966"/>
                        </a:lnTo>
                        <a:cubicBezTo>
                          <a:pt x="95531" y="13264"/>
                          <a:pt x="95531" y="13535"/>
                          <a:pt x="95558" y="13834"/>
                        </a:cubicBezTo>
                        <a:cubicBezTo>
                          <a:pt x="95558" y="13861"/>
                          <a:pt x="95558" y="13861"/>
                          <a:pt x="95558" y="13861"/>
                        </a:cubicBezTo>
                        <a:cubicBezTo>
                          <a:pt x="95477" y="13942"/>
                          <a:pt x="95368" y="14024"/>
                          <a:pt x="95260" y="14078"/>
                        </a:cubicBezTo>
                        <a:cubicBezTo>
                          <a:pt x="95124" y="14159"/>
                          <a:pt x="94988" y="14186"/>
                          <a:pt x="94826" y="14241"/>
                        </a:cubicBezTo>
                        <a:cubicBezTo>
                          <a:pt x="94663" y="14268"/>
                          <a:pt x="94473" y="14268"/>
                          <a:pt x="94310" y="14295"/>
                        </a:cubicBezTo>
                        <a:cubicBezTo>
                          <a:pt x="93687" y="14458"/>
                          <a:pt x="93524" y="15109"/>
                          <a:pt x="93470" y="15651"/>
                        </a:cubicBezTo>
                        <a:cubicBezTo>
                          <a:pt x="93388" y="16411"/>
                          <a:pt x="93334" y="17170"/>
                          <a:pt x="93225" y="17902"/>
                        </a:cubicBezTo>
                        <a:cubicBezTo>
                          <a:pt x="93144" y="18662"/>
                          <a:pt x="93036" y="19286"/>
                          <a:pt x="92900" y="19964"/>
                        </a:cubicBezTo>
                        <a:lnTo>
                          <a:pt x="92900" y="19910"/>
                        </a:lnTo>
                        <a:cubicBezTo>
                          <a:pt x="92900" y="19611"/>
                          <a:pt x="92900" y="19313"/>
                          <a:pt x="92927" y="19014"/>
                        </a:cubicBezTo>
                        <a:cubicBezTo>
                          <a:pt x="92927" y="18418"/>
                          <a:pt x="92927" y="17821"/>
                          <a:pt x="92954" y="17197"/>
                        </a:cubicBezTo>
                        <a:lnTo>
                          <a:pt x="92954" y="16709"/>
                        </a:lnTo>
                        <a:cubicBezTo>
                          <a:pt x="92954" y="16546"/>
                          <a:pt x="92927" y="16383"/>
                          <a:pt x="92900" y="16221"/>
                        </a:cubicBezTo>
                        <a:cubicBezTo>
                          <a:pt x="92900" y="16180"/>
                          <a:pt x="92873" y="16160"/>
                          <a:pt x="92846" y="16160"/>
                        </a:cubicBezTo>
                        <a:cubicBezTo>
                          <a:pt x="92819" y="16160"/>
                          <a:pt x="92791" y="16180"/>
                          <a:pt x="92791" y="16221"/>
                        </a:cubicBezTo>
                        <a:cubicBezTo>
                          <a:pt x="92764" y="16492"/>
                          <a:pt x="92737" y="16790"/>
                          <a:pt x="92764" y="17089"/>
                        </a:cubicBezTo>
                        <a:lnTo>
                          <a:pt x="92764" y="17984"/>
                        </a:lnTo>
                        <a:cubicBezTo>
                          <a:pt x="92764" y="18581"/>
                          <a:pt x="92764" y="19177"/>
                          <a:pt x="92737" y="19774"/>
                        </a:cubicBezTo>
                        <a:lnTo>
                          <a:pt x="92737" y="20289"/>
                        </a:lnTo>
                        <a:lnTo>
                          <a:pt x="92737" y="20506"/>
                        </a:lnTo>
                        <a:cubicBezTo>
                          <a:pt x="92737" y="20588"/>
                          <a:pt x="92737" y="20642"/>
                          <a:pt x="92737" y="20696"/>
                        </a:cubicBezTo>
                        <a:cubicBezTo>
                          <a:pt x="92602" y="21266"/>
                          <a:pt x="92466" y="21808"/>
                          <a:pt x="92276" y="22351"/>
                        </a:cubicBezTo>
                        <a:cubicBezTo>
                          <a:pt x="92059" y="23083"/>
                          <a:pt x="91815" y="23788"/>
                          <a:pt x="91489" y="24466"/>
                        </a:cubicBezTo>
                        <a:cubicBezTo>
                          <a:pt x="91408" y="24602"/>
                          <a:pt x="91327" y="24738"/>
                          <a:pt x="91191" y="24846"/>
                        </a:cubicBezTo>
                        <a:cubicBezTo>
                          <a:pt x="91055" y="24955"/>
                          <a:pt x="90893" y="25036"/>
                          <a:pt x="90730" y="25063"/>
                        </a:cubicBezTo>
                        <a:lnTo>
                          <a:pt x="90052" y="25280"/>
                        </a:lnTo>
                        <a:cubicBezTo>
                          <a:pt x="90106" y="24765"/>
                          <a:pt x="90133" y="24222"/>
                          <a:pt x="90160" y="23707"/>
                        </a:cubicBezTo>
                        <a:lnTo>
                          <a:pt x="90242" y="21998"/>
                        </a:lnTo>
                        <a:cubicBezTo>
                          <a:pt x="90296" y="20859"/>
                          <a:pt x="90377" y="19747"/>
                          <a:pt x="90432" y="18608"/>
                        </a:cubicBezTo>
                        <a:cubicBezTo>
                          <a:pt x="90432" y="18282"/>
                          <a:pt x="90459" y="17984"/>
                          <a:pt x="90459" y="17685"/>
                        </a:cubicBezTo>
                        <a:cubicBezTo>
                          <a:pt x="90486" y="17360"/>
                          <a:pt x="90486" y="17034"/>
                          <a:pt x="90459" y="16709"/>
                        </a:cubicBezTo>
                        <a:cubicBezTo>
                          <a:pt x="90459" y="16668"/>
                          <a:pt x="90438" y="16648"/>
                          <a:pt x="90415" y="16648"/>
                        </a:cubicBezTo>
                        <a:cubicBezTo>
                          <a:pt x="90391" y="16648"/>
                          <a:pt x="90364" y="16668"/>
                          <a:pt x="90350" y="16709"/>
                        </a:cubicBezTo>
                        <a:cubicBezTo>
                          <a:pt x="90323" y="16980"/>
                          <a:pt x="90269" y="17251"/>
                          <a:pt x="90269" y="17523"/>
                        </a:cubicBezTo>
                        <a:lnTo>
                          <a:pt x="90215" y="18391"/>
                        </a:lnTo>
                        <a:cubicBezTo>
                          <a:pt x="90188" y="18960"/>
                          <a:pt x="90160" y="19530"/>
                          <a:pt x="90133" y="20099"/>
                        </a:cubicBezTo>
                        <a:cubicBezTo>
                          <a:pt x="90079" y="21239"/>
                          <a:pt x="90025" y="22351"/>
                          <a:pt x="89971" y="23490"/>
                        </a:cubicBezTo>
                        <a:cubicBezTo>
                          <a:pt x="89971" y="23815"/>
                          <a:pt x="89943" y="24114"/>
                          <a:pt x="89916" y="24439"/>
                        </a:cubicBezTo>
                        <a:cubicBezTo>
                          <a:pt x="89889" y="24765"/>
                          <a:pt x="89889" y="25063"/>
                          <a:pt x="89889" y="25361"/>
                        </a:cubicBezTo>
                        <a:lnTo>
                          <a:pt x="89564" y="25470"/>
                        </a:lnTo>
                        <a:lnTo>
                          <a:pt x="89048" y="25660"/>
                        </a:lnTo>
                        <a:lnTo>
                          <a:pt x="89048" y="23870"/>
                        </a:lnTo>
                        <a:cubicBezTo>
                          <a:pt x="89048" y="23463"/>
                          <a:pt x="89048" y="23056"/>
                          <a:pt x="89021" y="22622"/>
                        </a:cubicBezTo>
                        <a:cubicBezTo>
                          <a:pt x="89008" y="22581"/>
                          <a:pt x="88967" y="22561"/>
                          <a:pt x="88930" y="22561"/>
                        </a:cubicBezTo>
                        <a:cubicBezTo>
                          <a:pt x="88892" y="22561"/>
                          <a:pt x="88858" y="22581"/>
                          <a:pt x="88858" y="22622"/>
                        </a:cubicBezTo>
                        <a:cubicBezTo>
                          <a:pt x="88804" y="23354"/>
                          <a:pt x="88831" y="24087"/>
                          <a:pt x="88831" y="24792"/>
                        </a:cubicBezTo>
                        <a:lnTo>
                          <a:pt x="88831" y="26419"/>
                        </a:lnTo>
                        <a:cubicBezTo>
                          <a:pt x="88831" y="26555"/>
                          <a:pt x="88858" y="26718"/>
                          <a:pt x="88750" y="26799"/>
                        </a:cubicBezTo>
                        <a:cubicBezTo>
                          <a:pt x="88696" y="26853"/>
                          <a:pt x="88641" y="26880"/>
                          <a:pt x="88587" y="26880"/>
                        </a:cubicBezTo>
                        <a:cubicBezTo>
                          <a:pt x="88533" y="26908"/>
                          <a:pt x="88452" y="26935"/>
                          <a:pt x="88397" y="26989"/>
                        </a:cubicBezTo>
                        <a:cubicBezTo>
                          <a:pt x="88289" y="27070"/>
                          <a:pt x="88207" y="27206"/>
                          <a:pt x="88153" y="27314"/>
                        </a:cubicBezTo>
                        <a:cubicBezTo>
                          <a:pt x="88018" y="27613"/>
                          <a:pt x="87909" y="27938"/>
                          <a:pt x="87801" y="28264"/>
                        </a:cubicBezTo>
                        <a:cubicBezTo>
                          <a:pt x="87665" y="28562"/>
                          <a:pt x="87557" y="28888"/>
                          <a:pt x="87421" y="29186"/>
                        </a:cubicBezTo>
                        <a:cubicBezTo>
                          <a:pt x="87312" y="29430"/>
                          <a:pt x="87095" y="29620"/>
                          <a:pt x="86851" y="29701"/>
                        </a:cubicBezTo>
                        <a:cubicBezTo>
                          <a:pt x="86607" y="29756"/>
                          <a:pt x="86336" y="29810"/>
                          <a:pt x="86065" y="29810"/>
                        </a:cubicBezTo>
                        <a:cubicBezTo>
                          <a:pt x="86119" y="29647"/>
                          <a:pt x="86200" y="29457"/>
                          <a:pt x="86255" y="29267"/>
                        </a:cubicBezTo>
                        <a:cubicBezTo>
                          <a:pt x="86255" y="29159"/>
                          <a:pt x="86282" y="29050"/>
                          <a:pt x="86309" y="28942"/>
                        </a:cubicBezTo>
                        <a:cubicBezTo>
                          <a:pt x="86336" y="28833"/>
                          <a:pt x="86363" y="28698"/>
                          <a:pt x="86309" y="28643"/>
                        </a:cubicBezTo>
                        <a:cubicBezTo>
                          <a:pt x="86295" y="28630"/>
                          <a:pt x="86282" y="28623"/>
                          <a:pt x="86272" y="28623"/>
                        </a:cubicBezTo>
                        <a:cubicBezTo>
                          <a:pt x="86261" y="28623"/>
                          <a:pt x="86255" y="28630"/>
                          <a:pt x="86255" y="28643"/>
                        </a:cubicBezTo>
                        <a:cubicBezTo>
                          <a:pt x="86173" y="28671"/>
                          <a:pt x="86173" y="28833"/>
                          <a:pt x="86146" y="28915"/>
                        </a:cubicBezTo>
                        <a:cubicBezTo>
                          <a:pt x="86146" y="28969"/>
                          <a:pt x="86119" y="29105"/>
                          <a:pt x="86092" y="29213"/>
                        </a:cubicBezTo>
                        <a:cubicBezTo>
                          <a:pt x="86038" y="29430"/>
                          <a:pt x="85983" y="29647"/>
                          <a:pt x="85929" y="29837"/>
                        </a:cubicBezTo>
                        <a:cubicBezTo>
                          <a:pt x="85793" y="29864"/>
                          <a:pt x="85658" y="29891"/>
                          <a:pt x="85522" y="29973"/>
                        </a:cubicBezTo>
                        <a:cubicBezTo>
                          <a:pt x="85739" y="29159"/>
                          <a:pt x="85848" y="28318"/>
                          <a:pt x="85902" y="27504"/>
                        </a:cubicBezTo>
                        <a:lnTo>
                          <a:pt x="85902" y="26935"/>
                        </a:lnTo>
                        <a:cubicBezTo>
                          <a:pt x="85888" y="26867"/>
                          <a:pt x="85834" y="26833"/>
                          <a:pt x="85780" y="26833"/>
                        </a:cubicBezTo>
                        <a:cubicBezTo>
                          <a:pt x="85726" y="26833"/>
                          <a:pt x="85671" y="26867"/>
                          <a:pt x="85658" y="26935"/>
                        </a:cubicBezTo>
                        <a:cubicBezTo>
                          <a:pt x="85631" y="28454"/>
                          <a:pt x="85387" y="29973"/>
                          <a:pt x="84898" y="31437"/>
                        </a:cubicBezTo>
                        <a:cubicBezTo>
                          <a:pt x="84709" y="32142"/>
                          <a:pt x="84492" y="32848"/>
                          <a:pt x="84247" y="33526"/>
                        </a:cubicBezTo>
                        <a:cubicBezTo>
                          <a:pt x="84112" y="33960"/>
                          <a:pt x="83949" y="34339"/>
                          <a:pt x="83732" y="34719"/>
                        </a:cubicBezTo>
                        <a:cubicBezTo>
                          <a:pt x="83786" y="33797"/>
                          <a:pt x="83813" y="32875"/>
                          <a:pt x="83841" y="31953"/>
                        </a:cubicBezTo>
                        <a:cubicBezTo>
                          <a:pt x="83841" y="30949"/>
                          <a:pt x="83813" y="29945"/>
                          <a:pt x="83813" y="28942"/>
                        </a:cubicBezTo>
                        <a:cubicBezTo>
                          <a:pt x="83813" y="28671"/>
                          <a:pt x="83786" y="28399"/>
                          <a:pt x="83786" y="28128"/>
                        </a:cubicBezTo>
                        <a:cubicBezTo>
                          <a:pt x="83759" y="27830"/>
                          <a:pt x="83732" y="27558"/>
                          <a:pt x="83705" y="27260"/>
                        </a:cubicBezTo>
                        <a:cubicBezTo>
                          <a:pt x="83705" y="27237"/>
                          <a:pt x="83686" y="27229"/>
                          <a:pt x="83663" y="27229"/>
                        </a:cubicBezTo>
                        <a:cubicBezTo>
                          <a:pt x="83633" y="27229"/>
                          <a:pt x="83596" y="27244"/>
                          <a:pt x="83596" y="27260"/>
                        </a:cubicBezTo>
                        <a:cubicBezTo>
                          <a:pt x="83542" y="27775"/>
                          <a:pt x="83542" y="28264"/>
                          <a:pt x="83596" y="28779"/>
                        </a:cubicBezTo>
                        <a:cubicBezTo>
                          <a:pt x="83596" y="29267"/>
                          <a:pt x="83596" y="29756"/>
                          <a:pt x="83624" y="30271"/>
                        </a:cubicBezTo>
                        <a:lnTo>
                          <a:pt x="83624" y="33254"/>
                        </a:lnTo>
                        <a:cubicBezTo>
                          <a:pt x="83624" y="33824"/>
                          <a:pt x="83596" y="34367"/>
                          <a:pt x="83569" y="34936"/>
                        </a:cubicBezTo>
                        <a:cubicBezTo>
                          <a:pt x="83569" y="34963"/>
                          <a:pt x="83569" y="34963"/>
                          <a:pt x="83569" y="34990"/>
                        </a:cubicBezTo>
                        <a:cubicBezTo>
                          <a:pt x="83488" y="35099"/>
                          <a:pt x="83407" y="35235"/>
                          <a:pt x="83325" y="35370"/>
                        </a:cubicBezTo>
                        <a:cubicBezTo>
                          <a:pt x="82945" y="35858"/>
                          <a:pt x="82457" y="36265"/>
                          <a:pt x="81860" y="36509"/>
                        </a:cubicBezTo>
                        <a:cubicBezTo>
                          <a:pt x="81596" y="36623"/>
                          <a:pt x="81305" y="36670"/>
                          <a:pt x="81015" y="36670"/>
                        </a:cubicBezTo>
                        <a:cubicBezTo>
                          <a:pt x="80889" y="36670"/>
                          <a:pt x="80763" y="36661"/>
                          <a:pt x="80640" y="36645"/>
                        </a:cubicBezTo>
                        <a:cubicBezTo>
                          <a:pt x="80667" y="36645"/>
                          <a:pt x="80667" y="36618"/>
                          <a:pt x="80667" y="36591"/>
                        </a:cubicBezTo>
                        <a:cubicBezTo>
                          <a:pt x="80667" y="36319"/>
                          <a:pt x="80667" y="36048"/>
                          <a:pt x="80640" y="35750"/>
                        </a:cubicBezTo>
                        <a:cubicBezTo>
                          <a:pt x="80640" y="35479"/>
                          <a:pt x="80613" y="35207"/>
                          <a:pt x="80586" y="34936"/>
                        </a:cubicBezTo>
                        <a:cubicBezTo>
                          <a:pt x="80559" y="34367"/>
                          <a:pt x="80531" y="33824"/>
                          <a:pt x="80504" y="33254"/>
                        </a:cubicBezTo>
                        <a:cubicBezTo>
                          <a:pt x="80504" y="33119"/>
                          <a:pt x="80504" y="32956"/>
                          <a:pt x="80477" y="32793"/>
                        </a:cubicBezTo>
                        <a:cubicBezTo>
                          <a:pt x="80450" y="32631"/>
                          <a:pt x="80450" y="32495"/>
                          <a:pt x="80423" y="32332"/>
                        </a:cubicBezTo>
                        <a:cubicBezTo>
                          <a:pt x="80423" y="32305"/>
                          <a:pt x="80396" y="32292"/>
                          <a:pt x="80369" y="32292"/>
                        </a:cubicBezTo>
                        <a:cubicBezTo>
                          <a:pt x="80342" y="32292"/>
                          <a:pt x="80314" y="32305"/>
                          <a:pt x="80314" y="32332"/>
                        </a:cubicBezTo>
                        <a:cubicBezTo>
                          <a:pt x="80314" y="32468"/>
                          <a:pt x="80314" y="32604"/>
                          <a:pt x="80342" y="32739"/>
                        </a:cubicBezTo>
                        <a:lnTo>
                          <a:pt x="80342" y="33146"/>
                        </a:lnTo>
                        <a:cubicBezTo>
                          <a:pt x="80342" y="33417"/>
                          <a:pt x="80342" y="33716"/>
                          <a:pt x="80369" y="33987"/>
                        </a:cubicBezTo>
                        <a:cubicBezTo>
                          <a:pt x="80396" y="34556"/>
                          <a:pt x="80423" y="35099"/>
                          <a:pt x="80450" y="35669"/>
                        </a:cubicBezTo>
                        <a:cubicBezTo>
                          <a:pt x="80450" y="35831"/>
                          <a:pt x="80477" y="35967"/>
                          <a:pt x="80504" y="36130"/>
                        </a:cubicBezTo>
                        <a:cubicBezTo>
                          <a:pt x="80504" y="36292"/>
                          <a:pt x="80531" y="36455"/>
                          <a:pt x="80559" y="36618"/>
                        </a:cubicBezTo>
                        <a:cubicBezTo>
                          <a:pt x="80369" y="36591"/>
                          <a:pt x="80206" y="36536"/>
                          <a:pt x="80043" y="36455"/>
                        </a:cubicBezTo>
                        <a:cubicBezTo>
                          <a:pt x="79745" y="36319"/>
                          <a:pt x="79474" y="36130"/>
                          <a:pt x="79229" y="35913"/>
                        </a:cubicBezTo>
                        <a:cubicBezTo>
                          <a:pt x="79056" y="35761"/>
                          <a:pt x="78866" y="35540"/>
                          <a:pt x="78630" y="35540"/>
                        </a:cubicBezTo>
                        <a:cubicBezTo>
                          <a:pt x="78571" y="35540"/>
                          <a:pt x="78508" y="35554"/>
                          <a:pt x="78443" y="35587"/>
                        </a:cubicBezTo>
                        <a:cubicBezTo>
                          <a:pt x="78117" y="35723"/>
                          <a:pt x="78036" y="36075"/>
                          <a:pt x="77928" y="36319"/>
                        </a:cubicBezTo>
                        <a:cubicBezTo>
                          <a:pt x="77765" y="36699"/>
                          <a:pt x="77575" y="37079"/>
                          <a:pt x="77439" y="37432"/>
                        </a:cubicBezTo>
                        <a:cubicBezTo>
                          <a:pt x="77358" y="37621"/>
                          <a:pt x="77277" y="37811"/>
                          <a:pt x="77195" y="37974"/>
                        </a:cubicBezTo>
                        <a:cubicBezTo>
                          <a:pt x="77141" y="38137"/>
                          <a:pt x="77060" y="38272"/>
                          <a:pt x="76978" y="38408"/>
                        </a:cubicBezTo>
                        <a:cubicBezTo>
                          <a:pt x="76870" y="38544"/>
                          <a:pt x="76761" y="38625"/>
                          <a:pt x="76598" y="38679"/>
                        </a:cubicBezTo>
                        <a:cubicBezTo>
                          <a:pt x="76463" y="38706"/>
                          <a:pt x="76327" y="38734"/>
                          <a:pt x="76164" y="38761"/>
                        </a:cubicBezTo>
                        <a:cubicBezTo>
                          <a:pt x="76192" y="38652"/>
                          <a:pt x="76219" y="38544"/>
                          <a:pt x="76219" y="38462"/>
                        </a:cubicBezTo>
                        <a:cubicBezTo>
                          <a:pt x="76219" y="38354"/>
                          <a:pt x="76219" y="38245"/>
                          <a:pt x="76246" y="38110"/>
                        </a:cubicBezTo>
                        <a:cubicBezTo>
                          <a:pt x="76246" y="37893"/>
                          <a:pt x="76273" y="37703"/>
                          <a:pt x="76273" y="37486"/>
                        </a:cubicBezTo>
                        <a:cubicBezTo>
                          <a:pt x="76300" y="37269"/>
                          <a:pt x="76300" y="37052"/>
                          <a:pt x="76300" y="36835"/>
                        </a:cubicBezTo>
                        <a:lnTo>
                          <a:pt x="76300" y="36536"/>
                        </a:lnTo>
                        <a:cubicBezTo>
                          <a:pt x="76327" y="36428"/>
                          <a:pt x="76300" y="36319"/>
                          <a:pt x="76273" y="36211"/>
                        </a:cubicBezTo>
                        <a:cubicBezTo>
                          <a:pt x="76273" y="36195"/>
                          <a:pt x="76255" y="36180"/>
                          <a:pt x="76234" y="36180"/>
                        </a:cubicBezTo>
                        <a:cubicBezTo>
                          <a:pt x="76219" y="36180"/>
                          <a:pt x="76203" y="36188"/>
                          <a:pt x="76192" y="36211"/>
                        </a:cubicBezTo>
                        <a:cubicBezTo>
                          <a:pt x="76164" y="36319"/>
                          <a:pt x="76137" y="36401"/>
                          <a:pt x="76137" y="36509"/>
                        </a:cubicBezTo>
                        <a:lnTo>
                          <a:pt x="76137" y="36835"/>
                        </a:lnTo>
                        <a:cubicBezTo>
                          <a:pt x="76137" y="37052"/>
                          <a:pt x="76110" y="37269"/>
                          <a:pt x="76110" y="37486"/>
                        </a:cubicBezTo>
                        <a:lnTo>
                          <a:pt x="76083" y="38137"/>
                        </a:lnTo>
                        <a:cubicBezTo>
                          <a:pt x="76083" y="38245"/>
                          <a:pt x="76083" y="38354"/>
                          <a:pt x="76056" y="38435"/>
                        </a:cubicBezTo>
                        <a:cubicBezTo>
                          <a:pt x="76056" y="38571"/>
                          <a:pt x="76056" y="38679"/>
                          <a:pt x="76056" y="38788"/>
                        </a:cubicBezTo>
                        <a:lnTo>
                          <a:pt x="75676" y="38842"/>
                        </a:lnTo>
                        <a:cubicBezTo>
                          <a:pt x="75676" y="38815"/>
                          <a:pt x="75676" y="38815"/>
                          <a:pt x="75676" y="38815"/>
                        </a:cubicBezTo>
                        <a:cubicBezTo>
                          <a:pt x="75730" y="38625"/>
                          <a:pt x="75758" y="38462"/>
                          <a:pt x="75785" y="38272"/>
                        </a:cubicBezTo>
                        <a:cubicBezTo>
                          <a:pt x="75785" y="38083"/>
                          <a:pt x="75812" y="37893"/>
                          <a:pt x="75839" y="37703"/>
                        </a:cubicBezTo>
                        <a:cubicBezTo>
                          <a:pt x="75893" y="37323"/>
                          <a:pt x="75920" y="36943"/>
                          <a:pt x="75947" y="36591"/>
                        </a:cubicBezTo>
                        <a:cubicBezTo>
                          <a:pt x="76002" y="35831"/>
                          <a:pt x="76056" y="35072"/>
                          <a:pt x="76056" y="34312"/>
                        </a:cubicBezTo>
                        <a:lnTo>
                          <a:pt x="76056" y="33716"/>
                        </a:lnTo>
                        <a:lnTo>
                          <a:pt x="76056" y="33363"/>
                        </a:lnTo>
                        <a:cubicBezTo>
                          <a:pt x="76056" y="33254"/>
                          <a:pt x="76056" y="33146"/>
                          <a:pt x="76056" y="33065"/>
                        </a:cubicBezTo>
                        <a:cubicBezTo>
                          <a:pt x="76042" y="33024"/>
                          <a:pt x="76009" y="33004"/>
                          <a:pt x="75978" y="33004"/>
                        </a:cubicBezTo>
                        <a:cubicBezTo>
                          <a:pt x="75947" y="33004"/>
                          <a:pt x="75920" y="33024"/>
                          <a:pt x="75920" y="33065"/>
                        </a:cubicBezTo>
                        <a:cubicBezTo>
                          <a:pt x="75893" y="33227"/>
                          <a:pt x="75866" y="33417"/>
                          <a:pt x="75866" y="33607"/>
                        </a:cubicBezTo>
                        <a:cubicBezTo>
                          <a:pt x="75866" y="33797"/>
                          <a:pt x="75866" y="33987"/>
                          <a:pt x="75866" y="34150"/>
                        </a:cubicBezTo>
                        <a:cubicBezTo>
                          <a:pt x="75866" y="34529"/>
                          <a:pt x="75839" y="34909"/>
                          <a:pt x="75812" y="35289"/>
                        </a:cubicBezTo>
                        <a:cubicBezTo>
                          <a:pt x="75758" y="36021"/>
                          <a:pt x="75703" y="36781"/>
                          <a:pt x="75649" y="37513"/>
                        </a:cubicBezTo>
                        <a:lnTo>
                          <a:pt x="75595" y="38137"/>
                        </a:lnTo>
                        <a:cubicBezTo>
                          <a:pt x="75541" y="38354"/>
                          <a:pt x="75541" y="38571"/>
                          <a:pt x="75541" y="38788"/>
                        </a:cubicBezTo>
                        <a:cubicBezTo>
                          <a:pt x="75541" y="38788"/>
                          <a:pt x="75541" y="38815"/>
                          <a:pt x="75568" y="38842"/>
                        </a:cubicBezTo>
                        <a:cubicBezTo>
                          <a:pt x="74944" y="38896"/>
                          <a:pt x="74320" y="38978"/>
                          <a:pt x="73723" y="39059"/>
                        </a:cubicBezTo>
                        <a:lnTo>
                          <a:pt x="73371" y="39113"/>
                        </a:lnTo>
                        <a:cubicBezTo>
                          <a:pt x="73778" y="37432"/>
                          <a:pt x="74103" y="35723"/>
                          <a:pt x="74320" y="34014"/>
                        </a:cubicBezTo>
                        <a:cubicBezTo>
                          <a:pt x="74347" y="33716"/>
                          <a:pt x="74401" y="33444"/>
                          <a:pt x="74401" y="33146"/>
                        </a:cubicBezTo>
                        <a:cubicBezTo>
                          <a:pt x="74401" y="33085"/>
                          <a:pt x="74350" y="33050"/>
                          <a:pt x="74300" y="33050"/>
                        </a:cubicBezTo>
                        <a:cubicBezTo>
                          <a:pt x="74261" y="33050"/>
                          <a:pt x="74223" y="33071"/>
                          <a:pt x="74212" y="33119"/>
                        </a:cubicBezTo>
                        <a:cubicBezTo>
                          <a:pt x="74130" y="33716"/>
                          <a:pt x="74076" y="34285"/>
                          <a:pt x="73967" y="34882"/>
                        </a:cubicBezTo>
                        <a:cubicBezTo>
                          <a:pt x="73886" y="35479"/>
                          <a:pt x="73805" y="36048"/>
                          <a:pt x="73696" y="36645"/>
                        </a:cubicBezTo>
                        <a:cubicBezTo>
                          <a:pt x="73506" y="37486"/>
                          <a:pt x="73344" y="38327"/>
                          <a:pt x="73099" y="39167"/>
                        </a:cubicBezTo>
                        <a:cubicBezTo>
                          <a:pt x="73099" y="39195"/>
                          <a:pt x="73072" y="39222"/>
                          <a:pt x="73099" y="39249"/>
                        </a:cubicBezTo>
                        <a:cubicBezTo>
                          <a:pt x="73018" y="39520"/>
                          <a:pt x="72937" y="39791"/>
                          <a:pt x="72855" y="40063"/>
                        </a:cubicBezTo>
                        <a:cubicBezTo>
                          <a:pt x="72693" y="40632"/>
                          <a:pt x="72530" y="41202"/>
                          <a:pt x="72340" y="41744"/>
                        </a:cubicBezTo>
                        <a:cubicBezTo>
                          <a:pt x="72204" y="42205"/>
                          <a:pt x="72015" y="42639"/>
                          <a:pt x="71825" y="43073"/>
                        </a:cubicBezTo>
                        <a:cubicBezTo>
                          <a:pt x="71635" y="43480"/>
                          <a:pt x="71391" y="43833"/>
                          <a:pt x="71065" y="44158"/>
                        </a:cubicBezTo>
                        <a:cubicBezTo>
                          <a:pt x="70767" y="44457"/>
                          <a:pt x="70387" y="44674"/>
                          <a:pt x="69953" y="44755"/>
                        </a:cubicBezTo>
                        <a:cubicBezTo>
                          <a:pt x="69596" y="44822"/>
                          <a:pt x="69221" y="44871"/>
                          <a:pt x="68842" y="44871"/>
                        </a:cubicBezTo>
                        <a:cubicBezTo>
                          <a:pt x="68760" y="44871"/>
                          <a:pt x="68679" y="44868"/>
                          <a:pt x="68597" y="44863"/>
                        </a:cubicBezTo>
                        <a:cubicBezTo>
                          <a:pt x="68651" y="44646"/>
                          <a:pt x="68678" y="44402"/>
                          <a:pt x="68705" y="44185"/>
                        </a:cubicBezTo>
                        <a:cubicBezTo>
                          <a:pt x="68760" y="43941"/>
                          <a:pt x="68787" y="43697"/>
                          <a:pt x="68814" y="43426"/>
                        </a:cubicBezTo>
                        <a:lnTo>
                          <a:pt x="69031" y="41961"/>
                        </a:lnTo>
                        <a:cubicBezTo>
                          <a:pt x="69167" y="40985"/>
                          <a:pt x="69302" y="39981"/>
                          <a:pt x="69438" y="39005"/>
                        </a:cubicBezTo>
                        <a:cubicBezTo>
                          <a:pt x="69465" y="38734"/>
                          <a:pt x="69492" y="38435"/>
                          <a:pt x="69546" y="38164"/>
                        </a:cubicBezTo>
                        <a:cubicBezTo>
                          <a:pt x="69573" y="37866"/>
                          <a:pt x="69601" y="37594"/>
                          <a:pt x="69628" y="37323"/>
                        </a:cubicBezTo>
                        <a:cubicBezTo>
                          <a:pt x="69628" y="37282"/>
                          <a:pt x="69601" y="37262"/>
                          <a:pt x="69573" y="37262"/>
                        </a:cubicBezTo>
                        <a:cubicBezTo>
                          <a:pt x="69546" y="37262"/>
                          <a:pt x="69519" y="37282"/>
                          <a:pt x="69519" y="37323"/>
                        </a:cubicBezTo>
                        <a:cubicBezTo>
                          <a:pt x="69465" y="37567"/>
                          <a:pt x="69411" y="37811"/>
                          <a:pt x="69384" y="38055"/>
                        </a:cubicBezTo>
                        <a:lnTo>
                          <a:pt x="69275" y="38788"/>
                        </a:lnTo>
                        <a:cubicBezTo>
                          <a:pt x="69221" y="39303"/>
                          <a:pt x="69167" y="39791"/>
                          <a:pt x="69085" y="40280"/>
                        </a:cubicBezTo>
                        <a:cubicBezTo>
                          <a:pt x="68950" y="41256"/>
                          <a:pt x="68814" y="42260"/>
                          <a:pt x="68678" y="43236"/>
                        </a:cubicBezTo>
                        <a:lnTo>
                          <a:pt x="68543" y="44077"/>
                        </a:lnTo>
                        <a:cubicBezTo>
                          <a:pt x="68488" y="44348"/>
                          <a:pt x="68461" y="44619"/>
                          <a:pt x="68461" y="44863"/>
                        </a:cubicBezTo>
                        <a:cubicBezTo>
                          <a:pt x="68190" y="44863"/>
                          <a:pt x="67946" y="44863"/>
                          <a:pt x="67702" y="44891"/>
                        </a:cubicBezTo>
                        <a:cubicBezTo>
                          <a:pt x="67702" y="44863"/>
                          <a:pt x="67729" y="44836"/>
                          <a:pt x="67729" y="44782"/>
                        </a:cubicBezTo>
                        <a:cubicBezTo>
                          <a:pt x="67756" y="44755"/>
                          <a:pt x="67756" y="44701"/>
                          <a:pt x="67756" y="44646"/>
                        </a:cubicBezTo>
                        <a:cubicBezTo>
                          <a:pt x="67783" y="44538"/>
                          <a:pt x="67810" y="44430"/>
                          <a:pt x="67810" y="44321"/>
                        </a:cubicBezTo>
                        <a:cubicBezTo>
                          <a:pt x="67837" y="44104"/>
                          <a:pt x="67865" y="43887"/>
                          <a:pt x="67892" y="43670"/>
                        </a:cubicBezTo>
                        <a:cubicBezTo>
                          <a:pt x="67919" y="43453"/>
                          <a:pt x="67946" y="43263"/>
                          <a:pt x="67973" y="43046"/>
                        </a:cubicBezTo>
                        <a:cubicBezTo>
                          <a:pt x="67973" y="42938"/>
                          <a:pt x="68000" y="42829"/>
                          <a:pt x="68027" y="42721"/>
                        </a:cubicBezTo>
                        <a:cubicBezTo>
                          <a:pt x="68054" y="42612"/>
                          <a:pt x="68054" y="42477"/>
                          <a:pt x="68027" y="42368"/>
                        </a:cubicBezTo>
                        <a:cubicBezTo>
                          <a:pt x="68014" y="42341"/>
                          <a:pt x="67987" y="42327"/>
                          <a:pt x="67960" y="42327"/>
                        </a:cubicBezTo>
                        <a:cubicBezTo>
                          <a:pt x="67932" y="42327"/>
                          <a:pt x="67905" y="42341"/>
                          <a:pt x="67892" y="42368"/>
                        </a:cubicBezTo>
                        <a:cubicBezTo>
                          <a:pt x="67837" y="42477"/>
                          <a:pt x="67837" y="42585"/>
                          <a:pt x="67837" y="42721"/>
                        </a:cubicBezTo>
                        <a:cubicBezTo>
                          <a:pt x="67837" y="42829"/>
                          <a:pt x="67810" y="42938"/>
                          <a:pt x="67783" y="43046"/>
                        </a:cubicBezTo>
                        <a:lnTo>
                          <a:pt x="67702" y="43724"/>
                        </a:lnTo>
                        <a:lnTo>
                          <a:pt x="67620" y="44402"/>
                        </a:lnTo>
                        <a:cubicBezTo>
                          <a:pt x="67620" y="44511"/>
                          <a:pt x="67593" y="44619"/>
                          <a:pt x="67593" y="44728"/>
                        </a:cubicBezTo>
                        <a:cubicBezTo>
                          <a:pt x="67566" y="44782"/>
                          <a:pt x="67566" y="44836"/>
                          <a:pt x="67593" y="44891"/>
                        </a:cubicBezTo>
                        <a:cubicBezTo>
                          <a:pt x="67593" y="44918"/>
                          <a:pt x="67593" y="44918"/>
                          <a:pt x="67620" y="44918"/>
                        </a:cubicBezTo>
                        <a:lnTo>
                          <a:pt x="67458" y="44945"/>
                        </a:lnTo>
                        <a:cubicBezTo>
                          <a:pt x="67349" y="44945"/>
                          <a:pt x="67268" y="44972"/>
                          <a:pt x="67186" y="44999"/>
                        </a:cubicBezTo>
                        <a:cubicBezTo>
                          <a:pt x="67241" y="44701"/>
                          <a:pt x="67295" y="44402"/>
                          <a:pt x="67322" y="44104"/>
                        </a:cubicBezTo>
                        <a:cubicBezTo>
                          <a:pt x="67376" y="43806"/>
                          <a:pt x="67431" y="43399"/>
                          <a:pt x="67458" y="43046"/>
                        </a:cubicBezTo>
                        <a:cubicBezTo>
                          <a:pt x="67539" y="42341"/>
                          <a:pt x="67620" y="41636"/>
                          <a:pt x="67702" y="40903"/>
                        </a:cubicBezTo>
                        <a:lnTo>
                          <a:pt x="67756" y="40334"/>
                        </a:lnTo>
                        <a:lnTo>
                          <a:pt x="67756" y="40008"/>
                        </a:lnTo>
                        <a:cubicBezTo>
                          <a:pt x="67756" y="39900"/>
                          <a:pt x="67756" y="39818"/>
                          <a:pt x="67756" y="39710"/>
                        </a:cubicBezTo>
                        <a:cubicBezTo>
                          <a:pt x="67756" y="39673"/>
                          <a:pt x="67728" y="39659"/>
                          <a:pt x="67696" y="39659"/>
                        </a:cubicBezTo>
                        <a:cubicBezTo>
                          <a:pt x="67656" y="39659"/>
                          <a:pt x="67608" y="39680"/>
                          <a:pt x="67593" y="39710"/>
                        </a:cubicBezTo>
                        <a:cubicBezTo>
                          <a:pt x="67593" y="39791"/>
                          <a:pt x="67566" y="39873"/>
                          <a:pt x="67566" y="39981"/>
                        </a:cubicBezTo>
                        <a:lnTo>
                          <a:pt x="67539" y="40225"/>
                        </a:lnTo>
                        <a:cubicBezTo>
                          <a:pt x="67512" y="40415"/>
                          <a:pt x="67512" y="40578"/>
                          <a:pt x="67485" y="40768"/>
                        </a:cubicBezTo>
                        <a:cubicBezTo>
                          <a:pt x="67458" y="41093"/>
                          <a:pt x="67403" y="41473"/>
                          <a:pt x="67376" y="41826"/>
                        </a:cubicBezTo>
                        <a:cubicBezTo>
                          <a:pt x="67295" y="42531"/>
                          <a:pt x="67214" y="43236"/>
                          <a:pt x="67132" y="43941"/>
                        </a:cubicBezTo>
                        <a:cubicBezTo>
                          <a:pt x="67078" y="44321"/>
                          <a:pt x="67024" y="44674"/>
                          <a:pt x="66969" y="45053"/>
                        </a:cubicBezTo>
                        <a:cubicBezTo>
                          <a:pt x="66780" y="45108"/>
                          <a:pt x="66563" y="45216"/>
                          <a:pt x="66400" y="45379"/>
                        </a:cubicBezTo>
                        <a:cubicBezTo>
                          <a:pt x="66047" y="45704"/>
                          <a:pt x="65803" y="46138"/>
                          <a:pt x="65722" y="46599"/>
                        </a:cubicBezTo>
                        <a:cubicBezTo>
                          <a:pt x="65396" y="47739"/>
                          <a:pt x="65044" y="48851"/>
                          <a:pt x="64637" y="49963"/>
                        </a:cubicBezTo>
                        <a:cubicBezTo>
                          <a:pt x="64447" y="50532"/>
                          <a:pt x="64230" y="51102"/>
                          <a:pt x="64013" y="51644"/>
                        </a:cubicBezTo>
                        <a:cubicBezTo>
                          <a:pt x="63823" y="52133"/>
                          <a:pt x="63660" y="52702"/>
                          <a:pt x="63281" y="53082"/>
                        </a:cubicBezTo>
                        <a:cubicBezTo>
                          <a:pt x="62901" y="53462"/>
                          <a:pt x="62386" y="53543"/>
                          <a:pt x="61897" y="53652"/>
                        </a:cubicBezTo>
                        <a:lnTo>
                          <a:pt x="60324" y="53977"/>
                        </a:lnTo>
                        <a:lnTo>
                          <a:pt x="60324" y="53597"/>
                        </a:lnTo>
                        <a:lnTo>
                          <a:pt x="60324" y="53001"/>
                        </a:lnTo>
                        <a:lnTo>
                          <a:pt x="60324" y="52431"/>
                        </a:lnTo>
                        <a:lnTo>
                          <a:pt x="60324" y="52133"/>
                        </a:lnTo>
                        <a:cubicBezTo>
                          <a:pt x="60324" y="52024"/>
                          <a:pt x="60324" y="51916"/>
                          <a:pt x="60243" y="51889"/>
                        </a:cubicBezTo>
                        <a:cubicBezTo>
                          <a:pt x="60229" y="51875"/>
                          <a:pt x="60216" y="51868"/>
                          <a:pt x="60205" y="51868"/>
                        </a:cubicBezTo>
                        <a:cubicBezTo>
                          <a:pt x="60195" y="51868"/>
                          <a:pt x="60189" y="51875"/>
                          <a:pt x="60189" y="51889"/>
                        </a:cubicBezTo>
                        <a:cubicBezTo>
                          <a:pt x="60107" y="51916"/>
                          <a:pt x="60107" y="52024"/>
                          <a:pt x="60107" y="52106"/>
                        </a:cubicBezTo>
                        <a:cubicBezTo>
                          <a:pt x="60107" y="52187"/>
                          <a:pt x="60107" y="52295"/>
                          <a:pt x="60107" y="52404"/>
                        </a:cubicBezTo>
                        <a:lnTo>
                          <a:pt x="60107" y="53001"/>
                        </a:lnTo>
                        <a:lnTo>
                          <a:pt x="60107" y="53570"/>
                        </a:lnTo>
                        <a:cubicBezTo>
                          <a:pt x="60107" y="53733"/>
                          <a:pt x="60107" y="53869"/>
                          <a:pt x="60134" y="54031"/>
                        </a:cubicBezTo>
                        <a:lnTo>
                          <a:pt x="60080" y="54031"/>
                        </a:lnTo>
                        <a:lnTo>
                          <a:pt x="59782" y="54086"/>
                        </a:lnTo>
                        <a:cubicBezTo>
                          <a:pt x="59836" y="53489"/>
                          <a:pt x="59836" y="52892"/>
                          <a:pt x="59863" y="52295"/>
                        </a:cubicBezTo>
                        <a:cubicBezTo>
                          <a:pt x="59863" y="51726"/>
                          <a:pt x="59890" y="51075"/>
                          <a:pt x="59890" y="50451"/>
                        </a:cubicBezTo>
                        <a:cubicBezTo>
                          <a:pt x="59944" y="49203"/>
                          <a:pt x="59972" y="47956"/>
                          <a:pt x="59999" y="46708"/>
                        </a:cubicBezTo>
                        <a:cubicBezTo>
                          <a:pt x="59999" y="46382"/>
                          <a:pt x="60026" y="46030"/>
                          <a:pt x="60026" y="45704"/>
                        </a:cubicBezTo>
                        <a:cubicBezTo>
                          <a:pt x="60053" y="45325"/>
                          <a:pt x="60053" y="44972"/>
                          <a:pt x="60026" y="44619"/>
                        </a:cubicBezTo>
                        <a:cubicBezTo>
                          <a:pt x="60026" y="44590"/>
                          <a:pt x="59985" y="44568"/>
                          <a:pt x="59948" y="44568"/>
                        </a:cubicBezTo>
                        <a:cubicBezTo>
                          <a:pt x="59918" y="44568"/>
                          <a:pt x="59890" y="44583"/>
                          <a:pt x="59890" y="44619"/>
                        </a:cubicBezTo>
                        <a:cubicBezTo>
                          <a:pt x="59836" y="44945"/>
                          <a:pt x="59836" y="45243"/>
                          <a:pt x="59836" y="45569"/>
                        </a:cubicBezTo>
                        <a:cubicBezTo>
                          <a:pt x="59836" y="45867"/>
                          <a:pt x="59809" y="46165"/>
                          <a:pt x="59809" y="46491"/>
                        </a:cubicBezTo>
                        <a:lnTo>
                          <a:pt x="59755" y="48362"/>
                        </a:lnTo>
                        <a:lnTo>
                          <a:pt x="59673" y="52078"/>
                        </a:lnTo>
                        <a:cubicBezTo>
                          <a:pt x="59646" y="52757"/>
                          <a:pt x="59619" y="53462"/>
                          <a:pt x="59646" y="54140"/>
                        </a:cubicBezTo>
                        <a:lnTo>
                          <a:pt x="56961" y="54737"/>
                        </a:lnTo>
                        <a:cubicBezTo>
                          <a:pt x="56934" y="54167"/>
                          <a:pt x="56907" y="53570"/>
                          <a:pt x="56879" y="53001"/>
                        </a:cubicBezTo>
                        <a:cubicBezTo>
                          <a:pt x="56879" y="52404"/>
                          <a:pt x="56852" y="51807"/>
                          <a:pt x="56825" y="51210"/>
                        </a:cubicBezTo>
                        <a:cubicBezTo>
                          <a:pt x="56825" y="51170"/>
                          <a:pt x="56798" y="51149"/>
                          <a:pt x="56771" y="51149"/>
                        </a:cubicBezTo>
                        <a:cubicBezTo>
                          <a:pt x="56744" y="51149"/>
                          <a:pt x="56717" y="51170"/>
                          <a:pt x="56717" y="51210"/>
                        </a:cubicBezTo>
                        <a:cubicBezTo>
                          <a:pt x="56690" y="51807"/>
                          <a:pt x="56690" y="52404"/>
                          <a:pt x="56717" y="53001"/>
                        </a:cubicBezTo>
                        <a:cubicBezTo>
                          <a:pt x="56744" y="53597"/>
                          <a:pt x="56744" y="54194"/>
                          <a:pt x="56798" y="54764"/>
                        </a:cubicBezTo>
                        <a:lnTo>
                          <a:pt x="56554" y="54764"/>
                        </a:lnTo>
                        <a:cubicBezTo>
                          <a:pt x="56581" y="54709"/>
                          <a:pt x="56581" y="54655"/>
                          <a:pt x="56554" y="54628"/>
                        </a:cubicBezTo>
                        <a:cubicBezTo>
                          <a:pt x="56554" y="54492"/>
                          <a:pt x="56581" y="54357"/>
                          <a:pt x="56581" y="54221"/>
                        </a:cubicBezTo>
                        <a:cubicBezTo>
                          <a:pt x="56581" y="53977"/>
                          <a:pt x="56608" y="53706"/>
                          <a:pt x="56608" y="53435"/>
                        </a:cubicBezTo>
                        <a:cubicBezTo>
                          <a:pt x="56635" y="52919"/>
                          <a:pt x="56635" y="52377"/>
                          <a:pt x="56662" y="51861"/>
                        </a:cubicBezTo>
                        <a:cubicBezTo>
                          <a:pt x="56662" y="51563"/>
                          <a:pt x="56662" y="51265"/>
                          <a:pt x="56662" y="50939"/>
                        </a:cubicBezTo>
                        <a:cubicBezTo>
                          <a:pt x="56649" y="50899"/>
                          <a:pt x="56608" y="50878"/>
                          <a:pt x="56571" y="50878"/>
                        </a:cubicBezTo>
                        <a:cubicBezTo>
                          <a:pt x="56534" y="50878"/>
                          <a:pt x="56500" y="50899"/>
                          <a:pt x="56500" y="50939"/>
                        </a:cubicBezTo>
                        <a:cubicBezTo>
                          <a:pt x="56473" y="51210"/>
                          <a:pt x="56473" y="51482"/>
                          <a:pt x="56473" y="51753"/>
                        </a:cubicBezTo>
                        <a:cubicBezTo>
                          <a:pt x="56473" y="51997"/>
                          <a:pt x="56473" y="52268"/>
                          <a:pt x="56473" y="52540"/>
                        </a:cubicBezTo>
                        <a:cubicBezTo>
                          <a:pt x="56473" y="53055"/>
                          <a:pt x="56445" y="53597"/>
                          <a:pt x="56445" y="54113"/>
                        </a:cubicBezTo>
                        <a:lnTo>
                          <a:pt x="56445" y="54547"/>
                        </a:lnTo>
                        <a:cubicBezTo>
                          <a:pt x="56418" y="54628"/>
                          <a:pt x="56418" y="54709"/>
                          <a:pt x="56445" y="54791"/>
                        </a:cubicBezTo>
                        <a:lnTo>
                          <a:pt x="56120" y="54872"/>
                        </a:lnTo>
                        <a:cubicBezTo>
                          <a:pt x="56201" y="54574"/>
                          <a:pt x="56228" y="54303"/>
                          <a:pt x="56256" y="54031"/>
                        </a:cubicBezTo>
                        <a:cubicBezTo>
                          <a:pt x="56283" y="53706"/>
                          <a:pt x="56283" y="53353"/>
                          <a:pt x="56256" y="53028"/>
                        </a:cubicBezTo>
                        <a:cubicBezTo>
                          <a:pt x="56242" y="53001"/>
                          <a:pt x="56215" y="52987"/>
                          <a:pt x="56188" y="52987"/>
                        </a:cubicBezTo>
                        <a:cubicBezTo>
                          <a:pt x="56161" y="52987"/>
                          <a:pt x="56134" y="53001"/>
                          <a:pt x="56120" y="53028"/>
                        </a:cubicBezTo>
                        <a:cubicBezTo>
                          <a:pt x="56066" y="53353"/>
                          <a:pt x="56093" y="53679"/>
                          <a:pt x="56066" y="54004"/>
                        </a:cubicBezTo>
                        <a:cubicBezTo>
                          <a:pt x="56039" y="54330"/>
                          <a:pt x="56011" y="54601"/>
                          <a:pt x="55984" y="54899"/>
                        </a:cubicBezTo>
                        <a:lnTo>
                          <a:pt x="55930" y="54899"/>
                        </a:lnTo>
                        <a:cubicBezTo>
                          <a:pt x="56011" y="53841"/>
                          <a:pt x="56066" y="52811"/>
                          <a:pt x="56093" y="51753"/>
                        </a:cubicBezTo>
                        <a:cubicBezTo>
                          <a:pt x="56120" y="50776"/>
                          <a:pt x="56147" y="49800"/>
                          <a:pt x="56093" y="48851"/>
                        </a:cubicBezTo>
                        <a:cubicBezTo>
                          <a:pt x="56093" y="48783"/>
                          <a:pt x="56045" y="48749"/>
                          <a:pt x="55994" y="48749"/>
                        </a:cubicBezTo>
                        <a:cubicBezTo>
                          <a:pt x="55944" y="48749"/>
                          <a:pt x="55889" y="48783"/>
                          <a:pt x="55876" y="48851"/>
                        </a:cubicBezTo>
                        <a:cubicBezTo>
                          <a:pt x="55876" y="49692"/>
                          <a:pt x="55876" y="50559"/>
                          <a:pt x="55876" y="51400"/>
                        </a:cubicBezTo>
                        <a:cubicBezTo>
                          <a:pt x="55849" y="52268"/>
                          <a:pt x="55794" y="53109"/>
                          <a:pt x="55740" y="53977"/>
                        </a:cubicBezTo>
                        <a:cubicBezTo>
                          <a:pt x="55740" y="54303"/>
                          <a:pt x="55713" y="54655"/>
                          <a:pt x="55686" y="54981"/>
                        </a:cubicBezTo>
                        <a:cubicBezTo>
                          <a:pt x="55632" y="55008"/>
                          <a:pt x="55632" y="55089"/>
                          <a:pt x="55686" y="55116"/>
                        </a:cubicBezTo>
                        <a:cubicBezTo>
                          <a:pt x="55577" y="56445"/>
                          <a:pt x="55442" y="57774"/>
                          <a:pt x="55252" y="59076"/>
                        </a:cubicBezTo>
                        <a:cubicBezTo>
                          <a:pt x="55116" y="59999"/>
                          <a:pt x="54981" y="60921"/>
                          <a:pt x="54818" y="61843"/>
                        </a:cubicBezTo>
                        <a:lnTo>
                          <a:pt x="54601" y="61843"/>
                        </a:lnTo>
                        <a:cubicBezTo>
                          <a:pt x="54655" y="61436"/>
                          <a:pt x="54709" y="61002"/>
                          <a:pt x="54764" y="60595"/>
                        </a:cubicBezTo>
                        <a:cubicBezTo>
                          <a:pt x="54791" y="60161"/>
                          <a:pt x="54845" y="59700"/>
                          <a:pt x="54872" y="59266"/>
                        </a:cubicBezTo>
                        <a:cubicBezTo>
                          <a:pt x="54954" y="58398"/>
                          <a:pt x="55035" y="57503"/>
                          <a:pt x="55089" y="56635"/>
                        </a:cubicBezTo>
                        <a:cubicBezTo>
                          <a:pt x="55089" y="56391"/>
                          <a:pt x="55116" y="56147"/>
                          <a:pt x="55116" y="55903"/>
                        </a:cubicBezTo>
                        <a:cubicBezTo>
                          <a:pt x="55143" y="55659"/>
                          <a:pt x="55143" y="55415"/>
                          <a:pt x="55116" y="55143"/>
                        </a:cubicBezTo>
                        <a:cubicBezTo>
                          <a:pt x="55116" y="55116"/>
                          <a:pt x="55096" y="55103"/>
                          <a:pt x="55076" y="55103"/>
                        </a:cubicBezTo>
                        <a:cubicBezTo>
                          <a:pt x="55055" y="55103"/>
                          <a:pt x="55035" y="55116"/>
                          <a:pt x="55035" y="55143"/>
                        </a:cubicBezTo>
                        <a:cubicBezTo>
                          <a:pt x="54981" y="55577"/>
                          <a:pt x="54926" y="56011"/>
                          <a:pt x="54899" y="56472"/>
                        </a:cubicBezTo>
                        <a:cubicBezTo>
                          <a:pt x="54872" y="56906"/>
                          <a:pt x="54845" y="57340"/>
                          <a:pt x="54818" y="57774"/>
                        </a:cubicBezTo>
                        <a:cubicBezTo>
                          <a:pt x="54737" y="58670"/>
                          <a:pt x="54655" y="59537"/>
                          <a:pt x="54574" y="60405"/>
                        </a:cubicBezTo>
                        <a:cubicBezTo>
                          <a:pt x="54520" y="60894"/>
                          <a:pt x="54465" y="61382"/>
                          <a:pt x="54438" y="61870"/>
                        </a:cubicBezTo>
                        <a:lnTo>
                          <a:pt x="53950" y="61897"/>
                        </a:lnTo>
                        <a:cubicBezTo>
                          <a:pt x="53977" y="61870"/>
                          <a:pt x="53977" y="61843"/>
                          <a:pt x="54004" y="61843"/>
                        </a:cubicBezTo>
                        <a:cubicBezTo>
                          <a:pt x="54004" y="61816"/>
                          <a:pt x="54004" y="61789"/>
                          <a:pt x="54031" y="61735"/>
                        </a:cubicBezTo>
                        <a:lnTo>
                          <a:pt x="54059" y="61545"/>
                        </a:lnTo>
                        <a:cubicBezTo>
                          <a:pt x="54086" y="61409"/>
                          <a:pt x="54113" y="61273"/>
                          <a:pt x="54113" y="61138"/>
                        </a:cubicBezTo>
                        <a:cubicBezTo>
                          <a:pt x="54167" y="60867"/>
                          <a:pt x="54194" y="60595"/>
                          <a:pt x="54221" y="60324"/>
                        </a:cubicBezTo>
                        <a:cubicBezTo>
                          <a:pt x="54248" y="60053"/>
                          <a:pt x="54276" y="59782"/>
                          <a:pt x="54303" y="59510"/>
                        </a:cubicBezTo>
                        <a:cubicBezTo>
                          <a:pt x="54303" y="59375"/>
                          <a:pt x="54303" y="59239"/>
                          <a:pt x="54330" y="59103"/>
                        </a:cubicBezTo>
                        <a:lnTo>
                          <a:pt x="54330" y="58914"/>
                        </a:lnTo>
                        <a:cubicBezTo>
                          <a:pt x="54330" y="58859"/>
                          <a:pt x="54330" y="58778"/>
                          <a:pt x="54276" y="58751"/>
                        </a:cubicBezTo>
                        <a:cubicBezTo>
                          <a:pt x="54262" y="58737"/>
                          <a:pt x="54248" y="58731"/>
                          <a:pt x="54235" y="58731"/>
                        </a:cubicBezTo>
                        <a:cubicBezTo>
                          <a:pt x="54221" y="58731"/>
                          <a:pt x="54208" y="58737"/>
                          <a:pt x="54194" y="58751"/>
                        </a:cubicBezTo>
                        <a:cubicBezTo>
                          <a:pt x="54140" y="58778"/>
                          <a:pt x="54167" y="58832"/>
                          <a:pt x="54140" y="58887"/>
                        </a:cubicBezTo>
                        <a:cubicBezTo>
                          <a:pt x="54140" y="58941"/>
                          <a:pt x="54140" y="59022"/>
                          <a:pt x="54140" y="59103"/>
                        </a:cubicBezTo>
                        <a:cubicBezTo>
                          <a:pt x="54140" y="59239"/>
                          <a:pt x="54140" y="59375"/>
                          <a:pt x="54113" y="59510"/>
                        </a:cubicBezTo>
                        <a:cubicBezTo>
                          <a:pt x="54086" y="59782"/>
                          <a:pt x="54059" y="60053"/>
                          <a:pt x="54031" y="60324"/>
                        </a:cubicBezTo>
                        <a:cubicBezTo>
                          <a:pt x="54004" y="60595"/>
                          <a:pt x="53977" y="60839"/>
                          <a:pt x="53950" y="61111"/>
                        </a:cubicBezTo>
                        <a:cubicBezTo>
                          <a:pt x="53923" y="61246"/>
                          <a:pt x="53896" y="61382"/>
                          <a:pt x="53896" y="61518"/>
                        </a:cubicBezTo>
                        <a:cubicBezTo>
                          <a:pt x="53896" y="61599"/>
                          <a:pt x="53869" y="61653"/>
                          <a:pt x="53869" y="61735"/>
                        </a:cubicBezTo>
                        <a:cubicBezTo>
                          <a:pt x="53869" y="61762"/>
                          <a:pt x="53869" y="61789"/>
                          <a:pt x="53869" y="61816"/>
                        </a:cubicBezTo>
                        <a:cubicBezTo>
                          <a:pt x="53869" y="61843"/>
                          <a:pt x="53869" y="61870"/>
                          <a:pt x="53869" y="61897"/>
                        </a:cubicBezTo>
                        <a:lnTo>
                          <a:pt x="51970" y="61979"/>
                        </a:lnTo>
                        <a:cubicBezTo>
                          <a:pt x="51997" y="61789"/>
                          <a:pt x="52024" y="61572"/>
                          <a:pt x="52051" y="61355"/>
                        </a:cubicBezTo>
                        <a:lnTo>
                          <a:pt x="52078" y="60704"/>
                        </a:lnTo>
                        <a:lnTo>
                          <a:pt x="52187" y="59429"/>
                        </a:lnTo>
                        <a:cubicBezTo>
                          <a:pt x="52241" y="58561"/>
                          <a:pt x="52295" y="57720"/>
                          <a:pt x="52350" y="56852"/>
                        </a:cubicBezTo>
                        <a:cubicBezTo>
                          <a:pt x="52458" y="55143"/>
                          <a:pt x="52540" y="53407"/>
                          <a:pt x="52621" y="51699"/>
                        </a:cubicBezTo>
                        <a:cubicBezTo>
                          <a:pt x="52648" y="51210"/>
                          <a:pt x="52648" y="50722"/>
                          <a:pt x="52675" y="50261"/>
                        </a:cubicBezTo>
                        <a:cubicBezTo>
                          <a:pt x="52675" y="49773"/>
                          <a:pt x="52729" y="49285"/>
                          <a:pt x="52702" y="48796"/>
                        </a:cubicBezTo>
                        <a:cubicBezTo>
                          <a:pt x="52689" y="48756"/>
                          <a:pt x="52662" y="48735"/>
                          <a:pt x="52635" y="48735"/>
                        </a:cubicBezTo>
                        <a:cubicBezTo>
                          <a:pt x="52607" y="48735"/>
                          <a:pt x="52580" y="48756"/>
                          <a:pt x="52567" y="48796"/>
                        </a:cubicBezTo>
                        <a:cubicBezTo>
                          <a:pt x="52512" y="49230"/>
                          <a:pt x="52512" y="49664"/>
                          <a:pt x="52485" y="50098"/>
                        </a:cubicBezTo>
                        <a:cubicBezTo>
                          <a:pt x="52458" y="50505"/>
                          <a:pt x="52458" y="50939"/>
                          <a:pt x="52431" y="51373"/>
                        </a:cubicBezTo>
                        <a:cubicBezTo>
                          <a:pt x="52377" y="52241"/>
                          <a:pt x="52350" y="53082"/>
                          <a:pt x="52295" y="53950"/>
                        </a:cubicBezTo>
                        <a:cubicBezTo>
                          <a:pt x="52214" y="55659"/>
                          <a:pt x="52106" y="57395"/>
                          <a:pt x="51997" y="59103"/>
                        </a:cubicBezTo>
                        <a:lnTo>
                          <a:pt x="51916" y="60514"/>
                        </a:lnTo>
                        <a:cubicBezTo>
                          <a:pt x="51889" y="60758"/>
                          <a:pt x="51889" y="61002"/>
                          <a:pt x="51861" y="61246"/>
                        </a:cubicBezTo>
                        <a:cubicBezTo>
                          <a:pt x="51834" y="61490"/>
                          <a:pt x="51834" y="61735"/>
                          <a:pt x="51861" y="61979"/>
                        </a:cubicBezTo>
                        <a:lnTo>
                          <a:pt x="49936" y="62087"/>
                        </a:lnTo>
                        <a:lnTo>
                          <a:pt x="49013" y="62114"/>
                        </a:lnTo>
                        <a:cubicBezTo>
                          <a:pt x="49041" y="61979"/>
                          <a:pt x="49068" y="61870"/>
                          <a:pt x="49095" y="61735"/>
                        </a:cubicBezTo>
                        <a:cubicBezTo>
                          <a:pt x="49122" y="61572"/>
                          <a:pt x="49149" y="61409"/>
                          <a:pt x="49149" y="61246"/>
                        </a:cubicBezTo>
                        <a:cubicBezTo>
                          <a:pt x="49203" y="60948"/>
                          <a:pt x="49258" y="60622"/>
                          <a:pt x="49285" y="60324"/>
                        </a:cubicBezTo>
                        <a:cubicBezTo>
                          <a:pt x="49366" y="59700"/>
                          <a:pt x="49447" y="59076"/>
                          <a:pt x="49502" y="58453"/>
                        </a:cubicBezTo>
                        <a:cubicBezTo>
                          <a:pt x="49637" y="57205"/>
                          <a:pt x="49746" y="55957"/>
                          <a:pt x="49827" y="54709"/>
                        </a:cubicBezTo>
                        <a:cubicBezTo>
                          <a:pt x="49854" y="54357"/>
                          <a:pt x="49854" y="54004"/>
                          <a:pt x="49881" y="53652"/>
                        </a:cubicBezTo>
                        <a:cubicBezTo>
                          <a:pt x="49881" y="53489"/>
                          <a:pt x="49881" y="53299"/>
                          <a:pt x="49909" y="53136"/>
                        </a:cubicBezTo>
                        <a:cubicBezTo>
                          <a:pt x="49909" y="52946"/>
                          <a:pt x="49909" y="52757"/>
                          <a:pt x="49909" y="52594"/>
                        </a:cubicBezTo>
                        <a:cubicBezTo>
                          <a:pt x="49909" y="52546"/>
                          <a:pt x="49863" y="52518"/>
                          <a:pt x="49824" y="52518"/>
                        </a:cubicBezTo>
                        <a:cubicBezTo>
                          <a:pt x="49797" y="52518"/>
                          <a:pt x="49773" y="52533"/>
                          <a:pt x="49773" y="52567"/>
                        </a:cubicBezTo>
                        <a:cubicBezTo>
                          <a:pt x="49719" y="52865"/>
                          <a:pt x="49719" y="53191"/>
                          <a:pt x="49692" y="53489"/>
                        </a:cubicBezTo>
                        <a:cubicBezTo>
                          <a:pt x="49664" y="53814"/>
                          <a:pt x="49664" y="54140"/>
                          <a:pt x="49637" y="54438"/>
                        </a:cubicBezTo>
                        <a:cubicBezTo>
                          <a:pt x="49610" y="55062"/>
                          <a:pt x="49556" y="55686"/>
                          <a:pt x="49502" y="56310"/>
                        </a:cubicBezTo>
                        <a:cubicBezTo>
                          <a:pt x="49420" y="57557"/>
                          <a:pt x="49285" y="58805"/>
                          <a:pt x="49122" y="60053"/>
                        </a:cubicBezTo>
                        <a:cubicBezTo>
                          <a:pt x="49068" y="60378"/>
                          <a:pt x="49041" y="60758"/>
                          <a:pt x="48986" y="61111"/>
                        </a:cubicBezTo>
                        <a:cubicBezTo>
                          <a:pt x="48959" y="61273"/>
                          <a:pt x="48932" y="61436"/>
                          <a:pt x="48932" y="61599"/>
                        </a:cubicBezTo>
                        <a:cubicBezTo>
                          <a:pt x="48878" y="61762"/>
                          <a:pt x="48878" y="61951"/>
                          <a:pt x="48878" y="62114"/>
                        </a:cubicBezTo>
                        <a:lnTo>
                          <a:pt x="47440" y="62168"/>
                        </a:lnTo>
                        <a:cubicBezTo>
                          <a:pt x="47237" y="62196"/>
                          <a:pt x="47040" y="62209"/>
                          <a:pt x="46847" y="62209"/>
                        </a:cubicBezTo>
                        <a:cubicBezTo>
                          <a:pt x="46654" y="62209"/>
                          <a:pt x="46464" y="62196"/>
                          <a:pt x="46274" y="62168"/>
                        </a:cubicBezTo>
                        <a:cubicBezTo>
                          <a:pt x="46193" y="62168"/>
                          <a:pt x="46111" y="62141"/>
                          <a:pt x="46057" y="62114"/>
                        </a:cubicBezTo>
                        <a:cubicBezTo>
                          <a:pt x="46057" y="61572"/>
                          <a:pt x="46084" y="61029"/>
                          <a:pt x="46084" y="60487"/>
                        </a:cubicBezTo>
                        <a:lnTo>
                          <a:pt x="46084" y="58751"/>
                        </a:lnTo>
                        <a:lnTo>
                          <a:pt x="46084" y="57015"/>
                        </a:lnTo>
                        <a:cubicBezTo>
                          <a:pt x="46084" y="56445"/>
                          <a:pt x="46030" y="55876"/>
                          <a:pt x="45976" y="55279"/>
                        </a:cubicBezTo>
                        <a:cubicBezTo>
                          <a:pt x="45948" y="54981"/>
                          <a:pt x="45921" y="54655"/>
                          <a:pt x="45894" y="54330"/>
                        </a:cubicBezTo>
                        <a:cubicBezTo>
                          <a:pt x="45867" y="54004"/>
                          <a:pt x="45867" y="53679"/>
                          <a:pt x="45813" y="53353"/>
                        </a:cubicBezTo>
                        <a:cubicBezTo>
                          <a:pt x="45813" y="53323"/>
                          <a:pt x="45798" y="53312"/>
                          <a:pt x="45778" y="53312"/>
                        </a:cubicBezTo>
                        <a:cubicBezTo>
                          <a:pt x="45744" y="53312"/>
                          <a:pt x="45694" y="53346"/>
                          <a:pt x="45677" y="53380"/>
                        </a:cubicBezTo>
                        <a:cubicBezTo>
                          <a:pt x="45650" y="53679"/>
                          <a:pt x="45650" y="53950"/>
                          <a:pt x="45677" y="54248"/>
                        </a:cubicBezTo>
                        <a:cubicBezTo>
                          <a:pt x="45677" y="54520"/>
                          <a:pt x="45731" y="54818"/>
                          <a:pt x="45759" y="55089"/>
                        </a:cubicBezTo>
                        <a:cubicBezTo>
                          <a:pt x="45813" y="55659"/>
                          <a:pt x="45840" y="56255"/>
                          <a:pt x="45867" y="56825"/>
                        </a:cubicBezTo>
                        <a:lnTo>
                          <a:pt x="45867" y="60297"/>
                        </a:lnTo>
                        <a:cubicBezTo>
                          <a:pt x="45867" y="60867"/>
                          <a:pt x="45867" y="61463"/>
                          <a:pt x="45894" y="62033"/>
                        </a:cubicBezTo>
                        <a:cubicBezTo>
                          <a:pt x="45704" y="61924"/>
                          <a:pt x="45569" y="61789"/>
                          <a:pt x="45460" y="61599"/>
                        </a:cubicBezTo>
                        <a:cubicBezTo>
                          <a:pt x="45081" y="61084"/>
                          <a:pt x="44782" y="60595"/>
                          <a:pt x="44402" y="60053"/>
                        </a:cubicBezTo>
                        <a:cubicBezTo>
                          <a:pt x="44050" y="59565"/>
                          <a:pt x="43643" y="59076"/>
                          <a:pt x="43236" y="58642"/>
                        </a:cubicBezTo>
                        <a:cubicBezTo>
                          <a:pt x="43155" y="58561"/>
                          <a:pt x="43073" y="58480"/>
                          <a:pt x="42965" y="58398"/>
                        </a:cubicBezTo>
                        <a:cubicBezTo>
                          <a:pt x="43019" y="58154"/>
                          <a:pt x="43073" y="57883"/>
                          <a:pt x="43073" y="57585"/>
                        </a:cubicBezTo>
                        <a:cubicBezTo>
                          <a:pt x="43073" y="57449"/>
                          <a:pt x="43100" y="57313"/>
                          <a:pt x="43100" y="57178"/>
                        </a:cubicBezTo>
                        <a:cubicBezTo>
                          <a:pt x="43128" y="57042"/>
                          <a:pt x="43155" y="56852"/>
                          <a:pt x="43073" y="56798"/>
                        </a:cubicBezTo>
                        <a:cubicBezTo>
                          <a:pt x="43060" y="56784"/>
                          <a:pt x="43046" y="56778"/>
                          <a:pt x="43036" y="56778"/>
                        </a:cubicBezTo>
                        <a:cubicBezTo>
                          <a:pt x="43026" y="56778"/>
                          <a:pt x="43019" y="56784"/>
                          <a:pt x="43019" y="56798"/>
                        </a:cubicBezTo>
                        <a:cubicBezTo>
                          <a:pt x="42911" y="56852"/>
                          <a:pt x="42938" y="57042"/>
                          <a:pt x="42938" y="57151"/>
                        </a:cubicBezTo>
                        <a:cubicBezTo>
                          <a:pt x="42938" y="57259"/>
                          <a:pt x="42911" y="57422"/>
                          <a:pt x="42911" y="57585"/>
                        </a:cubicBezTo>
                        <a:cubicBezTo>
                          <a:pt x="42911" y="57829"/>
                          <a:pt x="42856" y="58073"/>
                          <a:pt x="42856" y="58317"/>
                        </a:cubicBezTo>
                        <a:lnTo>
                          <a:pt x="42721" y="58181"/>
                        </a:lnTo>
                        <a:cubicBezTo>
                          <a:pt x="42775" y="57693"/>
                          <a:pt x="42802" y="57178"/>
                          <a:pt x="42856" y="56662"/>
                        </a:cubicBezTo>
                        <a:cubicBezTo>
                          <a:pt x="42856" y="56391"/>
                          <a:pt x="42883" y="56120"/>
                          <a:pt x="42911" y="55849"/>
                        </a:cubicBezTo>
                        <a:cubicBezTo>
                          <a:pt x="42911" y="55686"/>
                          <a:pt x="42911" y="55550"/>
                          <a:pt x="42938" y="55415"/>
                        </a:cubicBezTo>
                        <a:lnTo>
                          <a:pt x="42938" y="55225"/>
                        </a:lnTo>
                        <a:cubicBezTo>
                          <a:pt x="42938" y="55171"/>
                          <a:pt x="42938" y="55089"/>
                          <a:pt x="42938" y="55008"/>
                        </a:cubicBezTo>
                        <a:cubicBezTo>
                          <a:pt x="42938" y="54992"/>
                          <a:pt x="42902" y="54976"/>
                          <a:pt x="42866" y="54976"/>
                        </a:cubicBezTo>
                        <a:cubicBezTo>
                          <a:pt x="42840" y="54976"/>
                          <a:pt x="42814" y="54985"/>
                          <a:pt x="42802" y="55008"/>
                        </a:cubicBezTo>
                        <a:cubicBezTo>
                          <a:pt x="42775" y="55143"/>
                          <a:pt x="42748" y="55279"/>
                          <a:pt x="42748" y="55415"/>
                        </a:cubicBezTo>
                        <a:cubicBezTo>
                          <a:pt x="42748" y="55550"/>
                          <a:pt x="42721" y="55686"/>
                          <a:pt x="42721" y="55822"/>
                        </a:cubicBezTo>
                        <a:cubicBezTo>
                          <a:pt x="42694" y="56093"/>
                          <a:pt x="42694" y="56364"/>
                          <a:pt x="42666" y="56662"/>
                        </a:cubicBezTo>
                        <a:cubicBezTo>
                          <a:pt x="42639" y="57123"/>
                          <a:pt x="42585" y="57612"/>
                          <a:pt x="42585" y="58100"/>
                        </a:cubicBezTo>
                        <a:cubicBezTo>
                          <a:pt x="42341" y="57937"/>
                          <a:pt x="42097" y="57774"/>
                          <a:pt x="41853" y="57639"/>
                        </a:cubicBezTo>
                        <a:cubicBezTo>
                          <a:pt x="41582" y="57503"/>
                          <a:pt x="41310" y="57422"/>
                          <a:pt x="41012" y="57340"/>
                        </a:cubicBezTo>
                        <a:cubicBezTo>
                          <a:pt x="40686" y="57286"/>
                          <a:pt x="40334" y="57259"/>
                          <a:pt x="40008" y="57232"/>
                        </a:cubicBezTo>
                        <a:cubicBezTo>
                          <a:pt x="39846" y="57205"/>
                          <a:pt x="39683" y="57178"/>
                          <a:pt x="39547" y="57123"/>
                        </a:cubicBezTo>
                        <a:cubicBezTo>
                          <a:pt x="39547" y="57042"/>
                          <a:pt x="39520" y="56988"/>
                          <a:pt x="39493" y="56934"/>
                        </a:cubicBezTo>
                        <a:lnTo>
                          <a:pt x="39466" y="56635"/>
                        </a:lnTo>
                        <a:cubicBezTo>
                          <a:pt x="39439" y="56445"/>
                          <a:pt x="39412" y="56255"/>
                          <a:pt x="39385" y="56066"/>
                        </a:cubicBezTo>
                        <a:cubicBezTo>
                          <a:pt x="39385" y="56039"/>
                          <a:pt x="39364" y="56025"/>
                          <a:pt x="39344" y="56025"/>
                        </a:cubicBezTo>
                        <a:cubicBezTo>
                          <a:pt x="39323" y="56025"/>
                          <a:pt x="39303" y="56039"/>
                          <a:pt x="39303" y="56066"/>
                        </a:cubicBezTo>
                        <a:cubicBezTo>
                          <a:pt x="39276" y="56255"/>
                          <a:pt x="39276" y="56472"/>
                          <a:pt x="39303" y="56662"/>
                        </a:cubicBezTo>
                        <a:cubicBezTo>
                          <a:pt x="39303" y="56744"/>
                          <a:pt x="39303" y="56852"/>
                          <a:pt x="39330" y="56934"/>
                        </a:cubicBezTo>
                        <a:lnTo>
                          <a:pt x="39330" y="57015"/>
                        </a:lnTo>
                        <a:cubicBezTo>
                          <a:pt x="39222" y="56961"/>
                          <a:pt x="39140" y="56906"/>
                          <a:pt x="39086" y="56825"/>
                        </a:cubicBezTo>
                        <a:cubicBezTo>
                          <a:pt x="38869" y="56581"/>
                          <a:pt x="38679" y="56310"/>
                          <a:pt x="38571" y="56011"/>
                        </a:cubicBezTo>
                        <a:cubicBezTo>
                          <a:pt x="38191" y="55252"/>
                          <a:pt x="37811" y="54520"/>
                          <a:pt x="37459" y="53760"/>
                        </a:cubicBezTo>
                        <a:lnTo>
                          <a:pt x="37215" y="53299"/>
                        </a:lnTo>
                        <a:lnTo>
                          <a:pt x="38869" y="53787"/>
                        </a:lnTo>
                        <a:cubicBezTo>
                          <a:pt x="38896" y="53923"/>
                          <a:pt x="38923" y="54058"/>
                          <a:pt x="38951" y="54194"/>
                        </a:cubicBezTo>
                        <a:cubicBezTo>
                          <a:pt x="39005" y="54357"/>
                          <a:pt x="39032" y="54520"/>
                          <a:pt x="39059" y="54682"/>
                        </a:cubicBezTo>
                        <a:cubicBezTo>
                          <a:pt x="39086" y="54845"/>
                          <a:pt x="39113" y="54981"/>
                          <a:pt x="39140" y="55143"/>
                        </a:cubicBezTo>
                        <a:cubicBezTo>
                          <a:pt x="39140" y="55225"/>
                          <a:pt x="39140" y="55306"/>
                          <a:pt x="39168" y="55388"/>
                        </a:cubicBezTo>
                        <a:cubicBezTo>
                          <a:pt x="39168" y="55469"/>
                          <a:pt x="39168" y="55550"/>
                          <a:pt x="39195" y="55605"/>
                        </a:cubicBezTo>
                        <a:cubicBezTo>
                          <a:pt x="39206" y="55627"/>
                          <a:pt x="39222" y="55636"/>
                          <a:pt x="39239" y="55636"/>
                        </a:cubicBezTo>
                        <a:cubicBezTo>
                          <a:pt x="39263" y="55636"/>
                          <a:pt x="39287" y="55620"/>
                          <a:pt x="39303" y="55605"/>
                        </a:cubicBezTo>
                        <a:cubicBezTo>
                          <a:pt x="39303" y="55523"/>
                          <a:pt x="39303" y="55469"/>
                          <a:pt x="39303" y="55388"/>
                        </a:cubicBezTo>
                        <a:lnTo>
                          <a:pt x="39303" y="55143"/>
                        </a:lnTo>
                        <a:cubicBezTo>
                          <a:pt x="39276" y="54981"/>
                          <a:pt x="39249" y="54818"/>
                          <a:pt x="39222" y="54655"/>
                        </a:cubicBezTo>
                        <a:cubicBezTo>
                          <a:pt x="39195" y="54492"/>
                          <a:pt x="39168" y="54357"/>
                          <a:pt x="39113" y="54194"/>
                        </a:cubicBezTo>
                        <a:cubicBezTo>
                          <a:pt x="39086" y="54031"/>
                          <a:pt x="39059" y="53977"/>
                          <a:pt x="39032" y="53841"/>
                        </a:cubicBezTo>
                        <a:lnTo>
                          <a:pt x="39032" y="53841"/>
                        </a:lnTo>
                        <a:lnTo>
                          <a:pt x="39195" y="53896"/>
                        </a:lnTo>
                        <a:cubicBezTo>
                          <a:pt x="39249" y="54140"/>
                          <a:pt x="39303" y="54411"/>
                          <a:pt x="39357" y="54655"/>
                        </a:cubicBezTo>
                        <a:cubicBezTo>
                          <a:pt x="39385" y="54791"/>
                          <a:pt x="39412" y="54954"/>
                          <a:pt x="39412" y="55089"/>
                        </a:cubicBezTo>
                        <a:cubicBezTo>
                          <a:pt x="39412" y="55252"/>
                          <a:pt x="39439" y="55388"/>
                          <a:pt x="39466" y="55523"/>
                        </a:cubicBezTo>
                        <a:cubicBezTo>
                          <a:pt x="39466" y="55537"/>
                          <a:pt x="39486" y="55543"/>
                          <a:pt x="39507" y="55543"/>
                        </a:cubicBezTo>
                        <a:cubicBezTo>
                          <a:pt x="39527" y="55543"/>
                          <a:pt x="39547" y="55537"/>
                          <a:pt x="39547" y="55523"/>
                        </a:cubicBezTo>
                        <a:cubicBezTo>
                          <a:pt x="39574" y="55360"/>
                          <a:pt x="39574" y="55225"/>
                          <a:pt x="39547" y="55062"/>
                        </a:cubicBezTo>
                        <a:cubicBezTo>
                          <a:pt x="39547" y="54926"/>
                          <a:pt x="39520" y="54791"/>
                          <a:pt x="39493" y="54655"/>
                        </a:cubicBezTo>
                        <a:cubicBezTo>
                          <a:pt x="39439" y="54411"/>
                          <a:pt x="39385" y="54167"/>
                          <a:pt x="39303" y="53950"/>
                        </a:cubicBezTo>
                        <a:lnTo>
                          <a:pt x="39303" y="53950"/>
                        </a:lnTo>
                        <a:lnTo>
                          <a:pt x="41690" y="54655"/>
                        </a:lnTo>
                        <a:cubicBezTo>
                          <a:pt x="41853" y="54737"/>
                          <a:pt x="42043" y="54791"/>
                          <a:pt x="42233" y="54845"/>
                        </a:cubicBezTo>
                        <a:cubicBezTo>
                          <a:pt x="42368" y="54845"/>
                          <a:pt x="42422" y="54682"/>
                          <a:pt x="42314" y="54628"/>
                        </a:cubicBezTo>
                        <a:cubicBezTo>
                          <a:pt x="41934" y="54492"/>
                          <a:pt x="41527" y="54384"/>
                          <a:pt x="41148" y="54248"/>
                        </a:cubicBezTo>
                        <a:lnTo>
                          <a:pt x="39981" y="53923"/>
                        </a:lnTo>
                        <a:lnTo>
                          <a:pt x="38517" y="53462"/>
                        </a:lnTo>
                        <a:cubicBezTo>
                          <a:pt x="38544" y="53407"/>
                          <a:pt x="38571" y="53353"/>
                          <a:pt x="38598" y="53272"/>
                        </a:cubicBezTo>
                        <a:cubicBezTo>
                          <a:pt x="38625" y="53218"/>
                          <a:pt x="38625" y="53136"/>
                          <a:pt x="38625" y="53082"/>
                        </a:cubicBezTo>
                        <a:cubicBezTo>
                          <a:pt x="38625" y="52946"/>
                          <a:pt x="38679" y="52784"/>
                          <a:pt x="38679" y="52648"/>
                        </a:cubicBezTo>
                        <a:cubicBezTo>
                          <a:pt x="38706" y="52377"/>
                          <a:pt x="38734" y="52106"/>
                          <a:pt x="38761" y="51807"/>
                        </a:cubicBezTo>
                        <a:cubicBezTo>
                          <a:pt x="38815" y="51265"/>
                          <a:pt x="38842" y="50695"/>
                          <a:pt x="38842" y="50153"/>
                        </a:cubicBezTo>
                        <a:cubicBezTo>
                          <a:pt x="38869" y="49393"/>
                          <a:pt x="38869" y="48661"/>
                          <a:pt x="38842" y="47901"/>
                        </a:cubicBezTo>
                        <a:cubicBezTo>
                          <a:pt x="39032" y="47847"/>
                          <a:pt x="39249" y="47766"/>
                          <a:pt x="39439" y="47711"/>
                        </a:cubicBezTo>
                        <a:lnTo>
                          <a:pt x="39439" y="47711"/>
                        </a:lnTo>
                        <a:cubicBezTo>
                          <a:pt x="39439" y="48145"/>
                          <a:pt x="39439" y="48607"/>
                          <a:pt x="39412" y="49068"/>
                        </a:cubicBezTo>
                        <a:cubicBezTo>
                          <a:pt x="39412" y="49285"/>
                          <a:pt x="39412" y="49529"/>
                          <a:pt x="39385" y="49746"/>
                        </a:cubicBezTo>
                        <a:lnTo>
                          <a:pt x="39385" y="50098"/>
                        </a:lnTo>
                        <a:cubicBezTo>
                          <a:pt x="39385" y="50207"/>
                          <a:pt x="39385" y="50343"/>
                          <a:pt x="39412" y="50451"/>
                        </a:cubicBezTo>
                        <a:cubicBezTo>
                          <a:pt x="39412" y="50465"/>
                          <a:pt x="39432" y="50471"/>
                          <a:pt x="39452" y="50471"/>
                        </a:cubicBezTo>
                        <a:cubicBezTo>
                          <a:pt x="39473" y="50471"/>
                          <a:pt x="39493" y="50465"/>
                          <a:pt x="39493" y="50451"/>
                        </a:cubicBezTo>
                        <a:cubicBezTo>
                          <a:pt x="39547" y="50343"/>
                          <a:pt x="39547" y="50207"/>
                          <a:pt x="39547" y="50098"/>
                        </a:cubicBezTo>
                        <a:cubicBezTo>
                          <a:pt x="39547" y="49990"/>
                          <a:pt x="39574" y="49881"/>
                          <a:pt x="39574" y="49773"/>
                        </a:cubicBezTo>
                        <a:cubicBezTo>
                          <a:pt x="39574" y="49529"/>
                          <a:pt x="39602" y="49312"/>
                          <a:pt x="39602" y="49095"/>
                        </a:cubicBezTo>
                        <a:cubicBezTo>
                          <a:pt x="39602" y="48634"/>
                          <a:pt x="39602" y="48173"/>
                          <a:pt x="39574" y="47711"/>
                        </a:cubicBezTo>
                        <a:cubicBezTo>
                          <a:pt x="39574" y="47684"/>
                          <a:pt x="39574" y="47684"/>
                          <a:pt x="39574" y="47684"/>
                        </a:cubicBezTo>
                        <a:lnTo>
                          <a:pt x="39873" y="47576"/>
                        </a:lnTo>
                        <a:cubicBezTo>
                          <a:pt x="39981" y="47522"/>
                          <a:pt x="40063" y="47495"/>
                          <a:pt x="40171" y="47440"/>
                        </a:cubicBezTo>
                        <a:cubicBezTo>
                          <a:pt x="40334" y="47305"/>
                          <a:pt x="40442" y="47115"/>
                          <a:pt x="40442" y="46925"/>
                        </a:cubicBezTo>
                        <a:cubicBezTo>
                          <a:pt x="40497" y="46654"/>
                          <a:pt x="40497" y="46410"/>
                          <a:pt x="40524" y="46165"/>
                        </a:cubicBezTo>
                        <a:cubicBezTo>
                          <a:pt x="40632" y="45135"/>
                          <a:pt x="40714" y="44104"/>
                          <a:pt x="40768" y="43073"/>
                        </a:cubicBezTo>
                        <a:cubicBezTo>
                          <a:pt x="40768" y="42775"/>
                          <a:pt x="40795" y="42477"/>
                          <a:pt x="40795" y="42178"/>
                        </a:cubicBezTo>
                        <a:cubicBezTo>
                          <a:pt x="40822" y="41907"/>
                          <a:pt x="40822" y="41609"/>
                          <a:pt x="40795" y="41310"/>
                        </a:cubicBezTo>
                        <a:cubicBezTo>
                          <a:pt x="40795" y="41277"/>
                          <a:pt x="40764" y="41254"/>
                          <a:pt x="40734" y="41254"/>
                        </a:cubicBezTo>
                        <a:cubicBezTo>
                          <a:pt x="40715" y="41254"/>
                          <a:pt x="40697" y="41262"/>
                          <a:pt x="40686" y="41283"/>
                        </a:cubicBezTo>
                        <a:cubicBezTo>
                          <a:pt x="40632" y="41771"/>
                          <a:pt x="40578" y="42287"/>
                          <a:pt x="40578" y="42775"/>
                        </a:cubicBezTo>
                        <a:cubicBezTo>
                          <a:pt x="40551" y="43290"/>
                          <a:pt x="40524" y="43806"/>
                          <a:pt x="40469" y="44294"/>
                        </a:cubicBezTo>
                        <a:cubicBezTo>
                          <a:pt x="40442" y="44782"/>
                          <a:pt x="40415" y="45297"/>
                          <a:pt x="40361" y="45786"/>
                        </a:cubicBezTo>
                        <a:cubicBezTo>
                          <a:pt x="40334" y="46057"/>
                          <a:pt x="40307" y="46301"/>
                          <a:pt x="40280" y="46572"/>
                        </a:cubicBezTo>
                        <a:cubicBezTo>
                          <a:pt x="40280" y="46681"/>
                          <a:pt x="40252" y="46789"/>
                          <a:pt x="40252" y="46898"/>
                        </a:cubicBezTo>
                        <a:cubicBezTo>
                          <a:pt x="40252" y="47006"/>
                          <a:pt x="40225" y="47088"/>
                          <a:pt x="40171" y="47169"/>
                        </a:cubicBezTo>
                        <a:cubicBezTo>
                          <a:pt x="40090" y="47250"/>
                          <a:pt x="40008" y="47305"/>
                          <a:pt x="39900" y="47332"/>
                        </a:cubicBezTo>
                        <a:lnTo>
                          <a:pt x="39520" y="47495"/>
                        </a:lnTo>
                        <a:cubicBezTo>
                          <a:pt x="39276" y="47576"/>
                          <a:pt x="39059" y="47657"/>
                          <a:pt x="38842" y="47739"/>
                        </a:cubicBezTo>
                        <a:cubicBezTo>
                          <a:pt x="38842" y="47413"/>
                          <a:pt x="38788" y="47115"/>
                          <a:pt x="38761" y="46789"/>
                        </a:cubicBezTo>
                        <a:cubicBezTo>
                          <a:pt x="38734" y="46464"/>
                          <a:pt x="38706" y="46165"/>
                          <a:pt x="38679" y="45840"/>
                        </a:cubicBezTo>
                        <a:cubicBezTo>
                          <a:pt x="38679" y="45677"/>
                          <a:pt x="38652" y="45542"/>
                          <a:pt x="38625" y="45379"/>
                        </a:cubicBezTo>
                        <a:cubicBezTo>
                          <a:pt x="38625" y="45216"/>
                          <a:pt x="38598" y="45053"/>
                          <a:pt x="38544" y="44918"/>
                        </a:cubicBezTo>
                        <a:cubicBezTo>
                          <a:pt x="38530" y="44891"/>
                          <a:pt x="38510" y="44877"/>
                          <a:pt x="38489" y="44877"/>
                        </a:cubicBezTo>
                        <a:cubicBezTo>
                          <a:pt x="38469" y="44877"/>
                          <a:pt x="38449" y="44891"/>
                          <a:pt x="38435" y="44918"/>
                        </a:cubicBezTo>
                        <a:cubicBezTo>
                          <a:pt x="38435" y="45053"/>
                          <a:pt x="38435" y="45189"/>
                          <a:pt x="38435" y="45325"/>
                        </a:cubicBezTo>
                        <a:cubicBezTo>
                          <a:pt x="38435" y="45460"/>
                          <a:pt x="38462" y="45596"/>
                          <a:pt x="38489" y="45759"/>
                        </a:cubicBezTo>
                        <a:cubicBezTo>
                          <a:pt x="38517" y="46030"/>
                          <a:pt x="38544" y="46301"/>
                          <a:pt x="38544" y="46572"/>
                        </a:cubicBezTo>
                        <a:cubicBezTo>
                          <a:pt x="38598" y="47142"/>
                          <a:pt x="38625" y="47684"/>
                          <a:pt x="38652" y="48254"/>
                        </a:cubicBezTo>
                        <a:cubicBezTo>
                          <a:pt x="38679" y="49366"/>
                          <a:pt x="38652" y="50478"/>
                          <a:pt x="38571" y="51590"/>
                        </a:cubicBezTo>
                        <a:cubicBezTo>
                          <a:pt x="38571" y="51916"/>
                          <a:pt x="38544" y="52214"/>
                          <a:pt x="38517" y="52512"/>
                        </a:cubicBezTo>
                        <a:lnTo>
                          <a:pt x="38462" y="53001"/>
                        </a:lnTo>
                        <a:lnTo>
                          <a:pt x="38462" y="53218"/>
                        </a:lnTo>
                        <a:cubicBezTo>
                          <a:pt x="38462" y="53299"/>
                          <a:pt x="38489" y="53380"/>
                          <a:pt x="38489" y="53462"/>
                        </a:cubicBezTo>
                        <a:lnTo>
                          <a:pt x="37730" y="53218"/>
                        </a:lnTo>
                        <a:lnTo>
                          <a:pt x="35424" y="52512"/>
                        </a:lnTo>
                        <a:cubicBezTo>
                          <a:pt x="35180" y="52431"/>
                          <a:pt x="34936" y="52377"/>
                          <a:pt x="34746" y="52295"/>
                        </a:cubicBezTo>
                        <a:cubicBezTo>
                          <a:pt x="34746" y="52160"/>
                          <a:pt x="34746" y="51997"/>
                          <a:pt x="34692" y="51861"/>
                        </a:cubicBezTo>
                        <a:cubicBezTo>
                          <a:pt x="34665" y="51834"/>
                          <a:pt x="34638" y="51834"/>
                          <a:pt x="34611" y="51834"/>
                        </a:cubicBezTo>
                        <a:cubicBezTo>
                          <a:pt x="34611" y="51509"/>
                          <a:pt x="34584" y="51183"/>
                          <a:pt x="34584" y="50885"/>
                        </a:cubicBezTo>
                        <a:cubicBezTo>
                          <a:pt x="34638" y="50017"/>
                          <a:pt x="34665" y="49176"/>
                          <a:pt x="34665" y="48335"/>
                        </a:cubicBezTo>
                        <a:cubicBezTo>
                          <a:pt x="34665" y="48261"/>
                          <a:pt x="34616" y="48219"/>
                          <a:pt x="34567" y="48219"/>
                        </a:cubicBezTo>
                        <a:cubicBezTo>
                          <a:pt x="34527" y="48219"/>
                          <a:pt x="34487" y="48247"/>
                          <a:pt x="34475" y="48308"/>
                        </a:cubicBezTo>
                        <a:cubicBezTo>
                          <a:pt x="34448" y="48308"/>
                          <a:pt x="34448" y="48335"/>
                          <a:pt x="34448" y="48335"/>
                        </a:cubicBezTo>
                        <a:cubicBezTo>
                          <a:pt x="34394" y="48444"/>
                          <a:pt x="34367" y="48579"/>
                          <a:pt x="34367" y="48688"/>
                        </a:cubicBezTo>
                        <a:lnTo>
                          <a:pt x="34339" y="49095"/>
                        </a:lnTo>
                        <a:cubicBezTo>
                          <a:pt x="34339" y="49339"/>
                          <a:pt x="34312" y="49583"/>
                          <a:pt x="34285" y="49827"/>
                        </a:cubicBezTo>
                        <a:cubicBezTo>
                          <a:pt x="34258" y="50343"/>
                          <a:pt x="34231" y="50858"/>
                          <a:pt x="34204" y="51346"/>
                        </a:cubicBezTo>
                        <a:cubicBezTo>
                          <a:pt x="34204" y="51482"/>
                          <a:pt x="34177" y="51617"/>
                          <a:pt x="34177" y="51780"/>
                        </a:cubicBezTo>
                        <a:cubicBezTo>
                          <a:pt x="34177" y="51916"/>
                          <a:pt x="34177" y="51970"/>
                          <a:pt x="34177" y="52078"/>
                        </a:cubicBezTo>
                        <a:cubicBezTo>
                          <a:pt x="33987" y="51997"/>
                          <a:pt x="33797" y="51861"/>
                          <a:pt x="33661" y="51672"/>
                        </a:cubicBezTo>
                        <a:cubicBezTo>
                          <a:pt x="33499" y="51427"/>
                          <a:pt x="33363" y="51156"/>
                          <a:pt x="33282" y="50858"/>
                        </a:cubicBezTo>
                        <a:cubicBezTo>
                          <a:pt x="33200" y="50559"/>
                          <a:pt x="33065" y="50288"/>
                          <a:pt x="32848" y="50071"/>
                        </a:cubicBezTo>
                        <a:cubicBezTo>
                          <a:pt x="32658" y="49854"/>
                          <a:pt x="32414" y="49719"/>
                          <a:pt x="32142" y="49637"/>
                        </a:cubicBezTo>
                        <a:lnTo>
                          <a:pt x="32142" y="49041"/>
                        </a:lnTo>
                        <a:cubicBezTo>
                          <a:pt x="32142" y="48769"/>
                          <a:pt x="32142" y="48525"/>
                          <a:pt x="32115" y="48254"/>
                        </a:cubicBezTo>
                        <a:cubicBezTo>
                          <a:pt x="32115" y="47739"/>
                          <a:pt x="32088" y="47250"/>
                          <a:pt x="32088" y="46708"/>
                        </a:cubicBezTo>
                        <a:cubicBezTo>
                          <a:pt x="32034" y="45677"/>
                          <a:pt x="32034" y="44646"/>
                          <a:pt x="32034" y="43589"/>
                        </a:cubicBezTo>
                        <a:lnTo>
                          <a:pt x="32034" y="41826"/>
                        </a:lnTo>
                        <a:cubicBezTo>
                          <a:pt x="32020" y="41812"/>
                          <a:pt x="32000" y="41805"/>
                          <a:pt x="31983" y="41805"/>
                        </a:cubicBezTo>
                        <a:cubicBezTo>
                          <a:pt x="31966" y="41805"/>
                          <a:pt x="31953" y="41812"/>
                          <a:pt x="31953" y="41826"/>
                        </a:cubicBezTo>
                        <a:cubicBezTo>
                          <a:pt x="31898" y="42368"/>
                          <a:pt x="31871" y="42883"/>
                          <a:pt x="31871" y="43399"/>
                        </a:cubicBezTo>
                        <a:lnTo>
                          <a:pt x="31871" y="44945"/>
                        </a:lnTo>
                        <a:cubicBezTo>
                          <a:pt x="31871" y="45976"/>
                          <a:pt x="31898" y="47033"/>
                          <a:pt x="31953" y="48064"/>
                        </a:cubicBezTo>
                        <a:lnTo>
                          <a:pt x="31980" y="48932"/>
                        </a:lnTo>
                        <a:lnTo>
                          <a:pt x="32007" y="49366"/>
                        </a:lnTo>
                        <a:lnTo>
                          <a:pt x="32007" y="49583"/>
                        </a:lnTo>
                        <a:cubicBezTo>
                          <a:pt x="31763" y="49502"/>
                          <a:pt x="31546" y="49475"/>
                          <a:pt x="31329" y="49420"/>
                        </a:cubicBezTo>
                        <a:cubicBezTo>
                          <a:pt x="31030" y="49366"/>
                          <a:pt x="30732" y="49285"/>
                          <a:pt x="30461" y="49203"/>
                        </a:cubicBezTo>
                        <a:cubicBezTo>
                          <a:pt x="30190" y="49095"/>
                          <a:pt x="29918" y="48959"/>
                          <a:pt x="29674" y="48796"/>
                        </a:cubicBezTo>
                        <a:cubicBezTo>
                          <a:pt x="29159" y="48444"/>
                          <a:pt x="28725" y="48010"/>
                          <a:pt x="28399" y="47495"/>
                        </a:cubicBezTo>
                        <a:cubicBezTo>
                          <a:pt x="28020" y="46952"/>
                          <a:pt x="27721" y="46328"/>
                          <a:pt x="27504" y="45677"/>
                        </a:cubicBezTo>
                        <a:cubicBezTo>
                          <a:pt x="27287" y="44999"/>
                          <a:pt x="27125" y="44267"/>
                          <a:pt x="26989" y="43562"/>
                        </a:cubicBezTo>
                        <a:cubicBezTo>
                          <a:pt x="26935" y="43372"/>
                          <a:pt x="26908" y="43209"/>
                          <a:pt x="26853" y="43019"/>
                        </a:cubicBezTo>
                        <a:lnTo>
                          <a:pt x="26853" y="43019"/>
                        </a:lnTo>
                        <a:lnTo>
                          <a:pt x="27477" y="43046"/>
                        </a:lnTo>
                        <a:lnTo>
                          <a:pt x="27721" y="43046"/>
                        </a:lnTo>
                        <a:lnTo>
                          <a:pt x="27721" y="43236"/>
                        </a:lnTo>
                        <a:lnTo>
                          <a:pt x="27748" y="43562"/>
                        </a:lnTo>
                        <a:cubicBezTo>
                          <a:pt x="27775" y="43751"/>
                          <a:pt x="27803" y="43968"/>
                          <a:pt x="27803" y="44158"/>
                        </a:cubicBezTo>
                        <a:cubicBezTo>
                          <a:pt x="27830" y="44348"/>
                          <a:pt x="27857" y="44565"/>
                          <a:pt x="27857" y="44755"/>
                        </a:cubicBezTo>
                        <a:cubicBezTo>
                          <a:pt x="27857" y="44863"/>
                          <a:pt x="27884" y="44972"/>
                          <a:pt x="27884" y="45053"/>
                        </a:cubicBezTo>
                        <a:cubicBezTo>
                          <a:pt x="27884" y="45162"/>
                          <a:pt x="27911" y="45270"/>
                          <a:pt x="27938" y="45352"/>
                        </a:cubicBezTo>
                        <a:cubicBezTo>
                          <a:pt x="27952" y="45379"/>
                          <a:pt x="27972" y="45392"/>
                          <a:pt x="27992" y="45392"/>
                        </a:cubicBezTo>
                        <a:cubicBezTo>
                          <a:pt x="28013" y="45392"/>
                          <a:pt x="28033" y="45379"/>
                          <a:pt x="28047" y="45352"/>
                        </a:cubicBezTo>
                        <a:cubicBezTo>
                          <a:pt x="28074" y="45270"/>
                          <a:pt x="28074" y="45162"/>
                          <a:pt x="28047" y="45053"/>
                        </a:cubicBezTo>
                        <a:cubicBezTo>
                          <a:pt x="28047" y="44945"/>
                          <a:pt x="28047" y="44863"/>
                          <a:pt x="28047" y="44755"/>
                        </a:cubicBezTo>
                        <a:cubicBezTo>
                          <a:pt x="28047" y="44538"/>
                          <a:pt x="27992" y="44348"/>
                          <a:pt x="27992" y="44158"/>
                        </a:cubicBezTo>
                        <a:cubicBezTo>
                          <a:pt x="27965" y="43941"/>
                          <a:pt x="27938" y="43751"/>
                          <a:pt x="27911" y="43534"/>
                        </a:cubicBezTo>
                        <a:cubicBezTo>
                          <a:pt x="27911" y="43453"/>
                          <a:pt x="27911" y="43345"/>
                          <a:pt x="27884" y="43236"/>
                        </a:cubicBezTo>
                        <a:cubicBezTo>
                          <a:pt x="27884" y="43155"/>
                          <a:pt x="27884" y="43128"/>
                          <a:pt x="27857" y="43046"/>
                        </a:cubicBezTo>
                        <a:lnTo>
                          <a:pt x="28372" y="43046"/>
                        </a:lnTo>
                        <a:cubicBezTo>
                          <a:pt x="28426" y="43060"/>
                          <a:pt x="28481" y="43067"/>
                          <a:pt x="28535" y="43067"/>
                        </a:cubicBezTo>
                        <a:cubicBezTo>
                          <a:pt x="28589" y="43067"/>
                          <a:pt x="28643" y="43060"/>
                          <a:pt x="28698" y="43046"/>
                        </a:cubicBezTo>
                        <a:cubicBezTo>
                          <a:pt x="28752" y="43019"/>
                          <a:pt x="28779" y="42911"/>
                          <a:pt x="28725" y="42883"/>
                        </a:cubicBezTo>
                        <a:cubicBezTo>
                          <a:pt x="28535" y="42829"/>
                          <a:pt x="28372" y="42829"/>
                          <a:pt x="28209" y="42829"/>
                        </a:cubicBezTo>
                        <a:lnTo>
                          <a:pt x="27667" y="42802"/>
                        </a:lnTo>
                        <a:lnTo>
                          <a:pt x="26609" y="42775"/>
                        </a:lnTo>
                        <a:lnTo>
                          <a:pt x="26284" y="42775"/>
                        </a:lnTo>
                        <a:cubicBezTo>
                          <a:pt x="26311" y="42748"/>
                          <a:pt x="26338" y="42721"/>
                          <a:pt x="26365" y="42694"/>
                        </a:cubicBezTo>
                        <a:cubicBezTo>
                          <a:pt x="26392" y="42639"/>
                          <a:pt x="26365" y="42558"/>
                          <a:pt x="26338" y="42531"/>
                        </a:cubicBezTo>
                        <a:cubicBezTo>
                          <a:pt x="26338" y="42504"/>
                          <a:pt x="26338" y="42449"/>
                          <a:pt x="26365" y="42422"/>
                        </a:cubicBezTo>
                        <a:cubicBezTo>
                          <a:pt x="26392" y="42260"/>
                          <a:pt x="26419" y="42124"/>
                          <a:pt x="26446" y="41988"/>
                        </a:cubicBezTo>
                        <a:lnTo>
                          <a:pt x="26636" y="41093"/>
                        </a:lnTo>
                        <a:cubicBezTo>
                          <a:pt x="26691" y="40795"/>
                          <a:pt x="26745" y="40497"/>
                          <a:pt x="26799" y="40198"/>
                        </a:cubicBezTo>
                        <a:cubicBezTo>
                          <a:pt x="26826" y="40063"/>
                          <a:pt x="26853" y="39927"/>
                          <a:pt x="26880" y="39764"/>
                        </a:cubicBezTo>
                        <a:cubicBezTo>
                          <a:pt x="26935" y="39656"/>
                          <a:pt x="26935" y="39520"/>
                          <a:pt x="26935" y="39384"/>
                        </a:cubicBezTo>
                        <a:cubicBezTo>
                          <a:pt x="26967" y="39304"/>
                          <a:pt x="26903" y="39252"/>
                          <a:pt x="26840" y="39252"/>
                        </a:cubicBezTo>
                        <a:cubicBezTo>
                          <a:pt x="26798" y="39252"/>
                          <a:pt x="26756" y="39275"/>
                          <a:pt x="26745" y="39330"/>
                        </a:cubicBezTo>
                        <a:cubicBezTo>
                          <a:pt x="26528" y="40252"/>
                          <a:pt x="26284" y="41175"/>
                          <a:pt x="25985" y="42070"/>
                        </a:cubicBezTo>
                        <a:lnTo>
                          <a:pt x="25931" y="42205"/>
                        </a:lnTo>
                        <a:cubicBezTo>
                          <a:pt x="25823" y="42287"/>
                          <a:pt x="25768" y="42422"/>
                          <a:pt x="25768" y="42531"/>
                        </a:cubicBezTo>
                        <a:lnTo>
                          <a:pt x="25714" y="42721"/>
                        </a:lnTo>
                        <a:cubicBezTo>
                          <a:pt x="25389" y="42694"/>
                          <a:pt x="25063" y="42585"/>
                          <a:pt x="24792" y="42422"/>
                        </a:cubicBezTo>
                        <a:cubicBezTo>
                          <a:pt x="24548" y="42260"/>
                          <a:pt x="24358" y="42015"/>
                          <a:pt x="24249" y="41744"/>
                        </a:cubicBezTo>
                        <a:cubicBezTo>
                          <a:pt x="24249" y="41717"/>
                          <a:pt x="24222" y="41717"/>
                          <a:pt x="24222" y="41690"/>
                        </a:cubicBezTo>
                        <a:cubicBezTo>
                          <a:pt x="24439" y="41310"/>
                          <a:pt x="24629" y="40903"/>
                          <a:pt x="24819" y="40497"/>
                        </a:cubicBezTo>
                        <a:cubicBezTo>
                          <a:pt x="25199" y="39629"/>
                          <a:pt x="25497" y="38734"/>
                          <a:pt x="25741" y="37784"/>
                        </a:cubicBezTo>
                        <a:cubicBezTo>
                          <a:pt x="26012" y="36862"/>
                          <a:pt x="26175" y="35940"/>
                          <a:pt x="26284" y="34990"/>
                        </a:cubicBezTo>
                        <a:cubicBezTo>
                          <a:pt x="26311" y="34746"/>
                          <a:pt x="26311" y="34529"/>
                          <a:pt x="26338" y="34312"/>
                        </a:cubicBezTo>
                        <a:cubicBezTo>
                          <a:pt x="26338" y="34245"/>
                          <a:pt x="26290" y="34211"/>
                          <a:pt x="26240" y="34211"/>
                        </a:cubicBezTo>
                        <a:cubicBezTo>
                          <a:pt x="26189" y="34211"/>
                          <a:pt x="26134" y="34245"/>
                          <a:pt x="26121" y="34312"/>
                        </a:cubicBezTo>
                        <a:cubicBezTo>
                          <a:pt x="26121" y="34529"/>
                          <a:pt x="26067" y="34773"/>
                          <a:pt x="26040" y="34990"/>
                        </a:cubicBezTo>
                        <a:cubicBezTo>
                          <a:pt x="26012" y="35207"/>
                          <a:pt x="25985" y="35452"/>
                          <a:pt x="25958" y="35669"/>
                        </a:cubicBezTo>
                        <a:cubicBezTo>
                          <a:pt x="25877" y="36130"/>
                          <a:pt x="25795" y="36591"/>
                          <a:pt x="25687" y="37025"/>
                        </a:cubicBezTo>
                        <a:cubicBezTo>
                          <a:pt x="25497" y="37947"/>
                          <a:pt x="25226" y="38842"/>
                          <a:pt x="24873" y="39710"/>
                        </a:cubicBezTo>
                        <a:cubicBezTo>
                          <a:pt x="24710" y="40144"/>
                          <a:pt x="24548" y="40578"/>
                          <a:pt x="24331" y="40985"/>
                        </a:cubicBezTo>
                        <a:cubicBezTo>
                          <a:pt x="24168" y="41365"/>
                          <a:pt x="23978" y="41717"/>
                          <a:pt x="23707" y="42015"/>
                        </a:cubicBezTo>
                        <a:cubicBezTo>
                          <a:pt x="23571" y="42124"/>
                          <a:pt x="23409" y="42178"/>
                          <a:pt x="23246" y="42178"/>
                        </a:cubicBezTo>
                        <a:cubicBezTo>
                          <a:pt x="23029" y="42151"/>
                          <a:pt x="22839" y="42097"/>
                          <a:pt x="22649" y="42015"/>
                        </a:cubicBezTo>
                        <a:cubicBezTo>
                          <a:pt x="22676" y="41934"/>
                          <a:pt x="22676" y="41880"/>
                          <a:pt x="22703" y="41826"/>
                        </a:cubicBezTo>
                        <a:lnTo>
                          <a:pt x="22785" y="41446"/>
                        </a:lnTo>
                        <a:cubicBezTo>
                          <a:pt x="22812" y="41337"/>
                          <a:pt x="22839" y="41229"/>
                          <a:pt x="22839" y="41120"/>
                        </a:cubicBezTo>
                        <a:cubicBezTo>
                          <a:pt x="22839" y="41066"/>
                          <a:pt x="22866" y="41012"/>
                          <a:pt x="22893" y="40931"/>
                        </a:cubicBezTo>
                        <a:cubicBezTo>
                          <a:pt x="22893" y="40876"/>
                          <a:pt x="22920" y="40822"/>
                          <a:pt x="22893" y="40795"/>
                        </a:cubicBezTo>
                        <a:cubicBezTo>
                          <a:pt x="22874" y="40776"/>
                          <a:pt x="22855" y="40757"/>
                          <a:pt x="22836" y="40757"/>
                        </a:cubicBezTo>
                        <a:cubicBezTo>
                          <a:pt x="22828" y="40757"/>
                          <a:pt x="22820" y="40760"/>
                          <a:pt x="22812" y="40768"/>
                        </a:cubicBezTo>
                        <a:cubicBezTo>
                          <a:pt x="22730" y="40822"/>
                          <a:pt x="22730" y="40985"/>
                          <a:pt x="22703" y="41066"/>
                        </a:cubicBezTo>
                        <a:cubicBezTo>
                          <a:pt x="22676" y="41148"/>
                          <a:pt x="22649" y="41310"/>
                          <a:pt x="22622" y="41419"/>
                        </a:cubicBezTo>
                        <a:lnTo>
                          <a:pt x="22568" y="41771"/>
                        </a:lnTo>
                        <a:cubicBezTo>
                          <a:pt x="22541" y="41853"/>
                          <a:pt x="22513" y="41934"/>
                          <a:pt x="22513" y="41988"/>
                        </a:cubicBezTo>
                        <a:lnTo>
                          <a:pt x="22242" y="41988"/>
                        </a:lnTo>
                        <a:cubicBezTo>
                          <a:pt x="22269" y="41934"/>
                          <a:pt x="22296" y="41853"/>
                          <a:pt x="22296" y="41771"/>
                        </a:cubicBezTo>
                        <a:cubicBezTo>
                          <a:pt x="22324" y="41636"/>
                          <a:pt x="22351" y="41500"/>
                          <a:pt x="22378" y="41365"/>
                        </a:cubicBezTo>
                        <a:cubicBezTo>
                          <a:pt x="22432" y="41120"/>
                          <a:pt x="22459" y="40849"/>
                          <a:pt x="22513" y="40578"/>
                        </a:cubicBezTo>
                        <a:cubicBezTo>
                          <a:pt x="22568" y="40035"/>
                          <a:pt x="22622" y="39493"/>
                          <a:pt x="22649" y="38950"/>
                        </a:cubicBezTo>
                        <a:cubicBezTo>
                          <a:pt x="22676" y="38625"/>
                          <a:pt x="22676" y="38327"/>
                          <a:pt x="22622" y="38028"/>
                        </a:cubicBezTo>
                        <a:cubicBezTo>
                          <a:pt x="22622" y="38015"/>
                          <a:pt x="22608" y="38008"/>
                          <a:pt x="22595" y="38008"/>
                        </a:cubicBezTo>
                        <a:cubicBezTo>
                          <a:pt x="22581" y="38008"/>
                          <a:pt x="22568" y="38015"/>
                          <a:pt x="22568" y="38028"/>
                        </a:cubicBezTo>
                        <a:cubicBezTo>
                          <a:pt x="22513" y="38300"/>
                          <a:pt x="22486" y="38544"/>
                          <a:pt x="22486" y="38815"/>
                        </a:cubicBezTo>
                        <a:cubicBezTo>
                          <a:pt x="22486" y="39086"/>
                          <a:pt x="22459" y="39357"/>
                          <a:pt x="22432" y="39629"/>
                        </a:cubicBezTo>
                        <a:cubicBezTo>
                          <a:pt x="22378" y="40171"/>
                          <a:pt x="22324" y="40714"/>
                          <a:pt x="22215" y="41256"/>
                        </a:cubicBezTo>
                        <a:cubicBezTo>
                          <a:pt x="22188" y="41392"/>
                          <a:pt x="22161" y="41554"/>
                          <a:pt x="22134" y="41690"/>
                        </a:cubicBezTo>
                        <a:cubicBezTo>
                          <a:pt x="22107" y="41798"/>
                          <a:pt x="22107" y="41907"/>
                          <a:pt x="22107" y="42015"/>
                        </a:cubicBezTo>
                        <a:lnTo>
                          <a:pt x="22052" y="42015"/>
                        </a:lnTo>
                        <a:cubicBezTo>
                          <a:pt x="21862" y="42097"/>
                          <a:pt x="21700" y="42205"/>
                          <a:pt x="21564" y="42368"/>
                        </a:cubicBezTo>
                        <a:cubicBezTo>
                          <a:pt x="21401" y="42504"/>
                          <a:pt x="21266" y="42666"/>
                          <a:pt x="21130" y="42829"/>
                        </a:cubicBezTo>
                        <a:cubicBezTo>
                          <a:pt x="21130" y="42368"/>
                          <a:pt x="21076" y="41880"/>
                          <a:pt x="21049" y="41419"/>
                        </a:cubicBezTo>
                        <a:cubicBezTo>
                          <a:pt x="21022" y="41148"/>
                          <a:pt x="20995" y="40849"/>
                          <a:pt x="20967" y="40578"/>
                        </a:cubicBezTo>
                        <a:cubicBezTo>
                          <a:pt x="20967" y="40442"/>
                          <a:pt x="20940" y="40307"/>
                          <a:pt x="20913" y="40171"/>
                        </a:cubicBezTo>
                        <a:cubicBezTo>
                          <a:pt x="20913" y="40035"/>
                          <a:pt x="20886" y="39873"/>
                          <a:pt x="20832" y="39737"/>
                        </a:cubicBezTo>
                        <a:cubicBezTo>
                          <a:pt x="20816" y="39721"/>
                          <a:pt x="20791" y="39706"/>
                          <a:pt x="20768" y="39706"/>
                        </a:cubicBezTo>
                        <a:cubicBezTo>
                          <a:pt x="20751" y="39706"/>
                          <a:pt x="20735" y="39714"/>
                          <a:pt x="20723" y="39737"/>
                        </a:cubicBezTo>
                        <a:cubicBezTo>
                          <a:pt x="20696" y="40035"/>
                          <a:pt x="20723" y="40307"/>
                          <a:pt x="20778" y="40578"/>
                        </a:cubicBezTo>
                        <a:cubicBezTo>
                          <a:pt x="20778" y="40849"/>
                          <a:pt x="20805" y="41148"/>
                          <a:pt x="20832" y="41419"/>
                        </a:cubicBezTo>
                        <a:cubicBezTo>
                          <a:pt x="20886" y="41934"/>
                          <a:pt x="20913" y="42477"/>
                          <a:pt x="20995" y="43019"/>
                        </a:cubicBezTo>
                        <a:cubicBezTo>
                          <a:pt x="20859" y="43155"/>
                          <a:pt x="20750" y="43263"/>
                          <a:pt x="20642" y="43399"/>
                        </a:cubicBezTo>
                        <a:lnTo>
                          <a:pt x="20154" y="43996"/>
                        </a:lnTo>
                        <a:cubicBezTo>
                          <a:pt x="20018" y="44158"/>
                          <a:pt x="19882" y="44321"/>
                          <a:pt x="19720" y="44457"/>
                        </a:cubicBezTo>
                        <a:cubicBezTo>
                          <a:pt x="19620" y="44536"/>
                          <a:pt x="19492" y="44586"/>
                          <a:pt x="19367" y="44586"/>
                        </a:cubicBezTo>
                        <a:cubicBezTo>
                          <a:pt x="19321" y="44586"/>
                          <a:pt x="19275" y="44580"/>
                          <a:pt x="19231" y="44565"/>
                        </a:cubicBezTo>
                        <a:cubicBezTo>
                          <a:pt x="19042" y="44484"/>
                          <a:pt x="18906" y="44348"/>
                          <a:pt x="18852" y="44185"/>
                        </a:cubicBezTo>
                        <a:cubicBezTo>
                          <a:pt x="18770" y="43968"/>
                          <a:pt x="18716" y="43751"/>
                          <a:pt x="18689" y="43534"/>
                        </a:cubicBezTo>
                        <a:cubicBezTo>
                          <a:pt x="18635" y="43290"/>
                          <a:pt x="18608" y="43046"/>
                          <a:pt x="18553" y="42802"/>
                        </a:cubicBezTo>
                        <a:cubicBezTo>
                          <a:pt x="18391" y="41826"/>
                          <a:pt x="18174" y="40849"/>
                          <a:pt x="17984" y="39900"/>
                        </a:cubicBezTo>
                        <a:cubicBezTo>
                          <a:pt x="17767" y="38923"/>
                          <a:pt x="17550" y="37974"/>
                          <a:pt x="17306" y="36998"/>
                        </a:cubicBezTo>
                        <a:cubicBezTo>
                          <a:pt x="17062" y="36048"/>
                          <a:pt x="16790" y="35099"/>
                          <a:pt x="16519" y="34150"/>
                        </a:cubicBezTo>
                        <a:cubicBezTo>
                          <a:pt x="16329" y="33471"/>
                          <a:pt x="16112" y="32793"/>
                          <a:pt x="15895" y="32115"/>
                        </a:cubicBezTo>
                        <a:cubicBezTo>
                          <a:pt x="15949" y="32115"/>
                          <a:pt x="15977" y="32061"/>
                          <a:pt x="15977" y="32034"/>
                        </a:cubicBezTo>
                        <a:cubicBezTo>
                          <a:pt x="15922" y="31871"/>
                          <a:pt x="15868" y="31736"/>
                          <a:pt x="15814" y="31600"/>
                        </a:cubicBezTo>
                        <a:cubicBezTo>
                          <a:pt x="15732" y="31464"/>
                          <a:pt x="15678" y="31329"/>
                          <a:pt x="15624" y="31166"/>
                        </a:cubicBezTo>
                        <a:cubicBezTo>
                          <a:pt x="15570" y="31030"/>
                          <a:pt x="15515" y="30895"/>
                          <a:pt x="15488" y="30732"/>
                        </a:cubicBezTo>
                        <a:cubicBezTo>
                          <a:pt x="15461" y="30678"/>
                          <a:pt x="15434" y="30596"/>
                          <a:pt x="15407" y="30515"/>
                        </a:cubicBezTo>
                        <a:lnTo>
                          <a:pt x="15543" y="30515"/>
                        </a:lnTo>
                        <a:lnTo>
                          <a:pt x="15949" y="30542"/>
                        </a:lnTo>
                        <a:cubicBezTo>
                          <a:pt x="15977" y="30651"/>
                          <a:pt x="16004" y="30786"/>
                          <a:pt x="16058" y="30895"/>
                        </a:cubicBezTo>
                        <a:cubicBezTo>
                          <a:pt x="16085" y="31003"/>
                          <a:pt x="16112" y="31139"/>
                          <a:pt x="16166" y="31274"/>
                        </a:cubicBezTo>
                        <a:cubicBezTo>
                          <a:pt x="16221" y="31546"/>
                          <a:pt x="16248" y="31817"/>
                          <a:pt x="16329" y="32088"/>
                        </a:cubicBezTo>
                        <a:cubicBezTo>
                          <a:pt x="16343" y="32102"/>
                          <a:pt x="16363" y="32109"/>
                          <a:pt x="16383" y="32109"/>
                        </a:cubicBezTo>
                        <a:cubicBezTo>
                          <a:pt x="16404" y="32109"/>
                          <a:pt x="16424" y="32102"/>
                          <a:pt x="16438" y="32088"/>
                        </a:cubicBezTo>
                        <a:cubicBezTo>
                          <a:pt x="16411" y="31790"/>
                          <a:pt x="16383" y="31519"/>
                          <a:pt x="16329" y="31247"/>
                        </a:cubicBezTo>
                        <a:cubicBezTo>
                          <a:pt x="16275" y="31112"/>
                          <a:pt x="16248" y="30976"/>
                          <a:pt x="16221" y="30840"/>
                        </a:cubicBezTo>
                        <a:cubicBezTo>
                          <a:pt x="16194" y="30759"/>
                          <a:pt x="16166" y="30651"/>
                          <a:pt x="16112" y="30569"/>
                        </a:cubicBezTo>
                        <a:cubicBezTo>
                          <a:pt x="16519" y="30569"/>
                          <a:pt x="16926" y="30569"/>
                          <a:pt x="17333" y="30596"/>
                        </a:cubicBezTo>
                        <a:cubicBezTo>
                          <a:pt x="17333" y="30786"/>
                          <a:pt x="17387" y="30976"/>
                          <a:pt x="17387" y="31166"/>
                        </a:cubicBezTo>
                        <a:cubicBezTo>
                          <a:pt x="17414" y="31356"/>
                          <a:pt x="17468" y="31600"/>
                          <a:pt x="17496" y="31844"/>
                        </a:cubicBezTo>
                        <a:lnTo>
                          <a:pt x="17577" y="32495"/>
                        </a:lnTo>
                        <a:cubicBezTo>
                          <a:pt x="17604" y="32712"/>
                          <a:pt x="17631" y="32929"/>
                          <a:pt x="17713" y="33146"/>
                        </a:cubicBezTo>
                        <a:cubicBezTo>
                          <a:pt x="17725" y="33170"/>
                          <a:pt x="17748" y="33184"/>
                          <a:pt x="17772" y="33184"/>
                        </a:cubicBezTo>
                        <a:cubicBezTo>
                          <a:pt x="17802" y="33184"/>
                          <a:pt x="17833" y="33164"/>
                          <a:pt x="17848" y="33119"/>
                        </a:cubicBezTo>
                        <a:cubicBezTo>
                          <a:pt x="17848" y="32902"/>
                          <a:pt x="17821" y="32685"/>
                          <a:pt x="17767" y="32495"/>
                        </a:cubicBezTo>
                        <a:cubicBezTo>
                          <a:pt x="17740" y="32251"/>
                          <a:pt x="17713" y="32034"/>
                          <a:pt x="17685" y="31817"/>
                        </a:cubicBezTo>
                        <a:cubicBezTo>
                          <a:pt x="17658" y="31573"/>
                          <a:pt x="17631" y="31383"/>
                          <a:pt x="17577" y="31166"/>
                        </a:cubicBezTo>
                        <a:cubicBezTo>
                          <a:pt x="17550" y="30949"/>
                          <a:pt x="17550" y="30786"/>
                          <a:pt x="17496" y="30596"/>
                        </a:cubicBezTo>
                        <a:lnTo>
                          <a:pt x="18960" y="30596"/>
                        </a:lnTo>
                        <a:cubicBezTo>
                          <a:pt x="19096" y="30596"/>
                          <a:pt x="19096" y="30352"/>
                          <a:pt x="18960" y="30352"/>
                        </a:cubicBezTo>
                        <a:cubicBezTo>
                          <a:pt x="18648" y="30366"/>
                          <a:pt x="18336" y="30373"/>
                          <a:pt x="18024" y="30373"/>
                        </a:cubicBezTo>
                        <a:cubicBezTo>
                          <a:pt x="17713" y="30373"/>
                          <a:pt x="17401" y="30366"/>
                          <a:pt x="17089" y="30352"/>
                        </a:cubicBezTo>
                        <a:cubicBezTo>
                          <a:pt x="17089" y="30352"/>
                          <a:pt x="17089" y="30325"/>
                          <a:pt x="17089" y="30325"/>
                        </a:cubicBezTo>
                        <a:cubicBezTo>
                          <a:pt x="16980" y="29810"/>
                          <a:pt x="16872" y="29322"/>
                          <a:pt x="16790" y="28806"/>
                        </a:cubicBezTo>
                        <a:cubicBezTo>
                          <a:pt x="16763" y="28562"/>
                          <a:pt x="16709" y="28291"/>
                          <a:pt x="16682" y="28047"/>
                        </a:cubicBezTo>
                        <a:cubicBezTo>
                          <a:pt x="16655" y="27938"/>
                          <a:pt x="16628" y="27803"/>
                          <a:pt x="16628" y="27667"/>
                        </a:cubicBezTo>
                        <a:cubicBezTo>
                          <a:pt x="16628" y="27613"/>
                          <a:pt x="16600" y="27531"/>
                          <a:pt x="16573" y="27477"/>
                        </a:cubicBezTo>
                        <a:cubicBezTo>
                          <a:pt x="16573" y="27423"/>
                          <a:pt x="16573" y="27369"/>
                          <a:pt x="16519" y="27342"/>
                        </a:cubicBezTo>
                        <a:cubicBezTo>
                          <a:pt x="16506" y="27328"/>
                          <a:pt x="16492" y="27321"/>
                          <a:pt x="16478" y="27321"/>
                        </a:cubicBezTo>
                        <a:cubicBezTo>
                          <a:pt x="16465" y="27321"/>
                          <a:pt x="16451" y="27328"/>
                          <a:pt x="16438" y="27342"/>
                        </a:cubicBezTo>
                        <a:cubicBezTo>
                          <a:pt x="16411" y="27396"/>
                          <a:pt x="16411" y="27423"/>
                          <a:pt x="16411" y="27477"/>
                        </a:cubicBezTo>
                        <a:lnTo>
                          <a:pt x="16411" y="27694"/>
                        </a:lnTo>
                        <a:cubicBezTo>
                          <a:pt x="16411" y="27830"/>
                          <a:pt x="16438" y="27938"/>
                          <a:pt x="16465" y="28074"/>
                        </a:cubicBezTo>
                        <a:cubicBezTo>
                          <a:pt x="16492" y="28318"/>
                          <a:pt x="16546" y="28589"/>
                          <a:pt x="16573" y="28833"/>
                        </a:cubicBezTo>
                        <a:cubicBezTo>
                          <a:pt x="16682" y="29349"/>
                          <a:pt x="16763" y="29864"/>
                          <a:pt x="16899" y="30352"/>
                        </a:cubicBezTo>
                        <a:cubicBezTo>
                          <a:pt x="16573" y="30352"/>
                          <a:pt x="16248" y="30352"/>
                          <a:pt x="15949" y="30325"/>
                        </a:cubicBezTo>
                        <a:lnTo>
                          <a:pt x="15299" y="30298"/>
                        </a:lnTo>
                        <a:cubicBezTo>
                          <a:pt x="15285" y="30284"/>
                          <a:pt x="15271" y="30278"/>
                          <a:pt x="15258" y="30278"/>
                        </a:cubicBezTo>
                        <a:cubicBezTo>
                          <a:pt x="15244" y="30278"/>
                          <a:pt x="15231" y="30284"/>
                          <a:pt x="15217" y="30298"/>
                        </a:cubicBezTo>
                        <a:cubicBezTo>
                          <a:pt x="15000" y="30271"/>
                          <a:pt x="14810" y="30271"/>
                          <a:pt x="14620" y="30217"/>
                        </a:cubicBezTo>
                        <a:cubicBezTo>
                          <a:pt x="14431" y="30162"/>
                          <a:pt x="14268" y="30054"/>
                          <a:pt x="14159" y="29918"/>
                        </a:cubicBezTo>
                        <a:cubicBezTo>
                          <a:pt x="14051" y="29810"/>
                          <a:pt x="13969" y="29647"/>
                          <a:pt x="13915" y="29511"/>
                        </a:cubicBezTo>
                        <a:cubicBezTo>
                          <a:pt x="13834" y="29186"/>
                          <a:pt x="13698" y="28860"/>
                          <a:pt x="13563" y="28535"/>
                        </a:cubicBezTo>
                        <a:cubicBezTo>
                          <a:pt x="13346" y="28237"/>
                          <a:pt x="13047" y="27992"/>
                          <a:pt x="12722" y="27830"/>
                        </a:cubicBezTo>
                        <a:cubicBezTo>
                          <a:pt x="12369" y="27667"/>
                          <a:pt x="12098" y="27423"/>
                          <a:pt x="11881" y="27125"/>
                        </a:cubicBezTo>
                        <a:cubicBezTo>
                          <a:pt x="11691" y="26799"/>
                          <a:pt x="11583" y="26419"/>
                          <a:pt x="11555" y="26040"/>
                        </a:cubicBezTo>
                        <a:cubicBezTo>
                          <a:pt x="11474" y="25524"/>
                          <a:pt x="11474" y="24955"/>
                          <a:pt x="11366" y="24412"/>
                        </a:cubicBezTo>
                        <a:lnTo>
                          <a:pt x="11393" y="24412"/>
                        </a:lnTo>
                        <a:cubicBezTo>
                          <a:pt x="11401" y="24420"/>
                          <a:pt x="11409" y="24423"/>
                          <a:pt x="11416" y="24423"/>
                        </a:cubicBezTo>
                        <a:cubicBezTo>
                          <a:pt x="11433" y="24423"/>
                          <a:pt x="11447" y="24404"/>
                          <a:pt x="11447" y="24385"/>
                        </a:cubicBezTo>
                        <a:cubicBezTo>
                          <a:pt x="11474" y="24331"/>
                          <a:pt x="11447" y="24277"/>
                          <a:pt x="11420" y="24222"/>
                        </a:cubicBezTo>
                        <a:cubicBezTo>
                          <a:pt x="11393" y="24168"/>
                          <a:pt x="11366" y="24114"/>
                          <a:pt x="11338" y="24060"/>
                        </a:cubicBezTo>
                        <a:lnTo>
                          <a:pt x="11149" y="23788"/>
                        </a:lnTo>
                        <a:cubicBezTo>
                          <a:pt x="11094" y="23653"/>
                          <a:pt x="11013" y="23544"/>
                          <a:pt x="10932" y="23436"/>
                        </a:cubicBezTo>
                        <a:lnTo>
                          <a:pt x="10932" y="23436"/>
                        </a:lnTo>
                        <a:cubicBezTo>
                          <a:pt x="11176" y="23517"/>
                          <a:pt x="11393" y="23571"/>
                          <a:pt x="11610" y="23626"/>
                        </a:cubicBezTo>
                        <a:cubicBezTo>
                          <a:pt x="11637" y="23897"/>
                          <a:pt x="11691" y="24195"/>
                          <a:pt x="11745" y="24494"/>
                        </a:cubicBezTo>
                        <a:cubicBezTo>
                          <a:pt x="11772" y="24656"/>
                          <a:pt x="11800" y="24846"/>
                          <a:pt x="11827" y="25009"/>
                        </a:cubicBezTo>
                        <a:cubicBezTo>
                          <a:pt x="11827" y="25090"/>
                          <a:pt x="11854" y="25172"/>
                          <a:pt x="11881" y="25280"/>
                        </a:cubicBezTo>
                        <a:cubicBezTo>
                          <a:pt x="11908" y="25361"/>
                          <a:pt x="11935" y="25443"/>
                          <a:pt x="11962" y="25524"/>
                        </a:cubicBezTo>
                        <a:cubicBezTo>
                          <a:pt x="11976" y="25538"/>
                          <a:pt x="11996" y="25545"/>
                          <a:pt x="12013" y="25545"/>
                        </a:cubicBezTo>
                        <a:cubicBezTo>
                          <a:pt x="12030" y="25545"/>
                          <a:pt x="12044" y="25538"/>
                          <a:pt x="12044" y="25524"/>
                        </a:cubicBezTo>
                        <a:cubicBezTo>
                          <a:pt x="12044" y="25443"/>
                          <a:pt x="12044" y="25361"/>
                          <a:pt x="12044" y="25280"/>
                        </a:cubicBezTo>
                        <a:cubicBezTo>
                          <a:pt x="12044" y="25199"/>
                          <a:pt x="12044" y="25090"/>
                          <a:pt x="12017" y="25009"/>
                        </a:cubicBezTo>
                        <a:lnTo>
                          <a:pt x="11935" y="24494"/>
                        </a:lnTo>
                        <a:cubicBezTo>
                          <a:pt x="11881" y="24222"/>
                          <a:pt x="11854" y="23924"/>
                          <a:pt x="11800" y="23653"/>
                        </a:cubicBezTo>
                        <a:lnTo>
                          <a:pt x="11800" y="23653"/>
                        </a:lnTo>
                        <a:lnTo>
                          <a:pt x="12125" y="23734"/>
                        </a:lnTo>
                        <a:cubicBezTo>
                          <a:pt x="12125" y="23843"/>
                          <a:pt x="12152" y="23978"/>
                          <a:pt x="12179" y="24087"/>
                        </a:cubicBezTo>
                        <a:lnTo>
                          <a:pt x="12206" y="24304"/>
                        </a:lnTo>
                        <a:cubicBezTo>
                          <a:pt x="12206" y="24358"/>
                          <a:pt x="12234" y="24439"/>
                          <a:pt x="12261" y="24494"/>
                        </a:cubicBezTo>
                        <a:cubicBezTo>
                          <a:pt x="12274" y="24521"/>
                          <a:pt x="12295" y="24534"/>
                          <a:pt x="12315" y="24534"/>
                        </a:cubicBezTo>
                        <a:cubicBezTo>
                          <a:pt x="12335" y="24534"/>
                          <a:pt x="12356" y="24521"/>
                          <a:pt x="12369" y="24494"/>
                        </a:cubicBezTo>
                        <a:cubicBezTo>
                          <a:pt x="12369" y="24439"/>
                          <a:pt x="12369" y="24358"/>
                          <a:pt x="12369" y="24304"/>
                        </a:cubicBezTo>
                        <a:cubicBezTo>
                          <a:pt x="12369" y="24222"/>
                          <a:pt x="12369" y="24141"/>
                          <a:pt x="12342" y="24087"/>
                        </a:cubicBezTo>
                        <a:lnTo>
                          <a:pt x="12288" y="23761"/>
                        </a:lnTo>
                        <a:lnTo>
                          <a:pt x="12451" y="23788"/>
                        </a:lnTo>
                        <a:cubicBezTo>
                          <a:pt x="12559" y="23815"/>
                          <a:pt x="12667" y="23815"/>
                          <a:pt x="12776" y="23843"/>
                        </a:cubicBezTo>
                        <a:cubicBezTo>
                          <a:pt x="12884" y="23815"/>
                          <a:pt x="12884" y="23680"/>
                          <a:pt x="12803" y="23626"/>
                        </a:cubicBezTo>
                        <a:cubicBezTo>
                          <a:pt x="12451" y="23544"/>
                          <a:pt x="12071" y="23490"/>
                          <a:pt x="11718" y="23436"/>
                        </a:cubicBezTo>
                        <a:cubicBezTo>
                          <a:pt x="11691" y="23409"/>
                          <a:pt x="11664" y="23409"/>
                          <a:pt x="11637" y="23409"/>
                        </a:cubicBezTo>
                        <a:lnTo>
                          <a:pt x="11610" y="23409"/>
                        </a:lnTo>
                        <a:cubicBezTo>
                          <a:pt x="11311" y="23354"/>
                          <a:pt x="11013" y="23246"/>
                          <a:pt x="10715" y="23164"/>
                        </a:cubicBezTo>
                        <a:cubicBezTo>
                          <a:pt x="10715" y="22975"/>
                          <a:pt x="10687" y="22785"/>
                          <a:pt x="10660" y="22595"/>
                        </a:cubicBezTo>
                        <a:cubicBezTo>
                          <a:pt x="10660" y="22405"/>
                          <a:pt x="10606" y="22242"/>
                          <a:pt x="10552" y="22052"/>
                        </a:cubicBezTo>
                        <a:cubicBezTo>
                          <a:pt x="10538" y="22039"/>
                          <a:pt x="10525" y="22032"/>
                          <a:pt x="10511" y="22032"/>
                        </a:cubicBezTo>
                        <a:cubicBezTo>
                          <a:pt x="10498" y="22032"/>
                          <a:pt x="10484" y="22039"/>
                          <a:pt x="10470" y="22052"/>
                        </a:cubicBezTo>
                        <a:cubicBezTo>
                          <a:pt x="10470" y="22242"/>
                          <a:pt x="10470" y="22432"/>
                          <a:pt x="10525" y="22595"/>
                        </a:cubicBezTo>
                        <a:cubicBezTo>
                          <a:pt x="10525" y="22785"/>
                          <a:pt x="10552" y="22947"/>
                          <a:pt x="10606" y="23110"/>
                        </a:cubicBezTo>
                        <a:lnTo>
                          <a:pt x="10470" y="23056"/>
                        </a:lnTo>
                        <a:cubicBezTo>
                          <a:pt x="10118" y="22920"/>
                          <a:pt x="9792" y="22730"/>
                          <a:pt x="9521" y="22486"/>
                        </a:cubicBezTo>
                        <a:cubicBezTo>
                          <a:pt x="9223" y="22242"/>
                          <a:pt x="8952" y="21917"/>
                          <a:pt x="8789" y="21564"/>
                        </a:cubicBezTo>
                        <a:cubicBezTo>
                          <a:pt x="8599" y="21184"/>
                          <a:pt x="8355" y="20805"/>
                          <a:pt x="8029" y="20506"/>
                        </a:cubicBezTo>
                        <a:cubicBezTo>
                          <a:pt x="7677" y="20262"/>
                          <a:pt x="7297" y="20072"/>
                          <a:pt x="6890" y="19910"/>
                        </a:cubicBezTo>
                        <a:cubicBezTo>
                          <a:pt x="6782" y="19882"/>
                          <a:pt x="6673" y="19801"/>
                          <a:pt x="6565" y="19747"/>
                        </a:cubicBezTo>
                        <a:cubicBezTo>
                          <a:pt x="6565" y="19693"/>
                          <a:pt x="6537" y="19638"/>
                          <a:pt x="6537" y="19584"/>
                        </a:cubicBezTo>
                        <a:lnTo>
                          <a:pt x="6483" y="19259"/>
                        </a:lnTo>
                        <a:cubicBezTo>
                          <a:pt x="6456" y="19069"/>
                          <a:pt x="6429" y="18852"/>
                          <a:pt x="6429" y="18662"/>
                        </a:cubicBezTo>
                        <a:cubicBezTo>
                          <a:pt x="6402" y="18255"/>
                          <a:pt x="6348" y="17875"/>
                          <a:pt x="6293" y="17468"/>
                        </a:cubicBezTo>
                        <a:cubicBezTo>
                          <a:pt x="6307" y="17441"/>
                          <a:pt x="6287" y="17428"/>
                          <a:pt x="6266" y="17428"/>
                        </a:cubicBezTo>
                        <a:cubicBezTo>
                          <a:pt x="6246" y="17428"/>
                          <a:pt x="6226" y="17441"/>
                          <a:pt x="6239" y="17468"/>
                        </a:cubicBezTo>
                        <a:cubicBezTo>
                          <a:pt x="6212" y="17875"/>
                          <a:pt x="6212" y="18282"/>
                          <a:pt x="6239" y="18689"/>
                        </a:cubicBezTo>
                        <a:cubicBezTo>
                          <a:pt x="6266" y="18879"/>
                          <a:pt x="6293" y="19069"/>
                          <a:pt x="6293" y="19286"/>
                        </a:cubicBezTo>
                        <a:cubicBezTo>
                          <a:pt x="6293" y="19367"/>
                          <a:pt x="6321" y="19476"/>
                          <a:pt x="6348" y="19557"/>
                        </a:cubicBezTo>
                        <a:lnTo>
                          <a:pt x="6348" y="19611"/>
                        </a:lnTo>
                        <a:lnTo>
                          <a:pt x="6158" y="19476"/>
                        </a:lnTo>
                        <a:cubicBezTo>
                          <a:pt x="6158" y="19476"/>
                          <a:pt x="6158" y="19448"/>
                          <a:pt x="6158" y="19448"/>
                        </a:cubicBezTo>
                        <a:cubicBezTo>
                          <a:pt x="6158" y="19150"/>
                          <a:pt x="6131" y="18852"/>
                          <a:pt x="6104" y="18553"/>
                        </a:cubicBezTo>
                        <a:cubicBezTo>
                          <a:pt x="6104" y="18418"/>
                          <a:pt x="6076" y="18282"/>
                          <a:pt x="6049" y="18119"/>
                        </a:cubicBezTo>
                        <a:cubicBezTo>
                          <a:pt x="6022" y="17984"/>
                          <a:pt x="6049" y="17821"/>
                          <a:pt x="5968" y="17740"/>
                        </a:cubicBezTo>
                        <a:cubicBezTo>
                          <a:pt x="5954" y="17726"/>
                          <a:pt x="5941" y="17719"/>
                          <a:pt x="5931" y="17719"/>
                        </a:cubicBezTo>
                        <a:cubicBezTo>
                          <a:pt x="5920" y="17719"/>
                          <a:pt x="5914" y="17726"/>
                          <a:pt x="5914" y="17740"/>
                        </a:cubicBezTo>
                        <a:cubicBezTo>
                          <a:pt x="5832" y="17848"/>
                          <a:pt x="5914" y="18038"/>
                          <a:pt x="5914" y="18147"/>
                        </a:cubicBezTo>
                        <a:cubicBezTo>
                          <a:pt x="5914" y="18255"/>
                          <a:pt x="5941" y="18445"/>
                          <a:pt x="5941" y="18581"/>
                        </a:cubicBezTo>
                        <a:cubicBezTo>
                          <a:pt x="5968" y="18852"/>
                          <a:pt x="6022" y="19123"/>
                          <a:pt x="6049" y="19394"/>
                        </a:cubicBezTo>
                        <a:cubicBezTo>
                          <a:pt x="6022" y="19340"/>
                          <a:pt x="5968" y="19313"/>
                          <a:pt x="5914" y="19259"/>
                        </a:cubicBezTo>
                        <a:cubicBezTo>
                          <a:pt x="5642" y="18987"/>
                          <a:pt x="5425" y="18689"/>
                          <a:pt x="5263" y="18336"/>
                        </a:cubicBezTo>
                        <a:cubicBezTo>
                          <a:pt x="4910" y="17658"/>
                          <a:pt x="4639" y="16926"/>
                          <a:pt x="4476" y="16166"/>
                        </a:cubicBezTo>
                        <a:lnTo>
                          <a:pt x="4476" y="16166"/>
                        </a:lnTo>
                        <a:cubicBezTo>
                          <a:pt x="4666" y="16275"/>
                          <a:pt x="4856" y="16383"/>
                          <a:pt x="5046" y="16519"/>
                        </a:cubicBezTo>
                        <a:cubicBezTo>
                          <a:pt x="5317" y="16736"/>
                          <a:pt x="5534" y="17034"/>
                          <a:pt x="5642" y="17360"/>
                        </a:cubicBezTo>
                        <a:cubicBezTo>
                          <a:pt x="5654" y="17394"/>
                          <a:pt x="5684" y="17409"/>
                          <a:pt x="5716" y="17409"/>
                        </a:cubicBezTo>
                        <a:cubicBezTo>
                          <a:pt x="5759" y="17409"/>
                          <a:pt x="5805" y="17380"/>
                          <a:pt x="5805" y="17333"/>
                        </a:cubicBezTo>
                        <a:cubicBezTo>
                          <a:pt x="5751" y="17007"/>
                          <a:pt x="5615" y="16736"/>
                          <a:pt x="5371" y="16519"/>
                        </a:cubicBezTo>
                        <a:lnTo>
                          <a:pt x="5317" y="16465"/>
                        </a:lnTo>
                        <a:cubicBezTo>
                          <a:pt x="5317" y="16356"/>
                          <a:pt x="5317" y="16248"/>
                          <a:pt x="5317" y="16166"/>
                        </a:cubicBezTo>
                        <a:cubicBezTo>
                          <a:pt x="5290" y="15977"/>
                          <a:pt x="5263" y="15787"/>
                          <a:pt x="5236" y="15597"/>
                        </a:cubicBezTo>
                        <a:cubicBezTo>
                          <a:pt x="5208" y="15407"/>
                          <a:pt x="5208" y="15244"/>
                          <a:pt x="5181" y="15054"/>
                        </a:cubicBezTo>
                        <a:cubicBezTo>
                          <a:pt x="5181" y="14892"/>
                          <a:pt x="5127" y="14702"/>
                          <a:pt x="5100" y="14539"/>
                        </a:cubicBezTo>
                        <a:cubicBezTo>
                          <a:pt x="5100" y="14512"/>
                          <a:pt x="5086" y="14498"/>
                          <a:pt x="5073" y="14498"/>
                        </a:cubicBezTo>
                        <a:cubicBezTo>
                          <a:pt x="5059" y="14498"/>
                          <a:pt x="5046" y="14512"/>
                          <a:pt x="5046" y="14539"/>
                        </a:cubicBezTo>
                        <a:cubicBezTo>
                          <a:pt x="5019" y="14702"/>
                          <a:pt x="5019" y="14865"/>
                          <a:pt x="5046" y="15027"/>
                        </a:cubicBezTo>
                        <a:cubicBezTo>
                          <a:pt x="5046" y="15190"/>
                          <a:pt x="5046" y="15353"/>
                          <a:pt x="5073" y="15543"/>
                        </a:cubicBezTo>
                        <a:cubicBezTo>
                          <a:pt x="5100" y="15814"/>
                          <a:pt x="5154" y="16085"/>
                          <a:pt x="5181" y="16329"/>
                        </a:cubicBezTo>
                        <a:cubicBezTo>
                          <a:pt x="4964" y="16194"/>
                          <a:pt x="4774" y="16058"/>
                          <a:pt x="4530" y="15949"/>
                        </a:cubicBezTo>
                        <a:lnTo>
                          <a:pt x="4476" y="15922"/>
                        </a:lnTo>
                        <a:cubicBezTo>
                          <a:pt x="4449" y="15841"/>
                          <a:pt x="4422" y="15760"/>
                          <a:pt x="4395" y="15705"/>
                        </a:cubicBezTo>
                        <a:cubicBezTo>
                          <a:pt x="4368" y="15624"/>
                          <a:pt x="4313" y="15543"/>
                          <a:pt x="4286" y="15488"/>
                        </a:cubicBezTo>
                        <a:cubicBezTo>
                          <a:pt x="4232" y="15326"/>
                          <a:pt x="4178" y="15163"/>
                          <a:pt x="4123" y="15027"/>
                        </a:cubicBezTo>
                        <a:cubicBezTo>
                          <a:pt x="4069" y="14865"/>
                          <a:pt x="4015" y="14729"/>
                          <a:pt x="3988" y="14566"/>
                        </a:cubicBezTo>
                        <a:cubicBezTo>
                          <a:pt x="3961" y="14485"/>
                          <a:pt x="3934" y="14403"/>
                          <a:pt x="3934" y="14322"/>
                        </a:cubicBezTo>
                        <a:cubicBezTo>
                          <a:pt x="3906" y="14241"/>
                          <a:pt x="3879" y="14159"/>
                          <a:pt x="3852" y="14105"/>
                        </a:cubicBezTo>
                        <a:cubicBezTo>
                          <a:pt x="3830" y="14094"/>
                          <a:pt x="3807" y="14087"/>
                          <a:pt x="3789" y="14087"/>
                        </a:cubicBezTo>
                        <a:cubicBezTo>
                          <a:pt x="3762" y="14087"/>
                          <a:pt x="3744" y="14100"/>
                          <a:pt x="3744" y="14132"/>
                        </a:cubicBezTo>
                        <a:cubicBezTo>
                          <a:pt x="3717" y="14214"/>
                          <a:pt x="3717" y="14295"/>
                          <a:pt x="3744" y="14349"/>
                        </a:cubicBezTo>
                        <a:cubicBezTo>
                          <a:pt x="3744" y="14431"/>
                          <a:pt x="3771" y="14512"/>
                          <a:pt x="3798" y="14593"/>
                        </a:cubicBezTo>
                        <a:cubicBezTo>
                          <a:pt x="3825" y="14756"/>
                          <a:pt x="3879" y="14919"/>
                          <a:pt x="3934" y="15082"/>
                        </a:cubicBezTo>
                        <a:cubicBezTo>
                          <a:pt x="3988" y="15244"/>
                          <a:pt x="4042" y="15380"/>
                          <a:pt x="4123" y="15516"/>
                        </a:cubicBezTo>
                        <a:cubicBezTo>
                          <a:pt x="4151" y="15597"/>
                          <a:pt x="4178" y="15678"/>
                          <a:pt x="4232" y="15760"/>
                        </a:cubicBezTo>
                        <a:cubicBezTo>
                          <a:pt x="4232" y="15760"/>
                          <a:pt x="4259" y="15787"/>
                          <a:pt x="4259" y="15814"/>
                        </a:cubicBezTo>
                        <a:cubicBezTo>
                          <a:pt x="4042" y="15705"/>
                          <a:pt x="3825" y="15570"/>
                          <a:pt x="3608" y="15407"/>
                        </a:cubicBezTo>
                        <a:cubicBezTo>
                          <a:pt x="3391" y="15190"/>
                          <a:pt x="3174" y="14973"/>
                          <a:pt x="3011" y="14729"/>
                        </a:cubicBezTo>
                        <a:cubicBezTo>
                          <a:pt x="2306" y="13590"/>
                          <a:pt x="2306" y="12179"/>
                          <a:pt x="2252" y="10904"/>
                        </a:cubicBezTo>
                        <a:cubicBezTo>
                          <a:pt x="2225" y="10470"/>
                          <a:pt x="2225" y="10037"/>
                          <a:pt x="2143" y="9630"/>
                        </a:cubicBezTo>
                        <a:cubicBezTo>
                          <a:pt x="2116" y="9413"/>
                          <a:pt x="2089" y="9196"/>
                          <a:pt x="2035" y="9006"/>
                        </a:cubicBezTo>
                        <a:cubicBezTo>
                          <a:pt x="2035" y="8979"/>
                          <a:pt x="2035" y="8952"/>
                          <a:pt x="2008" y="8924"/>
                        </a:cubicBezTo>
                        <a:lnTo>
                          <a:pt x="2089" y="8924"/>
                        </a:lnTo>
                        <a:cubicBezTo>
                          <a:pt x="2171" y="8924"/>
                          <a:pt x="2225" y="8924"/>
                          <a:pt x="2279" y="8897"/>
                        </a:cubicBezTo>
                        <a:lnTo>
                          <a:pt x="2279" y="9114"/>
                        </a:lnTo>
                        <a:cubicBezTo>
                          <a:pt x="2279" y="9277"/>
                          <a:pt x="2306" y="9440"/>
                          <a:pt x="2333" y="9603"/>
                        </a:cubicBezTo>
                        <a:cubicBezTo>
                          <a:pt x="2360" y="9765"/>
                          <a:pt x="2360" y="9901"/>
                          <a:pt x="2388" y="10064"/>
                        </a:cubicBezTo>
                        <a:cubicBezTo>
                          <a:pt x="2388" y="10118"/>
                          <a:pt x="2415" y="10199"/>
                          <a:pt x="2415" y="10281"/>
                        </a:cubicBezTo>
                        <a:cubicBezTo>
                          <a:pt x="2442" y="10362"/>
                          <a:pt x="2469" y="10416"/>
                          <a:pt x="2496" y="10498"/>
                        </a:cubicBezTo>
                        <a:cubicBezTo>
                          <a:pt x="2510" y="10511"/>
                          <a:pt x="2523" y="10518"/>
                          <a:pt x="2537" y="10518"/>
                        </a:cubicBezTo>
                        <a:cubicBezTo>
                          <a:pt x="2550" y="10518"/>
                          <a:pt x="2564" y="10511"/>
                          <a:pt x="2577" y="10498"/>
                        </a:cubicBezTo>
                        <a:cubicBezTo>
                          <a:pt x="2605" y="10362"/>
                          <a:pt x="2605" y="10199"/>
                          <a:pt x="2577" y="10064"/>
                        </a:cubicBezTo>
                        <a:cubicBezTo>
                          <a:pt x="2550" y="9901"/>
                          <a:pt x="2550" y="9738"/>
                          <a:pt x="2523" y="9575"/>
                        </a:cubicBezTo>
                        <a:lnTo>
                          <a:pt x="2496" y="9250"/>
                        </a:lnTo>
                        <a:lnTo>
                          <a:pt x="2496" y="9250"/>
                        </a:lnTo>
                        <a:cubicBezTo>
                          <a:pt x="2632" y="9684"/>
                          <a:pt x="2876" y="10064"/>
                          <a:pt x="3174" y="10389"/>
                        </a:cubicBezTo>
                        <a:cubicBezTo>
                          <a:pt x="3201" y="10416"/>
                          <a:pt x="3201" y="10416"/>
                          <a:pt x="3228" y="10416"/>
                        </a:cubicBezTo>
                        <a:lnTo>
                          <a:pt x="3228" y="10850"/>
                        </a:lnTo>
                        <a:lnTo>
                          <a:pt x="3228" y="11094"/>
                        </a:lnTo>
                        <a:cubicBezTo>
                          <a:pt x="3228" y="11176"/>
                          <a:pt x="3228" y="11284"/>
                          <a:pt x="3256" y="11338"/>
                        </a:cubicBezTo>
                        <a:cubicBezTo>
                          <a:pt x="3269" y="11366"/>
                          <a:pt x="3289" y="11379"/>
                          <a:pt x="3306" y="11379"/>
                        </a:cubicBezTo>
                        <a:cubicBezTo>
                          <a:pt x="3323" y="11379"/>
                          <a:pt x="3337" y="11366"/>
                          <a:pt x="3337" y="11338"/>
                        </a:cubicBezTo>
                        <a:cubicBezTo>
                          <a:pt x="3364" y="11284"/>
                          <a:pt x="3391" y="11203"/>
                          <a:pt x="3391" y="11121"/>
                        </a:cubicBezTo>
                        <a:lnTo>
                          <a:pt x="3391" y="10850"/>
                        </a:lnTo>
                        <a:lnTo>
                          <a:pt x="3391" y="10389"/>
                        </a:lnTo>
                        <a:cubicBezTo>
                          <a:pt x="3500" y="10308"/>
                          <a:pt x="3581" y="10172"/>
                          <a:pt x="3581" y="10037"/>
                        </a:cubicBezTo>
                        <a:cubicBezTo>
                          <a:pt x="3608" y="9874"/>
                          <a:pt x="3662" y="9711"/>
                          <a:pt x="3744" y="9575"/>
                        </a:cubicBezTo>
                        <a:cubicBezTo>
                          <a:pt x="3764" y="9536"/>
                          <a:pt x="3813" y="9511"/>
                          <a:pt x="3859" y="9511"/>
                        </a:cubicBezTo>
                        <a:cubicBezTo>
                          <a:pt x="3875" y="9511"/>
                          <a:pt x="3892" y="9514"/>
                          <a:pt x="3906" y="9521"/>
                        </a:cubicBezTo>
                        <a:cubicBezTo>
                          <a:pt x="3961" y="9575"/>
                          <a:pt x="3961" y="9657"/>
                          <a:pt x="3988" y="9738"/>
                        </a:cubicBezTo>
                        <a:cubicBezTo>
                          <a:pt x="4015" y="9928"/>
                          <a:pt x="4042" y="10145"/>
                          <a:pt x="4096" y="10335"/>
                        </a:cubicBezTo>
                        <a:cubicBezTo>
                          <a:pt x="4151" y="10552"/>
                          <a:pt x="4205" y="10742"/>
                          <a:pt x="4286" y="10959"/>
                        </a:cubicBezTo>
                        <a:cubicBezTo>
                          <a:pt x="4368" y="11149"/>
                          <a:pt x="4449" y="11338"/>
                          <a:pt x="4585" y="11528"/>
                        </a:cubicBezTo>
                        <a:cubicBezTo>
                          <a:pt x="4659" y="11652"/>
                          <a:pt x="4801" y="11776"/>
                          <a:pt x="4970" y="11776"/>
                        </a:cubicBezTo>
                        <a:cubicBezTo>
                          <a:pt x="4986" y="11776"/>
                          <a:pt x="5002" y="11775"/>
                          <a:pt x="5019" y="11772"/>
                        </a:cubicBezTo>
                        <a:cubicBezTo>
                          <a:pt x="5181" y="11718"/>
                          <a:pt x="5236" y="11528"/>
                          <a:pt x="5236" y="11338"/>
                        </a:cubicBezTo>
                        <a:cubicBezTo>
                          <a:pt x="5236" y="11121"/>
                          <a:pt x="5263" y="10877"/>
                          <a:pt x="5290" y="10660"/>
                        </a:cubicBezTo>
                        <a:cubicBezTo>
                          <a:pt x="5290" y="10579"/>
                          <a:pt x="5317" y="10470"/>
                          <a:pt x="5344" y="10335"/>
                        </a:cubicBezTo>
                        <a:cubicBezTo>
                          <a:pt x="5344" y="10226"/>
                          <a:pt x="5371" y="10145"/>
                          <a:pt x="5398" y="10037"/>
                        </a:cubicBezTo>
                        <a:cubicBezTo>
                          <a:pt x="5431" y="9987"/>
                          <a:pt x="5467" y="9968"/>
                          <a:pt x="5502" y="9968"/>
                        </a:cubicBezTo>
                        <a:cubicBezTo>
                          <a:pt x="5582" y="9968"/>
                          <a:pt x="5659" y="10069"/>
                          <a:pt x="5697" y="10145"/>
                        </a:cubicBezTo>
                        <a:cubicBezTo>
                          <a:pt x="5751" y="10308"/>
                          <a:pt x="5805" y="10470"/>
                          <a:pt x="5859" y="10606"/>
                        </a:cubicBezTo>
                        <a:cubicBezTo>
                          <a:pt x="5930" y="10724"/>
                          <a:pt x="6063" y="10801"/>
                          <a:pt x="6203" y="10801"/>
                        </a:cubicBezTo>
                        <a:cubicBezTo>
                          <a:pt x="6224" y="10801"/>
                          <a:pt x="6245" y="10799"/>
                          <a:pt x="6266" y="10796"/>
                        </a:cubicBezTo>
                        <a:cubicBezTo>
                          <a:pt x="6456" y="10742"/>
                          <a:pt x="6592" y="10606"/>
                          <a:pt x="6646" y="10443"/>
                        </a:cubicBezTo>
                        <a:cubicBezTo>
                          <a:pt x="6727" y="10253"/>
                          <a:pt x="6727" y="10037"/>
                          <a:pt x="6863" y="9901"/>
                        </a:cubicBezTo>
                        <a:cubicBezTo>
                          <a:pt x="6917" y="9847"/>
                          <a:pt x="6999" y="9792"/>
                          <a:pt x="7080" y="9792"/>
                        </a:cubicBezTo>
                        <a:cubicBezTo>
                          <a:pt x="7134" y="9820"/>
                          <a:pt x="7188" y="9847"/>
                          <a:pt x="7216" y="9901"/>
                        </a:cubicBezTo>
                        <a:cubicBezTo>
                          <a:pt x="7297" y="10064"/>
                          <a:pt x="7351" y="10253"/>
                          <a:pt x="7541" y="10308"/>
                        </a:cubicBezTo>
                        <a:lnTo>
                          <a:pt x="7731" y="10308"/>
                        </a:lnTo>
                        <a:lnTo>
                          <a:pt x="7731" y="10633"/>
                        </a:lnTo>
                        <a:lnTo>
                          <a:pt x="7731" y="10904"/>
                        </a:lnTo>
                        <a:cubicBezTo>
                          <a:pt x="7704" y="10986"/>
                          <a:pt x="7704" y="11067"/>
                          <a:pt x="7731" y="11149"/>
                        </a:cubicBezTo>
                        <a:cubicBezTo>
                          <a:pt x="7731" y="11162"/>
                          <a:pt x="7745" y="11169"/>
                          <a:pt x="7761" y="11169"/>
                        </a:cubicBezTo>
                        <a:cubicBezTo>
                          <a:pt x="7778" y="11169"/>
                          <a:pt x="7799" y="11162"/>
                          <a:pt x="7812" y="11149"/>
                        </a:cubicBezTo>
                        <a:cubicBezTo>
                          <a:pt x="7839" y="11067"/>
                          <a:pt x="7839" y="10986"/>
                          <a:pt x="7839" y="10877"/>
                        </a:cubicBezTo>
                        <a:cubicBezTo>
                          <a:pt x="7867" y="10796"/>
                          <a:pt x="7867" y="10715"/>
                          <a:pt x="7839" y="10633"/>
                        </a:cubicBezTo>
                        <a:cubicBezTo>
                          <a:pt x="7839" y="10498"/>
                          <a:pt x="7839" y="10389"/>
                          <a:pt x="7812" y="10253"/>
                        </a:cubicBezTo>
                        <a:cubicBezTo>
                          <a:pt x="7894" y="10226"/>
                          <a:pt x="7948" y="10199"/>
                          <a:pt x="8002" y="10145"/>
                        </a:cubicBezTo>
                        <a:lnTo>
                          <a:pt x="8002" y="10389"/>
                        </a:lnTo>
                        <a:lnTo>
                          <a:pt x="8002" y="10769"/>
                        </a:lnTo>
                        <a:lnTo>
                          <a:pt x="8002" y="11149"/>
                        </a:lnTo>
                        <a:cubicBezTo>
                          <a:pt x="7975" y="11284"/>
                          <a:pt x="7975" y="11420"/>
                          <a:pt x="8029" y="11555"/>
                        </a:cubicBezTo>
                        <a:cubicBezTo>
                          <a:pt x="8029" y="11569"/>
                          <a:pt x="8050" y="11576"/>
                          <a:pt x="8070" y="11576"/>
                        </a:cubicBezTo>
                        <a:cubicBezTo>
                          <a:pt x="8090" y="11576"/>
                          <a:pt x="8111" y="11569"/>
                          <a:pt x="8111" y="11555"/>
                        </a:cubicBezTo>
                        <a:cubicBezTo>
                          <a:pt x="8138" y="11420"/>
                          <a:pt x="8165" y="11311"/>
                          <a:pt x="8165" y="11176"/>
                        </a:cubicBezTo>
                        <a:lnTo>
                          <a:pt x="8165" y="10769"/>
                        </a:lnTo>
                        <a:lnTo>
                          <a:pt x="8165" y="10389"/>
                        </a:lnTo>
                        <a:cubicBezTo>
                          <a:pt x="8165" y="10281"/>
                          <a:pt x="8138" y="10145"/>
                          <a:pt x="8138" y="10037"/>
                        </a:cubicBezTo>
                        <a:cubicBezTo>
                          <a:pt x="8219" y="9874"/>
                          <a:pt x="8328" y="9738"/>
                          <a:pt x="8463" y="9603"/>
                        </a:cubicBezTo>
                        <a:cubicBezTo>
                          <a:pt x="8510" y="9571"/>
                          <a:pt x="8602" y="9540"/>
                          <a:pt x="8682" y="9540"/>
                        </a:cubicBezTo>
                        <a:cubicBezTo>
                          <a:pt x="8741" y="9540"/>
                          <a:pt x="8793" y="9557"/>
                          <a:pt x="8816" y="9603"/>
                        </a:cubicBezTo>
                        <a:cubicBezTo>
                          <a:pt x="8816" y="9657"/>
                          <a:pt x="8870" y="9684"/>
                          <a:pt x="8924" y="9684"/>
                        </a:cubicBezTo>
                        <a:cubicBezTo>
                          <a:pt x="8924" y="9901"/>
                          <a:pt x="8924" y="10091"/>
                          <a:pt x="8870" y="10308"/>
                        </a:cubicBezTo>
                        <a:cubicBezTo>
                          <a:pt x="8816" y="10552"/>
                          <a:pt x="8870" y="10823"/>
                          <a:pt x="9006" y="11040"/>
                        </a:cubicBezTo>
                        <a:cubicBezTo>
                          <a:pt x="9023" y="11074"/>
                          <a:pt x="9060" y="11097"/>
                          <a:pt x="9099" y="11097"/>
                        </a:cubicBezTo>
                        <a:cubicBezTo>
                          <a:pt x="9123" y="11097"/>
                          <a:pt x="9148" y="11088"/>
                          <a:pt x="9169" y="11067"/>
                        </a:cubicBezTo>
                        <a:cubicBezTo>
                          <a:pt x="9250" y="10986"/>
                          <a:pt x="9304" y="10904"/>
                          <a:pt x="9358" y="10796"/>
                        </a:cubicBezTo>
                        <a:cubicBezTo>
                          <a:pt x="9413" y="10715"/>
                          <a:pt x="9467" y="10633"/>
                          <a:pt x="9521" y="10579"/>
                        </a:cubicBezTo>
                        <a:cubicBezTo>
                          <a:pt x="9548" y="10538"/>
                          <a:pt x="9569" y="10518"/>
                          <a:pt x="9586" y="10518"/>
                        </a:cubicBezTo>
                        <a:cubicBezTo>
                          <a:pt x="9602" y="10518"/>
                          <a:pt x="9616" y="10538"/>
                          <a:pt x="9630" y="10579"/>
                        </a:cubicBezTo>
                        <a:cubicBezTo>
                          <a:pt x="9657" y="10633"/>
                          <a:pt x="9657" y="10715"/>
                          <a:pt x="9657" y="10769"/>
                        </a:cubicBezTo>
                        <a:cubicBezTo>
                          <a:pt x="9657" y="10823"/>
                          <a:pt x="9657" y="10877"/>
                          <a:pt x="9684" y="10932"/>
                        </a:cubicBezTo>
                        <a:cubicBezTo>
                          <a:pt x="9711" y="11149"/>
                          <a:pt x="9792" y="11338"/>
                          <a:pt x="9955" y="11501"/>
                        </a:cubicBezTo>
                        <a:cubicBezTo>
                          <a:pt x="9955" y="11528"/>
                          <a:pt x="10009" y="11555"/>
                          <a:pt x="10036" y="11583"/>
                        </a:cubicBezTo>
                        <a:cubicBezTo>
                          <a:pt x="10009" y="11583"/>
                          <a:pt x="9982" y="11583"/>
                          <a:pt x="9982" y="11610"/>
                        </a:cubicBezTo>
                        <a:cubicBezTo>
                          <a:pt x="9982" y="11718"/>
                          <a:pt x="9982" y="11827"/>
                          <a:pt x="10009" y="11908"/>
                        </a:cubicBezTo>
                        <a:cubicBezTo>
                          <a:pt x="10009" y="11962"/>
                          <a:pt x="10009" y="12017"/>
                          <a:pt x="10036" y="12071"/>
                        </a:cubicBezTo>
                        <a:cubicBezTo>
                          <a:pt x="10036" y="12125"/>
                          <a:pt x="10036" y="12179"/>
                          <a:pt x="10064" y="12234"/>
                        </a:cubicBezTo>
                        <a:cubicBezTo>
                          <a:pt x="10064" y="12247"/>
                          <a:pt x="10084" y="12254"/>
                          <a:pt x="10104" y="12254"/>
                        </a:cubicBezTo>
                        <a:cubicBezTo>
                          <a:pt x="10125" y="12254"/>
                          <a:pt x="10145" y="12247"/>
                          <a:pt x="10145" y="12234"/>
                        </a:cubicBezTo>
                        <a:cubicBezTo>
                          <a:pt x="10145" y="12179"/>
                          <a:pt x="10145" y="12125"/>
                          <a:pt x="10145" y="12071"/>
                        </a:cubicBezTo>
                        <a:cubicBezTo>
                          <a:pt x="10145" y="12017"/>
                          <a:pt x="10145" y="11962"/>
                          <a:pt x="10118" y="11908"/>
                        </a:cubicBezTo>
                        <a:cubicBezTo>
                          <a:pt x="10118" y="11827"/>
                          <a:pt x="10091" y="11718"/>
                          <a:pt x="10064" y="11610"/>
                        </a:cubicBezTo>
                        <a:lnTo>
                          <a:pt x="10064" y="11610"/>
                        </a:lnTo>
                        <a:cubicBezTo>
                          <a:pt x="10112" y="11629"/>
                          <a:pt x="10163" y="11638"/>
                          <a:pt x="10214" y="11638"/>
                        </a:cubicBezTo>
                        <a:cubicBezTo>
                          <a:pt x="10308" y="11638"/>
                          <a:pt x="10400" y="11608"/>
                          <a:pt x="10470" y="11555"/>
                        </a:cubicBezTo>
                        <a:cubicBezTo>
                          <a:pt x="10633" y="11393"/>
                          <a:pt x="10742" y="11230"/>
                          <a:pt x="10823" y="11013"/>
                        </a:cubicBezTo>
                        <a:cubicBezTo>
                          <a:pt x="10892" y="10898"/>
                          <a:pt x="11020" y="10724"/>
                          <a:pt x="11173" y="10724"/>
                        </a:cubicBezTo>
                        <a:cubicBezTo>
                          <a:pt x="11200" y="10724"/>
                          <a:pt x="11228" y="10729"/>
                          <a:pt x="11257" y="10742"/>
                        </a:cubicBezTo>
                        <a:cubicBezTo>
                          <a:pt x="11447" y="10823"/>
                          <a:pt x="11474" y="11067"/>
                          <a:pt x="11501" y="11257"/>
                        </a:cubicBezTo>
                        <a:cubicBezTo>
                          <a:pt x="11501" y="11338"/>
                          <a:pt x="11583" y="11420"/>
                          <a:pt x="11691" y="11420"/>
                        </a:cubicBezTo>
                        <a:cubicBezTo>
                          <a:pt x="11637" y="11854"/>
                          <a:pt x="11637" y="12261"/>
                          <a:pt x="11637" y="12668"/>
                        </a:cubicBezTo>
                        <a:lnTo>
                          <a:pt x="11637" y="13291"/>
                        </a:lnTo>
                        <a:cubicBezTo>
                          <a:pt x="11610" y="13508"/>
                          <a:pt x="11610" y="13698"/>
                          <a:pt x="11637" y="13888"/>
                        </a:cubicBezTo>
                        <a:cubicBezTo>
                          <a:pt x="11664" y="14186"/>
                          <a:pt x="11908" y="14431"/>
                          <a:pt x="12206" y="14458"/>
                        </a:cubicBezTo>
                        <a:cubicBezTo>
                          <a:pt x="12478" y="14485"/>
                          <a:pt x="12749" y="14539"/>
                          <a:pt x="13020" y="14620"/>
                        </a:cubicBezTo>
                        <a:cubicBezTo>
                          <a:pt x="13237" y="14729"/>
                          <a:pt x="13373" y="14919"/>
                          <a:pt x="13454" y="15136"/>
                        </a:cubicBezTo>
                        <a:cubicBezTo>
                          <a:pt x="13535" y="15407"/>
                          <a:pt x="13590" y="15651"/>
                          <a:pt x="13725" y="15895"/>
                        </a:cubicBezTo>
                        <a:cubicBezTo>
                          <a:pt x="13834" y="16166"/>
                          <a:pt x="14051" y="16383"/>
                          <a:pt x="14322" y="16465"/>
                        </a:cubicBezTo>
                        <a:cubicBezTo>
                          <a:pt x="14512" y="16519"/>
                          <a:pt x="14702" y="16546"/>
                          <a:pt x="14892" y="16573"/>
                        </a:cubicBezTo>
                        <a:lnTo>
                          <a:pt x="15515" y="16655"/>
                        </a:lnTo>
                        <a:lnTo>
                          <a:pt x="15977" y="16736"/>
                        </a:lnTo>
                        <a:cubicBezTo>
                          <a:pt x="15977" y="16790"/>
                          <a:pt x="16004" y="16872"/>
                          <a:pt x="16004" y="16926"/>
                        </a:cubicBezTo>
                        <a:cubicBezTo>
                          <a:pt x="16004" y="17034"/>
                          <a:pt x="16031" y="17116"/>
                          <a:pt x="16058" y="17224"/>
                        </a:cubicBezTo>
                        <a:cubicBezTo>
                          <a:pt x="16085" y="17414"/>
                          <a:pt x="16112" y="17604"/>
                          <a:pt x="16139" y="17794"/>
                        </a:cubicBezTo>
                        <a:cubicBezTo>
                          <a:pt x="16194" y="17984"/>
                          <a:pt x="16221" y="18174"/>
                          <a:pt x="16248" y="18364"/>
                        </a:cubicBezTo>
                        <a:cubicBezTo>
                          <a:pt x="16275" y="18553"/>
                          <a:pt x="16329" y="18743"/>
                          <a:pt x="16383" y="18906"/>
                        </a:cubicBezTo>
                        <a:cubicBezTo>
                          <a:pt x="16394" y="18927"/>
                          <a:pt x="16412" y="18936"/>
                          <a:pt x="16431" y="18936"/>
                        </a:cubicBezTo>
                        <a:cubicBezTo>
                          <a:pt x="16461" y="18936"/>
                          <a:pt x="16492" y="18912"/>
                          <a:pt x="16492" y="18879"/>
                        </a:cubicBezTo>
                        <a:cubicBezTo>
                          <a:pt x="16492" y="18689"/>
                          <a:pt x="16465" y="18499"/>
                          <a:pt x="16438" y="18309"/>
                        </a:cubicBezTo>
                        <a:cubicBezTo>
                          <a:pt x="16411" y="18119"/>
                          <a:pt x="16383" y="17930"/>
                          <a:pt x="16329" y="17740"/>
                        </a:cubicBezTo>
                        <a:lnTo>
                          <a:pt x="16248" y="17170"/>
                        </a:lnTo>
                        <a:cubicBezTo>
                          <a:pt x="16221" y="17034"/>
                          <a:pt x="16194" y="16899"/>
                          <a:pt x="16166" y="16763"/>
                        </a:cubicBezTo>
                        <a:lnTo>
                          <a:pt x="16166" y="16763"/>
                        </a:lnTo>
                        <a:cubicBezTo>
                          <a:pt x="16899" y="16872"/>
                          <a:pt x="17658" y="16980"/>
                          <a:pt x="18391" y="17089"/>
                        </a:cubicBezTo>
                        <a:cubicBezTo>
                          <a:pt x="18404" y="17095"/>
                          <a:pt x="18418" y="17099"/>
                          <a:pt x="18431" y="17099"/>
                        </a:cubicBezTo>
                        <a:cubicBezTo>
                          <a:pt x="18470" y="17099"/>
                          <a:pt x="18506" y="17068"/>
                          <a:pt x="18526" y="17007"/>
                        </a:cubicBezTo>
                        <a:cubicBezTo>
                          <a:pt x="18553" y="16953"/>
                          <a:pt x="18499" y="16899"/>
                          <a:pt x="18445" y="16872"/>
                        </a:cubicBezTo>
                        <a:cubicBezTo>
                          <a:pt x="17631" y="16736"/>
                          <a:pt x="16790" y="16628"/>
                          <a:pt x="15949" y="16492"/>
                        </a:cubicBezTo>
                        <a:lnTo>
                          <a:pt x="14729" y="16329"/>
                        </a:lnTo>
                        <a:cubicBezTo>
                          <a:pt x="14566" y="16302"/>
                          <a:pt x="14403" y="16248"/>
                          <a:pt x="14241" y="16166"/>
                        </a:cubicBezTo>
                        <a:cubicBezTo>
                          <a:pt x="14132" y="16112"/>
                          <a:pt x="14051" y="16031"/>
                          <a:pt x="13997" y="15922"/>
                        </a:cubicBezTo>
                        <a:cubicBezTo>
                          <a:pt x="13725" y="15488"/>
                          <a:pt x="13725" y="14919"/>
                          <a:pt x="13346" y="14566"/>
                        </a:cubicBezTo>
                        <a:cubicBezTo>
                          <a:pt x="13129" y="14403"/>
                          <a:pt x="12857" y="14295"/>
                          <a:pt x="12586" y="14295"/>
                        </a:cubicBezTo>
                        <a:cubicBezTo>
                          <a:pt x="12342" y="14268"/>
                          <a:pt x="12044" y="14268"/>
                          <a:pt x="11908" y="14051"/>
                        </a:cubicBezTo>
                        <a:cubicBezTo>
                          <a:pt x="11800" y="13888"/>
                          <a:pt x="11772" y="13671"/>
                          <a:pt x="11800" y="13481"/>
                        </a:cubicBezTo>
                        <a:lnTo>
                          <a:pt x="11800" y="12776"/>
                        </a:lnTo>
                        <a:lnTo>
                          <a:pt x="11800" y="11420"/>
                        </a:lnTo>
                        <a:cubicBezTo>
                          <a:pt x="11854" y="11393"/>
                          <a:pt x="11908" y="11366"/>
                          <a:pt x="11962" y="11338"/>
                        </a:cubicBezTo>
                        <a:cubicBezTo>
                          <a:pt x="11993" y="11323"/>
                          <a:pt x="12025" y="11317"/>
                          <a:pt x="12058" y="11317"/>
                        </a:cubicBezTo>
                        <a:cubicBezTo>
                          <a:pt x="12144" y="11317"/>
                          <a:pt x="12237" y="11361"/>
                          <a:pt x="12315" y="11420"/>
                        </a:cubicBezTo>
                        <a:cubicBezTo>
                          <a:pt x="12396" y="11474"/>
                          <a:pt x="12505" y="11528"/>
                          <a:pt x="12640" y="11583"/>
                        </a:cubicBezTo>
                        <a:cubicBezTo>
                          <a:pt x="12710" y="11609"/>
                          <a:pt x="12782" y="11621"/>
                          <a:pt x="12855" y="11621"/>
                        </a:cubicBezTo>
                        <a:cubicBezTo>
                          <a:pt x="13008" y="11621"/>
                          <a:pt x="13162" y="11566"/>
                          <a:pt x="13291" y="11474"/>
                        </a:cubicBezTo>
                        <a:cubicBezTo>
                          <a:pt x="13346" y="11447"/>
                          <a:pt x="13346" y="11366"/>
                          <a:pt x="13291" y="11338"/>
                        </a:cubicBezTo>
                        <a:lnTo>
                          <a:pt x="13590" y="11040"/>
                        </a:lnTo>
                        <a:cubicBezTo>
                          <a:pt x="13617" y="11121"/>
                          <a:pt x="13644" y="11203"/>
                          <a:pt x="13671" y="11284"/>
                        </a:cubicBezTo>
                        <a:cubicBezTo>
                          <a:pt x="13725" y="11420"/>
                          <a:pt x="13752" y="11528"/>
                          <a:pt x="13807" y="11664"/>
                        </a:cubicBezTo>
                        <a:cubicBezTo>
                          <a:pt x="13844" y="11776"/>
                          <a:pt x="13946" y="11837"/>
                          <a:pt x="14051" y="11837"/>
                        </a:cubicBezTo>
                        <a:cubicBezTo>
                          <a:pt x="14097" y="11837"/>
                          <a:pt x="14144" y="11825"/>
                          <a:pt x="14186" y="11800"/>
                        </a:cubicBezTo>
                        <a:cubicBezTo>
                          <a:pt x="14295" y="11718"/>
                          <a:pt x="14376" y="11610"/>
                          <a:pt x="14431" y="11501"/>
                        </a:cubicBezTo>
                        <a:cubicBezTo>
                          <a:pt x="14458" y="11447"/>
                          <a:pt x="14485" y="11393"/>
                          <a:pt x="14539" y="11338"/>
                        </a:cubicBezTo>
                        <a:cubicBezTo>
                          <a:pt x="14539" y="11691"/>
                          <a:pt x="14648" y="11989"/>
                          <a:pt x="14837" y="12261"/>
                        </a:cubicBezTo>
                        <a:cubicBezTo>
                          <a:pt x="14857" y="12300"/>
                          <a:pt x="14877" y="12326"/>
                          <a:pt x="14908" y="12326"/>
                        </a:cubicBezTo>
                        <a:cubicBezTo>
                          <a:pt x="14919" y="12326"/>
                          <a:pt x="14931" y="12322"/>
                          <a:pt x="14946" y="12315"/>
                        </a:cubicBezTo>
                        <a:cubicBezTo>
                          <a:pt x="15299" y="12234"/>
                          <a:pt x="15407" y="11881"/>
                          <a:pt x="15461" y="11583"/>
                        </a:cubicBezTo>
                        <a:cubicBezTo>
                          <a:pt x="15515" y="11366"/>
                          <a:pt x="15597" y="11013"/>
                          <a:pt x="15787" y="10932"/>
                        </a:cubicBezTo>
                        <a:cubicBezTo>
                          <a:pt x="15895" y="11366"/>
                          <a:pt x="16031" y="11800"/>
                          <a:pt x="16139" y="12234"/>
                        </a:cubicBezTo>
                        <a:cubicBezTo>
                          <a:pt x="16139" y="12288"/>
                          <a:pt x="16194" y="12315"/>
                          <a:pt x="16221" y="12315"/>
                        </a:cubicBezTo>
                        <a:cubicBezTo>
                          <a:pt x="16237" y="12317"/>
                          <a:pt x="16252" y="12318"/>
                          <a:pt x="16268" y="12318"/>
                        </a:cubicBezTo>
                        <a:cubicBezTo>
                          <a:pt x="16489" y="12318"/>
                          <a:pt x="16663" y="12142"/>
                          <a:pt x="16790" y="11989"/>
                        </a:cubicBezTo>
                        <a:cubicBezTo>
                          <a:pt x="16887" y="11854"/>
                          <a:pt x="16997" y="11733"/>
                          <a:pt x="17111" y="11733"/>
                        </a:cubicBezTo>
                        <a:cubicBezTo>
                          <a:pt x="17158" y="11733"/>
                          <a:pt x="17205" y="11753"/>
                          <a:pt x="17251" y="11800"/>
                        </a:cubicBezTo>
                        <a:cubicBezTo>
                          <a:pt x="17333" y="11935"/>
                          <a:pt x="17387" y="12098"/>
                          <a:pt x="17387" y="12261"/>
                        </a:cubicBezTo>
                        <a:lnTo>
                          <a:pt x="17550" y="12857"/>
                        </a:lnTo>
                        <a:cubicBezTo>
                          <a:pt x="17631" y="13237"/>
                          <a:pt x="17713" y="13617"/>
                          <a:pt x="17848" y="13969"/>
                        </a:cubicBezTo>
                        <a:cubicBezTo>
                          <a:pt x="17930" y="14295"/>
                          <a:pt x="18147" y="14566"/>
                          <a:pt x="18445" y="14729"/>
                        </a:cubicBezTo>
                        <a:cubicBezTo>
                          <a:pt x="18468" y="14744"/>
                          <a:pt x="18490" y="14751"/>
                          <a:pt x="18511" y="14751"/>
                        </a:cubicBezTo>
                        <a:cubicBezTo>
                          <a:pt x="18565" y="14751"/>
                          <a:pt x="18608" y="14706"/>
                          <a:pt x="18608" y="14648"/>
                        </a:cubicBezTo>
                        <a:cubicBezTo>
                          <a:pt x="18635" y="13698"/>
                          <a:pt x="18689" y="12776"/>
                          <a:pt x="18716" y="11827"/>
                        </a:cubicBezTo>
                        <a:cubicBezTo>
                          <a:pt x="18906" y="12017"/>
                          <a:pt x="18987" y="12288"/>
                          <a:pt x="18906" y="12532"/>
                        </a:cubicBezTo>
                        <a:cubicBezTo>
                          <a:pt x="18906" y="12613"/>
                          <a:pt x="18960" y="12668"/>
                          <a:pt x="19014" y="12668"/>
                        </a:cubicBezTo>
                        <a:cubicBezTo>
                          <a:pt x="19259" y="12613"/>
                          <a:pt x="19448" y="12505"/>
                          <a:pt x="19638" y="12342"/>
                        </a:cubicBezTo>
                        <a:lnTo>
                          <a:pt x="19665" y="12315"/>
                        </a:lnTo>
                        <a:cubicBezTo>
                          <a:pt x="19665" y="12559"/>
                          <a:pt x="19665" y="12830"/>
                          <a:pt x="19665" y="13101"/>
                        </a:cubicBezTo>
                        <a:lnTo>
                          <a:pt x="19665" y="13969"/>
                        </a:lnTo>
                        <a:lnTo>
                          <a:pt x="19665" y="14837"/>
                        </a:lnTo>
                        <a:cubicBezTo>
                          <a:pt x="19638" y="15136"/>
                          <a:pt x="19665" y="15434"/>
                          <a:pt x="19693" y="15705"/>
                        </a:cubicBezTo>
                        <a:cubicBezTo>
                          <a:pt x="19706" y="15733"/>
                          <a:pt x="19720" y="15746"/>
                          <a:pt x="19733" y="15746"/>
                        </a:cubicBezTo>
                        <a:cubicBezTo>
                          <a:pt x="19747" y="15746"/>
                          <a:pt x="19760" y="15733"/>
                          <a:pt x="19774" y="15705"/>
                        </a:cubicBezTo>
                        <a:cubicBezTo>
                          <a:pt x="19801" y="15434"/>
                          <a:pt x="19828" y="15136"/>
                          <a:pt x="19828" y="14837"/>
                        </a:cubicBezTo>
                        <a:lnTo>
                          <a:pt x="19828" y="13969"/>
                        </a:lnTo>
                        <a:lnTo>
                          <a:pt x="19828" y="13101"/>
                        </a:lnTo>
                        <a:cubicBezTo>
                          <a:pt x="19828" y="12803"/>
                          <a:pt x="19828" y="12532"/>
                          <a:pt x="19801" y="12261"/>
                        </a:cubicBezTo>
                        <a:lnTo>
                          <a:pt x="19882" y="12261"/>
                        </a:lnTo>
                        <a:cubicBezTo>
                          <a:pt x="19964" y="12315"/>
                          <a:pt x="20018" y="12396"/>
                          <a:pt x="20045" y="12478"/>
                        </a:cubicBezTo>
                        <a:lnTo>
                          <a:pt x="20072" y="12586"/>
                        </a:lnTo>
                        <a:cubicBezTo>
                          <a:pt x="20072" y="12640"/>
                          <a:pt x="20072" y="12695"/>
                          <a:pt x="20072" y="12749"/>
                        </a:cubicBezTo>
                        <a:lnTo>
                          <a:pt x="20072" y="13020"/>
                        </a:lnTo>
                        <a:lnTo>
                          <a:pt x="20072" y="13563"/>
                        </a:lnTo>
                        <a:lnTo>
                          <a:pt x="20072" y="14105"/>
                        </a:lnTo>
                        <a:lnTo>
                          <a:pt x="20072" y="14376"/>
                        </a:lnTo>
                        <a:cubicBezTo>
                          <a:pt x="20072" y="14485"/>
                          <a:pt x="20072" y="14566"/>
                          <a:pt x="20072" y="14648"/>
                        </a:cubicBezTo>
                        <a:cubicBezTo>
                          <a:pt x="20072" y="14675"/>
                          <a:pt x="20099" y="14688"/>
                          <a:pt x="20127" y="14688"/>
                        </a:cubicBezTo>
                        <a:cubicBezTo>
                          <a:pt x="20154" y="14688"/>
                          <a:pt x="20181" y="14675"/>
                          <a:pt x="20181" y="14648"/>
                        </a:cubicBezTo>
                        <a:cubicBezTo>
                          <a:pt x="20208" y="14566"/>
                          <a:pt x="20235" y="14485"/>
                          <a:pt x="20235" y="14403"/>
                        </a:cubicBezTo>
                        <a:cubicBezTo>
                          <a:pt x="20235" y="14295"/>
                          <a:pt x="20235" y="14214"/>
                          <a:pt x="20235" y="14105"/>
                        </a:cubicBezTo>
                        <a:lnTo>
                          <a:pt x="20235" y="13563"/>
                        </a:lnTo>
                        <a:lnTo>
                          <a:pt x="20235" y="13047"/>
                        </a:lnTo>
                        <a:lnTo>
                          <a:pt x="20235" y="12912"/>
                        </a:lnTo>
                        <a:cubicBezTo>
                          <a:pt x="20289" y="12993"/>
                          <a:pt x="20371" y="13047"/>
                          <a:pt x="20452" y="13074"/>
                        </a:cubicBezTo>
                        <a:lnTo>
                          <a:pt x="20533" y="13129"/>
                        </a:lnTo>
                        <a:cubicBezTo>
                          <a:pt x="20533" y="13237"/>
                          <a:pt x="20533" y="13346"/>
                          <a:pt x="20506" y="13454"/>
                        </a:cubicBezTo>
                        <a:cubicBezTo>
                          <a:pt x="20479" y="13617"/>
                          <a:pt x="20479" y="13780"/>
                          <a:pt x="20506" y="13915"/>
                        </a:cubicBezTo>
                        <a:cubicBezTo>
                          <a:pt x="20506" y="13945"/>
                          <a:pt x="20531" y="13967"/>
                          <a:pt x="20553" y="13967"/>
                        </a:cubicBezTo>
                        <a:cubicBezTo>
                          <a:pt x="20571" y="13967"/>
                          <a:pt x="20588" y="13952"/>
                          <a:pt x="20588" y="13915"/>
                        </a:cubicBezTo>
                        <a:cubicBezTo>
                          <a:pt x="20615" y="13780"/>
                          <a:pt x="20615" y="13617"/>
                          <a:pt x="20615" y="13454"/>
                        </a:cubicBezTo>
                        <a:lnTo>
                          <a:pt x="20615" y="13129"/>
                        </a:lnTo>
                        <a:cubicBezTo>
                          <a:pt x="20805" y="13129"/>
                          <a:pt x="21022" y="13101"/>
                          <a:pt x="21212" y="13020"/>
                        </a:cubicBezTo>
                        <a:cubicBezTo>
                          <a:pt x="21483" y="12885"/>
                          <a:pt x="21781" y="12640"/>
                          <a:pt x="22107" y="12640"/>
                        </a:cubicBezTo>
                        <a:cubicBezTo>
                          <a:pt x="22134" y="13942"/>
                          <a:pt x="22324" y="15244"/>
                          <a:pt x="22703" y="16492"/>
                        </a:cubicBezTo>
                        <a:cubicBezTo>
                          <a:pt x="22758" y="16709"/>
                          <a:pt x="22812" y="17116"/>
                          <a:pt x="23110" y="17143"/>
                        </a:cubicBezTo>
                        <a:cubicBezTo>
                          <a:pt x="23246" y="17143"/>
                          <a:pt x="23327" y="17034"/>
                          <a:pt x="23436" y="16926"/>
                        </a:cubicBezTo>
                        <a:cubicBezTo>
                          <a:pt x="23517" y="16817"/>
                          <a:pt x="23598" y="16682"/>
                          <a:pt x="23680" y="16546"/>
                        </a:cubicBezTo>
                        <a:cubicBezTo>
                          <a:pt x="23843" y="16302"/>
                          <a:pt x="23924" y="16004"/>
                          <a:pt x="23951" y="15678"/>
                        </a:cubicBezTo>
                        <a:cubicBezTo>
                          <a:pt x="23924" y="15380"/>
                          <a:pt x="23897" y="15054"/>
                          <a:pt x="23843" y="14756"/>
                        </a:cubicBezTo>
                        <a:cubicBezTo>
                          <a:pt x="23761" y="14241"/>
                          <a:pt x="23653" y="13617"/>
                          <a:pt x="23924" y="13156"/>
                        </a:cubicBezTo>
                        <a:cubicBezTo>
                          <a:pt x="24005" y="13318"/>
                          <a:pt x="24114" y="13481"/>
                          <a:pt x="24195" y="13644"/>
                        </a:cubicBezTo>
                        <a:cubicBezTo>
                          <a:pt x="24209" y="13685"/>
                          <a:pt x="24243" y="13705"/>
                          <a:pt x="24280" y="13705"/>
                        </a:cubicBezTo>
                        <a:cubicBezTo>
                          <a:pt x="24317" y="13705"/>
                          <a:pt x="24358" y="13685"/>
                          <a:pt x="24385" y="13644"/>
                        </a:cubicBezTo>
                        <a:cubicBezTo>
                          <a:pt x="24494" y="13346"/>
                          <a:pt x="24683" y="13101"/>
                          <a:pt x="24955" y="12939"/>
                        </a:cubicBezTo>
                        <a:cubicBezTo>
                          <a:pt x="25023" y="12901"/>
                          <a:pt x="25092" y="12887"/>
                          <a:pt x="25162" y="12887"/>
                        </a:cubicBezTo>
                        <a:cubicBezTo>
                          <a:pt x="25392" y="12887"/>
                          <a:pt x="25626" y="13047"/>
                          <a:pt x="25877" y="13047"/>
                        </a:cubicBezTo>
                        <a:cubicBezTo>
                          <a:pt x="26040" y="13047"/>
                          <a:pt x="26202" y="12939"/>
                          <a:pt x="26311" y="12803"/>
                        </a:cubicBezTo>
                        <a:cubicBezTo>
                          <a:pt x="26338" y="12722"/>
                          <a:pt x="26392" y="12668"/>
                          <a:pt x="26474" y="12640"/>
                        </a:cubicBezTo>
                        <a:lnTo>
                          <a:pt x="26474" y="12640"/>
                        </a:lnTo>
                        <a:cubicBezTo>
                          <a:pt x="26392" y="13237"/>
                          <a:pt x="26365" y="13861"/>
                          <a:pt x="26311" y="14485"/>
                        </a:cubicBezTo>
                        <a:cubicBezTo>
                          <a:pt x="26284" y="14810"/>
                          <a:pt x="26257" y="15109"/>
                          <a:pt x="26257" y="15434"/>
                        </a:cubicBezTo>
                        <a:cubicBezTo>
                          <a:pt x="26229" y="15760"/>
                          <a:pt x="26229" y="16058"/>
                          <a:pt x="26257" y="16383"/>
                        </a:cubicBezTo>
                        <a:cubicBezTo>
                          <a:pt x="26257" y="16411"/>
                          <a:pt x="26270" y="16424"/>
                          <a:pt x="26287" y="16424"/>
                        </a:cubicBezTo>
                        <a:cubicBezTo>
                          <a:pt x="26304" y="16424"/>
                          <a:pt x="26324" y="16411"/>
                          <a:pt x="26338" y="16383"/>
                        </a:cubicBezTo>
                        <a:cubicBezTo>
                          <a:pt x="26392" y="16139"/>
                          <a:pt x="26419" y="15895"/>
                          <a:pt x="26419" y="15651"/>
                        </a:cubicBezTo>
                        <a:lnTo>
                          <a:pt x="26474" y="14919"/>
                        </a:lnTo>
                        <a:cubicBezTo>
                          <a:pt x="26528" y="14431"/>
                          <a:pt x="26555" y="13915"/>
                          <a:pt x="26582" y="13427"/>
                        </a:cubicBezTo>
                        <a:cubicBezTo>
                          <a:pt x="26582" y="13129"/>
                          <a:pt x="26609" y="12857"/>
                          <a:pt x="26609" y="12559"/>
                        </a:cubicBezTo>
                        <a:lnTo>
                          <a:pt x="26772" y="12559"/>
                        </a:lnTo>
                        <a:cubicBezTo>
                          <a:pt x="26718" y="12776"/>
                          <a:pt x="26691" y="12993"/>
                          <a:pt x="26691" y="13237"/>
                        </a:cubicBezTo>
                        <a:cubicBezTo>
                          <a:pt x="26636" y="13481"/>
                          <a:pt x="26636" y="13725"/>
                          <a:pt x="26691" y="13969"/>
                        </a:cubicBezTo>
                        <a:cubicBezTo>
                          <a:pt x="26691" y="13997"/>
                          <a:pt x="26711" y="14010"/>
                          <a:pt x="26731" y="14010"/>
                        </a:cubicBezTo>
                        <a:cubicBezTo>
                          <a:pt x="26752" y="14010"/>
                          <a:pt x="26772" y="13997"/>
                          <a:pt x="26772" y="13969"/>
                        </a:cubicBezTo>
                        <a:cubicBezTo>
                          <a:pt x="26799" y="13861"/>
                          <a:pt x="26826" y="13725"/>
                          <a:pt x="26826" y="13617"/>
                        </a:cubicBezTo>
                        <a:cubicBezTo>
                          <a:pt x="26826" y="13481"/>
                          <a:pt x="26826" y="13373"/>
                          <a:pt x="26853" y="13237"/>
                        </a:cubicBezTo>
                        <a:cubicBezTo>
                          <a:pt x="26853" y="13020"/>
                          <a:pt x="26880" y="12776"/>
                          <a:pt x="26880" y="12559"/>
                        </a:cubicBezTo>
                        <a:lnTo>
                          <a:pt x="27016" y="12559"/>
                        </a:lnTo>
                        <a:lnTo>
                          <a:pt x="27016" y="12912"/>
                        </a:lnTo>
                        <a:cubicBezTo>
                          <a:pt x="27016" y="13047"/>
                          <a:pt x="27016" y="13156"/>
                          <a:pt x="27016" y="13291"/>
                        </a:cubicBezTo>
                        <a:cubicBezTo>
                          <a:pt x="27030" y="13305"/>
                          <a:pt x="27050" y="13312"/>
                          <a:pt x="27067" y="13312"/>
                        </a:cubicBezTo>
                        <a:cubicBezTo>
                          <a:pt x="27084" y="13312"/>
                          <a:pt x="27097" y="13305"/>
                          <a:pt x="27097" y="13291"/>
                        </a:cubicBezTo>
                        <a:cubicBezTo>
                          <a:pt x="27125" y="13156"/>
                          <a:pt x="27152" y="13047"/>
                          <a:pt x="27152" y="12912"/>
                        </a:cubicBezTo>
                        <a:cubicBezTo>
                          <a:pt x="27152" y="12803"/>
                          <a:pt x="27152" y="12668"/>
                          <a:pt x="27152" y="12559"/>
                        </a:cubicBezTo>
                        <a:lnTo>
                          <a:pt x="27287" y="12532"/>
                        </a:lnTo>
                        <a:cubicBezTo>
                          <a:pt x="27477" y="12505"/>
                          <a:pt x="27667" y="12423"/>
                          <a:pt x="27857" y="12342"/>
                        </a:cubicBezTo>
                        <a:cubicBezTo>
                          <a:pt x="28047" y="12263"/>
                          <a:pt x="28285" y="12174"/>
                          <a:pt x="28508" y="12174"/>
                        </a:cubicBezTo>
                        <a:cubicBezTo>
                          <a:pt x="28667" y="12174"/>
                          <a:pt x="28818" y="12218"/>
                          <a:pt x="28942" y="12342"/>
                        </a:cubicBezTo>
                        <a:cubicBezTo>
                          <a:pt x="28969" y="12369"/>
                          <a:pt x="29023" y="12369"/>
                          <a:pt x="29050" y="12369"/>
                        </a:cubicBezTo>
                        <a:cubicBezTo>
                          <a:pt x="29077" y="12613"/>
                          <a:pt x="29077" y="12857"/>
                          <a:pt x="29077" y="13101"/>
                        </a:cubicBezTo>
                        <a:cubicBezTo>
                          <a:pt x="29050" y="13400"/>
                          <a:pt x="29050" y="13698"/>
                          <a:pt x="29077" y="14024"/>
                        </a:cubicBezTo>
                        <a:cubicBezTo>
                          <a:pt x="29077" y="14214"/>
                          <a:pt x="29105" y="14620"/>
                          <a:pt x="29376" y="14675"/>
                        </a:cubicBezTo>
                        <a:cubicBezTo>
                          <a:pt x="29404" y="14684"/>
                          <a:pt x="29431" y="14688"/>
                          <a:pt x="29456" y="14688"/>
                        </a:cubicBezTo>
                        <a:cubicBezTo>
                          <a:pt x="29650" y="14688"/>
                          <a:pt x="29762" y="14436"/>
                          <a:pt x="29810" y="14268"/>
                        </a:cubicBezTo>
                        <a:cubicBezTo>
                          <a:pt x="29837" y="14105"/>
                          <a:pt x="29891" y="13942"/>
                          <a:pt x="29973" y="13780"/>
                        </a:cubicBezTo>
                        <a:cubicBezTo>
                          <a:pt x="30027" y="13942"/>
                          <a:pt x="30054" y="14078"/>
                          <a:pt x="30054" y="14241"/>
                        </a:cubicBezTo>
                        <a:cubicBezTo>
                          <a:pt x="30054" y="14485"/>
                          <a:pt x="30081" y="14702"/>
                          <a:pt x="30108" y="14946"/>
                        </a:cubicBezTo>
                        <a:cubicBezTo>
                          <a:pt x="30135" y="15163"/>
                          <a:pt x="30162" y="15407"/>
                          <a:pt x="30217" y="15651"/>
                        </a:cubicBezTo>
                        <a:cubicBezTo>
                          <a:pt x="30271" y="15868"/>
                          <a:pt x="30325" y="16085"/>
                          <a:pt x="30407" y="16302"/>
                        </a:cubicBezTo>
                        <a:cubicBezTo>
                          <a:pt x="30477" y="16443"/>
                          <a:pt x="30588" y="16584"/>
                          <a:pt x="30740" y="16584"/>
                        </a:cubicBezTo>
                        <a:cubicBezTo>
                          <a:pt x="30763" y="16584"/>
                          <a:pt x="30788" y="16581"/>
                          <a:pt x="30813" y="16573"/>
                        </a:cubicBezTo>
                        <a:cubicBezTo>
                          <a:pt x="31003" y="16519"/>
                          <a:pt x="31085" y="16248"/>
                          <a:pt x="31139" y="16085"/>
                        </a:cubicBezTo>
                        <a:cubicBezTo>
                          <a:pt x="31220" y="15868"/>
                          <a:pt x="31274" y="15651"/>
                          <a:pt x="31302" y="15434"/>
                        </a:cubicBezTo>
                        <a:cubicBezTo>
                          <a:pt x="31329" y="15190"/>
                          <a:pt x="31383" y="14973"/>
                          <a:pt x="31410" y="14729"/>
                        </a:cubicBezTo>
                        <a:cubicBezTo>
                          <a:pt x="31464" y="14485"/>
                          <a:pt x="31519" y="14159"/>
                          <a:pt x="31546" y="13888"/>
                        </a:cubicBezTo>
                        <a:cubicBezTo>
                          <a:pt x="31573" y="13752"/>
                          <a:pt x="31600" y="13617"/>
                          <a:pt x="31627" y="13481"/>
                        </a:cubicBezTo>
                        <a:lnTo>
                          <a:pt x="31627" y="13373"/>
                        </a:lnTo>
                        <a:cubicBezTo>
                          <a:pt x="31654" y="13481"/>
                          <a:pt x="31681" y="13617"/>
                          <a:pt x="31708" y="13725"/>
                        </a:cubicBezTo>
                        <a:cubicBezTo>
                          <a:pt x="31736" y="13942"/>
                          <a:pt x="31817" y="14132"/>
                          <a:pt x="31980" y="14295"/>
                        </a:cubicBezTo>
                        <a:cubicBezTo>
                          <a:pt x="32014" y="14347"/>
                          <a:pt x="32070" y="14365"/>
                          <a:pt x="32128" y="14365"/>
                        </a:cubicBezTo>
                        <a:cubicBezTo>
                          <a:pt x="32161" y="14365"/>
                          <a:pt x="32194" y="14359"/>
                          <a:pt x="32224" y="14349"/>
                        </a:cubicBezTo>
                        <a:cubicBezTo>
                          <a:pt x="32305" y="14295"/>
                          <a:pt x="32387" y="14241"/>
                          <a:pt x="32414" y="14159"/>
                        </a:cubicBezTo>
                        <a:cubicBezTo>
                          <a:pt x="32441" y="14051"/>
                          <a:pt x="32495" y="13942"/>
                          <a:pt x="32522" y="13834"/>
                        </a:cubicBezTo>
                        <a:cubicBezTo>
                          <a:pt x="32549" y="13725"/>
                          <a:pt x="32576" y="13617"/>
                          <a:pt x="32631" y="13563"/>
                        </a:cubicBezTo>
                        <a:cubicBezTo>
                          <a:pt x="32633" y="13562"/>
                          <a:pt x="32636" y="13561"/>
                          <a:pt x="32639" y="13561"/>
                        </a:cubicBezTo>
                        <a:cubicBezTo>
                          <a:pt x="32717" y="13561"/>
                          <a:pt x="32793" y="13943"/>
                          <a:pt x="32793" y="13969"/>
                        </a:cubicBezTo>
                        <a:cubicBezTo>
                          <a:pt x="32793" y="14105"/>
                          <a:pt x="32821" y="14241"/>
                          <a:pt x="32848" y="14349"/>
                        </a:cubicBezTo>
                        <a:cubicBezTo>
                          <a:pt x="32848" y="14458"/>
                          <a:pt x="32875" y="14593"/>
                          <a:pt x="32902" y="14702"/>
                        </a:cubicBezTo>
                        <a:cubicBezTo>
                          <a:pt x="32976" y="14875"/>
                          <a:pt x="33141" y="15004"/>
                          <a:pt x="33314" y="15004"/>
                        </a:cubicBezTo>
                        <a:cubicBezTo>
                          <a:pt x="33330" y="15004"/>
                          <a:pt x="33347" y="15002"/>
                          <a:pt x="33363" y="15000"/>
                        </a:cubicBezTo>
                        <a:cubicBezTo>
                          <a:pt x="33553" y="14946"/>
                          <a:pt x="33688" y="14810"/>
                          <a:pt x="33716" y="14620"/>
                        </a:cubicBezTo>
                        <a:cubicBezTo>
                          <a:pt x="33797" y="14376"/>
                          <a:pt x="33851" y="14105"/>
                          <a:pt x="33905" y="13834"/>
                        </a:cubicBezTo>
                        <a:lnTo>
                          <a:pt x="34068" y="13074"/>
                        </a:lnTo>
                        <a:lnTo>
                          <a:pt x="34150" y="13129"/>
                        </a:lnTo>
                        <a:lnTo>
                          <a:pt x="34177" y="13129"/>
                        </a:lnTo>
                        <a:cubicBezTo>
                          <a:pt x="34231" y="13237"/>
                          <a:pt x="34258" y="13373"/>
                          <a:pt x="34285" y="13508"/>
                        </a:cubicBezTo>
                        <a:cubicBezTo>
                          <a:pt x="34312" y="13807"/>
                          <a:pt x="34339" y="14078"/>
                          <a:pt x="34421" y="14376"/>
                        </a:cubicBezTo>
                        <a:cubicBezTo>
                          <a:pt x="34448" y="14512"/>
                          <a:pt x="34502" y="14675"/>
                          <a:pt x="34556" y="14837"/>
                        </a:cubicBezTo>
                        <a:cubicBezTo>
                          <a:pt x="34584" y="14946"/>
                          <a:pt x="34638" y="15082"/>
                          <a:pt x="34746" y="15136"/>
                        </a:cubicBezTo>
                        <a:cubicBezTo>
                          <a:pt x="34782" y="15156"/>
                          <a:pt x="34816" y="15165"/>
                          <a:pt x="34849" y="15165"/>
                        </a:cubicBezTo>
                        <a:cubicBezTo>
                          <a:pt x="35036" y="15165"/>
                          <a:pt x="35161" y="14868"/>
                          <a:pt x="35207" y="14729"/>
                        </a:cubicBezTo>
                        <a:cubicBezTo>
                          <a:pt x="35235" y="14512"/>
                          <a:pt x="35289" y="14322"/>
                          <a:pt x="35397" y="14159"/>
                        </a:cubicBezTo>
                        <a:cubicBezTo>
                          <a:pt x="35479" y="14349"/>
                          <a:pt x="35506" y="14566"/>
                          <a:pt x="35533" y="14783"/>
                        </a:cubicBezTo>
                        <a:cubicBezTo>
                          <a:pt x="35533" y="15054"/>
                          <a:pt x="35560" y="15326"/>
                          <a:pt x="35614" y="15570"/>
                        </a:cubicBezTo>
                        <a:cubicBezTo>
                          <a:pt x="35641" y="15841"/>
                          <a:pt x="35696" y="16112"/>
                          <a:pt x="35777" y="16383"/>
                        </a:cubicBezTo>
                        <a:cubicBezTo>
                          <a:pt x="35831" y="16655"/>
                          <a:pt x="35913" y="16926"/>
                          <a:pt x="36021" y="17170"/>
                        </a:cubicBezTo>
                        <a:cubicBezTo>
                          <a:pt x="36048" y="17279"/>
                          <a:pt x="36130" y="17360"/>
                          <a:pt x="36211" y="17414"/>
                        </a:cubicBezTo>
                        <a:cubicBezTo>
                          <a:pt x="36238" y="17421"/>
                          <a:pt x="36265" y="17424"/>
                          <a:pt x="36292" y="17424"/>
                        </a:cubicBezTo>
                        <a:cubicBezTo>
                          <a:pt x="36372" y="17424"/>
                          <a:pt x="36448" y="17394"/>
                          <a:pt x="36509" y="17333"/>
                        </a:cubicBezTo>
                        <a:cubicBezTo>
                          <a:pt x="36564" y="17224"/>
                          <a:pt x="36618" y="17116"/>
                          <a:pt x="36618" y="16980"/>
                        </a:cubicBezTo>
                        <a:cubicBezTo>
                          <a:pt x="36645" y="16845"/>
                          <a:pt x="36672" y="16709"/>
                          <a:pt x="36699" y="16573"/>
                        </a:cubicBezTo>
                        <a:cubicBezTo>
                          <a:pt x="36726" y="16302"/>
                          <a:pt x="36726" y="16004"/>
                          <a:pt x="36753" y="15705"/>
                        </a:cubicBezTo>
                        <a:cubicBezTo>
                          <a:pt x="36753" y="15434"/>
                          <a:pt x="36781" y="15136"/>
                          <a:pt x="36781" y="14837"/>
                        </a:cubicBezTo>
                        <a:lnTo>
                          <a:pt x="36835" y="13834"/>
                        </a:lnTo>
                        <a:lnTo>
                          <a:pt x="36835" y="13671"/>
                        </a:lnTo>
                        <a:cubicBezTo>
                          <a:pt x="36842" y="13678"/>
                          <a:pt x="36851" y="13682"/>
                          <a:pt x="36861" y="13682"/>
                        </a:cubicBezTo>
                        <a:cubicBezTo>
                          <a:pt x="36889" y="13682"/>
                          <a:pt x="36924" y="13657"/>
                          <a:pt x="36943" y="13617"/>
                        </a:cubicBezTo>
                        <a:cubicBezTo>
                          <a:pt x="36943" y="13563"/>
                          <a:pt x="36998" y="13535"/>
                          <a:pt x="37079" y="13535"/>
                        </a:cubicBezTo>
                        <a:cubicBezTo>
                          <a:pt x="37160" y="13535"/>
                          <a:pt x="37215" y="13563"/>
                          <a:pt x="37269" y="13644"/>
                        </a:cubicBezTo>
                        <a:cubicBezTo>
                          <a:pt x="37377" y="13834"/>
                          <a:pt x="37377" y="14024"/>
                          <a:pt x="37567" y="14186"/>
                        </a:cubicBezTo>
                        <a:cubicBezTo>
                          <a:pt x="37626" y="14245"/>
                          <a:pt x="37705" y="14273"/>
                          <a:pt x="37786" y="14273"/>
                        </a:cubicBezTo>
                        <a:cubicBezTo>
                          <a:pt x="37894" y="14273"/>
                          <a:pt x="38006" y="14225"/>
                          <a:pt x="38083" y="14132"/>
                        </a:cubicBezTo>
                        <a:cubicBezTo>
                          <a:pt x="38164" y="13997"/>
                          <a:pt x="38245" y="13834"/>
                          <a:pt x="38327" y="13671"/>
                        </a:cubicBezTo>
                        <a:cubicBezTo>
                          <a:pt x="38381" y="13563"/>
                          <a:pt x="38462" y="13454"/>
                          <a:pt x="38571" y="13373"/>
                        </a:cubicBezTo>
                        <a:cubicBezTo>
                          <a:pt x="38598" y="13563"/>
                          <a:pt x="38652" y="13752"/>
                          <a:pt x="38734" y="13942"/>
                        </a:cubicBezTo>
                        <a:cubicBezTo>
                          <a:pt x="38811" y="14097"/>
                          <a:pt x="38912" y="14324"/>
                          <a:pt x="39131" y="14324"/>
                        </a:cubicBezTo>
                        <a:cubicBezTo>
                          <a:pt x="39143" y="14324"/>
                          <a:pt x="39155" y="14323"/>
                          <a:pt x="39168" y="14322"/>
                        </a:cubicBezTo>
                        <a:cubicBezTo>
                          <a:pt x="39385" y="14268"/>
                          <a:pt x="39466" y="14078"/>
                          <a:pt x="39520" y="13915"/>
                        </a:cubicBezTo>
                        <a:cubicBezTo>
                          <a:pt x="39602" y="13752"/>
                          <a:pt x="39629" y="13590"/>
                          <a:pt x="39791" y="13481"/>
                        </a:cubicBezTo>
                        <a:cubicBezTo>
                          <a:pt x="39818" y="13466"/>
                          <a:pt x="39842" y="13459"/>
                          <a:pt x="39863" y="13459"/>
                        </a:cubicBezTo>
                        <a:cubicBezTo>
                          <a:pt x="39996" y="13459"/>
                          <a:pt x="40039" y="13713"/>
                          <a:pt x="40063" y="13807"/>
                        </a:cubicBezTo>
                        <a:lnTo>
                          <a:pt x="40198" y="14593"/>
                        </a:lnTo>
                        <a:lnTo>
                          <a:pt x="40497" y="16166"/>
                        </a:lnTo>
                        <a:cubicBezTo>
                          <a:pt x="40551" y="16736"/>
                          <a:pt x="40686" y="17279"/>
                          <a:pt x="40903" y="17794"/>
                        </a:cubicBezTo>
                        <a:cubicBezTo>
                          <a:pt x="40919" y="17826"/>
                          <a:pt x="40945" y="17839"/>
                          <a:pt x="40974" y="17839"/>
                        </a:cubicBezTo>
                        <a:cubicBezTo>
                          <a:pt x="40994" y="17839"/>
                          <a:pt x="41017" y="17832"/>
                          <a:pt x="41039" y="17821"/>
                        </a:cubicBezTo>
                        <a:cubicBezTo>
                          <a:pt x="41283" y="17658"/>
                          <a:pt x="41419" y="17387"/>
                          <a:pt x="41446" y="17089"/>
                        </a:cubicBezTo>
                        <a:cubicBezTo>
                          <a:pt x="41500" y="16736"/>
                          <a:pt x="41500" y="16383"/>
                          <a:pt x="41527" y="16031"/>
                        </a:cubicBezTo>
                        <a:cubicBezTo>
                          <a:pt x="41554" y="15244"/>
                          <a:pt x="41609" y="14458"/>
                          <a:pt x="41663" y="13671"/>
                        </a:cubicBezTo>
                        <a:lnTo>
                          <a:pt x="41717" y="12830"/>
                        </a:lnTo>
                        <a:cubicBezTo>
                          <a:pt x="41839" y="13001"/>
                          <a:pt x="42026" y="13106"/>
                          <a:pt x="42240" y="13106"/>
                        </a:cubicBezTo>
                        <a:cubicBezTo>
                          <a:pt x="42264" y="13106"/>
                          <a:pt x="42289" y="13104"/>
                          <a:pt x="42314" y="13101"/>
                        </a:cubicBezTo>
                        <a:cubicBezTo>
                          <a:pt x="42341" y="13264"/>
                          <a:pt x="42341" y="13427"/>
                          <a:pt x="42395" y="13590"/>
                        </a:cubicBezTo>
                        <a:cubicBezTo>
                          <a:pt x="42422" y="13780"/>
                          <a:pt x="42504" y="13969"/>
                          <a:pt x="42612" y="14132"/>
                        </a:cubicBezTo>
                        <a:cubicBezTo>
                          <a:pt x="42670" y="14204"/>
                          <a:pt x="42749" y="14238"/>
                          <a:pt x="42832" y="14238"/>
                        </a:cubicBezTo>
                        <a:cubicBezTo>
                          <a:pt x="42906" y="14238"/>
                          <a:pt x="42982" y="14211"/>
                          <a:pt x="43046" y="14159"/>
                        </a:cubicBezTo>
                        <a:cubicBezTo>
                          <a:pt x="43128" y="14105"/>
                          <a:pt x="43182" y="14024"/>
                          <a:pt x="43263" y="13942"/>
                        </a:cubicBezTo>
                        <a:lnTo>
                          <a:pt x="43290" y="13915"/>
                        </a:lnTo>
                        <a:lnTo>
                          <a:pt x="43290" y="13915"/>
                        </a:lnTo>
                        <a:cubicBezTo>
                          <a:pt x="43209" y="14241"/>
                          <a:pt x="43263" y="14620"/>
                          <a:pt x="43453" y="14919"/>
                        </a:cubicBezTo>
                        <a:cubicBezTo>
                          <a:pt x="43562" y="15082"/>
                          <a:pt x="43724" y="15163"/>
                          <a:pt x="43914" y="15190"/>
                        </a:cubicBezTo>
                        <a:cubicBezTo>
                          <a:pt x="44104" y="15190"/>
                          <a:pt x="44294" y="15082"/>
                          <a:pt x="44430" y="14946"/>
                        </a:cubicBezTo>
                        <a:cubicBezTo>
                          <a:pt x="44511" y="14837"/>
                          <a:pt x="44565" y="14729"/>
                          <a:pt x="44619" y="14620"/>
                        </a:cubicBezTo>
                        <a:cubicBezTo>
                          <a:pt x="44674" y="14892"/>
                          <a:pt x="44891" y="15109"/>
                          <a:pt x="45162" y="15190"/>
                        </a:cubicBezTo>
                        <a:cubicBezTo>
                          <a:pt x="45180" y="15191"/>
                          <a:pt x="45198" y="15192"/>
                          <a:pt x="45217" y="15192"/>
                        </a:cubicBezTo>
                        <a:cubicBezTo>
                          <a:pt x="45627" y="15192"/>
                          <a:pt x="45980" y="14902"/>
                          <a:pt x="46084" y="14512"/>
                        </a:cubicBezTo>
                        <a:cubicBezTo>
                          <a:pt x="46111" y="14376"/>
                          <a:pt x="46111" y="14241"/>
                          <a:pt x="46111" y="14078"/>
                        </a:cubicBezTo>
                        <a:cubicBezTo>
                          <a:pt x="46193" y="14186"/>
                          <a:pt x="46274" y="14268"/>
                          <a:pt x="46355" y="14349"/>
                        </a:cubicBezTo>
                        <a:cubicBezTo>
                          <a:pt x="46484" y="14441"/>
                          <a:pt x="46651" y="14496"/>
                          <a:pt x="46821" y="14496"/>
                        </a:cubicBezTo>
                        <a:cubicBezTo>
                          <a:pt x="46901" y="14496"/>
                          <a:pt x="46982" y="14484"/>
                          <a:pt x="47061" y="14458"/>
                        </a:cubicBezTo>
                        <a:cubicBezTo>
                          <a:pt x="47305" y="14349"/>
                          <a:pt x="47467" y="14132"/>
                          <a:pt x="47522" y="13888"/>
                        </a:cubicBezTo>
                        <a:cubicBezTo>
                          <a:pt x="47576" y="13644"/>
                          <a:pt x="47576" y="13427"/>
                          <a:pt x="47549" y="13210"/>
                        </a:cubicBezTo>
                        <a:cubicBezTo>
                          <a:pt x="47522" y="13129"/>
                          <a:pt x="47495" y="13047"/>
                          <a:pt x="47467" y="12993"/>
                        </a:cubicBezTo>
                        <a:lnTo>
                          <a:pt x="47874" y="12885"/>
                        </a:lnTo>
                        <a:lnTo>
                          <a:pt x="47874" y="12885"/>
                        </a:lnTo>
                        <a:cubicBezTo>
                          <a:pt x="47820" y="13183"/>
                          <a:pt x="47983" y="13481"/>
                          <a:pt x="48281" y="13617"/>
                        </a:cubicBezTo>
                        <a:cubicBezTo>
                          <a:pt x="48345" y="13638"/>
                          <a:pt x="48411" y="13648"/>
                          <a:pt x="48476" y="13648"/>
                        </a:cubicBezTo>
                        <a:cubicBezTo>
                          <a:pt x="48660" y="13648"/>
                          <a:pt x="48839" y="13567"/>
                          <a:pt x="48959" y="13427"/>
                        </a:cubicBezTo>
                        <a:cubicBezTo>
                          <a:pt x="49068" y="13617"/>
                          <a:pt x="49258" y="13725"/>
                          <a:pt x="49475" y="13725"/>
                        </a:cubicBezTo>
                        <a:cubicBezTo>
                          <a:pt x="49719" y="13698"/>
                          <a:pt x="49936" y="13563"/>
                          <a:pt x="50044" y="13346"/>
                        </a:cubicBezTo>
                        <a:cubicBezTo>
                          <a:pt x="50126" y="14376"/>
                          <a:pt x="50370" y="15380"/>
                          <a:pt x="50777" y="16356"/>
                        </a:cubicBezTo>
                        <a:cubicBezTo>
                          <a:pt x="50831" y="16492"/>
                          <a:pt x="50885" y="16600"/>
                          <a:pt x="50966" y="16736"/>
                        </a:cubicBezTo>
                        <a:cubicBezTo>
                          <a:pt x="51021" y="16872"/>
                          <a:pt x="51075" y="16953"/>
                          <a:pt x="51211" y="16980"/>
                        </a:cubicBezTo>
                        <a:cubicBezTo>
                          <a:pt x="51482" y="16980"/>
                          <a:pt x="51563" y="16655"/>
                          <a:pt x="51590" y="16465"/>
                        </a:cubicBezTo>
                        <a:cubicBezTo>
                          <a:pt x="51645" y="15895"/>
                          <a:pt x="51645" y="15299"/>
                          <a:pt x="51617" y="14729"/>
                        </a:cubicBezTo>
                        <a:cubicBezTo>
                          <a:pt x="51590" y="14186"/>
                          <a:pt x="51645" y="13671"/>
                          <a:pt x="51780" y="13156"/>
                        </a:cubicBezTo>
                        <a:cubicBezTo>
                          <a:pt x="51861" y="13373"/>
                          <a:pt x="52051" y="13508"/>
                          <a:pt x="52295" y="13535"/>
                        </a:cubicBezTo>
                        <a:cubicBezTo>
                          <a:pt x="52431" y="13508"/>
                          <a:pt x="52594" y="13427"/>
                          <a:pt x="52675" y="13318"/>
                        </a:cubicBezTo>
                        <a:cubicBezTo>
                          <a:pt x="52757" y="13481"/>
                          <a:pt x="52919" y="13617"/>
                          <a:pt x="53109" y="13671"/>
                        </a:cubicBezTo>
                        <a:cubicBezTo>
                          <a:pt x="53154" y="13678"/>
                          <a:pt x="53197" y="13681"/>
                          <a:pt x="53239" y="13681"/>
                        </a:cubicBezTo>
                        <a:cubicBezTo>
                          <a:pt x="53374" y="13681"/>
                          <a:pt x="53494" y="13645"/>
                          <a:pt x="53597" y="13563"/>
                        </a:cubicBezTo>
                        <a:cubicBezTo>
                          <a:pt x="53679" y="13671"/>
                          <a:pt x="53787" y="13725"/>
                          <a:pt x="53923" y="13752"/>
                        </a:cubicBezTo>
                        <a:cubicBezTo>
                          <a:pt x="54059" y="13752"/>
                          <a:pt x="54194" y="13725"/>
                          <a:pt x="54303" y="13617"/>
                        </a:cubicBezTo>
                        <a:cubicBezTo>
                          <a:pt x="54384" y="13942"/>
                          <a:pt x="54628" y="14214"/>
                          <a:pt x="54954" y="14349"/>
                        </a:cubicBezTo>
                        <a:cubicBezTo>
                          <a:pt x="55026" y="14367"/>
                          <a:pt x="55101" y="14376"/>
                          <a:pt x="55178" y="14376"/>
                        </a:cubicBezTo>
                        <a:cubicBezTo>
                          <a:pt x="55330" y="14376"/>
                          <a:pt x="55487" y="14340"/>
                          <a:pt x="55632" y="14268"/>
                        </a:cubicBezTo>
                        <a:cubicBezTo>
                          <a:pt x="55659" y="14648"/>
                          <a:pt x="55849" y="14973"/>
                          <a:pt x="56201" y="15136"/>
                        </a:cubicBezTo>
                        <a:cubicBezTo>
                          <a:pt x="56310" y="15190"/>
                          <a:pt x="56432" y="15217"/>
                          <a:pt x="56554" y="15217"/>
                        </a:cubicBezTo>
                        <a:cubicBezTo>
                          <a:pt x="56676" y="15217"/>
                          <a:pt x="56798" y="15190"/>
                          <a:pt x="56907" y="15136"/>
                        </a:cubicBezTo>
                        <a:cubicBezTo>
                          <a:pt x="57096" y="15027"/>
                          <a:pt x="57259" y="14837"/>
                          <a:pt x="57368" y="14620"/>
                        </a:cubicBezTo>
                        <a:cubicBezTo>
                          <a:pt x="57476" y="14729"/>
                          <a:pt x="57639" y="14810"/>
                          <a:pt x="57829" y="14837"/>
                        </a:cubicBezTo>
                        <a:cubicBezTo>
                          <a:pt x="57862" y="14841"/>
                          <a:pt x="57896" y="14843"/>
                          <a:pt x="57929" y="14843"/>
                        </a:cubicBezTo>
                        <a:cubicBezTo>
                          <a:pt x="58347" y="14843"/>
                          <a:pt x="58701" y="14532"/>
                          <a:pt x="58751" y="14105"/>
                        </a:cubicBezTo>
                        <a:cubicBezTo>
                          <a:pt x="58778" y="13942"/>
                          <a:pt x="58778" y="13807"/>
                          <a:pt x="58751" y="13671"/>
                        </a:cubicBezTo>
                        <a:lnTo>
                          <a:pt x="58751" y="13671"/>
                        </a:lnTo>
                        <a:cubicBezTo>
                          <a:pt x="58851" y="13702"/>
                          <a:pt x="58950" y="13716"/>
                          <a:pt x="59046" y="13716"/>
                        </a:cubicBezTo>
                        <a:cubicBezTo>
                          <a:pt x="59625" y="13716"/>
                          <a:pt x="60088" y="13191"/>
                          <a:pt x="59972" y="12586"/>
                        </a:cubicBezTo>
                        <a:lnTo>
                          <a:pt x="59972" y="12586"/>
                        </a:lnTo>
                        <a:cubicBezTo>
                          <a:pt x="60008" y="12589"/>
                          <a:pt x="60044" y="12590"/>
                          <a:pt x="60080" y="12590"/>
                        </a:cubicBezTo>
                        <a:cubicBezTo>
                          <a:pt x="60401" y="12590"/>
                          <a:pt x="60737" y="12485"/>
                          <a:pt x="61029" y="12315"/>
                        </a:cubicBezTo>
                        <a:lnTo>
                          <a:pt x="61029" y="12315"/>
                        </a:lnTo>
                        <a:cubicBezTo>
                          <a:pt x="60948" y="12586"/>
                          <a:pt x="60921" y="12857"/>
                          <a:pt x="60948" y="13129"/>
                        </a:cubicBezTo>
                        <a:cubicBezTo>
                          <a:pt x="60948" y="13183"/>
                          <a:pt x="61002" y="13237"/>
                          <a:pt x="61056" y="13237"/>
                        </a:cubicBezTo>
                        <a:cubicBezTo>
                          <a:pt x="61192" y="13210"/>
                          <a:pt x="61328" y="13156"/>
                          <a:pt x="61463" y="13074"/>
                        </a:cubicBezTo>
                        <a:lnTo>
                          <a:pt x="61463" y="13074"/>
                        </a:lnTo>
                        <a:cubicBezTo>
                          <a:pt x="61409" y="13237"/>
                          <a:pt x="61355" y="13400"/>
                          <a:pt x="61301" y="13590"/>
                        </a:cubicBezTo>
                        <a:cubicBezTo>
                          <a:pt x="61219" y="13888"/>
                          <a:pt x="61165" y="14214"/>
                          <a:pt x="61165" y="14539"/>
                        </a:cubicBezTo>
                        <a:cubicBezTo>
                          <a:pt x="61165" y="14729"/>
                          <a:pt x="61192" y="15000"/>
                          <a:pt x="61409" y="15082"/>
                        </a:cubicBezTo>
                        <a:cubicBezTo>
                          <a:pt x="61454" y="15104"/>
                          <a:pt x="61498" y="15114"/>
                          <a:pt x="61540" y="15114"/>
                        </a:cubicBezTo>
                        <a:cubicBezTo>
                          <a:pt x="61758" y="15114"/>
                          <a:pt x="61947" y="14860"/>
                          <a:pt x="62060" y="14702"/>
                        </a:cubicBezTo>
                        <a:cubicBezTo>
                          <a:pt x="62169" y="14566"/>
                          <a:pt x="62277" y="14403"/>
                          <a:pt x="62358" y="14268"/>
                        </a:cubicBezTo>
                        <a:cubicBezTo>
                          <a:pt x="62358" y="14648"/>
                          <a:pt x="62467" y="15027"/>
                          <a:pt x="62630" y="15380"/>
                        </a:cubicBezTo>
                        <a:cubicBezTo>
                          <a:pt x="62711" y="15597"/>
                          <a:pt x="62901" y="15787"/>
                          <a:pt x="63145" y="15841"/>
                        </a:cubicBezTo>
                        <a:cubicBezTo>
                          <a:pt x="63159" y="15842"/>
                          <a:pt x="63173" y="15843"/>
                          <a:pt x="63186" y="15843"/>
                        </a:cubicBezTo>
                        <a:cubicBezTo>
                          <a:pt x="63433" y="15843"/>
                          <a:pt x="63585" y="15613"/>
                          <a:pt x="63687" y="15407"/>
                        </a:cubicBezTo>
                        <a:lnTo>
                          <a:pt x="63796" y="15217"/>
                        </a:lnTo>
                        <a:cubicBezTo>
                          <a:pt x="63823" y="15570"/>
                          <a:pt x="63959" y="15922"/>
                          <a:pt x="64176" y="16221"/>
                        </a:cubicBezTo>
                        <a:cubicBezTo>
                          <a:pt x="64257" y="16356"/>
                          <a:pt x="64366" y="16492"/>
                          <a:pt x="64501" y="16573"/>
                        </a:cubicBezTo>
                        <a:cubicBezTo>
                          <a:pt x="64544" y="16591"/>
                          <a:pt x="64593" y="16600"/>
                          <a:pt x="64641" y="16600"/>
                        </a:cubicBezTo>
                        <a:cubicBezTo>
                          <a:pt x="64746" y="16600"/>
                          <a:pt x="64852" y="16558"/>
                          <a:pt x="64908" y="16465"/>
                        </a:cubicBezTo>
                        <a:cubicBezTo>
                          <a:pt x="64989" y="16329"/>
                          <a:pt x="65044" y="16194"/>
                          <a:pt x="65098" y="16031"/>
                        </a:cubicBezTo>
                        <a:cubicBezTo>
                          <a:pt x="65152" y="15868"/>
                          <a:pt x="65206" y="15705"/>
                          <a:pt x="65261" y="15543"/>
                        </a:cubicBezTo>
                        <a:cubicBezTo>
                          <a:pt x="65315" y="15271"/>
                          <a:pt x="65369" y="15000"/>
                          <a:pt x="65396" y="14729"/>
                        </a:cubicBezTo>
                        <a:cubicBezTo>
                          <a:pt x="65478" y="14865"/>
                          <a:pt x="65613" y="15000"/>
                          <a:pt x="65749" y="15109"/>
                        </a:cubicBezTo>
                        <a:cubicBezTo>
                          <a:pt x="65762" y="15122"/>
                          <a:pt x="65790" y="15129"/>
                          <a:pt x="65817" y="15129"/>
                        </a:cubicBezTo>
                        <a:cubicBezTo>
                          <a:pt x="65844" y="15129"/>
                          <a:pt x="65871" y="15122"/>
                          <a:pt x="65885" y="15109"/>
                        </a:cubicBezTo>
                        <a:cubicBezTo>
                          <a:pt x="66074" y="14892"/>
                          <a:pt x="66210" y="14620"/>
                          <a:pt x="66319" y="14349"/>
                        </a:cubicBezTo>
                        <a:cubicBezTo>
                          <a:pt x="66481" y="14702"/>
                          <a:pt x="66752" y="14973"/>
                          <a:pt x="67078" y="15109"/>
                        </a:cubicBezTo>
                        <a:cubicBezTo>
                          <a:pt x="67100" y="15120"/>
                          <a:pt x="67123" y="15126"/>
                          <a:pt x="67145" y="15126"/>
                        </a:cubicBezTo>
                        <a:cubicBezTo>
                          <a:pt x="67177" y="15126"/>
                          <a:pt x="67209" y="15113"/>
                          <a:pt x="67241" y="15082"/>
                        </a:cubicBezTo>
                        <a:cubicBezTo>
                          <a:pt x="67295" y="14973"/>
                          <a:pt x="67322" y="14865"/>
                          <a:pt x="67349" y="14783"/>
                        </a:cubicBezTo>
                        <a:cubicBezTo>
                          <a:pt x="67485" y="15163"/>
                          <a:pt x="67702" y="15543"/>
                          <a:pt x="67973" y="15868"/>
                        </a:cubicBezTo>
                        <a:cubicBezTo>
                          <a:pt x="68000" y="15882"/>
                          <a:pt x="68027" y="15888"/>
                          <a:pt x="68054" y="15888"/>
                        </a:cubicBezTo>
                        <a:cubicBezTo>
                          <a:pt x="68082" y="15888"/>
                          <a:pt x="68109" y="15882"/>
                          <a:pt x="68136" y="15868"/>
                        </a:cubicBezTo>
                        <a:cubicBezTo>
                          <a:pt x="68407" y="15597"/>
                          <a:pt x="68597" y="15271"/>
                          <a:pt x="68678" y="14892"/>
                        </a:cubicBezTo>
                        <a:cubicBezTo>
                          <a:pt x="68760" y="15054"/>
                          <a:pt x="68868" y="15163"/>
                          <a:pt x="69004" y="15271"/>
                        </a:cubicBezTo>
                        <a:cubicBezTo>
                          <a:pt x="69017" y="15299"/>
                          <a:pt x="69051" y="15312"/>
                          <a:pt x="69085" y="15312"/>
                        </a:cubicBezTo>
                        <a:cubicBezTo>
                          <a:pt x="69119" y="15312"/>
                          <a:pt x="69153" y="15299"/>
                          <a:pt x="69167" y="15271"/>
                        </a:cubicBezTo>
                        <a:cubicBezTo>
                          <a:pt x="69411" y="14837"/>
                          <a:pt x="69573" y="14376"/>
                          <a:pt x="69573" y="13915"/>
                        </a:cubicBezTo>
                        <a:cubicBezTo>
                          <a:pt x="69736" y="14159"/>
                          <a:pt x="69953" y="14376"/>
                          <a:pt x="70170" y="14593"/>
                        </a:cubicBezTo>
                        <a:cubicBezTo>
                          <a:pt x="70184" y="14607"/>
                          <a:pt x="70204" y="14614"/>
                          <a:pt x="70224" y="14614"/>
                        </a:cubicBezTo>
                        <a:cubicBezTo>
                          <a:pt x="70245" y="14614"/>
                          <a:pt x="70265" y="14607"/>
                          <a:pt x="70279" y="14593"/>
                        </a:cubicBezTo>
                        <a:cubicBezTo>
                          <a:pt x="70821" y="14322"/>
                          <a:pt x="70631" y="13563"/>
                          <a:pt x="70767" y="13101"/>
                        </a:cubicBezTo>
                        <a:cubicBezTo>
                          <a:pt x="70767" y="13020"/>
                          <a:pt x="70821" y="12966"/>
                          <a:pt x="70875" y="12912"/>
                        </a:cubicBezTo>
                        <a:cubicBezTo>
                          <a:pt x="70984" y="13291"/>
                          <a:pt x="71309" y="13563"/>
                          <a:pt x="71689" y="13644"/>
                        </a:cubicBezTo>
                        <a:cubicBezTo>
                          <a:pt x="71729" y="13649"/>
                          <a:pt x="71769" y="13651"/>
                          <a:pt x="71809" y="13651"/>
                        </a:cubicBezTo>
                        <a:cubicBezTo>
                          <a:pt x="72201" y="13651"/>
                          <a:pt x="72570" y="13414"/>
                          <a:pt x="72693" y="13020"/>
                        </a:cubicBezTo>
                        <a:cubicBezTo>
                          <a:pt x="72720" y="12885"/>
                          <a:pt x="72720" y="12749"/>
                          <a:pt x="72720" y="12613"/>
                        </a:cubicBezTo>
                        <a:cubicBezTo>
                          <a:pt x="72693" y="12505"/>
                          <a:pt x="72720" y="12396"/>
                          <a:pt x="72747" y="12288"/>
                        </a:cubicBezTo>
                        <a:cubicBezTo>
                          <a:pt x="73072" y="12451"/>
                          <a:pt x="73344" y="12776"/>
                          <a:pt x="73750" y="12803"/>
                        </a:cubicBezTo>
                        <a:cubicBezTo>
                          <a:pt x="73767" y="12804"/>
                          <a:pt x="73784" y="12805"/>
                          <a:pt x="73800" y="12805"/>
                        </a:cubicBezTo>
                        <a:cubicBezTo>
                          <a:pt x="74237" y="12805"/>
                          <a:pt x="74563" y="12462"/>
                          <a:pt x="74537" y="12044"/>
                        </a:cubicBezTo>
                        <a:cubicBezTo>
                          <a:pt x="74537" y="11908"/>
                          <a:pt x="74483" y="11800"/>
                          <a:pt x="74429" y="11718"/>
                        </a:cubicBezTo>
                        <a:cubicBezTo>
                          <a:pt x="74727" y="11691"/>
                          <a:pt x="74998" y="11555"/>
                          <a:pt x="75161" y="11338"/>
                        </a:cubicBezTo>
                        <a:lnTo>
                          <a:pt x="75215" y="11284"/>
                        </a:lnTo>
                        <a:cubicBezTo>
                          <a:pt x="75256" y="11311"/>
                          <a:pt x="75310" y="11325"/>
                          <a:pt x="75368" y="11325"/>
                        </a:cubicBezTo>
                        <a:cubicBezTo>
                          <a:pt x="75425" y="11325"/>
                          <a:pt x="75486" y="11311"/>
                          <a:pt x="75541" y="11284"/>
                        </a:cubicBezTo>
                        <a:cubicBezTo>
                          <a:pt x="75649" y="11230"/>
                          <a:pt x="75730" y="11121"/>
                          <a:pt x="75785" y="11013"/>
                        </a:cubicBezTo>
                        <a:cubicBezTo>
                          <a:pt x="75812" y="10904"/>
                          <a:pt x="75866" y="10823"/>
                          <a:pt x="75920" y="10742"/>
                        </a:cubicBezTo>
                        <a:cubicBezTo>
                          <a:pt x="75920" y="10823"/>
                          <a:pt x="75947" y="10877"/>
                          <a:pt x="75947" y="10932"/>
                        </a:cubicBezTo>
                        <a:cubicBezTo>
                          <a:pt x="75975" y="11040"/>
                          <a:pt x="76002" y="11149"/>
                          <a:pt x="76029" y="11230"/>
                        </a:cubicBezTo>
                        <a:cubicBezTo>
                          <a:pt x="76073" y="11348"/>
                          <a:pt x="76165" y="11394"/>
                          <a:pt x="76266" y="11394"/>
                        </a:cubicBezTo>
                        <a:cubicBezTo>
                          <a:pt x="76351" y="11394"/>
                          <a:pt x="76443" y="11361"/>
                          <a:pt x="76517" y="11311"/>
                        </a:cubicBezTo>
                        <a:cubicBezTo>
                          <a:pt x="76680" y="11203"/>
                          <a:pt x="76870" y="11067"/>
                          <a:pt x="77060" y="10932"/>
                        </a:cubicBezTo>
                        <a:lnTo>
                          <a:pt x="77385" y="10633"/>
                        </a:lnTo>
                        <a:cubicBezTo>
                          <a:pt x="77466" y="10877"/>
                          <a:pt x="77656" y="11067"/>
                          <a:pt x="77900" y="11121"/>
                        </a:cubicBezTo>
                        <a:cubicBezTo>
                          <a:pt x="78253" y="11121"/>
                          <a:pt x="78579" y="10959"/>
                          <a:pt x="78795" y="10660"/>
                        </a:cubicBezTo>
                        <a:cubicBezTo>
                          <a:pt x="78899" y="10946"/>
                          <a:pt x="79103" y="11232"/>
                          <a:pt x="79429" y="11232"/>
                        </a:cubicBezTo>
                        <a:cubicBezTo>
                          <a:pt x="79444" y="11232"/>
                          <a:pt x="79459" y="11231"/>
                          <a:pt x="79474" y="11230"/>
                        </a:cubicBezTo>
                        <a:cubicBezTo>
                          <a:pt x="79799" y="11176"/>
                          <a:pt x="80070" y="10959"/>
                          <a:pt x="80233" y="10660"/>
                        </a:cubicBezTo>
                        <a:cubicBezTo>
                          <a:pt x="80308" y="10887"/>
                          <a:pt x="80547" y="11043"/>
                          <a:pt x="80798" y="11043"/>
                        </a:cubicBezTo>
                        <a:cubicBezTo>
                          <a:pt x="80817" y="11043"/>
                          <a:pt x="80837" y="11042"/>
                          <a:pt x="80857" y="11040"/>
                        </a:cubicBezTo>
                        <a:cubicBezTo>
                          <a:pt x="80993" y="11040"/>
                          <a:pt x="81155" y="10959"/>
                          <a:pt x="81237" y="10850"/>
                        </a:cubicBezTo>
                        <a:cubicBezTo>
                          <a:pt x="81345" y="11800"/>
                          <a:pt x="81454" y="12776"/>
                          <a:pt x="81589" y="13725"/>
                        </a:cubicBezTo>
                        <a:cubicBezTo>
                          <a:pt x="81589" y="13861"/>
                          <a:pt x="81616" y="14024"/>
                          <a:pt x="81644" y="14159"/>
                        </a:cubicBezTo>
                        <a:cubicBezTo>
                          <a:pt x="81644" y="14295"/>
                          <a:pt x="81671" y="14403"/>
                          <a:pt x="81725" y="14512"/>
                        </a:cubicBezTo>
                        <a:cubicBezTo>
                          <a:pt x="81758" y="14643"/>
                          <a:pt x="81860" y="14715"/>
                          <a:pt x="81966" y="14715"/>
                        </a:cubicBezTo>
                        <a:cubicBezTo>
                          <a:pt x="82035" y="14715"/>
                          <a:pt x="82105" y="14685"/>
                          <a:pt x="82159" y="14620"/>
                        </a:cubicBezTo>
                        <a:cubicBezTo>
                          <a:pt x="82294" y="14458"/>
                          <a:pt x="82376" y="14241"/>
                          <a:pt x="82349" y="14024"/>
                        </a:cubicBezTo>
                        <a:lnTo>
                          <a:pt x="82430" y="13183"/>
                        </a:lnTo>
                        <a:lnTo>
                          <a:pt x="82593" y="11583"/>
                        </a:lnTo>
                        <a:cubicBezTo>
                          <a:pt x="82660" y="11650"/>
                          <a:pt x="82763" y="11698"/>
                          <a:pt x="82859" y="11698"/>
                        </a:cubicBezTo>
                        <a:cubicBezTo>
                          <a:pt x="82879" y="11698"/>
                          <a:pt x="82899" y="11696"/>
                          <a:pt x="82918" y="11691"/>
                        </a:cubicBezTo>
                        <a:cubicBezTo>
                          <a:pt x="83135" y="11664"/>
                          <a:pt x="83298" y="11528"/>
                          <a:pt x="83379" y="11366"/>
                        </a:cubicBezTo>
                        <a:cubicBezTo>
                          <a:pt x="83488" y="11583"/>
                          <a:pt x="83732" y="11718"/>
                          <a:pt x="84003" y="11718"/>
                        </a:cubicBezTo>
                        <a:cubicBezTo>
                          <a:pt x="84356" y="11718"/>
                          <a:pt x="84681" y="11528"/>
                          <a:pt x="84898" y="11257"/>
                        </a:cubicBezTo>
                        <a:cubicBezTo>
                          <a:pt x="85045" y="11452"/>
                          <a:pt x="85279" y="11560"/>
                          <a:pt x="85502" y="11560"/>
                        </a:cubicBezTo>
                        <a:cubicBezTo>
                          <a:pt x="85527" y="11560"/>
                          <a:pt x="85552" y="11558"/>
                          <a:pt x="85576" y="11555"/>
                        </a:cubicBezTo>
                        <a:cubicBezTo>
                          <a:pt x="85956" y="11501"/>
                          <a:pt x="86309" y="11311"/>
                          <a:pt x="86553" y="11040"/>
                        </a:cubicBezTo>
                        <a:cubicBezTo>
                          <a:pt x="86629" y="10983"/>
                          <a:pt x="86705" y="10913"/>
                          <a:pt x="86790" y="10913"/>
                        </a:cubicBezTo>
                        <a:cubicBezTo>
                          <a:pt x="86826" y="10913"/>
                          <a:pt x="86865" y="10926"/>
                          <a:pt x="86906" y="10959"/>
                        </a:cubicBezTo>
                        <a:cubicBezTo>
                          <a:pt x="86987" y="11067"/>
                          <a:pt x="87068" y="11176"/>
                          <a:pt x="87150" y="11311"/>
                        </a:cubicBezTo>
                        <a:cubicBezTo>
                          <a:pt x="87283" y="11462"/>
                          <a:pt x="87479" y="11540"/>
                          <a:pt x="87672" y="11540"/>
                        </a:cubicBezTo>
                        <a:cubicBezTo>
                          <a:pt x="87793" y="11540"/>
                          <a:pt x="87913" y="11509"/>
                          <a:pt x="88018" y="11447"/>
                        </a:cubicBezTo>
                        <a:cubicBezTo>
                          <a:pt x="88289" y="11284"/>
                          <a:pt x="88452" y="11040"/>
                          <a:pt x="88506" y="10742"/>
                        </a:cubicBezTo>
                        <a:cubicBezTo>
                          <a:pt x="88587" y="10850"/>
                          <a:pt x="88696" y="10959"/>
                          <a:pt x="88858" y="11013"/>
                        </a:cubicBezTo>
                        <a:cubicBezTo>
                          <a:pt x="88899" y="11027"/>
                          <a:pt x="88940" y="11033"/>
                          <a:pt x="88981" y="11033"/>
                        </a:cubicBezTo>
                        <a:cubicBezTo>
                          <a:pt x="89021" y="11033"/>
                          <a:pt x="89062" y="11027"/>
                          <a:pt x="89103" y="11013"/>
                        </a:cubicBezTo>
                        <a:lnTo>
                          <a:pt x="89103" y="11013"/>
                        </a:lnTo>
                        <a:cubicBezTo>
                          <a:pt x="88994" y="11745"/>
                          <a:pt x="89103" y="12505"/>
                          <a:pt x="89401" y="13210"/>
                        </a:cubicBezTo>
                        <a:cubicBezTo>
                          <a:pt x="89413" y="13247"/>
                          <a:pt x="89442" y="13261"/>
                          <a:pt x="89475" y="13261"/>
                        </a:cubicBezTo>
                        <a:cubicBezTo>
                          <a:pt x="89515" y="13261"/>
                          <a:pt x="89561" y="13240"/>
                          <a:pt x="89591" y="13210"/>
                        </a:cubicBezTo>
                        <a:cubicBezTo>
                          <a:pt x="90106" y="12423"/>
                          <a:pt x="90188" y="11474"/>
                          <a:pt x="90188" y="10552"/>
                        </a:cubicBezTo>
                        <a:lnTo>
                          <a:pt x="90242" y="10579"/>
                        </a:lnTo>
                        <a:cubicBezTo>
                          <a:pt x="90278" y="10594"/>
                          <a:pt x="90318" y="10600"/>
                          <a:pt x="90360" y="10600"/>
                        </a:cubicBezTo>
                        <a:cubicBezTo>
                          <a:pt x="90473" y="10600"/>
                          <a:pt x="90596" y="10550"/>
                          <a:pt x="90676" y="10470"/>
                        </a:cubicBezTo>
                        <a:cubicBezTo>
                          <a:pt x="90811" y="10335"/>
                          <a:pt x="90866" y="10172"/>
                          <a:pt x="90893" y="10009"/>
                        </a:cubicBezTo>
                        <a:cubicBezTo>
                          <a:pt x="90920" y="9874"/>
                          <a:pt x="90920" y="9738"/>
                          <a:pt x="90947" y="9603"/>
                        </a:cubicBezTo>
                        <a:cubicBezTo>
                          <a:pt x="91001" y="9711"/>
                          <a:pt x="91083" y="9792"/>
                          <a:pt x="91191" y="9874"/>
                        </a:cubicBezTo>
                        <a:cubicBezTo>
                          <a:pt x="91282" y="9935"/>
                          <a:pt x="91391" y="9970"/>
                          <a:pt x="91497" y="9970"/>
                        </a:cubicBezTo>
                        <a:cubicBezTo>
                          <a:pt x="91580" y="9970"/>
                          <a:pt x="91662" y="9948"/>
                          <a:pt x="91734" y="9901"/>
                        </a:cubicBezTo>
                        <a:cubicBezTo>
                          <a:pt x="92059" y="9738"/>
                          <a:pt x="92113" y="9304"/>
                          <a:pt x="92113" y="8979"/>
                        </a:cubicBezTo>
                        <a:cubicBezTo>
                          <a:pt x="92195" y="8870"/>
                          <a:pt x="92249" y="8762"/>
                          <a:pt x="92303" y="8653"/>
                        </a:cubicBezTo>
                        <a:cubicBezTo>
                          <a:pt x="92385" y="8714"/>
                          <a:pt x="92466" y="8745"/>
                          <a:pt x="92559" y="8745"/>
                        </a:cubicBezTo>
                        <a:cubicBezTo>
                          <a:pt x="92590" y="8745"/>
                          <a:pt x="92622" y="8741"/>
                          <a:pt x="92656" y="8735"/>
                        </a:cubicBezTo>
                        <a:cubicBezTo>
                          <a:pt x="92846" y="8653"/>
                          <a:pt x="92981" y="8490"/>
                          <a:pt x="93008" y="8301"/>
                        </a:cubicBezTo>
                        <a:cubicBezTo>
                          <a:pt x="93068" y="8340"/>
                          <a:pt x="93142" y="8365"/>
                          <a:pt x="93220" y="8365"/>
                        </a:cubicBezTo>
                        <a:cubicBezTo>
                          <a:pt x="93249" y="8365"/>
                          <a:pt x="93278" y="8362"/>
                          <a:pt x="93307" y="8355"/>
                        </a:cubicBezTo>
                        <a:lnTo>
                          <a:pt x="93307" y="8545"/>
                        </a:lnTo>
                        <a:lnTo>
                          <a:pt x="93307" y="8789"/>
                        </a:lnTo>
                        <a:cubicBezTo>
                          <a:pt x="93307" y="8870"/>
                          <a:pt x="93334" y="8952"/>
                          <a:pt x="93361" y="9006"/>
                        </a:cubicBezTo>
                        <a:cubicBezTo>
                          <a:pt x="93361" y="9021"/>
                          <a:pt x="93379" y="9037"/>
                          <a:pt x="93400" y="9037"/>
                        </a:cubicBezTo>
                        <a:cubicBezTo>
                          <a:pt x="93415" y="9037"/>
                          <a:pt x="93431" y="9029"/>
                          <a:pt x="93442" y="9006"/>
                        </a:cubicBezTo>
                        <a:cubicBezTo>
                          <a:pt x="93470" y="8952"/>
                          <a:pt x="93470" y="8843"/>
                          <a:pt x="93442" y="8789"/>
                        </a:cubicBezTo>
                        <a:cubicBezTo>
                          <a:pt x="93442" y="8707"/>
                          <a:pt x="93442" y="8626"/>
                          <a:pt x="93442" y="8545"/>
                        </a:cubicBezTo>
                        <a:lnTo>
                          <a:pt x="93415" y="8301"/>
                        </a:lnTo>
                        <a:cubicBezTo>
                          <a:pt x="93442" y="8273"/>
                          <a:pt x="93470" y="8246"/>
                          <a:pt x="93470" y="8219"/>
                        </a:cubicBezTo>
                        <a:lnTo>
                          <a:pt x="93524" y="8165"/>
                        </a:lnTo>
                        <a:lnTo>
                          <a:pt x="93578" y="8165"/>
                        </a:lnTo>
                        <a:cubicBezTo>
                          <a:pt x="93600" y="8255"/>
                          <a:pt x="93697" y="8307"/>
                          <a:pt x="93807" y="8307"/>
                        </a:cubicBezTo>
                        <a:cubicBezTo>
                          <a:pt x="93830" y="8307"/>
                          <a:pt x="93853" y="8305"/>
                          <a:pt x="93876" y="8301"/>
                        </a:cubicBezTo>
                        <a:cubicBezTo>
                          <a:pt x="94012" y="8246"/>
                          <a:pt x="94066" y="8111"/>
                          <a:pt x="94148" y="8002"/>
                        </a:cubicBezTo>
                        <a:cubicBezTo>
                          <a:pt x="94202" y="7894"/>
                          <a:pt x="94229" y="7867"/>
                          <a:pt x="94283" y="7812"/>
                        </a:cubicBezTo>
                        <a:cubicBezTo>
                          <a:pt x="94344" y="7913"/>
                          <a:pt x="94449" y="7969"/>
                          <a:pt x="94565" y="7969"/>
                        </a:cubicBezTo>
                        <a:cubicBezTo>
                          <a:pt x="94606" y="7969"/>
                          <a:pt x="94648" y="7962"/>
                          <a:pt x="94690" y="7948"/>
                        </a:cubicBezTo>
                        <a:cubicBezTo>
                          <a:pt x="94826" y="7867"/>
                          <a:pt x="94934" y="7758"/>
                          <a:pt x="95016" y="7622"/>
                        </a:cubicBezTo>
                        <a:cubicBezTo>
                          <a:pt x="95070" y="7541"/>
                          <a:pt x="95124" y="7487"/>
                          <a:pt x="95151" y="7405"/>
                        </a:cubicBezTo>
                        <a:lnTo>
                          <a:pt x="95178" y="7433"/>
                        </a:lnTo>
                        <a:cubicBezTo>
                          <a:pt x="95261" y="7516"/>
                          <a:pt x="95360" y="7551"/>
                          <a:pt x="95462" y="7551"/>
                        </a:cubicBezTo>
                        <a:cubicBezTo>
                          <a:pt x="95494" y="7551"/>
                          <a:pt x="95526" y="7548"/>
                          <a:pt x="95558" y="7541"/>
                        </a:cubicBezTo>
                        <a:cubicBezTo>
                          <a:pt x="95775" y="7487"/>
                          <a:pt x="95938" y="7324"/>
                          <a:pt x="95992" y="7080"/>
                        </a:cubicBezTo>
                        <a:cubicBezTo>
                          <a:pt x="96104" y="7147"/>
                          <a:pt x="96215" y="7196"/>
                          <a:pt x="96342" y="7196"/>
                        </a:cubicBezTo>
                        <a:cubicBezTo>
                          <a:pt x="96369" y="7196"/>
                          <a:pt x="96397" y="7193"/>
                          <a:pt x="96426" y="7189"/>
                        </a:cubicBezTo>
                        <a:cubicBezTo>
                          <a:pt x="96589" y="7134"/>
                          <a:pt x="96724" y="7026"/>
                          <a:pt x="96833" y="6890"/>
                        </a:cubicBezTo>
                        <a:close/>
                        <a:moveTo>
                          <a:pt x="82973" y="1"/>
                        </a:moveTo>
                        <a:cubicBezTo>
                          <a:pt x="82756" y="28"/>
                          <a:pt x="82566" y="191"/>
                          <a:pt x="82511" y="408"/>
                        </a:cubicBezTo>
                        <a:cubicBezTo>
                          <a:pt x="82484" y="435"/>
                          <a:pt x="82484" y="489"/>
                          <a:pt x="82484" y="516"/>
                        </a:cubicBezTo>
                        <a:cubicBezTo>
                          <a:pt x="82396" y="406"/>
                          <a:pt x="82254" y="277"/>
                          <a:pt x="82116" y="277"/>
                        </a:cubicBezTo>
                        <a:cubicBezTo>
                          <a:pt x="82085" y="277"/>
                          <a:pt x="82053" y="284"/>
                          <a:pt x="82023" y="299"/>
                        </a:cubicBezTo>
                        <a:cubicBezTo>
                          <a:pt x="81833" y="380"/>
                          <a:pt x="81779" y="679"/>
                          <a:pt x="81752" y="869"/>
                        </a:cubicBezTo>
                        <a:lnTo>
                          <a:pt x="81752" y="1004"/>
                        </a:lnTo>
                        <a:cubicBezTo>
                          <a:pt x="81671" y="950"/>
                          <a:pt x="81589" y="950"/>
                          <a:pt x="81508" y="950"/>
                        </a:cubicBezTo>
                        <a:cubicBezTo>
                          <a:pt x="81210" y="1031"/>
                          <a:pt x="81210" y="1357"/>
                          <a:pt x="81264" y="1628"/>
                        </a:cubicBezTo>
                        <a:lnTo>
                          <a:pt x="81182" y="1628"/>
                        </a:lnTo>
                        <a:cubicBezTo>
                          <a:pt x="81182" y="1520"/>
                          <a:pt x="81182" y="1411"/>
                          <a:pt x="81182" y="1330"/>
                        </a:cubicBezTo>
                        <a:cubicBezTo>
                          <a:pt x="81182" y="1194"/>
                          <a:pt x="81155" y="1086"/>
                          <a:pt x="81101" y="977"/>
                        </a:cubicBezTo>
                        <a:cubicBezTo>
                          <a:pt x="81044" y="901"/>
                          <a:pt x="80973" y="871"/>
                          <a:pt x="80898" y="871"/>
                        </a:cubicBezTo>
                        <a:cubicBezTo>
                          <a:pt x="80761" y="871"/>
                          <a:pt x="80610" y="971"/>
                          <a:pt x="80504" y="1059"/>
                        </a:cubicBezTo>
                        <a:cubicBezTo>
                          <a:pt x="80423" y="1113"/>
                          <a:pt x="80369" y="1194"/>
                          <a:pt x="80314" y="1276"/>
                        </a:cubicBezTo>
                        <a:cubicBezTo>
                          <a:pt x="80287" y="1167"/>
                          <a:pt x="80206" y="1059"/>
                          <a:pt x="80152" y="977"/>
                        </a:cubicBezTo>
                        <a:cubicBezTo>
                          <a:pt x="80070" y="896"/>
                          <a:pt x="79962" y="842"/>
                          <a:pt x="79853" y="814"/>
                        </a:cubicBezTo>
                        <a:cubicBezTo>
                          <a:pt x="79718" y="814"/>
                          <a:pt x="79609" y="842"/>
                          <a:pt x="79501" y="923"/>
                        </a:cubicBezTo>
                        <a:cubicBezTo>
                          <a:pt x="79311" y="1031"/>
                          <a:pt x="79175" y="1194"/>
                          <a:pt x="79094" y="1384"/>
                        </a:cubicBezTo>
                        <a:cubicBezTo>
                          <a:pt x="79067" y="1330"/>
                          <a:pt x="79040" y="1276"/>
                          <a:pt x="79012" y="1221"/>
                        </a:cubicBezTo>
                        <a:cubicBezTo>
                          <a:pt x="78985" y="1167"/>
                          <a:pt x="78931" y="1086"/>
                          <a:pt x="78850" y="1059"/>
                        </a:cubicBezTo>
                        <a:cubicBezTo>
                          <a:pt x="78828" y="1050"/>
                          <a:pt x="78806" y="1046"/>
                          <a:pt x="78783" y="1046"/>
                        </a:cubicBezTo>
                        <a:cubicBezTo>
                          <a:pt x="78664" y="1046"/>
                          <a:pt x="78534" y="1153"/>
                          <a:pt x="78443" y="1221"/>
                        </a:cubicBezTo>
                        <a:cubicBezTo>
                          <a:pt x="78416" y="1276"/>
                          <a:pt x="78389" y="1303"/>
                          <a:pt x="78362" y="1357"/>
                        </a:cubicBezTo>
                        <a:cubicBezTo>
                          <a:pt x="78362" y="1194"/>
                          <a:pt x="78334" y="1031"/>
                          <a:pt x="78253" y="869"/>
                        </a:cubicBezTo>
                        <a:cubicBezTo>
                          <a:pt x="78205" y="772"/>
                          <a:pt x="78130" y="735"/>
                          <a:pt x="78049" y="735"/>
                        </a:cubicBezTo>
                        <a:cubicBezTo>
                          <a:pt x="77949" y="735"/>
                          <a:pt x="77840" y="793"/>
                          <a:pt x="77765" y="869"/>
                        </a:cubicBezTo>
                        <a:cubicBezTo>
                          <a:pt x="77738" y="923"/>
                          <a:pt x="77711" y="950"/>
                          <a:pt x="77683" y="1004"/>
                        </a:cubicBezTo>
                        <a:cubicBezTo>
                          <a:pt x="77656" y="923"/>
                          <a:pt x="77629" y="842"/>
                          <a:pt x="77575" y="760"/>
                        </a:cubicBezTo>
                        <a:cubicBezTo>
                          <a:pt x="77487" y="628"/>
                          <a:pt x="77346" y="425"/>
                          <a:pt x="77180" y="425"/>
                        </a:cubicBezTo>
                        <a:cubicBezTo>
                          <a:pt x="77141" y="425"/>
                          <a:pt x="77101" y="436"/>
                          <a:pt x="77060" y="462"/>
                        </a:cubicBezTo>
                        <a:cubicBezTo>
                          <a:pt x="76951" y="516"/>
                          <a:pt x="76897" y="625"/>
                          <a:pt x="76870" y="733"/>
                        </a:cubicBezTo>
                        <a:cubicBezTo>
                          <a:pt x="76815" y="814"/>
                          <a:pt x="76788" y="923"/>
                          <a:pt x="76788" y="1031"/>
                        </a:cubicBezTo>
                        <a:lnTo>
                          <a:pt x="76788" y="1086"/>
                        </a:lnTo>
                        <a:cubicBezTo>
                          <a:pt x="76788" y="1089"/>
                          <a:pt x="76788" y="1091"/>
                          <a:pt x="76787" y="1091"/>
                        </a:cubicBezTo>
                        <a:cubicBezTo>
                          <a:pt x="76781" y="1091"/>
                          <a:pt x="76757" y="1028"/>
                          <a:pt x="76734" y="1004"/>
                        </a:cubicBezTo>
                        <a:cubicBezTo>
                          <a:pt x="76680" y="923"/>
                          <a:pt x="76626" y="814"/>
                          <a:pt x="76517" y="787"/>
                        </a:cubicBezTo>
                        <a:cubicBezTo>
                          <a:pt x="76409" y="787"/>
                          <a:pt x="76327" y="814"/>
                          <a:pt x="76246" y="896"/>
                        </a:cubicBezTo>
                        <a:cubicBezTo>
                          <a:pt x="76137" y="1031"/>
                          <a:pt x="76083" y="1221"/>
                          <a:pt x="76110" y="1384"/>
                        </a:cubicBezTo>
                        <a:cubicBezTo>
                          <a:pt x="76083" y="1384"/>
                          <a:pt x="76056" y="1357"/>
                          <a:pt x="76029" y="1357"/>
                        </a:cubicBezTo>
                        <a:cubicBezTo>
                          <a:pt x="75965" y="1328"/>
                          <a:pt x="75902" y="1315"/>
                          <a:pt x="75840" y="1315"/>
                        </a:cubicBezTo>
                        <a:cubicBezTo>
                          <a:pt x="75617" y="1315"/>
                          <a:pt x="75418" y="1485"/>
                          <a:pt x="75269" y="1655"/>
                        </a:cubicBezTo>
                        <a:cubicBezTo>
                          <a:pt x="75242" y="1520"/>
                          <a:pt x="75161" y="1384"/>
                          <a:pt x="75052" y="1276"/>
                        </a:cubicBezTo>
                        <a:cubicBezTo>
                          <a:pt x="74934" y="1157"/>
                          <a:pt x="74775" y="1080"/>
                          <a:pt x="74611" y="1080"/>
                        </a:cubicBezTo>
                        <a:cubicBezTo>
                          <a:pt x="74586" y="1080"/>
                          <a:pt x="74562" y="1082"/>
                          <a:pt x="74537" y="1086"/>
                        </a:cubicBezTo>
                        <a:cubicBezTo>
                          <a:pt x="74347" y="1140"/>
                          <a:pt x="74212" y="1276"/>
                          <a:pt x="74103" y="1438"/>
                        </a:cubicBezTo>
                        <a:cubicBezTo>
                          <a:pt x="74049" y="1492"/>
                          <a:pt x="74022" y="1520"/>
                          <a:pt x="73995" y="1574"/>
                        </a:cubicBezTo>
                        <a:cubicBezTo>
                          <a:pt x="73995" y="1574"/>
                          <a:pt x="73995" y="1547"/>
                          <a:pt x="73995" y="1547"/>
                        </a:cubicBezTo>
                        <a:cubicBezTo>
                          <a:pt x="73967" y="1438"/>
                          <a:pt x="73886" y="1330"/>
                          <a:pt x="73778" y="1303"/>
                        </a:cubicBezTo>
                        <a:cubicBezTo>
                          <a:pt x="73744" y="1296"/>
                          <a:pt x="73711" y="1292"/>
                          <a:pt x="73681" y="1292"/>
                        </a:cubicBezTo>
                        <a:cubicBezTo>
                          <a:pt x="73588" y="1292"/>
                          <a:pt x="73506" y="1323"/>
                          <a:pt x="73425" y="1384"/>
                        </a:cubicBezTo>
                        <a:cubicBezTo>
                          <a:pt x="73371" y="1411"/>
                          <a:pt x="73344" y="1438"/>
                          <a:pt x="73289" y="1465"/>
                        </a:cubicBezTo>
                        <a:lnTo>
                          <a:pt x="73289" y="1411"/>
                        </a:lnTo>
                        <a:cubicBezTo>
                          <a:pt x="73344" y="1194"/>
                          <a:pt x="73316" y="950"/>
                          <a:pt x="73235" y="733"/>
                        </a:cubicBezTo>
                        <a:cubicBezTo>
                          <a:pt x="73168" y="576"/>
                          <a:pt x="73008" y="475"/>
                          <a:pt x="72848" y="475"/>
                        </a:cubicBezTo>
                        <a:cubicBezTo>
                          <a:pt x="72814" y="475"/>
                          <a:pt x="72780" y="479"/>
                          <a:pt x="72747" y="489"/>
                        </a:cubicBezTo>
                        <a:cubicBezTo>
                          <a:pt x="72503" y="570"/>
                          <a:pt x="72340" y="760"/>
                          <a:pt x="72286" y="1004"/>
                        </a:cubicBezTo>
                        <a:cubicBezTo>
                          <a:pt x="72232" y="1140"/>
                          <a:pt x="72177" y="1276"/>
                          <a:pt x="72177" y="1438"/>
                        </a:cubicBezTo>
                        <a:cubicBezTo>
                          <a:pt x="72150" y="1411"/>
                          <a:pt x="72123" y="1357"/>
                          <a:pt x="72096" y="1330"/>
                        </a:cubicBezTo>
                        <a:cubicBezTo>
                          <a:pt x="72006" y="1240"/>
                          <a:pt x="71879" y="1187"/>
                          <a:pt x="71745" y="1187"/>
                        </a:cubicBezTo>
                        <a:cubicBezTo>
                          <a:pt x="71718" y="1187"/>
                          <a:pt x="71690" y="1189"/>
                          <a:pt x="71662" y="1194"/>
                        </a:cubicBezTo>
                        <a:cubicBezTo>
                          <a:pt x="71499" y="1276"/>
                          <a:pt x="71391" y="1438"/>
                          <a:pt x="71364" y="1628"/>
                        </a:cubicBezTo>
                        <a:cubicBezTo>
                          <a:pt x="71364" y="1709"/>
                          <a:pt x="71336" y="1818"/>
                          <a:pt x="71336" y="1926"/>
                        </a:cubicBezTo>
                        <a:lnTo>
                          <a:pt x="71336" y="1899"/>
                        </a:lnTo>
                        <a:cubicBezTo>
                          <a:pt x="71282" y="1709"/>
                          <a:pt x="71119" y="1547"/>
                          <a:pt x="70930" y="1492"/>
                        </a:cubicBezTo>
                        <a:cubicBezTo>
                          <a:pt x="70878" y="1486"/>
                          <a:pt x="70827" y="1482"/>
                          <a:pt x="70777" y="1482"/>
                        </a:cubicBezTo>
                        <a:cubicBezTo>
                          <a:pt x="70430" y="1482"/>
                          <a:pt x="70119" y="1645"/>
                          <a:pt x="69953" y="1954"/>
                        </a:cubicBezTo>
                        <a:cubicBezTo>
                          <a:pt x="69899" y="1845"/>
                          <a:pt x="69872" y="1709"/>
                          <a:pt x="69817" y="1601"/>
                        </a:cubicBezTo>
                        <a:cubicBezTo>
                          <a:pt x="69766" y="1498"/>
                          <a:pt x="69690" y="1273"/>
                          <a:pt x="69521" y="1273"/>
                        </a:cubicBezTo>
                        <a:cubicBezTo>
                          <a:pt x="69511" y="1273"/>
                          <a:pt x="69502" y="1274"/>
                          <a:pt x="69492" y="1276"/>
                        </a:cubicBezTo>
                        <a:cubicBezTo>
                          <a:pt x="69329" y="1276"/>
                          <a:pt x="69248" y="1492"/>
                          <a:pt x="69221" y="1601"/>
                        </a:cubicBezTo>
                        <a:cubicBezTo>
                          <a:pt x="69221" y="1655"/>
                          <a:pt x="69221" y="1682"/>
                          <a:pt x="69194" y="1709"/>
                        </a:cubicBezTo>
                        <a:cubicBezTo>
                          <a:pt x="69167" y="1682"/>
                          <a:pt x="69139" y="1628"/>
                          <a:pt x="69112" y="1601"/>
                        </a:cubicBezTo>
                        <a:cubicBezTo>
                          <a:pt x="69048" y="1494"/>
                          <a:pt x="68934" y="1421"/>
                          <a:pt x="68809" y="1421"/>
                        </a:cubicBezTo>
                        <a:cubicBezTo>
                          <a:pt x="68775" y="1421"/>
                          <a:pt x="68740" y="1427"/>
                          <a:pt x="68705" y="1438"/>
                        </a:cubicBezTo>
                        <a:cubicBezTo>
                          <a:pt x="68543" y="1520"/>
                          <a:pt x="68516" y="1682"/>
                          <a:pt x="68488" y="1845"/>
                        </a:cubicBezTo>
                        <a:lnTo>
                          <a:pt x="68461" y="1954"/>
                        </a:lnTo>
                        <a:cubicBezTo>
                          <a:pt x="68434" y="1926"/>
                          <a:pt x="68407" y="1899"/>
                          <a:pt x="68353" y="1872"/>
                        </a:cubicBezTo>
                        <a:cubicBezTo>
                          <a:pt x="68330" y="1868"/>
                          <a:pt x="68305" y="1865"/>
                          <a:pt x="68281" y="1865"/>
                        </a:cubicBezTo>
                        <a:cubicBezTo>
                          <a:pt x="68163" y="1865"/>
                          <a:pt x="68036" y="1918"/>
                          <a:pt x="67946" y="2008"/>
                        </a:cubicBezTo>
                        <a:cubicBezTo>
                          <a:pt x="67892" y="2062"/>
                          <a:pt x="67810" y="2116"/>
                          <a:pt x="67756" y="2198"/>
                        </a:cubicBezTo>
                        <a:cubicBezTo>
                          <a:pt x="67729" y="2116"/>
                          <a:pt x="67702" y="2062"/>
                          <a:pt x="67648" y="2008"/>
                        </a:cubicBezTo>
                        <a:cubicBezTo>
                          <a:pt x="67566" y="1872"/>
                          <a:pt x="67431" y="1791"/>
                          <a:pt x="67295" y="1764"/>
                        </a:cubicBezTo>
                        <a:cubicBezTo>
                          <a:pt x="67132" y="1764"/>
                          <a:pt x="67024" y="1845"/>
                          <a:pt x="66942" y="1954"/>
                        </a:cubicBezTo>
                        <a:cubicBezTo>
                          <a:pt x="66888" y="2035"/>
                          <a:pt x="66861" y="2143"/>
                          <a:pt x="66807" y="2252"/>
                        </a:cubicBezTo>
                        <a:cubicBezTo>
                          <a:pt x="66780" y="2171"/>
                          <a:pt x="66752" y="2089"/>
                          <a:pt x="66698" y="2008"/>
                        </a:cubicBezTo>
                        <a:cubicBezTo>
                          <a:pt x="66644" y="1899"/>
                          <a:pt x="66536" y="1872"/>
                          <a:pt x="66427" y="1872"/>
                        </a:cubicBezTo>
                        <a:cubicBezTo>
                          <a:pt x="66319" y="1872"/>
                          <a:pt x="66237" y="1954"/>
                          <a:pt x="66156" y="2062"/>
                        </a:cubicBezTo>
                        <a:lnTo>
                          <a:pt x="66156" y="2089"/>
                        </a:lnTo>
                        <a:cubicBezTo>
                          <a:pt x="66129" y="2035"/>
                          <a:pt x="66074" y="1981"/>
                          <a:pt x="66020" y="1926"/>
                        </a:cubicBezTo>
                        <a:cubicBezTo>
                          <a:pt x="65922" y="1861"/>
                          <a:pt x="65813" y="1825"/>
                          <a:pt x="65701" y="1825"/>
                        </a:cubicBezTo>
                        <a:cubicBezTo>
                          <a:pt x="65627" y="1825"/>
                          <a:pt x="65553" y="1840"/>
                          <a:pt x="65478" y="1872"/>
                        </a:cubicBezTo>
                        <a:cubicBezTo>
                          <a:pt x="65396" y="1926"/>
                          <a:pt x="65342" y="1954"/>
                          <a:pt x="65288" y="2035"/>
                        </a:cubicBezTo>
                        <a:cubicBezTo>
                          <a:pt x="65288" y="1899"/>
                          <a:pt x="65261" y="1764"/>
                          <a:pt x="65234" y="1628"/>
                        </a:cubicBezTo>
                        <a:cubicBezTo>
                          <a:pt x="65182" y="1446"/>
                          <a:pt x="65055" y="1165"/>
                          <a:pt x="64830" y="1165"/>
                        </a:cubicBezTo>
                        <a:cubicBezTo>
                          <a:pt x="64820" y="1165"/>
                          <a:pt x="64810" y="1166"/>
                          <a:pt x="64800" y="1167"/>
                        </a:cubicBezTo>
                        <a:cubicBezTo>
                          <a:pt x="64691" y="1221"/>
                          <a:pt x="64610" y="1276"/>
                          <a:pt x="64555" y="1384"/>
                        </a:cubicBezTo>
                        <a:cubicBezTo>
                          <a:pt x="64474" y="1465"/>
                          <a:pt x="64420" y="1574"/>
                          <a:pt x="64366" y="1682"/>
                        </a:cubicBezTo>
                        <a:lnTo>
                          <a:pt x="64338" y="1764"/>
                        </a:lnTo>
                        <a:cubicBezTo>
                          <a:pt x="64276" y="1639"/>
                          <a:pt x="64198" y="1546"/>
                          <a:pt x="64104" y="1546"/>
                        </a:cubicBezTo>
                        <a:cubicBezTo>
                          <a:pt x="64075" y="1546"/>
                          <a:pt x="64045" y="1555"/>
                          <a:pt x="64013" y="1574"/>
                        </a:cubicBezTo>
                        <a:cubicBezTo>
                          <a:pt x="63932" y="1628"/>
                          <a:pt x="63904" y="1709"/>
                          <a:pt x="63877" y="1764"/>
                        </a:cubicBezTo>
                        <a:cubicBezTo>
                          <a:pt x="63850" y="1872"/>
                          <a:pt x="63823" y="1954"/>
                          <a:pt x="63796" y="2062"/>
                        </a:cubicBezTo>
                        <a:cubicBezTo>
                          <a:pt x="63769" y="2171"/>
                          <a:pt x="63769" y="2279"/>
                          <a:pt x="63769" y="2388"/>
                        </a:cubicBezTo>
                        <a:cubicBezTo>
                          <a:pt x="63742" y="2360"/>
                          <a:pt x="63687" y="2333"/>
                          <a:pt x="63660" y="2306"/>
                        </a:cubicBezTo>
                        <a:cubicBezTo>
                          <a:pt x="63612" y="2282"/>
                          <a:pt x="63563" y="2268"/>
                          <a:pt x="63514" y="2268"/>
                        </a:cubicBezTo>
                        <a:cubicBezTo>
                          <a:pt x="63454" y="2268"/>
                          <a:pt x="63395" y="2289"/>
                          <a:pt x="63335" y="2333"/>
                        </a:cubicBezTo>
                        <a:cubicBezTo>
                          <a:pt x="63226" y="2442"/>
                          <a:pt x="63172" y="2605"/>
                          <a:pt x="63199" y="2767"/>
                        </a:cubicBezTo>
                        <a:cubicBezTo>
                          <a:pt x="63172" y="2740"/>
                          <a:pt x="63145" y="2713"/>
                          <a:pt x="63118" y="2686"/>
                        </a:cubicBezTo>
                        <a:cubicBezTo>
                          <a:pt x="63089" y="2667"/>
                          <a:pt x="63053" y="2658"/>
                          <a:pt x="63017" y="2658"/>
                        </a:cubicBezTo>
                        <a:cubicBezTo>
                          <a:pt x="62951" y="2658"/>
                          <a:pt x="62882" y="2688"/>
                          <a:pt x="62847" y="2740"/>
                        </a:cubicBezTo>
                        <a:cubicBezTo>
                          <a:pt x="62820" y="2659"/>
                          <a:pt x="62820" y="2577"/>
                          <a:pt x="62792" y="2523"/>
                        </a:cubicBezTo>
                        <a:cubicBezTo>
                          <a:pt x="62792" y="2306"/>
                          <a:pt x="62657" y="2116"/>
                          <a:pt x="62494" y="2035"/>
                        </a:cubicBezTo>
                        <a:cubicBezTo>
                          <a:pt x="62449" y="2024"/>
                          <a:pt x="62409" y="2017"/>
                          <a:pt x="62371" y="2017"/>
                        </a:cubicBezTo>
                        <a:cubicBezTo>
                          <a:pt x="62318" y="2017"/>
                          <a:pt x="62270" y="2030"/>
                          <a:pt x="62223" y="2062"/>
                        </a:cubicBezTo>
                        <a:cubicBezTo>
                          <a:pt x="62141" y="2116"/>
                          <a:pt x="62087" y="2198"/>
                          <a:pt x="62060" y="2279"/>
                        </a:cubicBezTo>
                        <a:cubicBezTo>
                          <a:pt x="62033" y="2360"/>
                          <a:pt x="61979" y="2469"/>
                          <a:pt x="61979" y="2550"/>
                        </a:cubicBezTo>
                        <a:cubicBezTo>
                          <a:pt x="61924" y="2469"/>
                          <a:pt x="61843" y="2415"/>
                          <a:pt x="61762" y="2415"/>
                        </a:cubicBezTo>
                        <a:cubicBezTo>
                          <a:pt x="61626" y="2415"/>
                          <a:pt x="61518" y="2469"/>
                          <a:pt x="61463" y="2577"/>
                        </a:cubicBezTo>
                        <a:cubicBezTo>
                          <a:pt x="61382" y="2442"/>
                          <a:pt x="61246" y="2333"/>
                          <a:pt x="61084" y="2279"/>
                        </a:cubicBezTo>
                        <a:cubicBezTo>
                          <a:pt x="61066" y="2276"/>
                          <a:pt x="61048" y="2274"/>
                          <a:pt x="61030" y="2274"/>
                        </a:cubicBezTo>
                        <a:cubicBezTo>
                          <a:pt x="60914" y="2274"/>
                          <a:pt x="60805" y="2348"/>
                          <a:pt x="60758" y="2442"/>
                        </a:cubicBezTo>
                        <a:cubicBezTo>
                          <a:pt x="60699" y="2402"/>
                          <a:pt x="60624" y="2377"/>
                          <a:pt x="60546" y="2377"/>
                        </a:cubicBezTo>
                        <a:cubicBezTo>
                          <a:pt x="60518" y="2377"/>
                          <a:pt x="60489" y="2380"/>
                          <a:pt x="60460" y="2388"/>
                        </a:cubicBezTo>
                        <a:cubicBezTo>
                          <a:pt x="60378" y="2415"/>
                          <a:pt x="60297" y="2442"/>
                          <a:pt x="60216" y="2469"/>
                        </a:cubicBezTo>
                        <a:cubicBezTo>
                          <a:pt x="60216" y="2333"/>
                          <a:pt x="60107" y="2225"/>
                          <a:pt x="59999" y="2171"/>
                        </a:cubicBezTo>
                        <a:cubicBezTo>
                          <a:pt x="59931" y="2145"/>
                          <a:pt x="59862" y="2133"/>
                          <a:pt x="59793" y="2133"/>
                        </a:cubicBezTo>
                        <a:cubicBezTo>
                          <a:pt x="59638" y="2133"/>
                          <a:pt x="59487" y="2194"/>
                          <a:pt x="59375" y="2306"/>
                        </a:cubicBezTo>
                        <a:cubicBezTo>
                          <a:pt x="59321" y="2360"/>
                          <a:pt x="59266" y="2415"/>
                          <a:pt x="59212" y="2496"/>
                        </a:cubicBezTo>
                        <a:cubicBezTo>
                          <a:pt x="59212" y="2469"/>
                          <a:pt x="59212" y="2469"/>
                          <a:pt x="59212" y="2442"/>
                        </a:cubicBezTo>
                        <a:cubicBezTo>
                          <a:pt x="59185" y="2333"/>
                          <a:pt x="59076" y="2171"/>
                          <a:pt x="58914" y="2171"/>
                        </a:cubicBezTo>
                        <a:cubicBezTo>
                          <a:pt x="58778" y="2198"/>
                          <a:pt x="58697" y="2388"/>
                          <a:pt x="58670" y="2523"/>
                        </a:cubicBezTo>
                        <a:cubicBezTo>
                          <a:pt x="58670" y="2577"/>
                          <a:pt x="58642" y="2632"/>
                          <a:pt x="58642" y="2686"/>
                        </a:cubicBezTo>
                        <a:cubicBezTo>
                          <a:pt x="58642" y="2659"/>
                          <a:pt x="58615" y="2605"/>
                          <a:pt x="58561" y="2577"/>
                        </a:cubicBezTo>
                        <a:cubicBezTo>
                          <a:pt x="58509" y="2525"/>
                          <a:pt x="58433" y="2495"/>
                          <a:pt x="58357" y="2495"/>
                        </a:cubicBezTo>
                        <a:cubicBezTo>
                          <a:pt x="58316" y="2495"/>
                          <a:pt x="58274" y="2504"/>
                          <a:pt x="58236" y="2523"/>
                        </a:cubicBezTo>
                        <a:cubicBezTo>
                          <a:pt x="58208" y="2550"/>
                          <a:pt x="58181" y="2577"/>
                          <a:pt x="58181" y="2605"/>
                        </a:cubicBezTo>
                        <a:cubicBezTo>
                          <a:pt x="58127" y="2496"/>
                          <a:pt x="58046" y="2415"/>
                          <a:pt x="57937" y="2360"/>
                        </a:cubicBezTo>
                        <a:cubicBezTo>
                          <a:pt x="57910" y="2333"/>
                          <a:pt x="57869" y="2320"/>
                          <a:pt x="57829" y="2320"/>
                        </a:cubicBezTo>
                        <a:cubicBezTo>
                          <a:pt x="57788" y="2320"/>
                          <a:pt x="57747" y="2333"/>
                          <a:pt x="57720" y="2360"/>
                        </a:cubicBezTo>
                        <a:cubicBezTo>
                          <a:pt x="57666" y="2388"/>
                          <a:pt x="57639" y="2415"/>
                          <a:pt x="57612" y="2469"/>
                        </a:cubicBezTo>
                        <a:cubicBezTo>
                          <a:pt x="57585" y="2225"/>
                          <a:pt x="57530" y="2008"/>
                          <a:pt x="57449" y="1791"/>
                        </a:cubicBezTo>
                        <a:cubicBezTo>
                          <a:pt x="57395" y="1682"/>
                          <a:pt x="57313" y="1628"/>
                          <a:pt x="57205" y="1601"/>
                        </a:cubicBezTo>
                        <a:cubicBezTo>
                          <a:pt x="57124" y="1601"/>
                          <a:pt x="57015" y="1655"/>
                          <a:pt x="56988" y="1737"/>
                        </a:cubicBezTo>
                        <a:cubicBezTo>
                          <a:pt x="56852" y="1899"/>
                          <a:pt x="56771" y="2089"/>
                          <a:pt x="56744" y="2279"/>
                        </a:cubicBezTo>
                        <a:cubicBezTo>
                          <a:pt x="56744" y="2415"/>
                          <a:pt x="56744" y="2523"/>
                          <a:pt x="56744" y="2632"/>
                        </a:cubicBezTo>
                        <a:cubicBezTo>
                          <a:pt x="56690" y="2550"/>
                          <a:pt x="56581" y="2523"/>
                          <a:pt x="56473" y="2523"/>
                        </a:cubicBezTo>
                        <a:cubicBezTo>
                          <a:pt x="56364" y="2523"/>
                          <a:pt x="56310" y="2632"/>
                          <a:pt x="56283" y="2713"/>
                        </a:cubicBezTo>
                        <a:lnTo>
                          <a:pt x="56228" y="2822"/>
                        </a:lnTo>
                        <a:cubicBezTo>
                          <a:pt x="56152" y="2669"/>
                          <a:pt x="56053" y="2493"/>
                          <a:pt x="55885" y="2493"/>
                        </a:cubicBezTo>
                        <a:cubicBezTo>
                          <a:pt x="55873" y="2493"/>
                          <a:pt x="55861" y="2494"/>
                          <a:pt x="55849" y="2496"/>
                        </a:cubicBezTo>
                        <a:cubicBezTo>
                          <a:pt x="55686" y="2523"/>
                          <a:pt x="55577" y="2605"/>
                          <a:pt x="55496" y="2713"/>
                        </a:cubicBezTo>
                        <a:cubicBezTo>
                          <a:pt x="55469" y="2632"/>
                          <a:pt x="55415" y="2550"/>
                          <a:pt x="55333" y="2523"/>
                        </a:cubicBezTo>
                        <a:cubicBezTo>
                          <a:pt x="55295" y="2517"/>
                          <a:pt x="55258" y="2513"/>
                          <a:pt x="55223" y="2513"/>
                        </a:cubicBezTo>
                        <a:cubicBezTo>
                          <a:pt x="55108" y="2513"/>
                          <a:pt x="55009" y="2549"/>
                          <a:pt x="54926" y="2632"/>
                        </a:cubicBezTo>
                        <a:cubicBezTo>
                          <a:pt x="54899" y="2523"/>
                          <a:pt x="54818" y="2469"/>
                          <a:pt x="54709" y="2415"/>
                        </a:cubicBezTo>
                        <a:cubicBezTo>
                          <a:pt x="54686" y="2407"/>
                          <a:pt x="54660" y="2403"/>
                          <a:pt x="54632" y="2403"/>
                        </a:cubicBezTo>
                        <a:cubicBezTo>
                          <a:pt x="54565" y="2403"/>
                          <a:pt x="54488" y="2423"/>
                          <a:pt x="54411" y="2442"/>
                        </a:cubicBezTo>
                        <a:cubicBezTo>
                          <a:pt x="54357" y="2306"/>
                          <a:pt x="54248" y="2225"/>
                          <a:pt x="54086" y="2198"/>
                        </a:cubicBezTo>
                        <a:cubicBezTo>
                          <a:pt x="54035" y="2183"/>
                          <a:pt x="53984" y="2176"/>
                          <a:pt x="53934" y="2176"/>
                        </a:cubicBezTo>
                        <a:cubicBezTo>
                          <a:pt x="53796" y="2176"/>
                          <a:pt x="53662" y="2227"/>
                          <a:pt x="53543" y="2306"/>
                        </a:cubicBezTo>
                        <a:cubicBezTo>
                          <a:pt x="53543" y="2171"/>
                          <a:pt x="53489" y="2008"/>
                          <a:pt x="53380" y="1872"/>
                        </a:cubicBezTo>
                        <a:cubicBezTo>
                          <a:pt x="53344" y="1827"/>
                          <a:pt x="53302" y="1809"/>
                          <a:pt x="53259" y="1809"/>
                        </a:cubicBezTo>
                        <a:cubicBezTo>
                          <a:pt x="53172" y="1809"/>
                          <a:pt x="53082" y="1881"/>
                          <a:pt x="53028" y="1954"/>
                        </a:cubicBezTo>
                        <a:lnTo>
                          <a:pt x="52974" y="2008"/>
                        </a:lnTo>
                        <a:cubicBezTo>
                          <a:pt x="52974" y="1954"/>
                          <a:pt x="52946" y="1899"/>
                          <a:pt x="52919" y="1818"/>
                        </a:cubicBezTo>
                        <a:cubicBezTo>
                          <a:pt x="52892" y="1682"/>
                          <a:pt x="52757" y="1547"/>
                          <a:pt x="52621" y="1492"/>
                        </a:cubicBezTo>
                        <a:cubicBezTo>
                          <a:pt x="52601" y="1490"/>
                          <a:pt x="52582" y="1488"/>
                          <a:pt x="52563" y="1488"/>
                        </a:cubicBezTo>
                        <a:cubicBezTo>
                          <a:pt x="52398" y="1488"/>
                          <a:pt x="52260" y="1591"/>
                          <a:pt x="52187" y="1737"/>
                        </a:cubicBezTo>
                        <a:cubicBezTo>
                          <a:pt x="52187" y="1737"/>
                          <a:pt x="52187" y="1764"/>
                          <a:pt x="52160" y="1764"/>
                        </a:cubicBezTo>
                        <a:lnTo>
                          <a:pt x="52160" y="1737"/>
                        </a:lnTo>
                        <a:cubicBezTo>
                          <a:pt x="52133" y="1601"/>
                          <a:pt x="52051" y="1384"/>
                          <a:pt x="51861" y="1384"/>
                        </a:cubicBezTo>
                        <a:cubicBezTo>
                          <a:pt x="51699" y="1384"/>
                          <a:pt x="51672" y="1601"/>
                          <a:pt x="51672" y="1737"/>
                        </a:cubicBezTo>
                        <a:cubicBezTo>
                          <a:pt x="51645" y="1845"/>
                          <a:pt x="51645" y="2008"/>
                          <a:pt x="51645" y="2143"/>
                        </a:cubicBezTo>
                        <a:cubicBezTo>
                          <a:pt x="51590" y="2116"/>
                          <a:pt x="51509" y="2116"/>
                          <a:pt x="51455" y="2116"/>
                        </a:cubicBezTo>
                        <a:cubicBezTo>
                          <a:pt x="51400" y="2143"/>
                          <a:pt x="51346" y="2171"/>
                          <a:pt x="51319" y="2198"/>
                        </a:cubicBezTo>
                        <a:cubicBezTo>
                          <a:pt x="51292" y="2062"/>
                          <a:pt x="51211" y="1954"/>
                          <a:pt x="51075" y="1899"/>
                        </a:cubicBezTo>
                        <a:cubicBezTo>
                          <a:pt x="51039" y="1881"/>
                          <a:pt x="50997" y="1872"/>
                          <a:pt x="50953" y="1872"/>
                        </a:cubicBezTo>
                        <a:cubicBezTo>
                          <a:pt x="50867" y="1872"/>
                          <a:pt x="50777" y="1908"/>
                          <a:pt x="50722" y="1981"/>
                        </a:cubicBezTo>
                        <a:cubicBezTo>
                          <a:pt x="50695" y="2008"/>
                          <a:pt x="50641" y="2062"/>
                          <a:pt x="50641" y="2116"/>
                        </a:cubicBezTo>
                        <a:cubicBezTo>
                          <a:pt x="50614" y="2062"/>
                          <a:pt x="50587" y="2035"/>
                          <a:pt x="50587" y="2008"/>
                        </a:cubicBezTo>
                        <a:cubicBezTo>
                          <a:pt x="50505" y="1899"/>
                          <a:pt x="50424" y="1791"/>
                          <a:pt x="50315" y="1709"/>
                        </a:cubicBezTo>
                        <a:cubicBezTo>
                          <a:pt x="50285" y="1694"/>
                          <a:pt x="50257" y="1687"/>
                          <a:pt x="50232" y="1687"/>
                        </a:cubicBezTo>
                        <a:cubicBezTo>
                          <a:pt x="50123" y="1687"/>
                          <a:pt x="50061" y="1811"/>
                          <a:pt x="50017" y="1899"/>
                        </a:cubicBezTo>
                        <a:cubicBezTo>
                          <a:pt x="49990" y="1981"/>
                          <a:pt x="49963" y="2062"/>
                          <a:pt x="49936" y="2116"/>
                        </a:cubicBezTo>
                        <a:cubicBezTo>
                          <a:pt x="49881" y="2035"/>
                          <a:pt x="49800" y="1954"/>
                          <a:pt x="49719" y="1899"/>
                        </a:cubicBezTo>
                        <a:cubicBezTo>
                          <a:pt x="49618" y="1799"/>
                          <a:pt x="49488" y="1743"/>
                          <a:pt x="49350" y="1743"/>
                        </a:cubicBezTo>
                        <a:cubicBezTo>
                          <a:pt x="49301" y="1743"/>
                          <a:pt x="49252" y="1750"/>
                          <a:pt x="49203" y="1764"/>
                        </a:cubicBezTo>
                        <a:cubicBezTo>
                          <a:pt x="49013" y="1845"/>
                          <a:pt x="48986" y="2116"/>
                          <a:pt x="48986" y="2306"/>
                        </a:cubicBezTo>
                        <a:lnTo>
                          <a:pt x="48986" y="2388"/>
                        </a:lnTo>
                        <a:cubicBezTo>
                          <a:pt x="48905" y="2333"/>
                          <a:pt x="48796" y="2306"/>
                          <a:pt x="48715" y="2306"/>
                        </a:cubicBezTo>
                        <a:cubicBezTo>
                          <a:pt x="48525" y="2333"/>
                          <a:pt x="48390" y="2496"/>
                          <a:pt x="48254" y="2632"/>
                        </a:cubicBezTo>
                        <a:cubicBezTo>
                          <a:pt x="48146" y="2469"/>
                          <a:pt x="47983" y="2360"/>
                          <a:pt x="47793" y="2360"/>
                        </a:cubicBezTo>
                        <a:cubicBezTo>
                          <a:pt x="47576" y="2360"/>
                          <a:pt x="47359" y="2442"/>
                          <a:pt x="47223" y="2605"/>
                        </a:cubicBezTo>
                        <a:cubicBezTo>
                          <a:pt x="47122" y="2520"/>
                          <a:pt x="46988" y="2477"/>
                          <a:pt x="46856" y="2477"/>
                        </a:cubicBezTo>
                        <a:cubicBezTo>
                          <a:pt x="46777" y="2477"/>
                          <a:pt x="46698" y="2493"/>
                          <a:pt x="46627" y="2523"/>
                        </a:cubicBezTo>
                        <a:lnTo>
                          <a:pt x="46627" y="2469"/>
                        </a:lnTo>
                        <a:cubicBezTo>
                          <a:pt x="46654" y="2333"/>
                          <a:pt x="46654" y="2198"/>
                          <a:pt x="46518" y="2116"/>
                        </a:cubicBezTo>
                        <a:cubicBezTo>
                          <a:pt x="46483" y="2105"/>
                          <a:pt x="46447" y="2099"/>
                          <a:pt x="46412" y="2099"/>
                        </a:cubicBezTo>
                        <a:cubicBezTo>
                          <a:pt x="46280" y="2099"/>
                          <a:pt x="46154" y="2172"/>
                          <a:pt x="46111" y="2279"/>
                        </a:cubicBezTo>
                        <a:cubicBezTo>
                          <a:pt x="46111" y="2252"/>
                          <a:pt x="46084" y="2198"/>
                          <a:pt x="46057" y="2171"/>
                        </a:cubicBezTo>
                        <a:cubicBezTo>
                          <a:pt x="46030" y="2008"/>
                          <a:pt x="45976" y="1872"/>
                          <a:pt x="45867" y="1764"/>
                        </a:cubicBezTo>
                        <a:cubicBezTo>
                          <a:pt x="45816" y="1719"/>
                          <a:pt x="45767" y="1700"/>
                          <a:pt x="45722" y="1700"/>
                        </a:cubicBezTo>
                        <a:cubicBezTo>
                          <a:pt x="45577" y="1700"/>
                          <a:pt x="45468" y="1897"/>
                          <a:pt x="45406" y="2062"/>
                        </a:cubicBezTo>
                        <a:cubicBezTo>
                          <a:pt x="45325" y="1954"/>
                          <a:pt x="45243" y="1872"/>
                          <a:pt x="45135" y="1791"/>
                        </a:cubicBezTo>
                        <a:cubicBezTo>
                          <a:pt x="45077" y="1752"/>
                          <a:pt x="45009" y="1734"/>
                          <a:pt x="44942" y="1734"/>
                        </a:cubicBezTo>
                        <a:cubicBezTo>
                          <a:pt x="44819" y="1734"/>
                          <a:pt x="44699" y="1794"/>
                          <a:pt x="44647" y="1899"/>
                        </a:cubicBezTo>
                        <a:cubicBezTo>
                          <a:pt x="44565" y="2035"/>
                          <a:pt x="44511" y="2198"/>
                          <a:pt x="44538" y="2360"/>
                        </a:cubicBezTo>
                        <a:cubicBezTo>
                          <a:pt x="44511" y="2347"/>
                          <a:pt x="44477" y="2340"/>
                          <a:pt x="44443" y="2340"/>
                        </a:cubicBezTo>
                        <a:cubicBezTo>
                          <a:pt x="44409" y="2340"/>
                          <a:pt x="44375" y="2347"/>
                          <a:pt x="44348" y="2360"/>
                        </a:cubicBezTo>
                        <a:cubicBezTo>
                          <a:pt x="44185" y="2388"/>
                          <a:pt x="44077" y="2550"/>
                          <a:pt x="43968" y="2686"/>
                        </a:cubicBezTo>
                        <a:cubicBezTo>
                          <a:pt x="43885" y="2502"/>
                          <a:pt x="43709" y="2401"/>
                          <a:pt x="43528" y="2401"/>
                        </a:cubicBezTo>
                        <a:cubicBezTo>
                          <a:pt x="43416" y="2401"/>
                          <a:pt x="43303" y="2440"/>
                          <a:pt x="43209" y="2523"/>
                        </a:cubicBezTo>
                        <a:cubicBezTo>
                          <a:pt x="43155" y="2415"/>
                          <a:pt x="43073" y="2360"/>
                          <a:pt x="42965" y="2333"/>
                        </a:cubicBezTo>
                        <a:cubicBezTo>
                          <a:pt x="42829" y="2333"/>
                          <a:pt x="42694" y="2388"/>
                          <a:pt x="42612" y="2469"/>
                        </a:cubicBezTo>
                        <a:cubicBezTo>
                          <a:pt x="42585" y="2415"/>
                          <a:pt x="42504" y="2388"/>
                          <a:pt x="42422" y="2360"/>
                        </a:cubicBezTo>
                        <a:cubicBezTo>
                          <a:pt x="42287" y="2360"/>
                          <a:pt x="42124" y="2415"/>
                          <a:pt x="42043" y="2550"/>
                        </a:cubicBezTo>
                        <a:cubicBezTo>
                          <a:pt x="42016" y="2523"/>
                          <a:pt x="41961" y="2523"/>
                          <a:pt x="41934" y="2523"/>
                        </a:cubicBezTo>
                        <a:lnTo>
                          <a:pt x="41907" y="2523"/>
                        </a:lnTo>
                        <a:cubicBezTo>
                          <a:pt x="41907" y="2415"/>
                          <a:pt x="41907" y="2225"/>
                          <a:pt x="41799" y="2198"/>
                        </a:cubicBezTo>
                        <a:cubicBezTo>
                          <a:pt x="41778" y="2191"/>
                          <a:pt x="41758" y="2188"/>
                          <a:pt x="41738" y="2188"/>
                        </a:cubicBezTo>
                        <a:cubicBezTo>
                          <a:pt x="41678" y="2188"/>
                          <a:pt x="41622" y="2218"/>
                          <a:pt x="41582" y="2279"/>
                        </a:cubicBezTo>
                        <a:cubicBezTo>
                          <a:pt x="41582" y="2225"/>
                          <a:pt x="41582" y="2198"/>
                          <a:pt x="41554" y="2143"/>
                        </a:cubicBezTo>
                        <a:cubicBezTo>
                          <a:pt x="41500" y="1954"/>
                          <a:pt x="41365" y="1818"/>
                          <a:pt x="41175" y="1764"/>
                        </a:cubicBezTo>
                        <a:cubicBezTo>
                          <a:pt x="41135" y="1753"/>
                          <a:pt x="41098" y="1748"/>
                          <a:pt x="41062" y="1748"/>
                        </a:cubicBezTo>
                        <a:cubicBezTo>
                          <a:pt x="40732" y="1748"/>
                          <a:pt x="40573" y="2172"/>
                          <a:pt x="40524" y="2442"/>
                        </a:cubicBezTo>
                        <a:cubicBezTo>
                          <a:pt x="40479" y="2375"/>
                          <a:pt x="40398" y="2326"/>
                          <a:pt x="40325" y="2326"/>
                        </a:cubicBezTo>
                        <a:cubicBezTo>
                          <a:pt x="40309" y="2326"/>
                          <a:pt x="40294" y="2329"/>
                          <a:pt x="40280" y="2333"/>
                        </a:cubicBezTo>
                        <a:cubicBezTo>
                          <a:pt x="40117" y="2333"/>
                          <a:pt x="40008" y="2442"/>
                          <a:pt x="39954" y="2577"/>
                        </a:cubicBezTo>
                        <a:cubicBezTo>
                          <a:pt x="39927" y="2496"/>
                          <a:pt x="39873" y="2442"/>
                          <a:pt x="39818" y="2360"/>
                        </a:cubicBezTo>
                        <a:cubicBezTo>
                          <a:pt x="39737" y="2252"/>
                          <a:pt x="39602" y="2171"/>
                          <a:pt x="39466" y="2116"/>
                        </a:cubicBezTo>
                        <a:cubicBezTo>
                          <a:pt x="39437" y="2107"/>
                          <a:pt x="39408" y="2102"/>
                          <a:pt x="39380" y="2102"/>
                        </a:cubicBezTo>
                        <a:cubicBezTo>
                          <a:pt x="39249" y="2102"/>
                          <a:pt x="39131" y="2199"/>
                          <a:pt x="39086" y="2333"/>
                        </a:cubicBezTo>
                        <a:cubicBezTo>
                          <a:pt x="38991" y="2191"/>
                          <a:pt x="38855" y="2111"/>
                          <a:pt x="38696" y="2111"/>
                        </a:cubicBezTo>
                        <a:cubicBezTo>
                          <a:pt x="38673" y="2111"/>
                          <a:pt x="38649" y="2113"/>
                          <a:pt x="38625" y="2116"/>
                        </a:cubicBezTo>
                        <a:cubicBezTo>
                          <a:pt x="38354" y="2143"/>
                          <a:pt x="38218" y="2360"/>
                          <a:pt x="38110" y="2605"/>
                        </a:cubicBezTo>
                        <a:cubicBezTo>
                          <a:pt x="38028" y="2523"/>
                          <a:pt x="37893" y="2496"/>
                          <a:pt x="37784" y="2496"/>
                        </a:cubicBezTo>
                        <a:cubicBezTo>
                          <a:pt x="37703" y="2496"/>
                          <a:pt x="37621" y="2496"/>
                          <a:pt x="37567" y="2523"/>
                        </a:cubicBezTo>
                        <a:cubicBezTo>
                          <a:pt x="37567" y="2469"/>
                          <a:pt x="37540" y="2415"/>
                          <a:pt x="37540" y="2360"/>
                        </a:cubicBezTo>
                        <a:cubicBezTo>
                          <a:pt x="37513" y="2198"/>
                          <a:pt x="37459" y="1981"/>
                          <a:pt x="37296" y="1899"/>
                        </a:cubicBezTo>
                        <a:cubicBezTo>
                          <a:pt x="37273" y="1895"/>
                          <a:pt x="37250" y="1893"/>
                          <a:pt x="37227" y="1893"/>
                        </a:cubicBezTo>
                        <a:cubicBezTo>
                          <a:pt x="37109" y="1893"/>
                          <a:pt x="36989" y="1949"/>
                          <a:pt x="36943" y="2062"/>
                        </a:cubicBezTo>
                        <a:cubicBezTo>
                          <a:pt x="36943" y="2035"/>
                          <a:pt x="36943" y="2008"/>
                          <a:pt x="36916" y="1981"/>
                        </a:cubicBezTo>
                        <a:cubicBezTo>
                          <a:pt x="36889" y="1791"/>
                          <a:pt x="36781" y="1492"/>
                          <a:pt x="36591" y="1492"/>
                        </a:cubicBezTo>
                        <a:cubicBezTo>
                          <a:pt x="36578" y="1491"/>
                          <a:pt x="36566" y="1490"/>
                          <a:pt x="36555" y="1490"/>
                        </a:cubicBezTo>
                        <a:cubicBezTo>
                          <a:pt x="36364" y="1490"/>
                          <a:pt x="36289" y="1692"/>
                          <a:pt x="36238" y="1845"/>
                        </a:cubicBezTo>
                        <a:cubicBezTo>
                          <a:pt x="36184" y="1655"/>
                          <a:pt x="36048" y="1520"/>
                          <a:pt x="35858" y="1465"/>
                        </a:cubicBezTo>
                        <a:cubicBezTo>
                          <a:pt x="35840" y="1463"/>
                          <a:pt x="35821" y="1462"/>
                          <a:pt x="35803" y="1462"/>
                        </a:cubicBezTo>
                        <a:cubicBezTo>
                          <a:pt x="35606" y="1462"/>
                          <a:pt x="35420" y="1592"/>
                          <a:pt x="35370" y="1791"/>
                        </a:cubicBezTo>
                        <a:cubicBezTo>
                          <a:pt x="35289" y="1981"/>
                          <a:pt x="35262" y="2171"/>
                          <a:pt x="35289" y="2360"/>
                        </a:cubicBezTo>
                        <a:cubicBezTo>
                          <a:pt x="35200" y="2316"/>
                          <a:pt x="35112" y="2272"/>
                          <a:pt x="35023" y="2272"/>
                        </a:cubicBezTo>
                        <a:cubicBezTo>
                          <a:pt x="35003" y="2272"/>
                          <a:pt x="34983" y="2274"/>
                          <a:pt x="34963" y="2279"/>
                        </a:cubicBezTo>
                        <a:cubicBezTo>
                          <a:pt x="34801" y="2306"/>
                          <a:pt x="34692" y="2388"/>
                          <a:pt x="34611" y="2523"/>
                        </a:cubicBezTo>
                        <a:cubicBezTo>
                          <a:pt x="34502" y="2360"/>
                          <a:pt x="34312" y="2252"/>
                          <a:pt x="34122" y="2252"/>
                        </a:cubicBezTo>
                        <a:cubicBezTo>
                          <a:pt x="33905" y="2279"/>
                          <a:pt x="33716" y="2388"/>
                          <a:pt x="33607" y="2550"/>
                        </a:cubicBezTo>
                        <a:cubicBezTo>
                          <a:pt x="33553" y="2442"/>
                          <a:pt x="33499" y="2360"/>
                          <a:pt x="33444" y="2279"/>
                        </a:cubicBezTo>
                        <a:cubicBezTo>
                          <a:pt x="33363" y="2116"/>
                          <a:pt x="33200" y="2008"/>
                          <a:pt x="33038" y="2008"/>
                        </a:cubicBezTo>
                        <a:cubicBezTo>
                          <a:pt x="32848" y="2008"/>
                          <a:pt x="32712" y="2116"/>
                          <a:pt x="32658" y="2279"/>
                        </a:cubicBezTo>
                        <a:cubicBezTo>
                          <a:pt x="32631" y="2279"/>
                          <a:pt x="32631" y="2306"/>
                          <a:pt x="32631" y="2333"/>
                        </a:cubicBezTo>
                        <a:cubicBezTo>
                          <a:pt x="32570" y="2272"/>
                          <a:pt x="32478" y="2242"/>
                          <a:pt x="32390" y="2242"/>
                        </a:cubicBezTo>
                        <a:cubicBezTo>
                          <a:pt x="32361" y="2242"/>
                          <a:pt x="32332" y="2245"/>
                          <a:pt x="32305" y="2252"/>
                        </a:cubicBezTo>
                        <a:cubicBezTo>
                          <a:pt x="32170" y="2279"/>
                          <a:pt x="32061" y="2388"/>
                          <a:pt x="32034" y="2550"/>
                        </a:cubicBezTo>
                        <a:cubicBezTo>
                          <a:pt x="32007" y="2469"/>
                          <a:pt x="31953" y="2442"/>
                          <a:pt x="31898" y="2388"/>
                        </a:cubicBezTo>
                        <a:cubicBezTo>
                          <a:pt x="31870" y="2374"/>
                          <a:pt x="31839" y="2367"/>
                          <a:pt x="31806" y="2367"/>
                        </a:cubicBezTo>
                        <a:cubicBezTo>
                          <a:pt x="31713" y="2367"/>
                          <a:pt x="31613" y="2423"/>
                          <a:pt x="31573" y="2523"/>
                        </a:cubicBezTo>
                        <a:cubicBezTo>
                          <a:pt x="31573" y="2523"/>
                          <a:pt x="31546" y="2550"/>
                          <a:pt x="31546" y="2577"/>
                        </a:cubicBezTo>
                        <a:cubicBezTo>
                          <a:pt x="31519" y="2523"/>
                          <a:pt x="31519" y="2469"/>
                          <a:pt x="31491" y="2415"/>
                        </a:cubicBezTo>
                        <a:cubicBezTo>
                          <a:pt x="31437" y="2225"/>
                          <a:pt x="31329" y="2035"/>
                          <a:pt x="31193" y="1899"/>
                        </a:cubicBezTo>
                        <a:cubicBezTo>
                          <a:pt x="31136" y="1875"/>
                          <a:pt x="31077" y="1863"/>
                          <a:pt x="31020" y="1863"/>
                        </a:cubicBezTo>
                        <a:cubicBezTo>
                          <a:pt x="30888" y="1863"/>
                          <a:pt x="30770" y="1929"/>
                          <a:pt x="30732" y="2062"/>
                        </a:cubicBezTo>
                        <a:cubicBezTo>
                          <a:pt x="30678" y="2143"/>
                          <a:pt x="30651" y="2252"/>
                          <a:pt x="30651" y="2333"/>
                        </a:cubicBezTo>
                        <a:cubicBezTo>
                          <a:pt x="30623" y="2415"/>
                          <a:pt x="30623" y="2469"/>
                          <a:pt x="30623" y="2523"/>
                        </a:cubicBezTo>
                        <a:cubicBezTo>
                          <a:pt x="30557" y="2456"/>
                          <a:pt x="30490" y="2408"/>
                          <a:pt x="30408" y="2408"/>
                        </a:cubicBezTo>
                        <a:cubicBezTo>
                          <a:pt x="30390" y="2408"/>
                          <a:pt x="30371" y="2410"/>
                          <a:pt x="30352" y="2415"/>
                        </a:cubicBezTo>
                        <a:cubicBezTo>
                          <a:pt x="30217" y="2442"/>
                          <a:pt x="30135" y="2523"/>
                          <a:pt x="30081" y="2632"/>
                        </a:cubicBezTo>
                        <a:cubicBezTo>
                          <a:pt x="30054" y="2577"/>
                          <a:pt x="29973" y="2523"/>
                          <a:pt x="29918" y="2496"/>
                        </a:cubicBezTo>
                        <a:cubicBezTo>
                          <a:pt x="29896" y="2492"/>
                          <a:pt x="29873" y="2489"/>
                          <a:pt x="29851" y="2489"/>
                        </a:cubicBezTo>
                        <a:cubicBezTo>
                          <a:pt x="29740" y="2489"/>
                          <a:pt x="29638" y="2546"/>
                          <a:pt x="29593" y="2659"/>
                        </a:cubicBezTo>
                        <a:cubicBezTo>
                          <a:pt x="29544" y="2513"/>
                          <a:pt x="29408" y="2411"/>
                          <a:pt x="29244" y="2411"/>
                        </a:cubicBezTo>
                        <a:cubicBezTo>
                          <a:pt x="29225" y="2411"/>
                          <a:pt x="29206" y="2412"/>
                          <a:pt x="29186" y="2415"/>
                        </a:cubicBezTo>
                        <a:cubicBezTo>
                          <a:pt x="29105" y="2415"/>
                          <a:pt x="28996" y="2469"/>
                          <a:pt x="28942" y="2550"/>
                        </a:cubicBezTo>
                        <a:cubicBezTo>
                          <a:pt x="28915" y="2415"/>
                          <a:pt x="28860" y="2333"/>
                          <a:pt x="28752" y="2279"/>
                        </a:cubicBezTo>
                        <a:cubicBezTo>
                          <a:pt x="28698" y="2266"/>
                          <a:pt x="28643" y="2259"/>
                          <a:pt x="28590" y="2259"/>
                        </a:cubicBezTo>
                        <a:cubicBezTo>
                          <a:pt x="28430" y="2259"/>
                          <a:pt x="28277" y="2320"/>
                          <a:pt x="28155" y="2442"/>
                        </a:cubicBezTo>
                        <a:cubicBezTo>
                          <a:pt x="28101" y="2496"/>
                          <a:pt x="28047" y="2523"/>
                          <a:pt x="27992" y="2577"/>
                        </a:cubicBezTo>
                        <a:cubicBezTo>
                          <a:pt x="27992" y="2480"/>
                          <a:pt x="27949" y="2383"/>
                          <a:pt x="27843" y="2383"/>
                        </a:cubicBezTo>
                        <a:cubicBezTo>
                          <a:pt x="27830" y="2383"/>
                          <a:pt x="27817" y="2385"/>
                          <a:pt x="27803" y="2388"/>
                        </a:cubicBezTo>
                        <a:cubicBezTo>
                          <a:pt x="27694" y="2415"/>
                          <a:pt x="27586" y="2469"/>
                          <a:pt x="27504" y="2550"/>
                        </a:cubicBezTo>
                        <a:cubicBezTo>
                          <a:pt x="27531" y="2496"/>
                          <a:pt x="27531" y="2469"/>
                          <a:pt x="27559" y="2415"/>
                        </a:cubicBezTo>
                        <a:cubicBezTo>
                          <a:pt x="27613" y="2198"/>
                          <a:pt x="27613" y="1981"/>
                          <a:pt x="27559" y="1764"/>
                        </a:cubicBezTo>
                        <a:cubicBezTo>
                          <a:pt x="27499" y="1605"/>
                          <a:pt x="27352" y="1504"/>
                          <a:pt x="27203" y="1504"/>
                        </a:cubicBezTo>
                        <a:cubicBezTo>
                          <a:pt x="27149" y="1504"/>
                          <a:pt x="27094" y="1518"/>
                          <a:pt x="27043" y="1547"/>
                        </a:cubicBezTo>
                        <a:cubicBezTo>
                          <a:pt x="26826" y="1628"/>
                          <a:pt x="26663" y="1791"/>
                          <a:pt x="26528" y="1981"/>
                        </a:cubicBezTo>
                        <a:cubicBezTo>
                          <a:pt x="26474" y="2089"/>
                          <a:pt x="26419" y="2198"/>
                          <a:pt x="26392" y="2279"/>
                        </a:cubicBezTo>
                        <a:cubicBezTo>
                          <a:pt x="26365" y="2252"/>
                          <a:pt x="26338" y="2198"/>
                          <a:pt x="26311" y="2143"/>
                        </a:cubicBezTo>
                        <a:cubicBezTo>
                          <a:pt x="26284" y="2062"/>
                          <a:pt x="26229" y="1981"/>
                          <a:pt x="26175" y="1926"/>
                        </a:cubicBezTo>
                        <a:cubicBezTo>
                          <a:pt x="26141" y="1915"/>
                          <a:pt x="26108" y="1909"/>
                          <a:pt x="26076" y="1909"/>
                        </a:cubicBezTo>
                        <a:cubicBezTo>
                          <a:pt x="26031" y="1909"/>
                          <a:pt x="25990" y="1922"/>
                          <a:pt x="25958" y="1954"/>
                        </a:cubicBezTo>
                        <a:cubicBezTo>
                          <a:pt x="25877" y="2035"/>
                          <a:pt x="25850" y="2116"/>
                          <a:pt x="25850" y="2198"/>
                        </a:cubicBezTo>
                        <a:cubicBezTo>
                          <a:pt x="25823" y="2306"/>
                          <a:pt x="25823" y="2415"/>
                          <a:pt x="25823" y="2523"/>
                        </a:cubicBezTo>
                        <a:cubicBezTo>
                          <a:pt x="25795" y="2632"/>
                          <a:pt x="25795" y="2740"/>
                          <a:pt x="25823" y="2876"/>
                        </a:cubicBezTo>
                        <a:cubicBezTo>
                          <a:pt x="25795" y="2740"/>
                          <a:pt x="25714" y="2605"/>
                          <a:pt x="25551" y="2605"/>
                        </a:cubicBezTo>
                        <a:cubicBezTo>
                          <a:pt x="25443" y="2605"/>
                          <a:pt x="25361" y="2686"/>
                          <a:pt x="25334" y="2767"/>
                        </a:cubicBezTo>
                        <a:lnTo>
                          <a:pt x="25307" y="2740"/>
                        </a:lnTo>
                        <a:cubicBezTo>
                          <a:pt x="25205" y="2587"/>
                          <a:pt x="25103" y="2385"/>
                          <a:pt x="24910" y="2385"/>
                        </a:cubicBezTo>
                        <a:cubicBezTo>
                          <a:pt x="24898" y="2385"/>
                          <a:pt x="24886" y="2386"/>
                          <a:pt x="24873" y="2388"/>
                        </a:cubicBezTo>
                        <a:cubicBezTo>
                          <a:pt x="24683" y="2442"/>
                          <a:pt x="24548" y="2605"/>
                          <a:pt x="24521" y="2794"/>
                        </a:cubicBezTo>
                        <a:lnTo>
                          <a:pt x="24521" y="2849"/>
                        </a:lnTo>
                        <a:lnTo>
                          <a:pt x="24466" y="2794"/>
                        </a:lnTo>
                        <a:cubicBezTo>
                          <a:pt x="24412" y="2686"/>
                          <a:pt x="24331" y="2605"/>
                          <a:pt x="24195" y="2577"/>
                        </a:cubicBezTo>
                        <a:cubicBezTo>
                          <a:pt x="24087" y="2577"/>
                          <a:pt x="23978" y="2632"/>
                          <a:pt x="23897" y="2740"/>
                        </a:cubicBezTo>
                        <a:lnTo>
                          <a:pt x="23897" y="2767"/>
                        </a:lnTo>
                        <a:cubicBezTo>
                          <a:pt x="23870" y="2713"/>
                          <a:pt x="23843" y="2659"/>
                          <a:pt x="23815" y="2632"/>
                        </a:cubicBezTo>
                        <a:cubicBezTo>
                          <a:pt x="23743" y="2511"/>
                          <a:pt x="23649" y="2325"/>
                          <a:pt x="23494" y="2325"/>
                        </a:cubicBezTo>
                        <a:cubicBezTo>
                          <a:pt x="23476" y="2325"/>
                          <a:pt x="23456" y="2328"/>
                          <a:pt x="23436" y="2333"/>
                        </a:cubicBezTo>
                        <a:cubicBezTo>
                          <a:pt x="23246" y="2360"/>
                          <a:pt x="23164" y="2523"/>
                          <a:pt x="23110" y="2659"/>
                        </a:cubicBezTo>
                        <a:cubicBezTo>
                          <a:pt x="23083" y="2686"/>
                          <a:pt x="23083" y="2713"/>
                          <a:pt x="23083" y="2740"/>
                        </a:cubicBezTo>
                        <a:cubicBezTo>
                          <a:pt x="23002" y="2686"/>
                          <a:pt x="22947" y="2659"/>
                          <a:pt x="22866" y="2659"/>
                        </a:cubicBezTo>
                        <a:cubicBezTo>
                          <a:pt x="22703" y="2659"/>
                          <a:pt x="22568" y="2767"/>
                          <a:pt x="22513" y="2903"/>
                        </a:cubicBezTo>
                        <a:cubicBezTo>
                          <a:pt x="22486" y="2822"/>
                          <a:pt x="22405" y="2767"/>
                          <a:pt x="22324" y="2740"/>
                        </a:cubicBezTo>
                        <a:cubicBezTo>
                          <a:pt x="22302" y="2733"/>
                          <a:pt x="22280" y="2730"/>
                          <a:pt x="22259" y="2730"/>
                        </a:cubicBezTo>
                        <a:cubicBezTo>
                          <a:pt x="22201" y="2730"/>
                          <a:pt x="22146" y="2755"/>
                          <a:pt x="22107" y="2794"/>
                        </a:cubicBezTo>
                        <a:cubicBezTo>
                          <a:pt x="22079" y="2767"/>
                          <a:pt x="22025" y="2767"/>
                          <a:pt x="21998" y="2767"/>
                        </a:cubicBezTo>
                        <a:cubicBezTo>
                          <a:pt x="21982" y="2759"/>
                          <a:pt x="21966" y="2756"/>
                          <a:pt x="21950" y="2756"/>
                        </a:cubicBezTo>
                        <a:cubicBezTo>
                          <a:pt x="21912" y="2756"/>
                          <a:pt x="21874" y="2775"/>
                          <a:pt x="21835" y="2794"/>
                        </a:cubicBezTo>
                        <a:cubicBezTo>
                          <a:pt x="21768" y="2705"/>
                          <a:pt x="21682" y="2652"/>
                          <a:pt x="21577" y="2652"/>
                        </a:cubicBezTo>
                        <a:cubicBezTo>
                          <a:pt x="21556" y="2652"/>
                          <a:pt x="21533" y="2654"/>
                          <a:pt x="21510" y="2659"/>
                        </a:cubicBezTo>
                        <a:cubicBezTo>
                          <a:pt x="21212" y="2686"/>
                          <a:pt x="20940" y="2767"/>
                          <a:pt x="20669" y="2930"/>
                        </a:cubicBezTo>
                        <a:lnTo>
                          <a:pt x="20669" y="2903"/>
                        </a:lnTo>
                        <a:cubicBezTo>
                          <a:pt x="20696" y="2822"/>
                          <a:pt x="20696" y="2740"/>
                          <a:pt x="20696" y="2659"/>
                        </a:cubicBezTo>
                        <a:cubicBezTo>
                          <a:pt x="20675" y="2531"/>
                          <a:pt x="20570" y="2487"/>
                          <a:pt x="20460" y="2487"/>
                        </a:cubicBezTo>
                        <a:cubicBezTo>
                          <a:pt x="20430" y="2487"/>
                          <a:pt x="20400" y="2490"/>
                          <a:pt x="20371" y="2496"/>
                        </a:cubicBezTo>
                        <a:cubicBezTo>
                          <a:pt x="20181" y="2496"/>
                          <a:pt x="19991" y="2577"/>
                          <a:pt x="19828" y="2686"/>
                        </a:cubicBezTo>
                        <a:cubicBezTo>
                          <a:pt x="19828" y="2577"/>
                          <a:pt x="19828" y="2496"/>
                          <a:pt x="19828" y="2388"/>
                        </a:cubicBezTo>
                        <a:cubicBezTo>
                          <a:pt x="19828" y="2306"/>
                          <a:pt x="19774" y="2252"/>
                          <a:pt x="19720" y="2198"/>
                        </a:cubicBezTo>
                        <a:cubicBezTo>
                          <a:pt x="19693" y="2184"/>
                          <a:pt x="19652" y="2177"/>
                          <a:pt x="19608" y="2177"/>
                        </a:cubicBezTo>
                        <a:cubicBezTo>
                          <a:pt x="19564" y="2177"/>
                          <a:pt x="19516" y="2184"/>
                          <a:pt x="19476" y="2198"/>
                        </a:cubicBezTo>
                        <a:cubicBezTo>
                          <a:pt x="19340" y="2252"/>
                          <a:pt x="19231" y="2360"/>
                          <a:pt x="19123" y="2469"/>
                        </a:cubicBezTo>
                        <a:cubicBezTo>
                          <a:pt x="19123" y="2333"/>
                          <a:pt x="19096" y="2198"/>
                          <a:pt x="19069" y="2062"/>
                        </a:cubicBezTo>
                        <a:cubicBezTo>
                          <a:pt x="19050" y="2024"/>
                          <a:pt x="19017" y="1985"/>
                          <a:pt x="18980" y="1985"/>
                        </a:cubicBezTo>
                        <a:cubicBezTo>
                          <a:pt x="18965" y="1985"/>
                          <a:pt x="18949" y="1992"/>
                          <a:pt x="18933" y="2008"/>
                        </a:cubicBezTo>
                        <a:cubicBezTo>
                          <a:pt x="18797" y="2062"/>
                          <a:pt x="18716" y="2171"/>
                          <a:pt x="18635" y="2279"/>
                        </a:cubicBezTo>
                        <a:cubicBezTo>
                          <a:pt x="18635" y="2171"/>
                          <a:pt x="18608" y="2062"/>
                          <a:pt x="18580" y="1954"/>
                        </a:cubicBezTo>
                        <a:cubicBezTo>
                          <a:pt x="18580" y="1845"/>
                          <a:pt x="18553" y="1737"/>
                          <a:pt x="18526" y="1628"/>
                        </a:cubicBezTo>
                        <a:cubicBezTo>
                          <a:pt x="18499" y="1547"/>
                          <a:pt x="18472" y="1465"/>
                          <a:pt x="18391" y="1411"/>
                        </a:cubicBezTo>
                        <a:cubicBezTo>
                          <a:pt x="18352" y="1389"/>
                          <a:pt x="18313" y="1379"/>
                          <a:pt x="18275" y="1379"/>
                        </a:cubicBezTo>
                        <a:cubicBezTo>
                          <a:pt x="18128" y="1379"/>
                          <a:pt x="17994" y="1526"/>
                          <a:pt x="17930" y="1655"/>
                        </a:cubicBezTo>
                        <a:cubicBezTo>
                          <a:pt x="17848" y="1818"/>
                          <a:pt x="17794" y="2008"/>
                          <a:pt x="17794" y="2171"/>
                        </a:cubicBezTo>
                        <a:lnTo>
                          <a:pt x="17794" y="2333"/>
                        </a:lnTo>
                        <a:lnTo>
                          <a:pt x="17767" y="2252"/>
                        </a:lnTo>
                        <a:cubicBezTo>
                          <a:pt x="17713" y="2198"/>
                          <a:pt x="17658" y="2143"/>
                          <a:pt x="17604" y="2116"/>
                        </a:cubicBezTo>
                        <a:cubicBezTo>
                          <a:pt x="17584" y="2110"/>
                          <a:pt x="17565" y="2106"/>
                          <a:pt x="17548" y="2106"/>
                        </a:cubicBezTo>
                        <a:cubicBezTo>
                          <a:pt x="17497" y="2106"/>
                          <a:pt x="17462" y="2137"/>
                          <a:pt x="17441" y="2198"/>
                        </a:cubicBezTo>
                        <a:cubicBezTo>
                          <a:pt x="17387" y="2252"/>
                          <a:pt x="17387" y="2306"/>
                          <a:pt x="17414" y="2360"/>
                        </a:cubicBezTo>
                        <a:cubicBezTo>
                          <a:pt x="17414" y="2469"/>
                          <a:pt x="17441" y="2550"/>
                          <a:pt x="17441" y="2632"/>
                        </a:cubicBezTo>
                        <a:cubicBezTo>
                          <a:pt x="17468" y="2740"/>
                          <a:pt x="17468" y="2794"/>
                          <a:pt x="17468" y="2876"/>
                        </a:cubicBezTo>
                        <a:cubicBezTo>
                          <a:pt x="17432" y="2803"/>
                          <a:pt x="17360" y="2767"/>
                          <a:pt x="17292" y="2767"/>
                        </a:cubicBezTo>
                        <a:cubicBezTo>
                          <a:pt x="17257" y="2767"/>
                          <a:pt x="17224" y="2776"/>
                          <a:pt x="17197" y="2794"/>
                        </a:cubicBezTo>
                        <a:cubicBezTo>
                          <a:pt x="17116" y="2876"/>
                          <a:pt x="17062" y="2957"/>
                          <a:pt x="17062" y="3066"/>
                        </a:cubicBezTo>
                        <a:lnTo>
                          <a:pt x="17062" y="3147"/>
                        </a:lnTo>
                        <a:cubicBezTo>
                          <a:pt x="17062" y="3120"/>
                          <a:pt x="17034" y="3093"/>
                          <a:pt x="17007" y="3066"/>
                        </a:cubicBezTo>
                        <a:cubicBezTo>
                          <a:pt x="16907" y="2965"/>
                          <a:pt x="16776" y="2909"/>
                          <a:pt x="16638" y="2909"/>
                        </a:cubicBezTo>
                        <a:cubicBezTo>
                          <a:pt x="16590" y="2909"/>
                          <a:pt x="16541" y="2916"/>
                          <a:pt x="16492" y="2930"/>
                        </a:cubicBezTo>
                        <a:cubicBezTo>
                          <a:pt x="16221" y="2930"/>
                          <a:pt x="15949" y="3039"/>
                          <a:pt x="15732" y="3228"/>
                        </a:cubicBezTo>
                        <a:cubicBezTo>
                          <a:pt x="15678" y="3120"/>
                          <a:pt x="15570" y="3011"/>
                          <a:pt x="15434" y="3011"/>
                        </a:cubicBezTo>
                        <a:cubicBezTo>
                          <a:pt x="15407" y="3007"/>
                          <a:pt x="15380" y="3005"/>
                          <a:pt x="15353" y="3005"/>
                        </a:cubicBezTo>
                        <a:cubicBezTo>
                          <a:pt x="15219" y="3005"/>
                          <a:pt x="15095" y="3061"/>
                          <a:pt x="15027" y="3174"/>
                        </a:cubicBezTo>
                        <a:cubicBezTo>
                          <a:pt x="15005" y="3038"/>
                          <a:pt x="14944" y="2883"/>
                          <a:pt x="14814" y="2883"/>
                        </a:cubicBezTo>
                        <a:cubicBezTo>
                          <a:pt x="14789" y="2883"/>
                          <a:pt x="14760" y="2890"/>
                          <a:pt x="14729" y="2903"/>
                        </a:cubicBezTo>
                        <a:cubicBezTo>
                          <a:pt x="14675" y="2903"/>
                          <a:pt x="14620" y="2957"/>
                          <a:pt x="14566" y="2984"/>
                        </a:cubicBezTo>
                        <a:cubicBezTo>
                          <a:pt x="14593" y="2849"/>
                          <a:pt x="14593" y="2713"/>
                          <a:pt x="14620" y="2577"/>
                        </a:cubicBezTo>
                        <a:cubicBezTo>
                          <a:pt x="14648" y="2306"/>
                          <a:pt x="14620" y="2008"/>
                          <a:pt x="14539" y="1737"/>
                        </a:cubicBezTo>
                        <a:cubicBezTo>
                          <a:pt x="14485" y="1628"/>
                          <a:pt x="14431" y="1547"/>
                          <a:pt x="14322" y="1520"/>
                        </a:cubicBezTo>
                        <a:cubicBezTo>
                          <a:pt x="14286" y="1502"/>
                          <a:pt x="14247" y="1492"/>
                          <a:pt x="14209" y="1492"/>
                        </a:cubicBezTo>
                        <a:cubicBezTo>
                          <a:pt x="14132" y="1492"/>
                          <a:pt x="14060" y="1529"/>
                          <a:pt x="14024" y="1601"/>
                        </a:cubicBezTo>
                        <a:cubicBezTo>
                          <a:pt x="13834" y="1791"/>
                          <a:pt x="13725" y="2008"/>
                          <a:pt x="13644" y="2279"/>
                        </a:cubicBezTo>
                        <a:cubicBezTo>
                          <a:pt x="13617" y="2360"/>
                          <a:pt x="13617" y="2442"/>
                          <a:pt x="13590" y="2523"/>
                        </a:cubicBezTo>
                        <a:cubicBezTo>
                          <a:pt x="13555" y="2437"/>
                          <a:pt x="13487" y="2372"/>
                          <a:pt x="13415" y="2372"/>
                        </a:cubicBezTo>
                        <a:cubicBezTo>
                          <a:pt x="13373" y="2372"/>
                          <a:pt x="13331" y="2393"/>
                          <a:pt x="13291" y="2442"/>
                        </a:cubicBezTo>
                        <a:cubicBezTo>
                          <a:pt x="13237" y="2496"/>
                          <a:pt x="13210" y="2550"/>
                          <a:pt x="13210" y="2632"/>
                        </a:cubicBezTo>
                        <a:cubicBezTo>
                          <a:pt x="13183" y="2713"/>
                          <a:pt x="13156" y="2794"/>
                          <a:pt x="13156" y="2903"/>
                        </a:cubicBezTo>
                        <a:cubicBezTo>
                          <a:pt x="13129" y="2984"/>
                          <a:pt x="13156" y="3011"/>
                          <a:pt x="13129" y="3093"/>
                        </a:cubicBezTo>
                        <a:cubicBezTo>
                          <a:pt x="13101" y="3039"/>
                          <a:pt x="13074" y="3011"/>
                          <a:pt x="13047" y="2984"/>
                        </a:cubicBezTo>
                        <a:cubicBezTo>
                          <a:pt x="13034" y="2944"/>
                          <a:pt x="13007" y="2923"/>
                          <a:pt x="12979" y="2923"/>
                        </a:cubicBezTo>
                        <a:cubicBezTo>
                          <a:pt x="12952" y="2923"/>
                          <a:pt x="12925" y="2944"/>
                          <a:pt x="12912" y="2984"/>
                        </a:cubicBezTo>
                        <a:cubicBezTo>
                          <a:pt x="12830" y="3093"/>
                          <a:pt x="12776" y="3228"/>
                          <a:pt x="12749" y="3391"/>
                        </a:cubicBezTo>
                        <a:cubicBezTo>
                          <a:pt x="12704" y="3301"/>
                          <a:pt x="12622" y="3249"/>
                          <a:pt x="12533" y="3249"/>
                        </a:cubicBezTo>
                        <a:cubicBezTo>
                          <a:pt x="12515" y="3249"/>
                          <a:pt x="12496" y="3251"/>
                          <a:pt x="12478" y="3256"/>
                        </a:cubicBezTo>
                        <a:cubicBezTo>
                          <a:pt x="12315" y="3256"/>
                          <a:pt x="12179" y="3310"/>
                          <a:pt x="12071" y="3418"/>
                        </a:cubicBezTo>
                        <a:cubicBezTo>
                          <a:pt x="12017" y="3473"/>
                          <a:pt x="11935" y="3527"/>
                          <a:pt x="11881" y="3581"/>
                        </a:cubicBezTo>
                        <a:cubicBezTo>
                          <a:pt x="11881" y="3554"/>
                          <a:pt x="11881" y="3500"/>
                          <a:pt x="11854" y="3473"/>
                        </a:cubicBezTo>
                        <a:cubicBezTo>
                          <a:pt x="11818" y="3400"/>
                          <a:pt x="11745" y="3364"/>
                          <a:pt x="11677" y="3364"/>
                        </a:cubicBezTo>
                        <a:cubicBezTo>
                          <a:pt x="11643" y="3364"/>
                          <a:pt x="11610" y="3373"/>
                          <a:pt x="11583" y="3391"/>
                        </a:cubicBezTo>
                        <a:cubicBezTo>
                          <a:pt x="11447" y="3418"/>
                          <a:pt x="11338" y="3500"/>
                          <a:pt x="11230" y="3581"/>
                        </a:cubicBezTo>
                        <a:cubicBezTo>
                          <a:pt x="11230" y="3460"/>
                          <a:pt x="11186" y="3360"/>
                          <a:pt x="11060" y="3360"/>
                        </a:cubicBezTo>
                        <a:cubicBezTo>
                          <a:pt x="11046" y="3360"/>
                          <a:pt x="11030" y="3361"/>
                          <a:pt x="11013" y="3364"/>
                        </a:cubicBezTo>
                        <a:cubicBezTo>
                          <a:pt x="10904" y="3391"/>
                          <a:pt x="10769" y="3445"/>
                          <a:pt x="10687" y="3527"/>
                        </a:cubicBezTo>
                        <a:cubicBezTo>
                          <a:pt x="10687" y="3445"/>
                          <a:pt x="10715" y="3391"/>
                          <a:pt x="10742" y="3310"/>
                        </a:cubicBezTo>
                        <a:cubicBezTo>
                          <a:pt x="10769" y="3147"/>
                          <a:pt x="10742" y="2957"/>
                          <a:pt x="10687" y="2794"/>
                        </a:cubicBezTo>
                        <a:cubicBezTo>
                          <a:pt x="10627" y="2682"/>
                          <a:pt x="10533" y="2638"/>
                          <a:pt x="10428" y="2638"/>
                        </a:cubicBezTo>
                        <a:cubicBezTo>
                          <a:pt x="10205" y="2638"/>
                          <a:pt x="9930" y="2837"/>
                          <a:pt x="9819" y="2984"/>
                        </a:cubicBezTo>
                        <a:cubicBezTo>
                          <a:pt x="9765" y="3066"/>
                          <a:pt x="9711" y="3147"/>
                          <a:pt x="9684" y="3256"/>
                        </a:cubicBezTo>
                        <a:cubicBezTo>
                          <a:pt x="9630" y="3147"/>
                          <a:pt x="9602" y="3066"/>
                          <a:pt x="9548" y="2957"/>
                        </a:cubicBezTo>
                        <a:cubicBezTo>
                          <a:pt x="9538" y="2925"/>
                          <a:pt x="9523" y="2914"/>
                          <a:pt x="9505" y="2914"/>
                        </a:cubicBezTo>
                        <a:cubicBezTo>
                          <a:pt x="9479" y="2914"/>
                          <a:pt x="9446" y="2941"/>
                          <a:pt x="9413" y="2957"/>
                        </a:cubicBezTo>
                        <a:cubicBezTo>
                          <a:pt x="9304" y="3066"/>
                          <a:pt x="9250" y="3228"/>
                          <a:pt x="9250" y="3391"/>
                        </a:cubicBezTo>
                        <a:cubicBezTo>
                          <a:pt x="9223" y="3473"/>
                          <a:pt x="9223" y="3554"/>
                          <a:pt x="9223" y="3662"/>
                        </a:cubicBezTo>
                        <a:cubicBezTo>
                          <a:pt x="9141" y="3608"/>
                          <a:pt x="9060" y="3554"/>
                          <a:pt x="8979" y="3527"/>
                        </a:cubicBezTo>
                        <a:cubicBezTo>
                          <a:pt x="8789" y="3445"/>
                          <a:pt x="8572" y="3418"/>
                          <a:pt x="8382" y="3418"/>
                        </a:cubicBezTo>
                        <a:cubicBezTo>
                          <a:pt x="8111" y="3418"/>
                          <a:pt x="7839" y="3500"/>
                          <a:pt x="7622" y="3662"/>
                        </a:cubicBezTo>
                        <a:cubicBezTo>
                          <a:pt x="7622" y="3608"/>
                          <a:pt x="7622" y="3581"/>
                          <a:pt x="7622" y="3554"/>
                        </a:cubicBezTo>
                        <a:cubicBezTo>
                          <a:pt x="7622" y="3416"/>
                          <a:pt x="7486" y="3298"/>
                          <a:pt x="7346" y="3298"/>
                        </a:cubicBezTo>
                        <a:cubicBezTo>
                          <a:pt x="7320" y="3298"/>
                          <a:pt x="7295" y="3302"/>
                          <a:pt x="7270" y="3310"/>
                        </a:cubicBezTo>
                        <a:cubicBezTo>
                          <a:pt x="7107" y="3391"/>
                          <a:pt x="6917" y="3473"/>
                          <a:pt x="6782" y="3608"/>
                        </a:cubicBezTo>
                        <a:cubicBezTo>
                          <a:pt x="6727" y="3635"/>
                          <a:pt x="6700" y="3690"/>
                          <a:pt x="6646" y="3717"/>
                        </a:cubicBezTo>
                        <a:cubicBezTo>
                          <a:pt x="6646" y="3717"/>
                          <a:pt x="6646" y="3690"/>
                          <a:pt x="6646" y="3662"/>
                        </a:cubicBezTo>
                        <a:cubicBezTo>
                          <a:pt x="6646" y="3551"/>
                          <a:pt x="6555" y="3458"/>
                          <a:pt x="6447" y="3458"/>
                        </a:cubicBezTo>
                        <a:cubicBezTo>
                          <a:pt x="6424" y="3458"/>
                          <a:pt x="6399" y="3463"/>
                          <a:pt x="6375" y="3473"/>
                        </a:cubicBezTo>
                        <a:cubicBezTo>
                          <a:pt x="6239" y="3527"/>
                          <a:pt x="6131" y="3635"/>
                          <a:pt x="6076" y="3744"/>
                        </a:cubicBezTo>
                        <a:cubicBezTo>
                          <a:pt x="6049" y="3771"/>
                          <a:pt x="6049" y="3798"/>
                          <a:pt x="6022" y="3825"/>
                        </a:cubicBezTo>
                        <a:cubicBezTo>
                          <a:pt x="6022" y="3744"/>
                          <a:pt x="6022" y="3690"/>
                          <a:pt x="5995" y="3608"/>
                        </a:cubicBezTo>
                        <a:cubicBezTo>
                          <a:pt x="5968" y="3391"/>
                          <a:pt x="5887" y="3093"/>
                          <a:pt x="5615" y="3093"/>
                        </a:cubicBezTo>
                        <a:cubicBezTo>
                          <a:pt x="5398" y="3093"/>
                          <a:pt x="5290" y="3283"/>
                          <a:pt x="5263" y="3473"/>
                        </a:cubicBezTo>
                        <a:cubicBezTo>
                          <a:pt x="5263" y="3608"/>
                          <a:pt x="5236" y="3744"/>
                          <a:pt x="5236" y="3852"/>
                        </a:cubicBezTo>
                        <a:cubicBezTo>
                          <a:pt x="5100" y="3690"/>
                          <a:pt x="4910" y="3554"/>
                          <a:pt x="4693" y="3500"/>
                        </a:cubicBezTo>
                        <a:cubicBezTo>
                          <a:pt x="4618" y="3487"/>
                          <a:pt x="4519" y="3469"/>
                          <a:pt x="4422" y="3469"/>
                        </a:cubicBezTo>
                        <a:cubicBezTo>
                          <a:pt x="4308" y="3469"/>
                          <a:pt x="4196" y="3494"/>
                          <a:pt x="4123" y="3581"/>
                        </a:cubicBezTo>
                        <a:cubicBezTo>
                          <a:pt x="3988" y="3717"/>
                          <a:pt x="4178" y="3988"/>
                          <a:pt x="4286" y="4124"/>
                        </a:cubicBezTo>
                        <a:cubicBezTo>
                          <a:pt x="4123" y="4096"/>
                          <a:pt x="3934" y="4069"/>
                          <a:pt x="3771" y="4042"/>
                        </a:cubicBezTo>
                        <a:cubicBezTo>
                          <a:pt x="3635" y="4042"/>
                          <a:pt x="3527" y="4042"/>
                          <a:pt x="3418" y="4069"/>
                        </a:cubicBezTo>
                        <a:cubicBezTo>
                          <a:pt x="3310" y="4124"/>
                          <a:pt x="3256" y="4232"/>
                          <a:pt x="3283" y="4313"/>
                        </a:cubicBezTo>
                        <a:cubicBezTo>
                          <a:pt x="3283" y="4368"/>
                          <a:pt x="3310" y="4395"/>
                          <a:pt x="3337" y="4422"/>
                        </a:cubicBezTo>
                        <a:cubicBezTo>
                          <a:pt x="3093" y="4422"/>
                          <a:pt x="2849" y="4476"/>
                          <a:pt x="2632" y="4530"/>
                        </a:cubicBezTo>
                        <a:cubicBezTo>
                          <a:pt x="2415" y="4585"/>
                          <a:pt x="2225" y="4720"/>
                          <a:pt x="2089" y="4910"/>
                        </a:cubicBezTo>
                        <a:cubicBezTo>
                          <a:pt x="2062" y="4964"/>
                          <a:pt x="2062" y="5046"/>
                          <a:pt x="2089" y="5127"/>
                        </a:cubicBezTo>
                        <a:cubicBezTo>
                          <a:pt x="2008" y="5100"/>
                          <a:pt x="1926" y="5073"/>
                          <a:pt x="1845" y="5073"/>
                        </a:cubicBezTo>
                        <a:cubicBezTo>
                          <a:pt x="1809" y="5066"/>
                          <a:pt x="1772" y="5062"/>
                          <a:pt x="1737" y="5062"/>
                        </a:cubicBezTo>
                        <a:cubicBezTo>
                          <a:pt x="1639" y="5062"/>
                          <a:pt x="1545" y="5087"/>
                          <a:pt x="1465" y="5127"/>
                        </a:cubicBezTo>
                        <a:cubicBezTo>
                          <a:pt x="1357" y="5236"/>
                          <a:pt x="1303" y="5371"/>
                          <a:pt x="1357" y="5507"/>
                        </a:cubicBezTo>
                        <a:cubicBezTo>
                          <a:pt x="923" y="5507"/>
                          <a:pt x="489" y="5642"/>
                          <a:pt x="163" y="5914"/>
                        </a:cubicBezTo>
                        <a:cubicBezTo>
                          <a:pt x="82" y="5995"/>
                          <a:pt x="1" y="6104"/>
                          <a:pt x="1" y="6239"/>
                        </a:cubicBezTo>
                        <a:cubicBezTo>
                          <a:pt x="1" y="6348"/>
                          <a:pt x="82" y="6456"/>
                          <a:pt x="163" y="6483"/>
                        </a:cubicBezTo>
                        <a:cubicBezTo>
                          <a:pt x="272" y="6538"/>
                          <a:pt x="380" y="6565"/>
                          <a:pt x="516" y="6592"/>
                        </a:cubicBezTo>
                        <a:lnTo>
                          <a:pt x="706" y="6619"/>
                        </a:lnTo>
                        <a:cubicBezTo>
                          <a:pt x="679" y="6646"/>
                          <a:pt x="652" y="6700"/>
                          <a:pt x="652" y="6727"/>
                        </a:cubicBezTo>
                        <a:cubicBezTo>
                          <a:pt x="570" y="6755"/>
                          <a:pt x="516" y="6782"/>
                          <a:pt x="489" y="6863"/>
                        </a:cubicBezTo>
                        <a:cubicBezTo>
                          <a:pt x="462" y="6972"/>
                          <a:pt x="543" y="7080"/>
                          <a:pt x="652" y="7161"/>
                        </a:cubicBezTo>
                        <a:cubicBezTo>
                          <a:pt x="435" y="7189"/>
                          <a:pt x="272" y="7351"/>
                          <a:pt x="245" y="7568"/>
                        </a:cubicBezTo>
                        <a:cubicBezTo>
                          <a:pt x="218" y="7595"/>
                          <a:pt x="245" y="7622"/>
                          <a:pt x="272" y="7650"/>
                        </a:cubicBezTo>
                        <a:cubicBezTo>
                          <a:pt x="285" y="7663"/>
                          <a:pt x="299" y="7670"/>
                          <a:pt x="313" y="7670"/>
                        </a:cubicBezTo>
                        <a:cubicBezTo>
                          <a:pt x="326" y="7670"/>
                          <a:pt x="340" y="7663"/>
                          <a:pt x="353" y="7650"/>
                        </a:cubicBezTo>
                        <a:cubicBezTo>
                          <a:pt x="392" y="7630"/>
                          <a:pt x="430" y="7611"/>
                          <a:pt x="478" y="7611"/>
                        </a:cubicBezTo>
                        <a:cubicBezTo>
                          <a:pt x="498" y="7611"/>
                          <a:pt x="519" y="7615"/>
                          <a:pt x="543" y="7622"/>
                        </a:cubicBezTo>
                        <a:cubicBezTo>
                          <a:pt x="408" y="7758"/>
                          <a:pt x="326" y="7921"/>
                          <a:pt x="299" y="8084"/>
                        </a:cubicBezTo>
                        <a:cubicBezTo>
                          <a:pt x="272" y="8192"/>
                          <a:pt x="272" y="8301"/>
                          <a:pt x="353" y="8409"/>
                        </a:cubicBezTo>
                        <a:cubicBezTo>
                          <a:pt x="380" y="8436"/>
                          <a:pt x="408" y="8463"/>
                          <a:pt x="462" y="8463"/>
                        </a:cubicBezTo>
                        <a:cubicBezTo>
                          <a:pt x="543" y="8463"/>
                          <a:pt x="570" y="8409"/>
                          <a:pt x="624" y="8355"/>
                        </a:cubicBezTo>
                        <a:lnTo>
                          <a:pt x="760" y="8192"/>
                        </a:lnTo>
                        <a:lnTo>
                          <a:pt x="814" y="8138"/>
                        </a:lnTo>
                        <a:lnTo>
                          <a:pt x="814" y="8138"/>
                        </a:lnTo>
                        <a:cubicBezTo>
                          <a:pt x="733" y="8273"/>
                          <a:pt x="679" y="8382"/>
                          <a:pt x="652" y="8518"/>
                        </a:cubicBezTo>
                        <a:cubicBezTo>
                          <a:pt x="624" y="8653"/>
                          <a:pt x="652" y="8762"/>
                          <a:pt x="733" y="8870"/>
                        </a:cubicBezTo>
                        <a:cubicBezTo>
                          <a:pt x="778" y="8937"/>
                          <a:pt x="877" y="8986"/>
                          <a:pt x="972" y="8986"/>
                        </a:cubicBezTo>
                        <a:cubicBezTo>
                          <a:pt x="992" y="8986"/>
                          <a:pt x="1012" y="8983"/>
                          <a:pt x="1031" y="8979"/>
                        </a:cubicBezTo>
                        <a:cubicBezTo>
                          <a:pt x="1113" y="8952"/>
                          <a:pt x="1194" y="8870"/>
                          <a:pt x="1248" y="8789"/>
                        </a:cubicBezTo>
                        <a:cubicBezTo>
                          <a:pt x="1275" y="8707"/>
                          <a:pt x="1330" y="8653"/>
                          <a:pt x="1384" y="8599"/>
                        </a:cubicBezTo>
                        <a:cubicBezTo>
                          <a:pt x="1438" y="8653"/>
                          <a:pt x="1520" y="8653"/>
                          <a:pt x="1601" y="8653"/>
                        </a:cubicBezTo>
                        <a:cubicBezTo>
                          <a:pt x="1642" y="8640"/>
                          <a:pt x="1676" y="8633"/>
                          <a:pt x="1706" y="8633"/>
                        </a:cubicBezTo>
                        <a:cubicBezTo>
                          <a:pt x="1737" y="8633"/>
                          <a:pt x="1764" y="8640"/>
                          <a:pt x="1791" y="8653"/>
                        </a:cubicBezTo>
                        <a:cubicBezTo>
                          <a:pt x="1791" y="8680"/>
                          <a:pt x="1818" y="8707"/>
                          <a:pt x="1818" y="8762"/>
                        </a:cubicBezTo>
                        <a:cubicBezTo>
                          <a:pt x="1845" y="8843"/>
                          <a:pt x="1872" y="8952"/>
                          <a:pt x="1899" y="9060"/>
                        </a:cubicBezTo>
                        <a:cubicBezTo>
                          <a:pt x="1926" y="9223"/>
                          <a:pt x="1981" y="9413"/>
                          <a:pt x="1981" y="9603"/>
                        </a:cubicBezTo>
                        <a:cubicBezTo>
                          <a:pt x="2035" y="9982"/>
                          <a:pt x="2062" y="10362"/>
                          <a:pt x="2089" y="10742"/>
                        </a:cubicBezTo>
                        <a:cubicBezTo>
                          <a:pt x="2116" y="11447"/>
                          <a:pt x="2116" y="12179"/>
                          <a:pt x="2198" y="12885"/>
                        </a:cubicBezTo>
                        <a:cubicBezTo>
                          <a:pt x="2279" y="13508"/>
                          <a:pt x="2469" y="14105"/>
                          <a:pt x="2740" y="14648"/>
                        </a:cubicBezTo>
                        <a:cubicBezTo>
                          <a:pt x="2876" y="14919"/>
                          <a:pt x="3039" y="15163"/>
                          <a:pt x="3256" y="15380"/>
                        </a:cubicBezTo>
                        <a:cubicBezTo>
                          <a:pt x="3473" y="15624"/>
                          <a:pt x="3744" y="15814"/>
                          <a:pt x="4042" y="15977"/>
                        </a:cubicBezTo>
                        <a:lnTo>
                          <a:pt x="4313" y="16112"/>
                        </a:lnTo>
                        <a:cubicBezTo>
                          <a:pt x="4449" y="16845"/>
                          <a:pt x="4693" y="17550"/>
                          <a:pt x="4991" y="18228"/>
                        </a:cubicBezTo>
                        <a:cubicBezTo>
                          <a:pt x="5290" y="18933"/>
                          <a:pt x="5805" y="19557"/>
                          <a:pt x="6456" y="19964"/>
                        </a:cubicBezTo>
                        <a:cubicBezTo>
                          <a:pt x="6836" y="20208"/>
                          <a:pt x="7243" y="20316"/>
                          <a:pt x="7622" y="20533"/>
                        </a:cubicBezTo>
                        <a:cubicBezTo>
                          <a:pt x="7812" y="20642"/>
                          <a:pt x="7975" y="20778"/>
                          <a:pt x="8111" y="20940"/>
                        </a:cubicBezTo>
                        <a:cubicBezTo>
                          <a:pt x="8246" y="21130"/>
                          <a:pt x="8355" y="21293"/>
                          <a:pt x="8463" y="21510"/>
                        </a:cubicBezTo>
                        <a:cubicBezTo>
                          <a:pt x="8653" y="21862"/>
                          <a:pt x="8897" y="22215"/>
                          <a:pt x="9169" y="22513"/>
                        </a:cubicBezTo>
                        <a:cubicBezTo>
                          <a:pt x="9440" y="22785"/>
                          <a:pt x="9765" y="23002"/>
                          <a:pt x="10118" y="23164"/>
                        </a:cubicBezTo>
                        <a:cubicBezTo>
                          <a:pt x="10308" y="23246"/>
                          <a:pt x="10470" y="23327"/>
                          <a:pt x="10660" y="23381"/>
                        </a:cubicBezTo>
                        <a:cubicBezTo>
                          <a:pt x="10742" y="23571"/>
                          <a:pt x="10850" y="23761"/>
                          <a:pt x="10959" y="23924"/>
                        </a:cubicBezTo>
                        <a:lnTo>
                          <a:pt x="11013" y="23978"/>
                        </a:lnTo>
                        <a:cubicBezTo>
                          <a:pt x="11094" y="24222"/>
                          <a:pt x="11176" y="24466"/>
                          <a:pt x="11203" y="24738"/>
                        </a:cubicBezTo>
                        <a:cubicBezTo>
                          <a:pt x="11257" y="25144"/>
                          <a:pt x="11257" y="25551"/>
                          <a:pt x="11311" y="25958"/>
                        </a:cubicBezTo>
                        <a:cubicBezTo>
                          <a:pt x="11338" y="26338"/>
                          <a:pt x="11447" y="26718"/>
                          <a:pt x="11583" y="27097"/>
                        </a:cubicBezTo>
                        <a:cubicBezTo>
                          <a:pt x="11745" y="27423"/>
                          <a:pt x="12017" y="27721"/>
                          <a:pt x="12342" y="27911"/>
                        </a:cubicBezTo>
                        <a:cubicBezTo>
                          <a:pt x="12667" y="28101"/>
                          <a:pt x="12993" y="28291"/>
                          <a:pt x="13264" y="28562"/>
                        </a:cubicBezTo>
                        <a:cubicBezTo>
                          <a:pt x="13454" y="28860"/>
                          <a:pt x="13590" y="29159"/>
                          <a:pt x="13671" y="29511"/>
                        </a:cubicBezTo>
                        <a:cubicBezTo>
                          <a:pt x="13752" y="29864"/>
                          <a:pt x="13969" y="30162"/>
                          <a:pt x="14268" y="30352"/>
                        </a:cubicBezTo>
                        <a:cubicBezTo>
                          <a:pt x="14566" y="30515"/>
                          <a:pt x="14892" y="30569"/>
                          <a:pt x="15217" y="30569"/>
                        </a:cubicBezTo>
                        <a:lnTo>
                          <a:pt x="15217" y="30623"/>
                        </a:lnTo>
                        <a:lnTo>
                          <a:pt x="15271" y="30840"/>
                        </a:lnTo>
                        <a:cubicBezTo>
                          <a:pt x="15299" y="30949"/>
                          <a:pt x="15353" y="31085"/>
                          <a:pt x="15380" y="31193"/>
                        </a:cubicBezTo>
                        <a:cubicBezTo>
                          <a:pt x="15624" y="32007"/>
                          <a:pt x="15895" y="32793"/>
                          <a:pt x="16112" y="33607"/>
                        </a:cubicBezTo>
                        <a:cubicBezTo>
                          <a:pt x="16411" y="34584"/>
                          <a:pt x="16655" y="35560"/>
                          <a:pt x="16926" y="36536"/>
                        </a:cubicBezTo>
                        <a:cubicBezTo>
                          <a:pt x="17170" y="37513"/>
                          <a:pt x="17414" y="38489"/>
                          <a:pt x="17631" y="39466"/>
                        </a:cubicBezTo>
                        <a:cubicBezTo>
                          <a:pt x="17848" y="40469"/>
                          <a:pt x="18038" y="41446"/>
                          <a:pt x="18228" y="42449"/>
                        </a:cubicBezTo>
                        <a:cubicBezTo>
                          <a:pt x="18309" y="42938"/>
                          <a:pt x="18391" y="43426"/>
                          <a:pt x="18499" y="43914"/>
                        </a:cubicBezTo>
                        <a:cubicBezTo>
                          <a:pt x="18580" y="44294"/>
                          <a:pt x="18770" y="44755"/>
                          <a:pt x="19204" y="44836"/>
                        </a:cubicBezTo>
                        <a:cubicBezTo>
                          <a:pt x="19259" y="44850"/>
                          <a:pt x="19312" y="44856"/>
                          <a:pt x="19364" y="44856"/>
                        </a:cubicBezTo>
                        <a:cubicBezTo>
                          <a:pt x="19719" y="44856"/>
                          <a:pt x="19995" y="44554"/>
                          <a:pt x="20208" y="44294"/>
                        </a:cubicBezTo>
                        <a:lnTo>
                          <a:pt x="21212" y="43100"/>
                        </a:lnTo>
                        <a:cubicBezTo>
                          <a:pt x="21456" y="42802"/>
                          <a:pt x="21754" y="42395"/>
                          <a:pt x="22134" y="42287"/>
                        </a:cubicBezTo>
                        <a:cubicBezTo>
                          <a:pt x="22189" y="42272"/>
                          <a:pt x="22243" y="42266"/>
                          <a:pt x="22297" y="42266"/>
                        </a:cubicBezTo>
                        <a:cubicBezTo>
                          <a:pt x="22615" y="42266"/>
                          <a:pt x="22923" y="42482"/>
                          <a:pt x="23261" y="42482"/>
                        </a:cubicBezTo>
                        <a:cubicBezTo>
                          <a:pt x="23292" y="42482"/>
                          <a:pt x="23323" y="42481"/>
                          <a:pt x="23354" y="42477"/>
                        </a:cubicBezTo>
                        <a:cubicBezTo>
                          <a:pt x="23653" y="42395"/>
                          <a:pt x="23924" y="42205"/>
                          <a:pt x="24087" y="41934"/>
                        </a:cubicBezTo>
                        <a:cubicBezTo>
                          <a:pt x="24304" y="42422"/>
                          <a:pt x="24738" y="42802"/>
                          <a:pt x="25280" y="42883"/>
                        </a:cubicBezTo>
                        <a:cubicBezTo>
                          <a:pt x="25606" y="42965"/>
                          <a:pt x="25958" y="43019"/>
                          <a:pt x="26311" y="43019"/>
                        </a:cubicBezTo>
                        <a:lnTo>
                          <a:pt x="26691" y="43046"/>
                        </a:lnTo>
                        <a:cubicBezTo>
                          <a:pt x="26663" y="43046"/>
                          <a:pt x="26663" y="43073"/>
                          <a:pt x="26691" y="43073"/>
                        </a:cubicBezTo>
                        <a:cubicBezTo>
                          <a:pt x="26772" y="43833"/>
                          <a:pt x="26908" y="44565"/>
                          <a:pt x="27125" y="45270"/>
                        </a:cubicBezTo>
                        <a:cubicBezTo>
                          <a:pt x="27287" y="45948"/>
                          <a:pt x="27559" y="46627"/>
                          <a:pt x="27911" y="47223"/>
                        </a:cubicBezTo>
                        <a:cubicBezTo>
                          <a:pt x="28508" y="48335"/>
                          <a:pt x="29484" y="49176"/>
                          <a:pt x="30678" y="49529"/>
                        </a:cubicBezTo>
                        <a:cubicBezTo>
                          <a:pt x="31247" y="49692"/>
                          <a:pt x="31844" y="49719"/>
                          <a:pt x="32332" y="50017"/>
                        </a:cubicBezTo>
                        <a:cubicBezTo>
                          <a:pt x="32576" y="50153"/>
                          <a:pt x="32793" y="50370"/>
                          <a:pt x="32902" y="50614"/>
                        </a:cubicBezTo>
                        <a:cubicBezTo>
                          <a:pt x="33038" y="50885"/>
                          <a:pt x="33119" y="51210"/>
                          <a:pt x="33255" y="51482"/>
                        </a:cubicBezTo>
                        <a:cubicBezTo>
                          <a:pt x="33363" y="51780"/>
                          <a:pt x="33580" y="52024"/>
                          <a:pt x="33851" y="52214"/>
                        </a:cubicBezTo>
                        <a:cubicBezTo>
                          <a:pt x="34122" y="52377"/>
                          <a:pt x="34421" y="52485"/>
                          <a:pt x="34746" y="52567"/>
                        </a:cubicBezTo>
                        <a:cubicBezTo>
                          <a:pt x="35479" y="52811"/>
                          <a:pt x="36238" y="53055"/>
                          <a:pt x="36998" y="53272"/>
                        </a:cubicBezTo>
                        <a:cubicBezTo>
                          <a:pt x="36998" y="53299"/>
                          <a:pt x="36998" y="53326"/>
                          <a:pt x="36998" y="53353"/>
                        </a:cubicBezTo>
                        <a:cubicBezTo>
                          <a:pt x="37377" y="54113"/>
                          <a:pt x="37757" y="54872"/>
                          <a:pt x="38110" y="55632"/>
                        </a:cubicBezTo>
                        <a:cubicBezTo>
                          <a:pt x="38272" y="55984"/>
                          <a:pt x="38435" y="56310"/>
                          <a:pt x="38625" y="56608"/>
                        </a:cubicBezTo>
                        <a:cubicBezTo>
                          <a:pt x="38761" y="56906"/>
                          <a:pt x="39005" y="57151"/>
                          <a:pt x="39303" y="57286"/>
                        </a:cubicBezTo>
                        <a:cubicBezTo>
                          <a:pt x="39629" y="57422"/>
                          <a:pt x="39954" y="57503"/>
                          <a:pt x="40307" y="57530"/>
                        </a:cubicBezTo>
                        <a:cubicBezTo>
                          <a:pt x="40632" y="57557"/>
                          <a:pt x="40931" y="57612"/>
                          <a:pt x="41256" y="57693"/>
                        </a:cubicBezTo>
                        <a:cubicBezTo>
                          <a:pt x="41799" y="57883"/>
                          <a:pt x="42314" y="58208"/>
                          <a:pt x="42721" y="58588"/>
                        </a:cubicBezTo>
                        <a:cubicBezTo>
                          <a:pt x="43670" y="59429"/>
                          <a:pt x="44321" y="60487"/>
                          <a:pt x="45026" y="61518"/>
                        </a:cubicBezTo>
                        <a:cubicBezTo>
                          <a:pt x="45189" y="61789"/>
                          <a:pt x="45406" y="62060"/>
                          <a:pt x="45650" y="62277"/>
                        </a:cubicBezTo>
                        <a:cubicBezTo>
                          <a:pt x="45934" y="62419"/>
                          <a:pt x="46239" y="62499"/>
                          <a:pt x="46547" y="62499"/>
                        </a:cubicBezTo>
                        <a:cubicBezTo>
                          <a:pt x="46591" y="62499"/>
                          <a:pt x="46636" y="62497"/>
                          <a:pt x="46681" y="62494"/>
                        </a:cubicBezTo>
                        <a:cubicBezTo>
                          <a:pt x="47522" y="62467"/>
                          <a:pt x="48335" y="62413"/>
                          <a:pt x="49176" y="62385"/>
                        </a:cubicBezTo>
                        <a:lnTo>
                          <a:pt x="54221" y="62141"/>
                        </a:lnTo>
                        <a:lnTo>
                          <a:pt x="54845" y="62114"/>
                        </a:lnTo>
                        <a:cubicBezTo>
                          <a:pt x="54899" y="62114"/>
                          <a:pt x="54926" y="62087"/>
                          <a:pt x="54954" y="62033"/>
                        </a:cubicBezTo>
                        <a:cubicBezTo>
                          <a:pt x="55252" y="60351"/>
                          <a:pt x="55496" y="58642"/>
                          <a:pt x="55686" y="56934"/>
                        </a:cubicBezTo>
                        <a:cubicBezTo>
                          <a:pt x="55740" y="56337"/>
                          <a:pt x="55794" y="55740"/>
                          <a:pt x="55849" y="55171"/>
                        </a:cubicBezTo>
                        <a:cubicBezTo>
                          <a:pt x="57015" y="54926"/>
                          <a:pt x="58181" y="54655"/>
                          <a:pt x="59375" y="54411"/>
                        </a:cubicBezTo>
                        <a:lnTo>
                          <a:pt x="61165" y="54004"/>
                        </a:lnTo>
                        <a:lnTo>
                          <a:pt x="62087" y="53814"/>
                        </a:lnTo>
                        <a:cubicBezTo>
                          <a:pt x="62331" y="53760"/>
                          <a:pt x="62575" y="53679"/>
                          <a:pt x="62847" y="53597"/>
                        </a:cubicBezTo>
                        <a:cubicBezTo>
                          <a:pt x="63064" y="53516"/>
                          <a:pt x="63281" y="53380"/>
                          <a:pt x="63443" y="53218"/>
                        </a:cubicBezTo>
                        <a:cubicBezTo>
                          <a:pt x="63633" y="53055"/>
                          <a:pt x="63769" y="52838"/>
                          <a:pt x="63877" y="52621"/>
                        </a:cubicBezTo>
                        <a:cubicBezTo>
                          <a:pt x="64121" y="52106"/>
                          <a:pt x="64311" y="51563"/>
                          <a:pt x="64528" y="51021"/>
                        </a:cubicBezTo>
                        <a:cubicBezTo>
                          <a:pt x="64962" y="49909"/>
                          <a:pt x="65342" y="48769"/>
                          <a:pt x="65695" y="47630"/>
                        </a:cubicBezTo>
                        <a:cubicBezTo>
                          <a:pt x="65776" y="47359"/>
                          <a:pt x="65857" y="47061"/>
                          <a:pt x="65939" y="46789"/>
                        </a:cubicBezTo>
                        <a:cubicBezTo>
                          <a:pt x="65993" y="46518"/>
                          <a:pt x="66102" y="46247"/>
                          <a:pt x="66210" y="46003"/>
                        </a:cubicBezTo>
                        <a:cubicBezTo>
                          <a:pt x="66373" y="45623"/>
                          <a:pt x="66698" y="45352"/>
                          <a:pt x="67078" y="45243"/>
                        </a:cubicBezTo>
                        <a:cubicBezTo>
                          <a:pt x="67485" y="45135"/>
                          <a:pt x="67892" y="45080"/>
                          <a:pt x="68299" y="45080"/>
                        </a:cubicBezTo>
                        <a:cubicBezTo>
                          <a:pt x="68733" y="45080"/>
                          <a:pt x="69139" y="45080"/>
                          <a:pt x="69573" y="45053"/>
                        </a:cubicBezTo>
                        <a:cubicBezTo>
                          <a:pt x="70007" y="45026"/>
                          <a:pt x="70414" y="44891"/>
                          <a:pt x="70794" y="44674"/>
                        </a:cubicBezTo>
                        <a:cubicBezTo>
                          <a:pt x="71147" y="44457"/>
                          <a:pt x="71445" y="44131"/>
                          <a:pt x="71689" y="43751"/>
                        </a:cubicBezTo>
                        <a:cubicBezTo>
                          <a:pt x="72259" y="42938"/>
                          <a:pt x="72530" y="41907"/>
                          <a:pt x="72828" y="40985"/>
                        </a:cubicBezTo>
                        <a:cubicBezTo>
                          <a:pt x="72991" y="40415"/>
                          <a:pt x="73181" y="39846"/>
                          <a:pt x="73316" y="39276"/>
                        </a:cubicBezTo>
                        <a:cubicBezTo>
                          <a:pt x="74076" y="39249"/>
                          <a:pt x="74808" y="39140"/>
                          <a:pt x="75568" y="39059"/>
                        </a:cubicBezTo>
                        <a:lnTo>
                          <a:pt x="76164" y="38978"/>
                        </a:lnTo>
                        <a:cubicBezTo>
                          <a:pt x="76327" y="38978"/>
                          <a:pt x="76490" y="38923"/>
                          <a:pt x="76680" y="38869"/>
                        </a:cubicBezTo>
                        <a:cubicBezTo>
                          <a:pt x="76978" y="38761"/>
                          <a:pt x="77195" y="38517"/>
                          <a:pt x="77304" y="38191"/>
                        </a:cubicBezTo>
                        <a:cubicBezTo>
                          <a:pt x="77466" y="37838"/>
                          <a:pt x="77656" y="37459"/>
                          <a:pt x="77792" y="37106"/>
                        </a:cubicBezTo>
                        <a:lnTo>
                          <a:pt x="78036" y="36564"/>
                        </a:lnTo>
                        <a:cubicBezTo>
                          <a:pt x="78117" y="36401"/>
                          <a:pt x="78172" y="36211"/>
                          <a:pt x="78280" y="36048"/>
                        </a:cubicBezTo>
                        <a:cubicBezTo>
                          <a:pt x="78307" y="35940"/>
                          <a:pt x="78416" y="35831"/>
                          <a:pt x="78524" y="35777"/>
                        </a:cubicBezTo>
                        <a:cubicBezTo>
                          <a:pt x="78546" y="35768"/>
                          <a:pt x="78567" y="35765"/>
                          <a:pt x="78589" y="35765"/>
                        </a:cubicBezTo>
                        <a:cubicBezTo>
                          <a:pt x="78702" y="35765"/>
                          <a:pt x="78808" y="35871"/>
                          <a:pt x="78877" y="35940"/>
                        </a:cubicBezTo>
                        <a:cubicBezTo>
                          <a:pt x="79121" y="36157"/>
                          <a:pt x="79392" y="36374"/>
                          <a:pt x="79691" y="36536"/>
                        </a:cubicBezTo>
                        <a:cubicBezTo>
                          <a:pt x="80074" y="36774"/>
                          <a:pt x="80506" y="36888"/>
                          <a:pt x="80946" y="36888"/>
                        </a:cubicBezTo>
                        <a:cubicBezTo>
                          <a:pt x="81160" y="36888"/>
                          <a:pt x="81376" y="36861"/>
                          <a:pt x="81589" y="36808"/>
                        </a:cubicBezTo>
                        <a:cubicBezTo>
                          <a:pt x="82186" y="36645"/>
                          <a:pt x="82756" y="36319"/>
                          <a:pt x="83190" y="35831"/>
                        </a:cubicBezTo>
                        <a:cubicBezTo>
                          <a:pt x="83678" y="35316"/>
                          <a:pt x="84030" y="34746"/>
                          <a:pt x="84302" y="34095"/>
                        </a:cubicBezTo>
                        <a:cubicBezTo>
                          <a:pt x="84573" y="33417"/>
                          <a:pt x="84763" y="32739"/>
                          <a:pt x="84980" y="32034"/>
                        </a:cubicBezTo>
                        <a:cubicBezTo>
                          <a:pt x="85170" y="31410"/>
                          <a:pt x="85332" y="30786"/>
                          <a:pt x="85495" y="30162"/>
                        </a:cubicBezTo>
                        <a:cubicBezTo>
                          <a:pt x="85902" y="29945"/>
                          <a:pt x="86417" y="30027"/>
                          <a:pt x="86851" y="29891"/>
                        </a:cubicBezTo>
                        <a:cubicBezTo>
                          <a:pt x="87123" y="29837"/>
                          <a:pt x="87340" y="29701"/>
                          <a:pt x="87502" y="29484"/>
                        </a:cubicBezTo>
                        <a:cubicBezTo>
                          <a:pt x="87665" y="29186"/>
                          <a:pt x="87801" y="28888"/>
                          <a:pt x="87882" y="28589"/>
                        </a:cubicBezTo>
                        <a:lnTo>
                          <a:pt x="88289" y="27586"/>
                        </a:lnTo>
                        <a:cubicBezTo>
                          <a:pt x="88343" y="27450"/>
                          <a:pt x="88397" y="27342"/>
                          <a:pt x="88479" y="27233"/>
                        </a:cubicBezTo>
                        <a:cubicBezTo>
                          <a:pt x="88560" y="27125"/>
                          <a:pt x="88696" y="27070"/>
                          <a:pt x="88831" y="27043"/>
                        </a:cubicBezTo>
                        <a:cubicBezTo>
                          <a:pt x="89130" y="26880"/>
                          <a:pt x="89075" y="26501"/>
                          <a:pt x="89075" y="26229"/>
                        </a:cubicBezTo>
                        <a:lnTo>
                          <a:pt x="89075" y="25823"/>
                        </a:lnTo>
                        <a:cubicBezTo>
                          <a:pt x="89482" y="25741"/>
                          <a:pt x="89862" y="25606"/>
                          <a:pt x="90242" y="25470"/>
                        </a:cubicBezTo>
                        <a:lnTo>
                          <a:pt x="90811" y="25280"/>
                        </a:lnTo>
                        <a:cubicBezTo>
                          <a:pt x="90974" y="25226"/>
                          <a:pt x="91137" y="25172"/>
                          <a:pt x="91272" y="25063"/>
                        </a:cubicBezTo>
                        <a:cubicBezTo>
                          <a:pt x="91544" y="24846"/>
                          <a:pt x="91734" y="24548"/>
                          <a:pt x="91815" y="24222"/>
                        </a:cubicBezTo>
                        <a:cubicBezTo>
                          <a:pt x="91978" y="23897"/>
                          <a:pt x="92113" y="23517"/>
                          <a:pt x="92249" y="23164"/>
                        </a:cubicBezTo>
                        <a:cubicBezTo>
                          <a:pt x="92764" y="21700"/>
                          <a:pt x="93117" y="20208"/>
                          <a:pt x="93334" y="18689"/>
                        </a:cubicBezTo>
                        <a:cubicBezTo>
                          <a:pt x="93442" y="17930"/>
                          <a:pt x="93551" y="17170"/>
                          <a:pt x="93632" y="16411"/>
                        </a:cubicBezTo>
                        <a:cubicBezTo>
                          <a:pt x="93659" y="16058"/>
                          <a:pt x="93659" y="15733"/>
                          <a:pt x="93714" y="15380"/>
                        </a:cubicBezTo>
                        <a:cubicBezTo>
                          <a:pt x="93741" y="15109"/>
                          <a:pt x="93876" y="14837"/>
                          <a:pt x="94066" y="14648"/>
                        </a:cubicBezTo>
                        <a:cubicBezTo>
                          <a:pt x="94337" y="14431"/>
                          <a:pt x="94717" y="14512"/>
                          <a:pt x="95043" y="14403"/>
                        </a:cubicBezTo>
                        <a:cubicBezTo>
                          <a:pt x="95314" y="14322"/>
                          <a:pt x="95585" y="14132"/>
                          <a:pt x="95802" y="13915"/>
                        </a:cubicBezTo>
                        <a:cubicBezTo>
                          <a:pt x="95856" y="13861"/>
                          <a:pt x="95911" y="13807"/>
                          <a:pt x="95965" y="13752"/>
                        </a:cubicBezTo>
                        <a:cubicBezTo>
                          <a:pt x="95992" y="13752"/>
                          <a:pt x="96019" y="13725"/>
                          <a:pt x="96019" y="13698"/>
                        </a:cubicBezTo>
                        <a:lnTo>
                          <a:pt x="96019" y="13671"/>
                        </a:lnTo>
                        <a:cubicBezTo>
                          <a:pt x="96345" y="13183"/>
                          <a:pt x="96562" y="12640"/>
                          <a:pt x="96616" y="12071"/>
                        </a:cubicBezTo>
                        <a:cubicBezTo>
                          <a:pt x="96670" y="11800"/>
                          <a:pt x="96697" y="11501"/>
                          <a:pt x="96724" y="11203"/>
                        </a:cubicBezTo>
                        <a:cubicBezTo>
                          <a:pt x="96914" y="11203"/>
                          <a:pt x="97131" y="11094"/>
                          <a:pt x="97240" y="10904"/>
                        </a:cubicBezTo>
                        <a:cubicBezTo>
                          <a:pt x="97294" y="11230"/>
                          <a:pt x="97321" y="11555"/>
                          <a:pt x="97375" y="11854"/>
                        </a:cubicBezTo>
                        <a:cubicBezTo>
                          <a:pt x="97430" y="12179"/>
                          <a:pt x="97457" y="12532"/>
                          <a:pt x="97755" y="12640"/>
                        </a:cubicBezTo>
                        <a:cubicBezTo>
                          <a:pt x="97791" y="12655"/>
                          <a:pt x="97830" y="12662"/>
                          <a:pt x="97868" y="12662"/>
                        </a:cubicBezTo>
                        <a:cubicBezTo>
                          <a:pt x="97972" y="12662"/>
                          <a:pt x="98075" y="12611"/>
                          <a:pt x="98135" y="12532"/>
                        </a:cubicBezTo>
                        <a:cubicBezTo>
                          <a:pt x="98243" y="12396"/>
                          <a:pt x="98298" y="12234"/>
                          <a:pt x="98325" y="12071"/>
                        </a:cubicBezTo>
                        <a:cubicBezTo>
                          <a:pt x="98433" y="11664"/>
                          <a:pt x="98515" y="11230"/>
                          <a:pt x="98596" y="10823"/>
                        </a:cubicBezTo>
                        <a:cubicBezTo>
                          <a:pt x="98650" y="10389"/>
                          <a:pt x="98704" y="9928"/>
                          <a:pt x="98759" y="9467"/>
                        </a:cubicBezTo>
                        <a:cubicBezTo>
                          <a:pt x="98949" y="9413"/>
                          <a:pt x="99111" y="9250"/>
                          <a:pt x="99193" y="9060"/>
                        </a:cubicBezTo>
                        <a:cubicBezTo>
                          <a:pt x="99274" y="8789"/>
                          <a:pt x="99193" y="8463"/>
                          <a:pt x="99274" y="8192"/>
                        </a:cubicBezTo>
                        <a:cubicBezTo>
                          <a:pt x="99355" y="7894"/>
                          <a:pt x="99491" y="7677"/>
                          <a:pt x="99545" y="7378"/>
                        </a:cubicBezTo>
                        <a:cubicBezTo>
                          <a:pt x="99600" y="7161"/>
                          <a:pt x="99545" y="6917"/>
                          <a:pt x="99410" y="6700"/>
                        </a:cubicBezTo>
                        <a:cubicBezTo>
                          <a:pt x="99301" y="6565"/>
                          <a:pt x="99138" y="6483"/>
                          <a:pt x="98976" y="6456"/>
                        </a:cubicBezTo>
                        <a:cubicBezTo>
                          <a:pt x="99084" y="6076"/>
                          <a:pt x="99166" y="5588"/>
                          <a:pt x="98813" y="5317"/>
                        </a:cubicBezTo>
                        <a:cubicBezTo>
                          <a:pt x="98706" y="5210"/>
                          <a:pt x="98549" y="5137"/>
                          <a:pt x="98382" y="5137"/>
                        </a:cubicBezTo>
                        <a:cubicBezTo>
                          <a:pt x="98336" y="5137"/>
                          <a:pt x="98290" y="5143"/>
                          <a:pt x="98243" y="5154"/>
                        </a:cubicBezTo>
                        <a:cubicBezTo>
                          <a:pt x="98298" y="4856"/>
                          <a:pt x="98189" y="4585"/>
                          <a:pt x="97972" y="4395"/>
                        </a:cubicBezTo>
                        <a:cubicBezTo>
                          <a:pt x="97830" y="4270"/>
                          <a:pt x="97652" y="4204"/>
                          <a:pt x="97470" y="4204"/>
                        </a:cubicBezTo>
                        <a:cubicBezTo>
                          <a:pt x="97375" y="4204"/>
                          <a:pt x="97279" y="4222"/>
                          <a:pt x="97185" y="4259"/>
                        </a:cubicBezTo>
                        <a:cubicBezTo>
                          <a:pt x="97213" y="4069"/>
                          <a:pt x="97131" y="3879"/>
                          <a:pt x="96968" y="3771"/>
                        </a:cubicBezTo>
                        <a:cubicBezTo>
                          <a:pt x="96901" y="3717"/>
                          <a:pt x="96826" y="3690"/>
                          <a:pt x="96752" y="3690"/>
                        </a:cubicBezTo>
                        <a:cubicBezTo>
                          <a:pt x="96677" y="3690"/>
                          <a:pt x="96602" y="3717"/>
                          <a:pt x="96535" y="3771"/>
                        </a:cubicBezTo>
                        <a:cubicBezTo>
                          <a:pt x="96535" y="3662"/>
                          <a:pt x="96562" y="3581"/>
                          <a:pt x="96562" y="3473"/>
                        </a:cubicBezTo>
                        <a:cubicBezTo>
                          <a:pt x="96562" y="3337"/>
                          <a:pt x="96562" y="3201"/>
                          <a:pt x="96535" y="3066"/>
                        </a:cubicBezTo>
                        <a:cubicBezTo>
                          <a:pt x="96535" y="2930"/>
                          <a:pt x="96480" y="2822"/>
                          <a:pt x="96399" y="2767"/>
                        </a:cubicBezTo>
                        <a:cubicBezTo>
                          <a:pt x="96345" y="2737"/>
                          <a:pt x="96291" y="2725"/>
                          <a:pt x="96239" y="2725"/>
                        </a:cubicBezTo>
                        <a:cubicBezTo>
                          <a:pt x="96054" y="2725"/>
                          <a:pt x="95887" y="2885"/>
                          <a:pt x="95802" y="3011"/>
                        </a:cubicBezTo>
                        <a:cubicBezTo>
                          <a:pt x="95694" y="3147"/>
                          <a:pt x="95585" y="3310"/>
                          <a:pt x="95531" y="3500"/>
                        </a:cubicBezTo>
                        <a:cubicBezTo>
                          <a:pt x="95504" y="3418"/>
                          <a:pt x="95422" y="3391"/>
                          <a:pt x="95341" y="3364"/>
                        </a:cubicBezTo>
                        <a:cubicBezTo>
                          <a:pt x="95320" y="3361"/>
                          <a:pt x="95299" y="3359"/>
                          <a:pt x="95278" y="3359"/>
                        </a:cubicBezTo>
                        <a:cubicBezTo>
                          <a:pt x="95132" y="3359"/>
                          <a:pt x="94978" y="3439"/>
                          <a:pt x="94907" y="3581"/>
                        </a:cubicBezTo>
                        <a:cubicBezTo>
                          <a:pt x="94907" y="3473"/>
                          <a:pt x="94880" y="3391"/>
                          <a:pt x="94853" y="3310"/>
                        </a:cubicBezTo>
                        <a:cubicBezTo>
                          <a:pt x="94826" y="3201"/>
                          <a:pt x="94799" y="3093"/>
                          <a:pt x="94771" y="3011"/>
                        </a:cubicBezTo>
                        <a:cubicBezTo>
                          <a:pt x="94744" y="2930"/>
                          <a:pt x="94690" y="2849"/>
                          <a:pt x="94636" y="2794"/>
                        </a:cubicBezTo>
                        <a:cubicBezTo>
                          <a:pt x="94592" y="2770"/>
                          <a:pt x="94550" y="2759"/>
                          <a:pt x="94510" y="2759"/>
                        </a:cubicBezTo>
                        <a:cubicBezTo>
                          <a:pt x="94376" y="2759"/>
                          <a:pt x="94265" y="2880"/>
                          <a:pt x="94202" y="2984"/>
                        </a:cubicBezTo>
                        <a:cubicBezTo>
                          <a:pt x="94175" y="3039"/>
                          <a:pt x="94120" y="3093"/>
                          <a:pt x="94093" y="3174"/>
                        </a:cubicBezTo>
                        <a:cubicBezTo>
                          <a:pt x="94066" y="3066"/>
                          <a:pt x="94039" y="2984"/>
                          <a:pt x="93985" y="2903"/>
                        </a:cubicBezTo>
                        <a:cubicBezTo>
                          <a:pt x="93903" y="2713"/>
                          <a:pt x="93741" y="2550"/>
                          <a:pt x="93551" y="2442"/>
                        </a:cubicBezTo>
                        <a:cubicBezTo>
                          <a:pt x="93494" y="2417"/>
                          <a:pt x="93435" y="2405"/>
                          <a:pt x="93376" y="2405"/>
                        </a:cubicBezTo>
                        <a:cubicBezTo>
                          <a:pt x="93238" y="2405"/>
                          <a:pt x="93103" y="2472"/>
                          <a:pt x="93008" y="2605"/>
                        </a:cubicBezTo>
                        <a:cubicBezTo>
                          <a:pt x="92900" y="2794"/>
                          <a:pt x="92846" y="2984"/>
                          <a:pt x="92819" y="3201"/>
                        </a:cubicBezTo>
                        <a:cubicBezTo>
                          <a:pt x="92819" y="3337"/>
                          <a:pt x="92819" y="3445"/>
                          <a:pt x="92819" y="3554"/>
                        </a:cubicBezTo>
                        <a:lnTo>
                          <a:pt x="92764" y="3554"/>
                        </a:lnTo>
                        <a:cubicBezTo>
                          <a:pt x="92737" y="3473"/>
                          <a:pt x="92683" y="3418"/>
                          <a:pt x="92629" y="3364"/>
                        </a:cubicBezTo>
                        <a:cubicBezTo>
                          <a:pt x="92571" y="3345"/>
                          <a:pt x="92514" y="3326"/>
                          <a:pt x="92456" y="3326"/>
                        </a:cubicBezTo>
                        <a:cubicBezTo>
                          <a:pt x="92432" y="3326"/>
                          <a:pt x="92408" y="3329"/>
                          <a:pt x="92385" y="3337"/>
                        </a:cubicBezTo>
                        <a:cubicBezTo>
                          <a:pt x="92318" y="3203"/>
                          <a:pt x="92177" y="3106"/>
                          <a:pt x="92039" y="3106"/>
                        </a:cubicBezTo>
                        <a:cubicBezTo>
                          <a:pt x="92009" y="3106"/>
                          <a:pt x="91979" y="3110"/>
                          <a:pt x="91951" y="3120"/>
                        </a:cubicBezTo>
                        <a:cubicBezTo>
                          <a:pt x="91815" y="3120"/>
                          <a:pt x="91706" y="3201"/>
                          <a:pt x="91652" y="3310"/>
                        </a:cubicBezTo>
                        <a:cubicBezTo>
                          <a:pt x="91652" y="2997"/>
                          <a:pt x="91578" y="2665"/>
                          <a:pt x="91355" y="2665"/>
                        </a:cubicBezTo>
                        <a:cubicBezTo>
                          <a:pt x="91307" y="2665"/>
                          <a:pt x="91253" y="2680"/>
                          <a:pt x="91191" y="2713"/>
                        </a:cubicBezTo>
                        <a:cubicBezTo>
                          <a:pt x="91028" y="2822"/>
                          <a:pt x="90893" y="2957"/>
                          <a:pt x="90811" y="3147"/>
                        </a:cubicBezTo>
                        <a:cubicBezTo>
                          <a:pt x="90784" y="3228"/>
                          <a:pt x="90757" y="3310"/>
                          <a:pt x="90730" y="3364"/>
                        </a:cubicBezTo>
                        <a:cubicBezTo>
                          <a:pt x="90703" y="3310"/>
                          <a:pt x="90703" y="3228"/>
                          <a:pt x="90676" y="3147"/>
                        </a:cubicBezTo>
                        <a:cubicBezTo>
                          <a:pt x="90649" y="3120"/>
                          <a:pt x="90622" y="3093"/>
                          <a:pt x="90567" y="3093"/>
                        </a:cubicBezTo>
                        <a:cubicBezTo>
                          <a:pt x="90513" y="2984"/>
                          <a:pt x="90432" y="2903"/>
                          <a:pt x="90296" y="2903"/>
                        </a:cubicBezTo>
                        <a:cubicBezTo>
                          <a:pt x="90269" y="2903"/>
                          <a:pt x="90215" y="2903"/>
                          <a:pt x="90188" y="2930"/>
                        </a:cubicBezTo>
                        <a:cubicBezTo>
                          <a:pt x="90133" y="2713"/>
                          <a:pt x="89998" y="2550"/>
                          <a:pt x="89808" y="2469"/>
                        </a:cubicBezTo>
                        <a:cubicBezTo>
                          <a:pt x="89766" y="2444"/>
                          <a:pt x="89721" y="2432"/>
                          <a:pt x="89677" y="2432"/>
                        </a:cubicBezTo>
                        <a:cubicBezTo>
                          <a:pt x="89579" y="2432"/>
                          <a:pt x="89484" y="2492"/>
                          <a:pt x="89428" y="2605"/>
                        </a:cubicBezTo>
                        <a:cubicBezTo>
                          <a:pt x="89428" y="2605"/>
                          <a:pt x="89401" y="2632"/>
                          <a:pt x="89401" y="2659"/>
                        </a:cubicBezTo>
                        <a:cubicBezTo>
                          <a:pt x="89401" y="2550"/>
                          <a:pt x="89374" y="2415"/>
                          <a:pt x="89374" y="2306"/>
                        </a:cubicBezTo>
                        <a:cubicBezTo>
                          <a:pt x="89347" y="2116"/>
                          <a:pt x="89238" y="1926"/>
                          <a:pt x="89048" y="1845"/>
                        </a:cubicBezTo>
                        <a:cubicBezTo>
                          <a:pt x="88994" y="1845"/>
                          <a:pt x="88967" y="1872"/>
                          <a:pt x="88940" y="1899"/>
                        </a:cubicBezTo>
                        <a:cubicBezTo>
                          <a:pt x="88858" y="2008"/>
                          <a:pt x="88777" y="2143"/>
                          <a:pt x="88750" y="2279"/>
                        </a:cubicBezTo>
                        <a:cubicBezTo>
                          <a:pt x="88705" y="2189"/>
                          <a:pt x="88623" y="2137"/>
                          <a:pt x="88534" y="2137"/>
                        </a:cubicBezTo>
                        <a:cubicBezTo>
                          <a:pt x="88516" y="2137"/>
                          <a:pt x="88497" y="2139"/>
                          <a:pt x="88479" y="2143"/>
                        </a:cubicBezTo>
                        <a:cubicBezTo>
                          <a:pt x="88424" y="2171"/>
                          <a:pt x="88370" y="2198"/>
                          <a:pt x="88316" y="2225"/>
                        </a:cubicBezTo>
                        <a:cubicBezTo>
                          <a:pt x="88397" y="2008"/>
                          <a:pt x="88397" y="1764"/>
                          <a:pt x="88370" y="1547"/>
                        </a:cubicBezTo>
                        <a:cubicBezTo>
                          <a:pt x="88345" y="1293"/>
                          <a:pt x="88129" y="1110"/>
                          <a:pt x="87879" y="1110"/>
                        </a:cubicBezTo>
                        <a:cubicBezTo>
                          <a:pt x="87862" y="1110"/>
                          <a:pt x="87845" y="1111"/>
                          <a:pt x="87828" y="1113"/>
                        </a:cubicBezTo>
                        <a:cubicBezTo>
                          <a:pt x="87529" y="1167"/>
                          <a:pt x="87312" y="1357"/>
                          <a:pt x="87177" y="1628"/>
                        </a:cubicBezTo>
                        <a:cubicBezTo>
                          <a:pt x="87123" y="1764"/>
                          <a:pt x="87041" y="1899"/>
                          <a:pt x="86987" y="2035"/>
                        </a:cubicBezTo>
                        <a:cubicBezTo>
                          <a:pt x="86987" y="1954"/>
                          <a:pt x="86960" y="1899"/>
                          <a:pt x="86906" y="1818"/>
                        </a:cubicBezTo>
                        <a:cubicBezTo>
                          <a:pt x="86878" y="1709"/>
                          <a:pt x="86797" y="1655"/>
                          <a:pt x="86689" y="1655"/>
                        </a:cubicBezTo>
                        <a:cubicBezTo>
                          <a:pt x="86580" y="1655"/>
                          <a:pt x="86499" y="1764"/>
                          <a:pt x="86472" y="1872"/>
                        </a:cubicBezTo>
                        <a:cubicBezTo>
                          <a:pt x="86444" y="1899"/>
                          <a:pt x="86417" y="1954"/>
                          <a:pt x="86417" y="2008"/>
                        </a:cubicBezTo>
                        <a:cubicBezTo>
                          <a:pt x="86390" y="1818"/>
                          <a:pt x="86282" y="1655"/>
                          <a:pt x="86119" y="1520"/>
                        </a:cubicBezTo>
                        <a:cubicBezTo>
                          <a:pt x="86078" y="1492"/>
                          <a:pt x="86024" y="1479"/>
                          <a:pt x="85966" y="1479"/>
                        </a:cubicBezTo>
                        <a:cubicBezTo>
                          <a:pt x="85909" y="1479"/>
                          <a:pt x="85848" y="1492"/>
                          <a:pt x="85793" y="1520"/>
                        </a:cubicBezTo>
                        <a:cubicBezTo>
                          <a:pt x="85739" y="1547"/>
                          <a:pt x="85712" y="1574"/>
                          <a:pt x="85685" y="1628"/>
                        </a:cubicBezTo>
                        <a:cubicBezTo>
                          <a:pt x="85658" y="1492"/>
                          <a:pt x="85658" y="1357"/>
                          <a:pt x="85604" y="1221"/>
                        </a:cubicBezTo>
                        <a:cubicBezTo>
                          <a:pt x="85579" y="1076"/>
                          <a:pt x="85512" y="887"/>
                          <a:pt x="85343" y="887"/>
                        </a:cubicBezTo>
                        <a:cubicBezTo>
                          <a:pt x="85323" y="887"/>
                          <a:pt x="85301" y="890"/>
                          <a:pt x="85278" y="896"/>
                        </a:cubicBezTo>
                        <a:cubicBezTo>
                          <a:pt x="85115" y="950"/>
                          <a:pt x="85007" y="1086"/>
                          <a:pt x="84980" y="1276"/>
                        </a:cubicBezTo>
                        <a:cubicBezTo>
                          <a:pt x="84980" y="1303"/>
                          <a:pt x="84980" y="1330"/>
                          <a:pt x="84980" y="1384"/>
                        </a:cubicBezTo>
                        <a:cubicBezTo>
                          <a:pt x="84925" y="1330"/>
                          <a:pt x="84871" y="1303"/>
                          <a:pt x="84817" y="1303"/>
                        </a:cubicBezTo>
                        <a:cubicBezTo>
                          <a:pt x="84736" y="1303"/>
                          <a:pt x="84654" y="1303"/>
                          <a:pt x="84600" y="1357"/>
                        </a:cubicBezTo>
                        <a:cubicBezTo>
                          <a:pt x="84600" y="1303"/>
                          <a:pt x="84546" y="1248"/>
                          <a:pt x="84519" y="1221"/>
                        </a:cubicBezTo>
                        <a:cubicBezTo>
                          <a:pt x="84478" y="1208"/>
                          <a:pt x="84437" y="1201"/>
                          <a:pt x="84400" y="1201"/>
                        </a:cubicBezTo>
                        <a:cubicBezTo>
                          <a:pt x="84363" y="1201"/>
                          <a:pt x="84329" y="1208"/>
                          <a:pt x="84302" y="1221"/>
                        </a:cubicBezTo>
                        <a:cubicBezTo>
                          <a:pt x="84302" y="942"/>
                          <a:pt x="84082" y="743"/>
                          <a:pt x="83815" y="743"/>
                        </a:cubicBezTo>
                        <a:cubicBezTo>
                          <a:pt x="83770" y="743"/>
                          <a:pt x="83724" y="749"/>
                          <a:pt x="83678" y="760"/>
                        </a:cubicBezTo>
                        <a:cubicBezTo>
                          <a:pt x="83624" y="787"/>
                          <a:pt x="83569" y="814"/>
                          <a:pt x="83515" y="842"/>
                        </a:cubicBezTo>
                        <a:cubicBezTo>
                          <a:pt x="83515" y="679"/>
                          <a:pt x="83488" y="543"/>
                          <a:pt x="83434" y="408"/>
                        </a:cubicBezTo>
                        <a:cubicBezTo>
                          <a:pt x="83379" y="191"/>
                          <a:pt x="83190" y="28"/>
                          <a:pt x="8297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58" name="Google Shape;358;p31"/>
              <p:cNvGrpSpPr/>
              <p:nvPr/>
            </p:nvGrpSpPr>
            <p:grpSpPr>
              <a:xfrm>
                <a:off x="545380" y="252756"/>
                <a:ext cx="1897777" cy="967695"/>
                <a:chOff x="2739600" y="1461275"/>
                <a:chExt cx="856475" cy="436725"/>
              </a:xfrm>
            </p:grpSpPr>
            <p:sp>
              <p:nvSpPr>
                <p:cNvPr id="359" name="Google Shape;359;p31"/>
                <p:cNvSpPr/>
                <p:nvPr/>
              </p:nvSpPr>
              <p:spPr>
                <a:xfrm>
                  <a:off x="2743675" y="1465000"/>
                  <a:ext cx="847650" cy="4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06" h="17104" extrusionOk="0">
                      <a:moveTo>
                        <a:pt x="21191" y="1"/>
                      </a:moveTo>
                      <a:cubicBezTo>
                        <a:pt x="20585" y="1"/>
                        <a:pt x="20010" y="323"/>
                        <a:pt x="19720" y="882"/>
                      </a:cubicBezTo>
                      <a:cubicBezTo>
                        <a:pt x="19693" y="909"/>
                        <a:pt x="19693" y="937"/>
                        <a:pt x="19666" y="964"/>
                      </a:cubicBezTo>
                      <a:cubicBezTo>
                        <a:pt x="19648" y="999"/>
                        <a:pt x="19619" y="1014"/>
                        <a:pt x="19590" y="1014"/>
                      </a:cubicBezTo>
                      <a:cubicBezTo>
                        <a:pt x="19529" y="1014"/>
                        <a:pt x="19466" y="947"/>
                        <a:pt x="19503" y="855"/>
                      </a:cubicBezTo>
                      <a:cubicBezTo>
                        <a:pt x="19503" y="855"/>
                        <a:pt x="19530" y="828"/>
                        <a:pt x="19530" y="801"/>
                      </a:cubicBezTo>
                      <a:cubicBezTo>
                        <a:pt x="19584" y="638"/>
                        <a:pt x="19557" y="448"/>
                        <a:pt x="19449" y="286"/>
                      </a:cubicBezTo>
                      <a:cubicBezTo>
                        <a:pt x="19293" y="115"/>
                        <a:pt x="19085" y="34"/>
                        <a:pt x="18875" y="34"/>
                      </a:cubicBezTo>
                      <a:cubicBezTo>
                        <a:pt x="18684" y="34"/>
                        <a:pt x="18492" y="102"/>
                        <a:pt x="18336" y="231"/>
                      </a:cubicBezTo>
                      <a:cubicBezTo>
                        <a:pt x="17984" y="584"/>
                        <a:pt x="17713" y="1018"/>
                        <a:pt x="17604" y="1506"/>
                      </a:cubicBezTo>
                      <a:cubicBezTo>
                        <a:pt x="17593" y="1540"/>
                        <a:pt x="17562" y="1555"/>
                        <a:pt x="17531" y="1555"/>
                      </a:cubicBezTo>
                      <a:cubicBezTo>
                        <a:pt x="17487" y="1555"/>
                        <a:pt x="17441" y="1526"/>
                        <a:pt x="17441" y="1479"/>
                      </a:cubicBezTo>
                      <a:cubicBezTo>
                        <a:pt x="17441" y="1289"/>
                        <a:pt x="17387" y="1099"/>
                        <a:pt x="17251" y="937"/>
                      </a:cubicBezTo>
                      <a:cubicBezTo>
                        <a:pt x="17111" y="735"/>
                        <a:pt x="16880" y="624"/>
                        <a:pt x="16638" y="624"/>
                      </a:cubicBezTo>
                      <a:cubicBezTo>
                        <a:pt x="16554" y="624"/>
                        <a:pt x="16468" y="637"/>
                        <a:pt x="16384" y="665"/>
                      </a:cubicBezTo>
                      <a:cubicBezTo>
                        <a:pt x="16058" y="774"/>
                        <a:pt x="15814" y="1072"/>
                        <a:pt x="15787" y="1398"/>
                      </a:cubicBezTo>
                      <a:cubicBezTo>
                        <a:pt x="15787" y="1425"/>
                        <a:pt x="15787" y="1425"/>
                        <a:pt x="15787" y="1452"/>
                      </a:cubicBezTo>
                      <a:cubicBezTo>
                        <a:pt x="15868" y="1533"/>
                        <a:pt x="15922" y="1642"/>
                        <a:pt x="15950" y="1777"/>
                      </a:cubicBezTo>
                      <a:cubicBezTo>
                        <a:pt x="15967" y="1831"/>
                        <a:pt x="15915" y="1884"/>
                        <a:pt x="15870" y="1884"/>
                      </a:cubicBezTo>
                      <a:cubicBezTo>
                        <a:pt x="15846" y="1884"/>
                        <a:pt x="15823" y="1869"/>
                        <a:pt x="15814" y="1832"/>
                      </a:cubicBezTo>
                      <a:cubicBezTo>
                        <a:pt x="15733" y="1615"/>
                        <a:pt x="15597" y="1479"/>
                        <a:pt x="15380" y="1398"/>
                      </a:cubicBezTo>
                      <a:lnTo>
                        <a:pt x="15353" y="1398"/>
                      </a:lnTo>
                      <a:cubicBezTo>
                        <a:pt x="15283" y="1384"/>
                        <a:pt x="15214" y="1377"/>
                        <a:pt x="15146" y="1377"/>
                      </a:cubicBezTo>
                      <a:cubicBezTo>
                        <a:pt x="14820" y="1377"/>
                        <a:pt x="14529" y="1535"/>
                        <a:pt x="14349" y="1804"/>
                      </a:cubicBezTo>
                      <a:cubicBezTo>
                        <a:pt x="14349" y="1804"/>
                        <a:pt x="14349" y="1832"/>
                        <a:pt x="14349" y="1832"/>
                      </a:cubicBezTo>
                      <a:cubicBezTo>
                        <a:pt x="14105" y="2293"/>
                        <a:pt x="13997" y="2862"/>
                        <a:pt x="14078" y="3378"/>
                      </a:cubicBezTo>
                      <a:cubicBezTo>
                        <a:pt x="14097" y="3435"/>
                        <a:pt x="14049" y="3493"/>
                        <a:pt x="13990" y="3493"/>
                      </a:cubicBezTo>
                      <a:cubicBezTo>
                        <a:pt x="13965" y="3493"/>
                        <a:pt x="13939" y="3483"/>
                        <a:pt x="13915" y="3459"/>
                      </a:cubicBezTo>
                      <a:cubicBezTo>
                        <a:pt x="13753" y="3296"/>
                        <a:pt x="13563" y="3188"/>
                        <a:pt x="13346" y="3134"/>
                      </a:cubicBezTo>
                      <a:cubicBezTo>
                        <a:pt x="13242" y="3106"/>
                        <a:pt x="13139" y="3092"/>
                        <a:pt x="13037" y="3092"/>
                      </a:cubicBezTo>
                      <a:cubicBezTo>
                        <a:pt x="12739" y="3092"/>
                        <a:pt x="12456" y="3209"/>
                        <a:pt x="12234" y="3432"/>
                      </a:cubicBezTo>
                      <a:cubicBezTo>
                        <a:pt x="11962" y="3730"/>
                        <a:pt x="11854" y="4110"/>
                        <a:pt x="11935" y="4517"/>
                      </a:cubicBezTo>
                      <a:cubicBezTo>
                        <a:pt x="11952" y="4583"/>
                        <a:pt x="11898" y="4618"/>
                        <a:pt x="11842" y="4618"/>
                      </a:cubicBezTo>
                      <a:cubicBezTo>
                        <a:pt x="11805" y="4618"/>
                        <a:pt x="11767" y="4603"/>
                        <a:pt x="11745" y="4571"/>
                      </a:cubicBezTo>
                      <a:cubicBezTo>
                        <a:pt x="11610" y="4354"/>
                        <a:pt x="11420" y="4164"/>
                        <a:pt x="11203" y="4029"/>
                      </a:cubicBezTo>
                      <a:cubicBezTo>
                        <a:pt x="10990" y="3851"/>
                        <a:pt x="10731" y="3755"/>
                        <a:pt x="10464" y="3755"/>
                      </a:cubicBezTo>
                      <a:cubicBezTo>
                        <a:pt x="10322" y="3755"/>
                        <a:pt x="10178" y="3782"/>
                        <a:pt x="10037" y="3839"/>
                      </a:cubicBezTo>
                      <a:cubicBezTo>
                        <a:pt x="9711" y="3974"/>
                        <a:pt x="9521" y="4327"/>
                        <a:pt x="9575" y="4680"/>
                      </a:cubicBezTo>
                      <a:cubicBezTo>
                        <a:pt x="9595" y="4757"/>
                        <a:pt x="9531" y="4821"/>
                        <a:pt x="9473" y="4821"/>
                      </a:cubicBezTo>
                      <a:cubicBezTo>
                        <a:pt x="9450" y="4821"/>
                        <a:pt x="9428" y="4811"/>
                        <a:pt x="9413" y="4788"/>
                      </a:cubicBezTo>
                      <a:cubicBezTo>
                        <a:pt x="9223" y="4490"/>
                        <a:pt x="8924" y="4300"/>
                        <a:pt x="8626" y="4191"/>
                      </a:cubicBezTo>
                      <a:cubicBezTo>
                        <a:pt x="8439" y="4115"/>
                        <a:pt x="8247" y="4078"/>
                        <a:pt x="8058" y="4078"/>
                      </a:cubicBezTo>
                      <a:cubicBezTo>
                        <a:pt x="7643" y="4078"/>
                        <a:pt x="7243" y="4254"/>
                        <a:pt x="6944" y="4571"/>
                      </a:cubicBezTo>
                      <a:cubicBezTo>
                        <a:pt x="6565" y="5032"/>
                        <a:pt x="6456" y="5683"/>
                        <a:pt x="6673" y="6226"/>
                      </a:cubicBezTo>
                      <a:cubicBezTo>
                        <a:pt x="6712" y="6303"/>
                        <a:pt x="6653" y="6367"/>
                        <a:pt x="6587" y="6367"/>
                      </a:cubicBezTo>
                      <a:cubicBezTo>
                        <a:pt x="6561" y="6367"/>
                        <a:pt x="6534" y="6357"/>
                        <a:pt x="6510" y="6334"/>
                      </a:cubicBezTo>
                      <a:cubicBezTo>
                        <a:pt x="6456" y="6280"/>
                        <a:pt x="6375" y="6226"/>
                        <a:pt x="6293" y="6171"/>
                      </a:cubicBezTo>
                      <a:cubicBezTo>
                        <a:pt x="6185" y="6063"/>
                        <a:pt x="6022" y="5982"/>
                        <a:pt x="5887" y="5927"/>
                      </a:cubicBezTo>
                      <a:cubicBezTo>
                        <a:pt x="5685" y="5852"/>
                        <a:pt x="5478" y="5811"/>
                        <a:pt x="5273" y="5811"/>
                      </a:cubicBezTo>
                      <a:cubicBezTo>
                        <a:pt x="5036" y="5811"/>
                        <a:pt x="4803" y="5865"/>
                        <a:pt x="4585" y="5982"/>
                      </a:cubicBezTo>
                      <a:cubicBezTo>
                        <a:pt x="4205" y="6171"/>
                        <a:pt x="3907" y="6497"/>
                        <a:pt x="3744" y="6877"/>
                      </a:cubicBezTo>
                      <a:cubicBezTo>
                        <a:pt x="3730" y="6931"/>
                        <a:pt x="3690" y="6958"/>
                        <a:pt x="3649" y="6958"/>
                      </a:cubicBezTo>
                      <a:cubicBezTo>
                        <a:pt x="3608" y="6958"/>
                        <a:pt x="3568" y="6931"/>
                        <a:pt x="3554" y="6877"/>
                      </a:cubicBezTo>
                      <a:cubicBezTo>
                        <a:pt x="3445" y="6633"/>
                        <a:pt x="3228" y="6443"/>
                        <a:pt x="2957" y="6388"/>
                      </a:cubicBezTo>
                      <a:cubicBezTo>
                        <a:pt x="2848" y="6360"/>
                        <a:pt x="2737" y="6346"/>
                        <a:pt x="2628" y="6346"/>
                      </a:cubicBezTo>
                      <a:cubicBezTo>
                        <a:pt x="2223" y="6346"/>
                        <a:pt x="1836" y="6540"/>
                        <a:pt x="1601" y="6904"/>
                      </a:cubicBezTo>
                      <a:cubicBezTo>
                        <a:pt x="1330" y="7283"/>
                        <a:pt x="1221" y="7745"/>
                        <a:pt x="1248" y="8206"/>
                      </a:cubicBezTo>
                      <a:cubicBezTo>
                        <a:pt x="1276" y="8368"/>
                        <a:pt x="1276" y="8531"/>
                        <a:pt x="1303" y="8667"/>
                      </a:cubicBezTo>
                      <a:cubicBezTo>
                        <a:pt x="1330" y="8694"/>
                        <a:pt x="1330" y="8694"/>
                        <a:pt x="1330" y="8721"/>
                      </a:cubicBezTo>
                      <a:cubicBezTo>
                        <a:pt x="1357" y="8748"/>
                        <a:pt x="1384" y="8775"/>
                        <a:pt x="1384" y="8802"/>
                      </a:cubicBezTo>
                      <a:cubicBezTo>
                        <a:pt x="1411" y="8857"/>
                        <a:pt x="1411" y="8884"/>
                        <a:pt x="1411" y="8938"/>
                      </a:cubicBezTo>
                      <a:cubicBezTo>
                        <a:pt x="1411" y="8985"/>
                        <a:pt x="1375" y="9014"/>
                        <a:pt x="1338" y="9014"/>
                      </a:cubicBezTo>
                      <a:cubicBezTo>
                        <a:pt x="1313" y="9014"/>
                        <a:pt x="1287" y="8999"/>
                        <a:pt x="1276" y="8965"/>
                      </a:cubicBezTo>
                      <a:cubicBezTo>
                        <a:pt x="1248" y="8965"/>
                        <a:pt x="1248" y="8938"/>
                        <a:pt x="1248" y="8911"/>
                      </a:cubicBezTo>
                      <a:lnTo>
                        <a:pt x="1221" y="8857"/>
                      </a:lnTo>
                      <a:cubicBezTo>
                        <a:pt x="1167" y="8857"/>
                        <a:pt x="1113" y="8802"/>
                        <a:pt x="1113" y="8775"/>
                      </a:cubicBezTo>
                      <a:lnTo>
                        <a:pt x="1113" y="8721"/>
                      </a:lnTo>
                      <a:lnTo>
                        <a:pt x="1086" y="8694"/>
                      </a:lnTo>
                      <a:cubicBezTo>
                        <a:pt x="1072" y="8707"/>
                        <a:pt x="1059" y="8714"/>
                        <a:pt x="1045" y="8714"/>
                      </a:cubicBezTo>
                      <a:cubicBezTo>
                        <a:pt x="1031" y="8714"/>
                        <a:pt x="1018" y="8707"/>
                        <a:pt x="1004" y="8694"/>
                      </a:cubicBezTo>
                      <a:cubicBezTo>
                        <a:pt x="899" y="8641"/>
                        <a:pt x="794" y="8611"/>
                        <a:pt x="689" y="8611"/>
                      </a:cubicBezTo>
                      <a:cubicBezTo>
                        <a:pt x="631" y="8611"/>
                        <a:pt x="574" y="8620"/>
                        <a:pt x="516" y="8640"/>
                      </a:cubicBezTo>
                      <a:cubicBezTo>
                        <a:pt x="191" y="8694"/>
                        <a:pt x="1" y="8992"/>
                        <a:pt x="82" y="9318"/>
                      </a:cubicBezTo>
                      <a:cubicBezTo>
                        <a:pt x="154" y="9582"/>
                        <a:pt x="396" y="9761"/>
                        <a:pt x="677" y="9761"/>
                      </a:cubicBezTo>
                      <a:cubicBezTo>
                        <a:pt x="713" y="9761"/>
                        <a:pt x="750" y="9758"/>
                        <a:pt x="787" y="9752"/>
                      </a:cubicBezTo>
                      <a:cubicBezTo>
                        <a:pt x="795" y="9749"/>
                        <a:pt x="802" y="9748"/>
                        <a:pt x="808" y="9748"/>
                      </a:cubicBezTo>
                      <a:cubicBezTo>
                        <a:pt x="878" y="9748"/>
                        <a:pt x="918" y="9865"/>
                        <a:pt x="869" y="9914"/>
                      </a:cubicBezTo>
                      <a:cubicBezTo>
                        <a:pt x="652" y="10186"/>
                        <a:pt x="435" y="10484"/>
                        <a:pt x="299" y="10810"/>
                      </a:cubicBezTo>
                      <a:cubicBezTo>
                        <a:pt x="28" y="11298"/>
                        <a:pt x="55" y="11867"/>
                        <a:pt x="326" y="12356"/>
                      </a:cubicBezTo>
                      <a:cubicBezTo>
                        <a:pt x="499" y="12598"/>
                        <a:pt x="783" y="12730"/>
                        <a:pt x="1072" y="12730"/>
                      </a:cubicBezTo>
                      <a:cubicBezTo>
                        <a:pt x="1235" y="12730"/>
                        <a:pt x="1400" y="12688"/>
                        <a:pt x="1547" y="12600"/>
                      </a:cubicBezTo>
                      <a:cubicBezTo>
                        <a:pt x="1571" y="12588"/>
                        <a:pt x="1594" y="12582"/>
                        <a:pt x="1616" y="12582"/>
                      </a:cubicBezTo>
                      <a:cubicBezTo>
                        <a:pt x="1695" y="12582"/>
                        <a:pt x="1752" y="12651"/>
                        <a:pt x="1710" y="12735"/>
                      </a:cubicBezTo>
                      <a:cubicBezTo>
                        <a:pt x="1574" y="12979"/>
                        <a:pt x="1547" y="13251"/>
                        <a:pt x="1628" y="13522"/>
                      </a:cubicBezTo>
                      <a:cubicBezTo>
                        <a:pt x="1791" y="14037"/>
                        <a:pt x="2252" y="14390"/>
                        <a:pt x="2794" y="14417"/>
                      </a:cubicBezTo>
                      <a:cubicBezTo>
                        <a:pt x="3364" y="14417"/>
                        <a:pt x="3907" y="14092"/>
                        <a:pt x="4205" y="13603"/>
                      </a:cubicBezTo>
                      <a:cubicBezTo>
                        <a:pt x="4225" y="13573"/>
                        <a:pt x="4261" y="13558"/>
                        <a:pt x="4296" y="13558"/>
                      </a:cubicBezTo>
                      <a:cubicBezTo>
                        <a:pt x="4355" y="13558"/>
                        <a:pt x="4412" y="13600"/>
                        <a:pt x="4395" y="13685"/>
                      </a:cubicBezTo>
                      <a:cubicBezTo>
                        <a:pt x="4368" y="13929"/>
                        <a:pt x="4395" y="14200"/>
                        <a:pt x="4530" y="14444"/>
                      </a:cubicBezTo>
                      <a:cubicBezTo>
                        <a:pt x="4736" y="14830"/>
                        <a:pt x="5163" y="15070"/>
                        <a:pt x="5623" y="15070"/>
                      </a:cubicBezTo>
                      <a:cubicBezTo>
                        <a:pt x="5647" y="15070"/>
                        <a:pt x="5672" y="15069"/>
                        <a:pt x="5697" y="15068"/>
                      </a:cubicBezTo>
                      <a:cubicBezTo>
                        <a:pt x="6158" y="14987"/>
                        <a:pt x="6565" y="14661"/>
                        <a:pt x="6700" y="14173"/>
                      </a:cubicBezTo>
                      <a:cubicBezTo>
                        <a:pt x="6715" y="14129"/>
                        <a:pt x="6760" y="14101"/>
                        <a:pt x="6808" y="14101"/>
                      </a:cubicBezTo>
                      <a:cubicBezTo>
                        <a:pt x="6849" y="14101"/>
                        <a:pt x="6892" y="14123"/>
                        <a:pt x="6917" y="14173"/>
                      </a:cubicBezTo>
                      <a:cubicBezTo>
                        <a:pt x="7107" y="14743"/>
                        <a:pt x="7460" y="15258"/>
                        <a:pt x="7894" y="15665"/>
                      </a:cubicBezTo>
                      <a:cubicBezTo>
                        <a:pt x="8273" y="16044"/>
                        <a:pt x="8762" y="16289"/>
                        <a:pt x="9277" y="16397"/>
                      </a:cubicBezTo>
                      <a:cubicBezTo>
                        <a:pt x="9454" y="16434"/>
                        <a:pt x="9634" y="16452"/>
                        <a:pt x="9813" y="16452"/>
                      </a:cubicBezTo>
                      <a:cubicBezTo>
                        <a:pt x="10155" y="16452"/>
                        <a:pt x="10493" y="16386"/>
                        <a:pt x="10796" y="16261"/>
                      </a:cubicBezTo>
                      <a:cubicBezTo>
                        <a:pt x="11257" y="16044"/>
                        <a:pt x="11610" y="15692"/>
                        <a:pt x="11827" y="15231"/>
                      </a:cubicBezTo>
                      <a:cubicBezTo>
                        <a:pt x="12044" y="14797"/>
                        <a:pt x="12044" y="14281"/>
                        <a:pt x="11881" y="13820"/>
                      </a:cubicBezTo>
                      <a:cubicBezTo>
                        <a:pt x="11863" y="13748"/>
                        <a:pt x="11929" y="13688"/>
                        <a:pt x="11991" y="13688"/>
                      </a:cubicBezTo>
                      <a:cubicBezTo>
                        <a:pt x="12023" y="13688"/>
                        <a:pt x="12053" y="13703"/>
                        <a:pt x="12071" y="13739"/>
                      </a:cubicBezTo>
                      <a:cubicBezTo>
                        <a:pt x="12179" y="14037"/>
                        <a:pt x="12234" y="14336"/>
                        <a:pt x="12206" y="14634"/>
                      </a:cubicBezTo>
                      <a:cubicBezTo>
                        <a:pt x="12179" y="14688"/>
                        <a:pt x="12179" y="14743"/>
                        <a:pt x="12179" y="14797"/>
                      </a:cubicBezTo>
                      <a:cubicBezTo>
                        <a:pt x="12179" y="14960"/>
                        <a:pt x="12234" y="15095"/>
                        <a:pt x="12315" y="15258"/>
                      </a:cubicBezTo>
                      <a:cubicBezTo>
                        <a:pt x="12478" y="15529"/>
                        <a:pt x="12776" y="15692"/>
                        <a:pt x="13074" y="15719"/>
                      </a:cubicBezTo>
                      <a:cubicBezTo>
                        <a:pt x="13427" y="15719"/>
                        <a:pt x="13725" y="15583"/>
                        <a:pt x="13915" y="15312"/>
                      </a:cubicBezTo>
                      <a:cubicBezTo>
                        <a:pt x="13933" y="15285"/>
                        <a:pt x="13957" y="15273"/>
                        <a:pt x="13982" y="15273"/>
                      </a:cubicBezTo>
                      <a:cubicBezTo>
                        <a:pt x="14030" y="15273"/>
                        <a:pt x="14078" y="15321"/>
                        <a:pt x="14078" y="15394"/>
                      </a:cubicBezTo>
                      <a:cubicBezTo>
                        <a:pt x="14051" y="15638"/>
                        <a:pt x="14105" y="15882"/>
                        <a:pt x="14241" y="16126"/>
                      </a:cubicBezTo>
                      <a:cubicBezTo>
                        <a:pt x="14431" y="16506"/>
                        <a:pt x="14865" y="16750"/>
                        <a:pt x="15326" y="16750"/>
                      </a:cubicBezTo>
                      <a:cubicBezTo>
                        <a:pt x="15787" y="16695"/>
                        <a:pt x="16167" y="16424"/>
                        <a:pt x="16356" y="16017"/>
                      </a:cubicBezTo>
                      <a:cubicBezTo>
                        <a:pt x="16376" y="15968"/>
                        <a:pt x="16413" y="15948"/>
                        <a:pt x="16450" y="15948"/>
                      </a:cubicBezTo>
                      <a:cubicBezTo>
                        <a:pt x="16516" y="15948"/>
                        <a:pt x="16581" y="16012"/>
                        <a:pt x="16546" y="16099"/>
                      </a:cubicBezTo>
                      <a:cubicBezTo>
                        <a:pt x="16465" y="16370"/>
                        <a:pt x="16546" y="16668"/>
                        <a:pt x="16763" y="16831"/>
                      </a:cubicBezTo>
                      <a:cubicBezTo>
                        <a:pt x="16963" y="17031"/>
                        <a:pt x="17225" y="17104"/>
                        <a:pt x="17501" y="17104"/>
                      </a:cubicBezTo>
                      <a:cubicBezTo>
                        <a:pt x="17825" y="17104"/>
                        <a:pt x="18166" y="17003"/>
                        <a:pt x="18445" y="16885"/>
                      </a:cubicBezTo>
                      <a:cubicBezTo>
                        <a:pt x="18716" y="16804"/>
                        <a:pt x="18960" y="16614"/>
                        <a:pt x="19150" y="16397"/>
                      </a:cubicBezTo>
                      <a:cubicBezTo>
                        <a:pt x="19313" y="16153"/>
                        <a:pt x="19394" y="15882"/>
                        <a:pt x="19340" y="15610"/>
                      </a:cubicBezTo>
                      <a:cubicBezTo>
                        <a:pt x="19323" y="15525"/>
                        <a:pt x="19382" y="15471"/>
                        <a:pt x="19441" y="15471"/>
                      </a:cubicBezTo>
                      <a:cubicBezTo>
                        <a:pt x="19475" y="15471"/>
                        <a:pt x="19510" y="15489"/>
                        <a:pt x="19530" y="15529"/>
                      </a:cubicBezTo>
                      <a:cubicBezTo>
                        <a:pt x="19748" y="16003"/>
                        <a:pt x="20224" y="16281"/>
                        <a:pt x="20710" y="16281"/>
                      </a:cubicBezTo>
                      <a:cubicBezTo>
                        <a:pt x="20948" y="16281"/>
                        <a:pt x="21188" y="16214"/>
                        <a:pt x="21401" y="16072"/>
                      </a:cubicBezTo>
                      <a:cubicBezTo>
                        <a:pt x="21727" y="15827"/>
                        <a:pt x="21944" y="15475"/>
                        <a:pt x="21971" y="15068"/>
                      </a:cubicBezTo>
                      <a:cubicBezTo>
                        <a:pt x="21944" y="14960"/>
                        <a:pt x="21944" y="14878"/>
                        <a:pt x="21971" y="14797"/>
                      </a:cubicBezTo>
                      <a:cubicBezTo>
                        <a:pt x="21971" y="14733"/>
                        <a:pt x="22013" y="14705"/>
                        <a:pt x="22058" y="14705"/>
                      </a:cubicBezTo>
                      <a:cubicBezTo>
                        <a:pt x="22108" y="14705"/>
                        <a:pt x="22161" y="14740"/>
                        <a:pt x="22161" y="14797"/>
                      </a:cubicBezTo>
                      <a:cubicBezTo>
                        <a:pt x="22188" y="14878"/>
                        <a:pt x="22188" y="14960"/>
                        <a:pt x="22161" y="15068"/>
                      </a:cubicBezTo>
                      <a:cubicBezTo>
                        <a:pt x="22269" y="15394"/>
                        <a:pt x="22486" y="15638"/>
                        <a:pt x="22785" y="15773"/>
                      </a:cubicBezTo>
                      <a:cubicBezTo>
                        <a:pt x="23150" y="15933"/>
                        <a:pt x="23535" y="15997"/>
                        <a:pt x="23922" y="15997"/>
                      </a:cubicBezTo>
                      <a:cubicBezTo>
                        <a:pt x="23995" y="15997"/>
                        <a:pt x="24068" y="15995"/>
                        <a:pt x="24141" y="15990"/>
                      </a:cubicBezTo>
                      <a:cubicBezTo>
                        <a:pt x="24494" y="15990"/>
                        <a:pt x="24846" y="15909"/>
                        <a:pt x="25172" y="15746"/>
                      </a:cubicBezTo>
                      <a:cubicBezTo>
                        <a:pt x="25307" y="15665"/>
                        <a:pt x="25416" y="15556"/>
                        <a:pt x="25497" y="15421"/>
                      </a:cubicBezTo>
                      <a:cubicBezTo>
                        <a:pt x="25579" y="15204"/>
                        <a:pt x="25606" y="15014"/>
                        <a:pt x="25579" y="14797"/>
                      </a:cubicBezTo>
                      <a:cubicBezTo>
                        <a:pt x="25416" y="14390"/>
                        <a:pt x="25172" y="14010"/>
                        <a:pt x="24819" y="13712"/>
                      </a:cubicBezTo>
                      <a:cubicBezTo>
                        <a:pt x="24777" y="13648"/>
                        <a:pt x="24851" y="13551"/>
                        <a:pt x="24924" y="13551"/>
                      </a:cubicBezTo>
                      <a:cubicBezTo>
                        <a:pt x="24944" y="13551"/>
                        <a:pt x="24964" y="13559"/>
                        <a:pt x="24982" y="13576"/>
                      </a:cubicBezTo>
                      <a:cubicBezTo>
                        <a:pt x="25172" y="13766"/>
                        <a:pt x="25362" y="13983"/>
                        <a:pt x="25524" y="14227"/>
                      </a:cubicBezTo>
                      <a:cubicBezTo>
                        <a:pt x="25540" y="14219"/>
                        <a:pt x="25554" y="14216"/>
                        <a:pt x="25566" y="14216"/>
                      </a:cubicBezTo>
                      <a:cubicBezTo>
                        <a:pt x="25594" y="14216"/>
                        <a:pt x="25614" y="14235"/>
                        <a:pt x="25633" y="14254"/>
                      </a:cubicBezTo>
                      <a:cubicBezTo>
                        <a:pt x="25777" y="14471"/>
                        <a:pt x="26006" y="14592"/>
                        <a:pt x="26248" y="14592"/>
                      </a:cubicBezTo>
                      <a:cubicBezTo>
                        <a:pt x="26368" y="14592"/>
                        <a:pt x="26492" y="14562"/>
                        <a:pt x="26609" y="14498"/>
                      </a:cubicBezTo>
                      <a:cubicBezTo>
                        <a:pt x="26935" y="14281"/>
                        <a:pt x="27016" y="13875"/>
                        <a:pt x="26826" y="13549"/>
                      </a:cubicBezTo>
                      <a:cubicBezTo>
                        <a:pt x="26785" y="13467"/>
                        <a:pt x="26837" y="13385"/>
                        <a:pt x="26900" y="13385"/>
                      </a:cubicBezTo>
                      <a:cubicBezTo>
                        <a:pt x="26921" y="13385"/>
                        <a:pt x="26942" y="13394"/>
                        <a:pt x="26962" y="13413"/>
                      </a:cubicBezTo>
                      <a:cubicBezTo>
                        <a:pt x="27145" y="13578"/>
                        <a:pt x="27377" y="13669"/>
                        <a:pt x="27609" y="13669"/>
                      </a:cubicBezTo>
                      <a:cubicBezTo>
                        <a:pt x="27720" y="13669"/>
                        <a:pt x="27832" y="13648"/>
                        <a:pt x="27938" y="13603"/>
                      </a:cubicBezTo>
                      <a:cubicBezTo>
                        <a:pt x="28264" y="13441"/>
                        <a:pt x="28454" y="13115"/>
                        <a:pt x="28427" y="12790"/>
                      </a:cubicBezTo>
                      <a:cubicBezTo>
                        <a:pt x="28411" y="12711"/>
                        <a:pt x="28459" y="12668"/>
                        <a:pt x="28513" y="12668"/>
                      </a:cubicBezTo>
                      <a:cubicBezTo>
                        <a:pt x="28552" y="12668"/>
                        <a:pt x="28594" y="12690"/>
                        <a:pt x="28616" y="12735"/>
                      </a:cubicBezTo>
                      <a:cubicBezTo>
                        <a:pt x="28750" y="13080"/>
                        <a:pt x="29086" y="13276"/>
                        <a:pt x="29435" y="13276"/>
                      </a:cubicBezTo>
                      <a:cubicBezTo>
                        <a:pt x="29580" y="13276"/>
                        <a:pt x="29728" y="13241"/>
                        <a:pt x="29864" y="13169"/>
                      </a:cubicBezTo>
                      <a:cubicBezTo>
                        <a:pt x="30135" y="13007"/>
                        <a:pt x="30298" y="12681"/>
                        <a:pt x="30298" y="12356"/>
                      </a:cubicBezTo>
                      <a:cubicBezTo>
                        <a:pt x="30281" y="12289"/>
                        <a:pt x="30337" y="12242"/>
                        <a:pt x="30395" y="12242"/>
                      </a:cubicBezTo>
                      <a:cubicBezTo>
                        <a:pt x="30431" y="12242"/>
                        <a:pt x="30467" y="12260"/>
                        <a:pt x="30488" y="12301"/>
                      </a:cubicBezTo>
                      <a:cubicBezTo>
                        <a:pt x="30636" y="12614"/>
                        <a:pt x="30964" y="12737"/>
                        <a:pt x="31295" y="12737"/>
                      </a:cubicBezTo>
                      <a:cubicBezTo>
                        <a:pt x="31511" y="12737"/>
                        <a:pt x="31728" y="12685"/>
                        <a:pt x="31898" y="12600"/>
                      </a:cubicBezTo>
                      <a:cubicBezTo>
                        <a:pt x="32712" y="12166"/>
                        <a:pt x="32983" y="10972"/>
                        <a:pt x="32576" y="10186"/>
                      </a:cubicBezTo>
                      <a:cubicBezTo>
                        <a:pt x="32305" y="9725"/>
                        <a:pt x="31926" y="9399"/>
                        <a:pt x="31437" y="9236"/>
                      </a:cubicBezTo>
                      <a:cubicBezTo>
                        <a:pt x="31173" y="9134"/>
                        <a:pt x="30892" y="9086"/>
                        <a:pt x="30613" y="9086"/>
                      </a:cubicBezTo>
                      <a:cubicBezTo>
                        <a:pt x="30377" y="9086"/>
                        <a:pt x="30142" y="9120"/>
                        <a:pt x="29918" y="9182"/>
                      </a:cubicBezTo>
                      <a:cubicBezTo>
                        <a:pt x="29909" y="9184"/>
                        <a:pt x="29901" y="9185"/>
                        <a:pt x="29892" y="9185"/>
                      </a:cubicBezTo>
                      <a:cubicBezTo>
                        <a:pt x="29776" y="9185"/>
                        <a:pt x="29736" y="9018"/>
                        <a:pt x="29837" y="8992"/>
                      </a:cubicBezTo>
                      <a:cubicBezTo>
                        <a:pt x="30085" y="8917"/>
                        <a:pt x="30342" y="8880"/>
                        <a:pt x="30598" y="8880"/>
                      </a:cubicBezTo>
                      <a:cubicBezTo>
                        <a:pt x="30987" y="8880"/>
                        <a:pt x="31376" y="8965"/>
                        <a:pt x="31736" y="9128"/>
                      </a:cubicBezTo>
                      <a:cubicBezTo>
                        <a:pt x="31980" y="9264"/>
                        <a:pt x="32224" y="9426"/>
                        <a:pt x="32414" y="9616"/>
                      </a:cubicBezTo>
                      <a:lnTo>
                        <a:pt x="32495" y="9508"/>
                      </a:lnTo>
                      <a:cubicBezTo>
                        <a:pt x="32515" y="9498"/>
                        <a:pt x="32538" y="9491"/>
                        <a:pt x="32562" y="9491"/>
                      </a:cubicBezTo>
                      <a:cubicBezTo>
                        <a:pt x="32602" y="9491"/>
                        <a:pt x="32641" y="9510"/>
                        <a:pt x="32658" y="9562"/>
                      </a:cubicBezTo>
                      <a:cubicBezTo>
                        <a:pt x="32902" y="9453"/>
                        <a:pt x="33119" y="9291"/>
                        <a:pt x="33336" y="9128"/>
                      </a:cubicBezTo>
                      <a:cubicBezTo>
                        <a:pt x="33553" y="8938"/>
                        <a:pt x="33716" y="8667"/>
                        <a:pt x="33824" y="8368"/>
                      </a:cubicBezTo>
                      <a:cubicBezTo>
                        <a:pt x="33906" y="8070"/>
                        <a:pt x="33851" y="7745"/>
                        <a:pt x="33689" y="7473"/>
                      </a:cubicBezTo>
                      <a:cubicBezTo>
                        <a:pt x="33533" y="7221"/>
                        <a:pt x="33266" y="7080"/>
                        <a:pt x="32988" y="7080"/>
                      </a:cubicBezTo>
                      <a:cubicBezTo>
                        <a:pt x="32878" y="7080"/>
                        <a:pt x="32766" y="7102"/>
                        <a:pt x="32658" y="7148"/>
                      </a:cubicBezTo>
                      <a:cubicBezTo>
                        <a:pt x="32576" y="7202"/>
                        <a:pt x="32522" y="7256"/>
                        <a:pt x="32441" y="7311"/>
                      </a:cubicBezTo>
                      <a:cubicBezTo>
                        <a:pt x="32426" y="7321"/>
                        <a:pt x="32410" y="7325"/>
                        <a:pt x="32395" y="7325"/>
                      </a:cubicBezTo>
                      <a:cubicBezTo>
                        <a:pt x="32326" y="7325"/>
                        <a:pt x="32266" y="7236"/>
                        <a:pt x="32332" y="7148"/>
                      </a:cubicBezTo>
                      <a:cubicBezTo>
                        <a:pt x="32387" y="7094"/>
                        <a:pt x="32441" y="7039"/>
                        <a:pt x="32522" y="7012"/>
                      </a:cubicBezTo>
                      <a:cubicBezTo>
                        <a:pt x="32631" y="6877"/>
                        <a:pt x="32712" y="6687"/>
                        <a:pt x="32739" y="6497"/>
                      </a:cubicBezTo>
                      <a:cubicBezTo>
                        <a:pt x="32766" y="6063"/>
                        <a:pt x="32495" y="5656"/>
                        <a:pt x="32061" y="5493"/>
                      </a:cubicBezTo>
                      <a:cubicBezTo>
                        <a:pt x="32007" y="5466"/>
                        <a:pt x="31953" y="5439"/>
                        <a:pt x="31898" y="5412"/>
                      </a:cubicBezTo>
                      <a:cubicBezTo>
                        <a:pt x="31765" y="5385"/>
                        <a:pt x="31628" y="5372"/>
                        <a:pt x="31491" y="5372"/>
                      </a:cubicBezTo>
                      <a:cubicBezTo>
                        <a:pt x="31070" y="5372"/>
                        <a:pt x="30646" y="5499"/>
                        <a:pt x="30298" y="5765"/>
                      </a:cubicBezTo>
                      <a:cubicBezTo>
                        <a:pt x="30278" y="5775"/>
                        <a:pt x="30257" y="5779"/>
                        <a:pt x="30238" y="5779"/>
                      </a:cubicBezTo>
                      <a:cubicBezTo>
                        <a:pt x="30156" y="5779"/>
                        <a:pt x="30096" y="5695"/>
                        <a:pt x="30162" y="5629"/>
                      </a:cubicBezTo>
                      <a:cubicBezTo>
                        <a:pt x="30379" y="5331"/>
                        <a:pt x="30515" y="4978"/>
                        <a:pt x="30488" y="4598"/>
                      </a:cubicBezTo>
                      <a:cubicBezTo>
                        <a:pt x="30461" y="4273"/>
                        <a:pt x="30298" y="3974"/>
                        <a:pt x="30081" y="3757"/>
                      </a:cubicBezTo>
                      <a:cubicBezTo>
                        <a:pt x="29837" y="3568"/>
                        <a:pt x="29539" y="3432"/>
                        <a:pt x="29240" y="3432"/>
                      </a:cubicBezTo>
                      <a:cubicBezTo>
                        <a:pt x="28616" y="3432"/>
                        <a:pt x="28074" y="3920"/>
                        <a:pt x="28047" y="4544"/>
                      </a:cubicBezTo>
                      <a:cubicBezTo>
                        <a:pt x="28032" y="4619"/>
                        <a:pt x="27968" y="4660"/>
                        <a:pt x="27913" y="4660"/>
                      </a:cubicBezTo>
                      <a:cubicBezTo>
                        <a:pt x="27868" y="4660"/>
                        <a:pt x="27830" y="4632"/>
                        <a:pt x="27830" y="4571"/>
                      </a:cubicBezTo>
                      <a:cubicBezTo>
                        <a:pt x="27857" y="4273"/>
                        <a:pt x="27830" y="4002"/>
                        <a:pt x="27776" y="3703"/>
                      </a:cubicBezTo>
                      <a:cubicBezTo>
                        <a:pt x="27721" y="3459"/>
                        <a:pt x="27586" y="3242"/>
                        <a:pt x="27423" y="3079"/>
                      </a:cubicBezTo>
                      <a:cubicBezTo>
                        <a:pt x="27233" y="2913"/>
                        <a:pt x="27002" y="2830"/>
                        <a:pt x="26765" y="2830"/>
                      </a:cubicBezTo>
                      <a:cubicBezTo>
                        <a:pt x="26731" y="2830"/>
                        <a:pt x="26697" y="2832"/>
                        <a:pt x="26663" y="2835"/>
                      </a:cubicBezTo>
                      <a:cubicBezTo>
                        <a:pt x="26040" y="2862"/>
                        <a:pt x="25551" y="3323"/>
                        <a:pt x="25117" y="3730"/>
                      </a:cubicBezTo>
                      <a:cubicBezTo>
                        <a:pt x="25099" y="3759"/>
                        <a:pt x="25073" y="3771"/>
                        <a:pt x="25048" y="3771"/>
                      </a:cubicBezTo>
                      <a:cubicBezTo>
                        <a:pt x="25001" y="3771"/>
                        <a:pt x="24955" y="3729"/>
                        <a:pt x="24955" y="3676"/>
                      </a:cubicBezTo>
                      <a:cubicBezTo>
                        <a:pt x="24955" y="3378"/>
                        <a:pt x="24900" y="3052"/>
                        <a:pt x="24792" y="2754"/>
                      </a:cubicBezTo>
                      <a:cubicBezTo>
                        <a:pt x="24656" y="2266"/>
                        <a:pt x="24249" y="1859"/>
                        <a:pt x="23734" y="1750"/>
                      </a:cubicBezTo>
                      <a:cubicBezTo>
                        <a:pt x="23692" y="1743"/>
                        <a:pt x="23650" y="1740"/>
                        <a:pt x="23607" y="1740"/>
                      </a:cubicBezTo>
                      <a:cubicBezTo>
                        <a:pt x="23320" y="1740"/>
                        <a:pt x="23031" y="1894"/>
                        <a:pt x="22866" y="2130"/>
                      </a:cubicBezTo>
                      <a:cubicBezTo>
                        <a:pt x="22839" y="2211"/>
                        <a:pt x="22812" y="2293"/>
                        <a:pt x="22785" y="2374"/>
                      </a:cubicBezTo>
                      <a:cubicBezTo>
                        <a:pt x="22785" y="2428"/>
                        <a:pt x="22785" y="2455"/>
                        <a:pt x="22785" y="2483"/>
                      </a:cubicBezTo>
                      <a:cubicBezTo>
                        <a:pt x="22785" y="2510"/>
                        <a:pt x="22731" y="2537"/>
                        <a:pt x="22703" y="2537"/>
                      </a:cubicBezTo>
                      <a:cubicBezTo>
                        <a:pt x="22514" y="2889"/>
                        <a:pt x="22188" y="3161"/>
                        <a:pt x="21808" y="3323"/>
                      </a:cubicBezTo>
                      <a:cubicBezTo>
                        <a:pt x="21800" y="3325"/>
                        <a:pt x="21792" y="3326"/>
                        <a:pt x="21785" y="3326"/>
                      </a:cubicBezTo>
                      <a:cubicBezTo>
                        <a:pt x="21693" y="3326"/>
                        <a:pt x="21654" y="3184"/>
                        <a:pt x="21754" y="3134"/>
                      </a:cubicBezTo>
                      <a:cubicBezTo>
                        <a:pt x="22188" y="2944"/>
                        <a:pt x="22514" y="2591"/>
                        <a:pt x="22676" y="2157"/>
                      </a:cubicBezTo>
                      <a:cubicBezTo>
                        <a:pt x="22731" y="2021"/>
                        <a:pt x="22758" y="1859"/>
                        <a:pt x="22785" y="1723"/>
                      </a:cubicBezTo>
                      <a:cubicBezTo>
                        <a:pt x="22785" y="1452"/>
                        <a:pt x="22731" y="1208"/>
                        <a:pt x="22649" y="964"/>
                      </a:cubicBezTo>
                      <a:cubicBezTo>
                        <a:pt x="22459" y="584"/>
                        <a:pt x="22134" y="258"/>
                        <a:pt x="21754" y="96"/>
                      </a:cubicBezTo>
                      <a:cubicBezTo>
                        <a:pt x="21568" y="32"/>
                        <a:pt x="21378" y="1"/>
                        <a:pt x="2119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31"/>
                <p:cNvSpPr/>
                <p:nvPr/>
              </p:nvSpPr>
              <p:spPr>
                <a:xfrm>
                  <a:off x="2739600" y="1461275"/>
                  <a:ext cx="856475" cy="4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59" h="17469" extrusionOk="0">
                      <a:moveTo>
                        <a:pt x="21336" y="162"/>
                      </a:moveTo>
                      <a:cubicBezTo>
                        <a:pt x="21531" y="162"/>
                        <a:pt x="21727" y="197"/>
                        <a:pt x="21917" y="272"/>
                      </a:cubicBezTo>
                      <a:cubicBezTo>
                        <a:pt x="22324" y="435"/>
                        <a:pt x="22622" y="733"/>
                        <a:pt x="22812" y="1113"/>
                      </a:cubicBezTo>
                      <a:cubicBezTo>
                        <a:pt x="22975" y="1492"/>
                        <a:pt x="23002" y="1926"/>
                        <a:pt x="22866" y="2333"/>
                      </a:cubicBezTo>
                      <a:cubicBezTo>
                        <a:pt x="22677" y="2767"/>
                        <a:pt x="22351" y="3120"/>
                        <a:pt x="21917" y="3310"/>
                      </a:cubicBezTo>
                      <a:cubicBezTo>
                        <a:pt x="21817" y="3335"/>
                        <a:pt x="21855" y="3475"/>
                        <a:pt x="21969" y="3475"/>
                      </a:cubicBezTo>
                      <a:cubicBezTo>
                        <a:pt x="21978" y="3475"/>
                        <a:pt x="21988" y="3474"/>
                        <a:pt x="21998" y="3472"/>
                      </a:cubicBezTo>
                      <a:cubicBezTo>
                        <a:pt x="22351" y="3337"/>
                        <a:pt x="22677" y="3066"/>
                        <a:pt x="22894" y="2713"/>
                      </a:cubicBezTo>
                      <a:cubicBezTo>
                        <a:pt x="22921" y="2713"/>
                        <a:pt x="22948" y="2686"/>
                        <a:pt x="22948" y="2659"/>
                      </a:cubicBezTo>
                      <a:cubicBezTo>
                        <a:pt x="22948" y="2604"/>
                        <a:pt x="22948" y="2577"/>
                        <a:pt x="22948" y="2550"/>
                      </a:cubicBezTo>
                      <a:cubicBezTo>
                        <a:pt x="23002" y="2469"/>
                        <a:pt x="23029" y="2387"/>
                        <a:pt x="23056" y="2306"/>
                      </a:cubicBezTo>
                      <a:cubicBezTo>
                        <a:pt x="23230" y="2033"/>
                        <a:pt x="23518" y="1896"/>
                        <a:pt x="23816" y="1896"/>
                      </a:cubicBezTo>
                      <a:cubicBezTo>
                        <a:pt x="23843" y="1896"/>
                        <a:pt x="23870" y="1897"/>
                        <a:pt x="23897" y="1899"/>
                      </a:cubicBezTo>
                      <a:cubicBezTo>
                        <a:pt x="24412" y="2035"/>
                        <a:pt x="24819" y="2415"/>
                        <a:pt x="24982" y="2930"/>
                      </a:cubicBezTo>
                      <a:cubicBezTo>
                        <a:pt x="25063" y="3228"/>
                        <a:pt x="25118" y="3527"/>
                        <a:pt x="25118" y="3852"/>
                      </a:cubicBezTo>
                      <a:cubicBezTo>
                        <a:pt x="25135" y="3905"/>
                        <a:pt x="25187" y="3935"/>
                        <a:pt x="25228" y="3935"/>
                      </a:cubicBezTo>
                      <a:cubicBezTo>
                        <a:pt x="25251" y="3935"/>
                        <a:pt x="25271" y="3926"/>
                        <a:pt x="25280" y="3906"/>
                      </a:cubicBezTo>
                      <a:cubicBezTo>
                        <a:pt x="25714" y="3472"/>
                        <a:pt x="26203" y="3038"/>
                        <a:pt x="26826" y="2984"/>
                      </a:cubicBezTo>
                      <a:cubicBezTo>
                        <a:pt x="26857" y="2981"/>
                        <a:pt x="26888" y="2980"/>
                        <a:pt x="26918" y="2980"/>
                      </a:cubicBezTo>
                      <a:cubicBezTo>
                        <a:pt x="27180" y="2980"/>
                        <a:pt x="27416" y="3082"/>
                        <a:pt x="27586" y="3228"/>
                      </a:cubicBezTo>
                      <a:cubicBezTo>
                        <a:pt x="27776" y="3418"/>
                        <a:pt x="27884" y="3635"/>
                        <a:pt x="27939" y="3879"/>
                      </a:cubicBezTo>
                      <a:cubicBezTo>
                        <a:pt x="27993" y="4151"/>
                        <a:pt x="28020" y="4449"/>
                        <a:pt x="28020" y="4747"/>
                      </a:cubicBezTo>
                      <a:cubicBezTo>
                        <a:pt x="28020" y="4795"/>
                        <a:pt x="28056" y="4816"/>
                        <a:pt x="28097" y="4816"/>
                      </a:cubicBezTo>
                      <a:cubicBezTo>
                        <a:pt x="28150" y="4816"/>
                        <a:pt x="28210" y="4781"/>
                        <a:pt x="28210" y="4720"/>
                      </a:cubicBezTo>
                      <a:cubicBezTo>
                        <a:pt x="28237" y="4069"/>
                        <a:pt x="28779" y="3581"/>
                        <a:pt x="29403" y="3581"/>
                      </a:cubicBezTo>
                      <a:cubicBezTo>
                        <a:pt x="29729" y="3608"/>
                        <a:pt x="30027" y="3717"/>
                        <a:pt x="30244" y="3934"/>
                      </a:cubicBezTo>
                      <a:cubicBezTo>
                        <a:pt x="30488" y="4151"/>
                        <a:pt x="30624" y="4449"/>
                        <a:pt x="30651" y="4774"/>
                      </a:cubicBezTo>
                      <a:cubicBezTo>
                        <a:pt x="30678" y="5127"/>
                        <a:pt x="30570" y="5507"/>
                        <a:pt x="30325" y="5778"/>
                      </a:cubicBezTo>
                      <a:cubicBezTo>
                        <a:pt x="30280" y="5846"/>
                        <a:pt x="30349" y="5953"/>
                        <a:pt x="30421" y="5953"/>
                      </a:cubicBezTo>
                      <a:cubicBezTo>
                        <a:pt x="30434" y="5953"/>
                        <a:pt x="30448" y="5949"/>
                        <a:pt x="30461" y="5941"/>
                      </a:cubicBezTo>
                      <a:cubicBezTo>
                        <a:pt x="30804" y="5679"/>
                        <a:pt x="31222" y="5536"/>
                        <a:pt x="31647" y="5536"/>
                      </a:cubicBezTo>
                      <a:cubicBezTo>
                        <a:pt x="31794" y="5536"/>
                        <a:pt x="31942" y="5553"/>
                        <a:pt x="32089" y="5588"/>
                      </a:cubicBezTo>
                      <a:cubicBezTo>
                        <a:pt x="32577" y="5697"/>
                        <a:pt x="32929" y="6158"/>
                        <a:pt x="32902" y="6673"/>
                      </a:cubicBezTo>
                      <a:cubicBezTo>
                        <a:pt x="32875" y="6836"/>
                        <a:pt x="32821" y="7026"/>
                        <a:pt x="32685" y="7161"/>
                      </a:cubicBezTo>
                      <a:cubicBezTo>
                        <a:pt x="32604" y="7188"/>
                        <a:pt x="32550" y="7243"/>
                        <a:pt x="32495" y="7324"/>
                      </a:cubicBezTo>
                      <a:cubicBezTo>
                        <a:pt x="32429" y="7390"/>
                        <a:pt x="32489" y="7474"/>
                        <a:pt x="32571" y="7474"/>
                      </a:cubicBezTo>
                      <a:cubicBezTo>
                        <a:pt x="32590" y="7474"/>
                        <a:pt x="32611" y="7470"/>
                        <a:pt x="32631" y="7460"/>
                      </a:cubicBezTo>
                      <a:cubicBezTo>
                        <a:pt x="32685" y="7405"/>
                        <a:pt x="32767" y="7351"/>
                        <a:pt x="32821" y="7297"/>
                      </a:cubicBezTo>
                      <a:cubicBezTo>
                        <a:pt x="32921" y="7254"/>
                        <a:pt x="33026" y="7234"/>
                        <a:pt x="33129" y="7234"/>
                      </a:cubicBezTo>
                      <a:cubicBezTo>
                        <a:pt x="33415" y="7234"/>
                        <a:pt x="33692" y="7390"/>
                        <a:pt x="33852" y="7649"/>
                      </a:cubicBezTo>
                      <a:cubicBezTo>
                        <a:pt x="34014" y="7921"/>
                        <a:pt x="34069" y="8219"/>
                        <a:pt x="33987" y="8517"/>
                      </a:cubicBezTo>
                      <a:cubicBezTo>
                        <a:pt x="33879" y="8816"/>
                        <a:pt x="33716" y="9087"/>
                        <a:pt x="33499" y="9277"/>
                      </a:cubicBezTo>
                      <a:cubicBezTo>
                        <a:pt x="33282" y="9440"/>
                        <a:pt x="33065" y="9602"/>
                        <a:pt x="32821" y="9711"/>
                      </a:cubicBezTo>
                      <a:cubicBezTo>
                        <a:pt x="32804" y="9659"/>
                        <a:pt x="32765" y="9640"/>
                        <a:pt x="32725" y="9640"/>
                      </a:cubicBezTo>
                      <a:cubicBezTo>
                        <a:pt x="32701" y="9640"/>
                        <a:pt x="32678" y="9647"/>
                        <a:pt x="32658" y="9657"/>
                      </a:cubicBezTo>
                      <a:lnTo>
                        <a:pt x="32577" y="9765"/>
                      </a:lnTo>
                      <a:cubicBezTo>
                        <a:pt x="32387" y="9575"/>
                        <a:pt x="32143" y="9413"/>
                        <a:pt x="31899" y="9277"/>
                      </a:cubicBezTo>
                      <a:cubicBezTo>
                        <a:pt x="31539" y="9114"/>
                        <a:pt x="31150" y="9029"/>
                        <a:pt x="30761" y="9029"/>
                      </a:cubicBezTo>
                      <a:cubicBezTo>
                        <a:pt x="30505" y="9029"/>
                        <a:pt x="30248" y="9066"/>
                        <a:pt x="30000" y="9141"/>
                      </a:cubicBezTo>
                      <a:cubicBezTo>
                        <a:pt x="29899" y="9167"/>
                        <a:pt x="29939" y="9334"/>
                        <a:pt x="30055" y="9334"/>
                      </a:cubicBezTo>
                      <a:cubicBezTo>
                        <a:pt x="30064" y="9334"/>
                        <a:pt x="30072" y="9333"/>
                        <a:pt x="30081" y="9331"/>
                      </a:cubicBezTo>
                      <a:cubicBezTo>
                        <a:pt x="30305" y="9269"/>
                        <a:pt x="30540" y="9235"/>
                        <a:pt x="30776" y="9235"/>
                      </a:cubicBezTo>
                      <a:cubicBezTo>
                        <a:pt x="31055" y="9235"/>
                        <a:pt x="31336" y="9283"/>
                        <a:pt x="31600" y="9385"/>
                      </a:cubicBezTo>
                      <a:cubicBezTo>
                        <a:pt x="32089" y="9548"/>
                        <a:pt x="32468" y="9874"/>
                        <a:pt x="32739" y="10335"/>
                      </a:cubicBezTo>
                      <a:cubicBezTo>
                        <a:pt x="33146" y="11121"/>
                        <a:pt x="32875" y="12315"/>
                        <a:pt x="32061" y="12749"/>
                      </a:cubicBezTo>
                      <a:cubicBezTo>
                        <a:pt x="31891" y="12834"/>
                        <a:pt x="31674" y="12886"/>
                        <a:pt x="31458" y="12886"/>
                      </a:cubicBezTo>
                      <a:cubicBezTo>
                        <a:pt x="31127" y="12886"/>
                        <a:pt x="30799" y="12763"/>
                        <a:pt x="30651" y="12450"/>
                      </a:cubicBezTo>
                      <a:cubicBezTo>
                        <a:pt x="30630" y="12409"/>
                        <a:pt x="30594" y="12391"/>
                        <a:pt x="30558" y="12391"/>
                      </a:cubicBezTo>
                      <a:cubicBezTo>
                        <a:pt x="30500" y="12391"/>
                        <a:pt x="30444" y="12438"/>
                        <a:pt x="30461" y="12505"/>
                      </a:cubicBezTo>
                      <a:cubicBezTo>
                        <a:pt x="30461" y="12830"/>
                        <a:pt x="30298" y="13156"/>
                        <a:pt x="30027" y="13318"/>
                      </a:cubicBezTo>
                      <a:cubicBezTo>
                        <a:pt x="29891" y="13390"/>
                        <a:pt x="29743" y="13425"/>
                        <a:pt x="29598" y="13425"/>
                      </a:cubicBezTo>
                      <a:cubicBezTo>
                        <a:pt x="29249" y="13425"/>
                        <a:pt x="28913" y="13229"/>
                        <a:pt x="28779" y="12884"/>
                      </a:cubicBezTo>
                      <a:cubicBezTo>
                        <a:pt x="28757" y="12839"/>
                        <a:pt x="28715" y="12817"/>
                        <a:pt x="28676" y="12817"/>
                      </a:cubicBezTo>
                      <a:cubicBezTo>
                        <a:pt x="28622" y="12817"/>
                        <a:pt x="28574" y="12860"/>
                        <a:pt x="28590" y="12939"/>
                      </a:cubicBezTo>
                      <a:cubicBezTo>
                        <a:pt x="28617" y="13264"/>
                        <a:pt x="28427" y="13590"/>
                        <a:pt x="28101" y="13752"/>
                      </a:cubicBezTo>
                      <a:cubicBezTo>
                        <a:pt x="27995" y="13797"/>
                        <a:pt x="27883" y="13818"/>
                        <a:pt x="27772" y="13818"/>
                      </a:cubicBezTo>
                      <a:cubicBezTo>
                        <a:pt x="27540" y="13818"/>
                        <a:pt x="27308" y="13727"/>
                        <a:pt x="27125" y="13562"/>
                      </a:cubicBezTo>
                      <a:cubicBezTo>
                        <a:pt x="27105" y="13543"/>
                        <a:pt x="27084" y="13534"/>
                        <a:pt x="27063" y="13534"/>
                      </a:cubicBezTo>
                      <a:cubicBezTo>
                        <a:pt x="27000" y="13534"/>
                        <a:pt x="26948" y="13616"/>
                        <a:pt x="26989" y="13698"/>
                      </a:cubicBezTo>
                      <a:cubicBezTo>
                        <a:pt x="27179" y="14024"/>
                        <a:pt x="27098" y="14430"/>
                        <a:pt x="26772" y="14647"/>
                      </a:cubicBezTo>
                      <a:cubicBezTo>
                        <a:pt x="26655" y="14711"/>
                        <a:pt x="26531" y="14741"/>
                        <a:pt x="26411" y="14741"/>
                      </a:cubicBezTo>
                      <a:cubicBezTo>
                        <a:pt x="26169" y="14741"/>
                        <a:pt x="25940" y="14620"/>
                        <a:pt x="25796" y="14403"/>
                      </a:cubicBezTo>
                      <a:cubicBezTo>
                        <a:pt x="25777" y="14384"/>
                        <a:pt x="25757" y="14365"/>
                        <a:pt x="25729" y="14365"/>
                      </a:cubicBezTo>
                      <a:cubicBezTo>
                        <a:pt x="25717" y="14365"/>
                        <a:pt x="25703" y="14368"/>
                        <a:pt x="25687" y="14376"/>
                      </a:cubicBezTo>
                      <a:cubicBezTo>
                        <a:pt x="25525" y="14132"/>
                        <a:pt x="25335" y="13915"/>
                        <a:pt x="25145" y="13725"/>
                      </a:cubicBezTo>
                      <a:cubicBezTo>
                        <a:pt x="25127" y="13708"/>
                        <a:pt x="25107" y="13700"/>
                        <a:pt x="25087" y="13700"/>
                      </a:cubicBezTo>
                      <a:cubicBezTo>
                        <a:pt x="25014" y="13700"/>
                        <a:pt x="24940" y="13797"/>
                        <a:pt x="24982" y="13861"/>
                      </a:cubicBezTo>
                      <a:cubicBezTo>
                        <a:pt x="25335" y="14159"/>
                        <a:pt x="25579" y="14539"/>
                        <a:pt x="25742" y="14946"/>
                      </a:cubicBezTo>
                      <a:cubicBezTo>
                        <a:pt x="25769" y="15163"/>
                        <a:pt x="25742" y="15353"/>
                        <a:pt x="25660" y="15570"/>
                      </a:cubicBezTo>
                      <a:cubicBezTo>
                        <a:pt x="25579" y="15705"/>
                        <a:pt x="25470" y="15814"/>
                        <a:pt x="25335" y="15895"/>
                      </a:cubicBezTo>
                      <a:cubicBezTo>
                        <a:pt x="25009" y="16058"/>
                        <a:pt x="24657" y="16139"/>
                        <a:pt x="24304" y="16139"/>
                      </a:cubicBezTo>
                      <a:cubicBezTo>
                        <a:pt x="24231" y="16144"/>
                        <a:pt x="24158" y="16146"/>
                        <a:pt x="24085" y="16146"/>
                      </a:cubicBezTo>
                      <a:cubicBezTo>
                        <a:pt x="23698" y="16146"/>
                        <a:pt x="23313" y="16082"/>
                        <a:pt x="22948" y="15922"/>
                      </a:cubicBezTo>
                      <a:cubicBezTo>
                        <a:pt x="22649" y="15787"/>
                        <a:pt x="22432" y="15543"/>
                        <a:pt x="22324" y="15217"/>
                      </a:cubicBezTo>
                      <a:cubicBezTo>
                        <a:pt x="22351" y="15109"/>
                        <a:pt x="22351" y="15027"/>
                        <a:pt x="22324" y="14946"/>
                      </a:cubicBezTo>
                      <a:cubicBezTo>
                        <a:pt x="22324" y="14889"/>
                        <a:pt x="22271" y="14854"/>
                        <a:pt x="22221" y="14854"/>
                      </a:cubicBezTo>
                      <a:cubicBezTo>
                        <a:pt x="22176" y="14854"/>
                        <a:pt x="22134" y="14882"/>
                        <a:pt x="22134" y="14946"/>
                      </a:cubicBezTo>
                      <a:cubicBezTo>
                        <a:pt x="22107" y="15027"/>
                        <a:pt x="22107" y="15109"/>
                        <a:pt x="22134" y="15217"/>
                      </a:cubicBezTo>
                      <a:cubicBezTo>
                        <a:pt x="22107" y="15624"/>
                        <a:pt x="21890" y="15976"/>
                        <a:pt x="21564" y="16221"/>
                      </a:cubicBezTo>
                      <a:cubicBezTo>
                        <a:pt x="21351" y="16363"/>
                        <a:pt x="21111" y="16430"/>
                        <a:pt x="20873" y="16430"/>
                      </a:cubicBezTo>
                      <a:cubicBezTo>
                        <a:pt x="20387" y="16430"/>
                        <a:pt x="19911" y="16152"/>
                        <a:pt x="19693" y="15678"/>
                      </a:cubicBezTo>
                      <a:cubicBezTo>
                        <a:pt x="19673" y="15638"/>
                        <a:pt x="19638" y="15620"/>
                        <a:pt x="19604" y="15620"/>
                      </a:cubicBezTo>
                      <a:cubicBezTo>
                        <a:pt x="19545" y="15620"/>
                        <a:pt x="19486" y="15674"/>
                        <a:pt x="19503" y="15759"/>
                      </a:cubicBezTo>
                      <a:cubicBezTo>
                        <a:pt x="19557" y="16031"/>
                        <a:pt x="19476" y="16302"/>
                        <a:pt x="19313" y="16546"/>
                      </a:cubicBezTo>
                      <a:cubicBezTo>
                        <a:pt x="19123" y="16763"/>
                        <a:pt x="18879" y="16953"/>
                        <a:pt x="18608" y="17034"/>
                      </a:cubicBezTo>
                      <a:cubicBezTo>
                        <a:pt x="18329" y="17152"/>
                        <a:pt x="17988" y="17253"/>
                        <a:pt x="17664" y="17253"/>
                      </a:cubicBezTo>
                      <a:cubicBezTo>
                        <a:pt x="17388" y="17253"/>
                        <a:pt x="17126" y="17180"/>
                        <a:pt x="16926" y="16980"/>
                      </a:cubicBezTo>
                      <a:cubicBezTo>
                        <a:pt x="16709" y="16817"/>
                        <a:pt x="16628" y="16519"/>
                        <a:pt x="16709" y="16248"/>
                      </a:cubicBezTo>
                      <a:cubicBezTo>
                        <a:pt x="16745" y="16175"/>
                        <a:pt x="16673" y="16103"/>
                        <a:pt x="16605" y="16103"/>
                      </a:cubicBezTo>
                      <a:cubicBezTo>
                        <a:pt x="16571" y="16103"/>
                        <a:pt x="16537" y="16121"/>
                        <a:pt x="16519" y="16166"/>
                      </a:cubicBezTo>
                      <a:cubicBezTo>
                        <a:pt x="16330" y="16573"/>
                        <a:pt x="15950" y="16844"/>
                        <a:pt x="15489" y="16899"/>
                      </a:cubicBezTo>
                      <a:cubicBezTo>
                        <a:pt x="15028" y="16899"/>
                        <a:pt x="14594" y="16655"/>
                        <a:pt x="14404" y="16275"/>
                      </a:cubicBezTo>
                      <a:cubicBezTo>
                        <a:pt x="14268" y="16031"/>
                        <a:pt x="14214" y="15787"/>
                        <a:pt x="14241" y="15543"/>
                      </a:cubicBezTo>
                      <a:cubicBezTo>
                        <a:pt x="14241" y="15485"/>
                        <a:pt x="14187" y="15427"/>
                        <a:pt x="14136" y="15427"/>
                      </a:cubicBezTo>
                      <a:cubicBezTo>
                        <a:pt x="14115" y="15427"/>
                        <a:pt x="14094" y="15437"/>
                        <a:pt x="14078" y="15461"/>
                      </a:cubicBezTo>
                      <a:cubicBezTo>
                        <a:pt x="13888" y="15732"/>
                        <a:pt x="13590" y="15868"/>
                        <a:pt x="13237" y="15868"/>
                      </a:cubicBezTo>
                      <a:cubicBezTo>
                        <a:pt x="12939" y="15841"/>
                        <a:pt x="12641" y="15678"/>
                        <a:pt x="12478" y="15407"/>
                      </a:cubicBezTo>
                      <a:cubicBezTo>
                        <a:pt x="12397" y="15244"/>
                        <a:pt x="12342" y="15109"/>
                        <a:pt x="12342" y="14946"/>
                      </a:cubicBezTo>
                      <a:cubicBezTo>
                        <a:pt x="12342" y="14892"/>
                        <a:pt x="12342" y="14837"/>
                        <a:pt x="12369" y="14783"/>
                      </a:cubicBezTo>
                      <a:cubicBezTo>
                        <a:pt x="12397" y="14485"/>
                        <a:pt x="12342" y="14186"/>
                        <a:pt x="12234" y="13888"/>
                      </a:cubicBezTo>
                      <a:cubicBezTo>
                        <a:pt x="12216" y="13852"/>
                        <a:pt x="12186" y="13837"/>
                        <a:pt x="12154" y="13837"/>
                      </a:cubicBezTo>
                      <a:cubicBezTo>
                        <a:pt x="12092" y="13837"/>
                        <a:pt x="12026" y="13897"/>
                        <a:pt x="12044" y="13969"/>
                      </a:cubicBezTo>
                      <a:cubicBezTo>
                        <a:pt x="12207" y="14430"/>
                        <a:pt x="12207" y="14946"/>
                        <a:pt x="11990" y="15380"/>
                      </a:cubicBezTo>
                      <a:cubicBezTo>
                        <a:pt x="11773" y="15841"/>
                        <a:pt x="11420" y="16193"/>
                        <a:pt x="10959" y="16410"/>
                      </a:cubicBezTo>
                      <a:cubicBezTo>
                        <a:pt x="10656" y="16535"/>
                        <a:pt x="10318" y="16601"/>
                        <a:pt x="9976" y="16601"/>
                      </a:cubicBezTo>
                      <a:cubicBezTo>
                        <a:pt x="9797" y="16601"/>
                        <a:pt x="9617" y="16583"/>
                        <a:pt x="9440" y="16546"/>
                      </a:cubicBezTo>
                      <a:cubicBezTo>
                        <a:pt x="8925" y="16438"/>
                        <a:pt x="8436" y="16193"/>
                        <a:pt x="8057" y="15814"/>
                      </a:cubicBezTo>
                      <a:cubicBezTo>
                        <a:pt x="7623" y="15407"/>
                        <a:pt x="7270" y="14892"/>
                        <a:pt x="7080" y="14322"/>
                      </a:cubicBezTo>
                      <a:cubicBezTo>
                        <a:pt x="7055" y="14272"/>
                        <a:pt x="7012" y="14250"/>
                        <a:pt x="6971" y="14250"/>
                      </a:cubicBezTo>
                      <a:cubicBezTo>
                        <a:pt x="6923" y="14250"/>
                        <a:pt x="6878" y="14278"/>
                        <a:pt x="6863" y="14322"/>
                      </a:cubicBezTo>
                      <a:cubicBezTo>
                        <a:pt x="6728" y="14810"/>
                        <a:pt x="6321" y="15136"/>
                        <a:pt x="5860" y="15217"/>
                      </a:cubicBezTo>
                      <a:cubicBezTo>
                        <a:pt x="5835" y="15218"/>
                        <a:pt x="5810" y="15219"/>
                        <a:pt x="5786" y="15219"/>
                      </a:cubicBezTo>
                      <a:cubicBezTo>
                        <a:pt x="5326" y="15219"/>
                        <a:pt x="4899" y="14979"/>
                        <a:pt x="4693" y="14593"/>
                      </a:cubicBezTo>
                      <a:cubicBezTo>
                        <a:pt x="4558" y="14349"/>
                        <a:pt x="4531" y="14078"/>
                        <a:pt x="4558" y="13834"/>
                      </a:cubicBezTo>
                      <a:cubicBezTo>
                        <a:pt x="4575" y="13749"/>
                        <a:pt x="4518" y="13707"/>
                        <a:pt x="4459" y="13707"/>
                      </a:cubicBezTo>
                      <a:cubicBezTo>
                        <a:pt x="4424" y="13707"/>
                        <a:pt x="4388" y="13722"/>
                        <a:pt x="4368" y="13752"/>
                      </a:cubicBezTo>
                      <a:cubicBezTo>
                        <a:pt x="4070" y="14241"/>
                        <a:pt x="3527" y="14566"/>
                        <a:pt x="2957" y="14566"/>
                      </a:cubicBezTo>
                      <a:cubicBezTo>
                        <a:pt x="2415" y="14539"/>
                        <a:pt x="1954" y="14186"/>
                        <a:pt x="1791" y="13671"/>
                      </a:cubicBezTo>
                      <a:cubicBezTo>
                        <a:pt x="1710" y="13400"/>
                        <a:pt x="1737" y="13128"/>
                        <a:pt x="1873" y="12884"/>
                      </a:cubicBezTo>
                      <a:cubicBezTo>
                        <a:pt x="1915" y="12800"/>
                        <a:pt x="1841" y="12731"/>
                        <a:pt x="1781" y="12731"/>
                      </a:cubicBezTo>
                      <a:cubicBezTo>
                        <a:pt x="1765" y="12731"/>
                        <a:pt x="1749" y="12737"/>
                        <a:pt x="1737" y="12749"/>
                      </a:cubicBezTo>
                      <a:cubicBezTo>
                        <a:pt x="1581" y="12846"/>
                        <a:pt x="1411" y="12891"/>
                        <a:pt x="1245" y="12891"/>
                      </a:cubicBezTo>
                      <a:cubicBezTo>
                        <a:pt x="948" y="12891"/>
                        <a:pt x="663" y="12748"/>
                        <a:pt x="489" y="12505"/>
                      </a:cubicBezTo>
                      <a:cubicBezTo>
                        <a:pt x="218" y="12016"/>
                        <a:pt x="191" y="11447"/>
                        <a:pt x="462" y="10959"/>
                      </a:cubicBezTo>
                      <a:cubicBezTo>
                        <a:pt x="598" y="10633"/>
                        <a:pt x="815" y="10335"/>
                        <a:pt x="1032" y="10063"/>
                      </a:cubicBezTo>
                      <a:cubicBezTo>
                        <a:pt x="1081" y="10014"/>
                        <a:pt x="1041" y="9897"/>
                        <a:pt x="971" y="9897"/>
                      </a:cubicBezTo>
                      <a:cubicBezTo>
                        <a:pt x="965" y="9897"/>
                        <a:pt x="958" y="9898"/>
                        <a:pt x="950" y="9901"/>
                      </a:cubicBezTo>
                      <a:cubicBezTo>
                        <a:pt x="913" y="9907"/>
                        <a:pt x="876" y="9910"/>
                        <a:pt x="840" y="9910"/>
                      </a:cubicBezTo>
                      <a:cubicBezTo>
                        <a:pt x="559" y="9910"/>
                        <a:pt x="317" y="9731"/>
                        <a:pt x="245" y="9467"/>
                      </a:cubicBezTo>
                      <a:cubicBezTo>
                        <a:pt x="164" y="9141"/>
                        <a:pt x="354" y="8843"/>
                        <a:pt x="679" y="8789"/>
                      </a:cubicBezTo>
                      <a:cubicBezTo>
                        <a:pt x="737" y="8769"/>
                        <a:pt x="794" y="8760"/>
                        <a:pt x="852" y="8760"/>
                      </a:cubicBezTo>
                      <a:cubicBezTo>
                        <a:pt x="957" y="8760"/>
                        <a:pt x="1062" y="8790"/>
                        <a:pt x="1167" y="8843"/>
                      </a:cubicBezTo>
                      <a:cubicBezTo>
                        <a:pt x="1181" y="8856"/>
                        <a:pt x="1194" y="8863"/>
                        <a:pt x="1208" y="8863"/>
                      </a:cubicBezTo>
                      <a:cubicBezTo>
                        <a:pt x="1222" y="8863"/>
                        <a:pt x="1235" y="8856"/>
                        <a:pt x="1249" y="8843"/>
                      </a:cubicBezTo>
                      <a:lnTo>
                        <a:pt x="1276" y="8870"/>
                      </a:lnTo>
                      <a:lnTo>
                        <a:pt x="1276" y="8924"/>
                      </a:lnTo>
                      <a:cubicBezTo>
                        <a:pt x="1276" y="8951"/>
                        <a:pt x="1330" y="9006"/>
                        <a:pt x="1384" y="9006"/>
                      </a:cubicBezTo>
                      <a:lnTo>
                        <a:pt x="1411" y="9060"/>
                      </a:lnTo>
                      <a:cubicBezTo>
                        <a:pt x="1411" y="9087"/>
                        <a:pt x="1411" y="9114"/>
                        <a:pt x="1439" y="9114"/>
                      </a:cubicBezTo>
                      <a:cubicBezTo>
                        <a:pt x="1450" y="9148"/>
                        <a:pt x="1476" y="9163"/>
                        <a:pt x="1501" y="9163"/>
                      </a:cubicBezTo>
                      <a:cubicBezTo>
                        <a:pt x="1538" y="9163"/>
                        <a:pt x="1574" y="9134"/>
                        <a:pt x="1574" y="9087"/>
                      </a:cubicBezTo>
                      <a:cubicBezTo>
                        <a:pt x="1574" y="9033"/>
                        <a:pt x="1574" y="9006"/>
                        <a:pt x="1547" y="8951"/>
                      </a:cubicBezTo>
                      <a:lnTo>
                        <a:pt x="1493" y="8870"/>
                      </a:lnTo>
                      <a:lnTo>
                        <a:pt x="1466" y="8843"/>
                      </a:lnTo>
                      <a:cubicBezTo>
                        <a:pt x="1330" y="8219"/>
                        <a:pt x="1439" y="7568"/>
                        <a:pt x="1764" y="7053"/>
                      </a:cubicBezTo>
                      <a:cubicBezTo>
                        <a:pt x="1999" y="6689"/>
                        <a:pt x="2386" y="6495"/>
                        <a:pt x="2791" y="6495"/>
                      </a:cubicBezTo>
                      <a:cubicBezTo>
                        <a:pt x="2900" y="6495"/>
                        <a:pt x="3011" y="6509"/>
                        <a:pt x="3120" y="6537"/>
                      </a:cubicBezTo>
                      <a:cubicBezTo>
                        <a:pt x="3391" y="6592"/>
                        <a:pt x="3608" y="6782"/>
                        <a:pt x="3744" y="7026"/>
                      </a:cubicBezTo>
                      <a:cubicBezTo>
                        <a:pt x="3758" y="7080"/>
                        <a:pt x="3792" y="7107"/>
                        <a:pt x="3829" y="7107"/>
                      </a:cubicBezTo>
                      <a:cubicBezTo>
                        <a:pt x="3866" y="7107"/>
                        <a:pt x="3907" y="7080"/>
                        <a:pt x="3934" y="7026"/>
                      </a:cubicBezTo>
                      <a:cubicBezTo>
                        <a:pt x="4070" y="6646"/>
                        <a:pt x="4368" y="6293"/>
                        <a:pt x="4775" y="6131"/>
                      </a:cubicBezTo>
                      <a:cubicBezTo>
                        <a:pt x="4993" y="6014"/>
                        <a:pt x="5226" y="5960"/>
                        <a:pt x="5459" y="5960"/>
                      </a:cubicBezTo>
                      <a:cubicBezTo>
                        <a:pt x="5660" y="5960"/>
                        <a:pt x="5861" y="6001"/>
                        <a:pt x="6050" y="6076"/>
                      </a:cubicBezTo>
                      <a:cubicBezTo>
                        <a:pt x="6294" y="6158"/>
                        <a:pt x="6511" y="6293"/>
                        <a:pt x="6701" y="6510"/>
                      </a:cubicBezTo>
                      <a:cubicBezTo>
                        <a:pt x="6712" y="6522"/>
                        <a:pt x="6728" y="6528"/>
                        <a:pt x="6745" y="6528"/>
                      </a:cubicBezTo>
                      <a:cubicBezTo>
                        <a:pt x="6806" y="6528"/>
                        <a:pt x="6884" y="6459"/>
                        <a:pt x="6863" y="6375"/>
                      </a:cubicBezTo>
                      <a:cubicBezTo>
                        <a:pt x="6619" y="5832"/>
                        <a:pt x="6728" y="5181"/>
                        <a:pt x="7135" y="4720"/>
                      </a:cubicBezTo>
                      <a:cubicBezTo>
                        <a:pt x="7415" y="4403"/>
                        <a:pt x="7811" y="4239"/>
                        <a:pt x="8225" y="4239"/>
                      </a:cubicBezTo>
                      <a:cubicBezTo>
                        <a:pt x="8412" y="4239"/>
                        <a:pt x="8603" y="4273"/>
                        <a:pt x="8789" y="4340"/>
                      </a:cubicBezTo>
                      <a:cubicBezTo>
                        <a:pt x="9087" y="4449"/>
                        <a:pt x="9386" y="4639"/>
                        <a:pt x="9576" y="4937"/>
                      </a:cubicBezTo>
                      <a:cubicBezTo>
                        <a:pt x="9591" y="4960"/>
                        <a:pt x="9613" y="4970"/>
                        <a:pt x="9636" y="4970"/>
                      </a:cubicBezTo>
                      <a:cubicBezTo>
                        <a:pt x="9694" y="4970"/>
                        <a:pt x="9758" y="4906"/>
                        <a:pt x="9738" y="4829"/>
                      </a:cubicBezTo>
                      <a:cubicBezTo>
                        <a:pt x="9684" y="4476"/>
                        <a:pt x="9874" y="4123"/>
                        <a:pt x="10200" y="3988"/>
                      </a:cubicBezTo>
                      <a:cubicBezTo>
                        <a:pt x="10341" y="3931"/>
                        <a:pt x="10485" y="3904"/>
                        <a:pt x="10627" y="3904"/>
                      </a:cubicBezTo>
                      <a:cubicBezTo>
                        <a:pt x="10894" y="3904"/>
                        <a:pt x="11153" y="4000"/>
                        <a:pt x="11366" y="4178"/>
                      </a:cubicBezTo>
                      <a:cubicBezTo>
                        <a:pt x="11583" y="4313"/>
                        <a:pt x="11773" y="4503"/>
                        <a:pt x="11908" y="4720"/>
                      </a:cubicBezTo>
                      <a:cubicBezTo>
                        <a:pt x="11930" y="4752"/>
                        <a:pt x="11968" y="4767"/>
                        <a:pt x="12005" y="4767"/>
                      </a:cubicBezTo>
                      <a:cubicBezTo>
                        <a:pt x="12061" y="4767"/>
                        <a:pt x="12115" y="4732"/>
                        <a:pt x="12098" y="4666"/>
                      </a:cubicBezTo>
                      <a:cubicBezTo>
                        <a:pt x="12017" y="4259"/>
                        <a:pt x="12125" y="3879"/>
                        <a:pt x="12397" y="3581"/>
                      </a:cubicBezTo>
                      <a:cubicBezTo>
                        <a:pt x="12619" y="3358"/>
                        <a:pt x="12902" y="3241"/>
                        <a:pt x="13200" y="3241"/>
                      </a:cubicBezTo>
                      <a:cubicBezTo>
                        <a:pt x="13302" y="3241"/>
                        <a:pt x="13405" y="3255"/>
                        <a:pt x="13509" y="3283"/>
                      </a:cubicBezTo>
                      <a:cubicBezTo>
                        <a:pt x="13726" y="3337"/>
                        <a:pt x="13916" y="3445"/>
                        <a:pt x="14078" y="3608"/>
                      </a:cubicBezTo>
                      <a:cubicBezTo>
                        <a:pt x="14102" y="3632"/>
                        <a:pt x="14128" y="3642"/>
                        <a:pt x="14153" y="3642"/>
                      </a:cubicBezTo>
                      <a:cubicBezTo>
                        <a:pt x="14212" y="3642"/>
                        <a:pt x="14260" y="3584"/>
                        <a:pt x="14241" y="3527"/>
                      </a:cubicBezTo>
                      <a:cubicBezTo>
                        <a:pt x="14160" y="3011"/>
                        <a:pt x="14268" y="2442"/>
                        <a:pt x="14512" y="1981"/>
                      </a:cubicBezTo>
                      <a:cubicBezTo>
                        <a:pt x="14681" y="1706"/>
                        <a:pt x="14982" y="1530"/>
                        <a:pt x="15300" y="1530"/>
                      </a:cubicBezTo>
                      <a:cubicBezTo>
                        <a:pt x="15389" y="1530"/>
                        <a:pt x="15480" y="1544"/>
                        <a:pt x="15570" y="1574"/>
                      </a:cubicBezTo>
                      <a:cubicBezTo>
                        <a:pt x="15760" y="1628"/>
                        <a:pt x="15923" y="1791"/>
                        <a:pt x="15977" y="1981"/>
                      </a:cubicBezTo>
                      <a:cubicBezTo>
                        <a:pt x="15987" y="2022"/>
                        <a:pt x="16013" y="2040"/>
                        <a:pt x="16042" y="2040"/>
                      </a:cubicBezTo>
                      <a:cubicBezTo>
                        <a:pt x="16088" y="2040"/>
                        <a:pt x="16140" y="1993"/>
                        <a:pt x="16140" y="1926"/>
                      </a:cubicBezTo>
                      <a:cubicBezTo>
                        <a:pt x="16113" y="1818"/>
                        <a:pt x="16031" y="1709"/>
                        <a:pt x="15950" y="1601"/>
                      </a:cubicBezTo>
                      <a:cubicBezTo>
                        <a:pt x="15950" y="1601"/>
                        <a:pt x="15950" y="1574"/>
                        <a:pt x="15950" y="1574"/>
                      </a:cubicBezTo>
                      <a:cubicBezTo>
                        <a:pt x="16004" y="1221"/>
                        <a:pt x="16221" y="950"/>
                        <a:pt x="16547" y="814"/>
                      </a:cubicBezTo>
                      <a:cubicBezTo>
                        <a:pt x="16623" y="789"/>
                        <a:pt x="16701" y="777"/>
                        <a:pt x="16778" y="777"/>
                      </a:cubicBezTo>
                      <a:cubicBezTo>
                        <a:pt x="17030" y="777"/>
                        <a:pt x="17276" y="905"/>
                        <a:pt x="17442" y="1113"/>
                      </a:cubicBezTo>
                      <a:cubicBezTo>
                        <a:pt x="17550" y="1248"/>
                        <a:pt x="17604" y="1438"/>
                        <a:pt x="17604" y="1628"/>
                      </a:cubicBezTo>
                      <a:cubicBezTo>
                        <a:pt x="17604" y="1689"/>
                        <a:pt x="17647" y="1724"/>
                        <a:pt x="17694" y="1724"/>
                      </a:cubicBezTo>
                      <a:cubicBezTo>
                        <a:pt x="17731" y="1724"/>
                        <a:pt x="17770" y="1703"/>
                        <a:pt x="17794" y="1655"/>
                      </a:cubicBezTo>
                      <a:cubicBezTo>
                        <a:pt x="17903" y="1167"/>
                        <a:pt x="18147" y="733"/>
                        <a:pt x="18527" y="407"/>
                      </a:cubicBezTo>
                      <a:cubicBezTo>
                        <a:pt x="18679" y="268"/>
                        <a:pt x="18866" y="200"/>
                        <a:pt x="19051" y="200"/>
                      </a:cubicBezTo>
                      <a:cubicBezTo>
                        <a:pt x="19261" y="200"/>
                        <a:pt x="19467" y="288"/>
                        <a:pt x="19612" y="462"/>
                      </a:cubicBezTo>
                      <a:cubicBezTo>
                        <a:pt x="19747" y="597"/>
                        <a:pt x="19774" y="787"/>
                        <a:pt x="19693" y="977"/>
                      </a:cubicBezTo>
                      <a:cubicBezTo>
                        <a:pt x="19693" y="977"/>
                        <a:pt x="19693" y="1004"/>
                        <a:pt x="19693" y="1031"/>
                      </a:cubicBezTo>
                      <a:cubicBezTo>
                        <a:pt x="19639" y="1104"/>
                        <a:pt x="19705" y="1164"/>
                        <a:pt x="19771" y="1164"/>
                      </a:cubicBezTo>
                      <a:cubicBezTo>
                        <a:pt x="19804" y="1164"/>
                        <a:pt x="19838" y="1149"/>
                        <a:pt x="19856" y="1113"/>
                      </a:cubicBezTo>
                      <a:cubicBezTo>
                        <a:pt x="19856" y="1086"/>
                        <a:pt x="19883" y="1058"/>
                        <a:pt x="19883" y="1031"/>
                      </a:cubicBezTo>
                      <a:cubicBezTo>
                        <a:pt x="20188" y="482"/>
                        <a:pt x="20752" y="162"/>
                        <a:pt x="21336" y="162"/>
                      </a:cubicBezTo>
                      <a:close/>
                      <a:moveTo>
                        <a:pt x="21387" y="1"/>
                      </a:moveTo>
                      <a:cubicBezTo>
                        <a:pt x="21207" y="1"/>
                        <a:pt x="21029" y="29"/>
                        <a:pt x="20859" y="82"/>
                      </a:cubicBezTo>
                      <a:cubicBezTo>
                        <a:pt x="20507" y="190"/>
                        <a:pt x="20208" y="380"/>
                        <a:pt x="19964" y="679"/>
                      </a:cubicBezTo>
                      <a:cubicBezTo>
                        <a:pt x="19883" y="380"/>
                        <a:pt x="19666" y="136"/>
                        <a:pt x="19367" y="55"/>
                      </a:cubicBezTo>
                      <a:cubicBezTo>
                        <a:pt x="19291" y="35"/>
                        <a:pt x="19215" y="25"/>
                        <a:pt x="19139" y="25"/>
                      </a:cubicBezTo>
                      <a:cubicBezTo>
                        <a:pt x="18705" y="25"/>
                        <a:pt x="18297" y="336"/>
                        <a:pt x="18065" y="706"/>
                      </a:cubicBezTo>
                      <a:cubicBezTo>
                        <a:pt x="17930" y="896"/>
                        <a:pt x="17848" y="1086"/>
                        <a:pt x="17767" y="1303"/>
                      </a:cubicBezTo>
                      <a:cubicBezTo>
                        <a:pt x="17659" y="1031"/>
                        <a:pt x="17469" y="814"/>
                        <a:pt x="17198" y="706"/>
                      </a:cubicBezTo>
                      <a:cubicBezTo>
                        <a:pt x="17080" y="655"/>
                        <a:pt x="16957" y="631"/>
                        <a:pt x="16836" y="631"/>
                      </a:cubicBezTo>
                      <a:cubicBezTo>
                        <a:pt x="16565" y="631"/>
                        <a:pt x="16300" y="752"/>
                        <a:pt x="16113" y="977"/>
                      </a:cubicBezTo>
                      <a:cubicBezTo>
                        <a:pt x="15977" y="1113"/>
                        <a:pt x="15896" y="1330"/>
                        <a:pt x="15868" y="1519"/>
                      </a:cubicBezTo>
                      <a:cubicBezTo>
                        <a:pt x="15706" y="1397"/>
                        <a:pt x="15512" y="1336"/>
                        <a:pt x="15312" y="1336"/>
                      </a:cubicBezTo>
                      <a:cubicBezTo>
                        <a:pt x="15245" y="1336"/>
                        <a:pt x="15177" y="1343"/>
                        <a:pt x="15109" y="1357"/>
                      </a:cubicBezTo>
                      <a:cubicBezTo>
                        <a:pt x="14594" y="1519"/>
                        <a:pt x="14241" y="1926"/>
                        <a:pt x="14133" y="2442"/>
                      </a:cubicBezTo>
                      <a:cubicBezTo>
                        <a:pt x="14078" y="2740"/>
                        <a:pt x="14051" y="3011"/>
                        <a:pt x="14078" y="3310"/>
                      </a:cubicBezTo>
                      <a:cubicBezTo>
                        <a:pt x="13834" y="3127"/>
                        <a:pt x="13544" y="3035"/>
                        <a:pt x="13254" y="3035"/>
                      </a:cubicBezTo>
                      <a:cubicBezTo>
                        <a:pt x="13158" y="3035"/>
                        <a:pt x="13061" y="3045"/>
                        <a:pt x="12966" y="3066"/>
                      </a:cubicBezTo>
                      <a:cubicBezTo>
                        <a:pt x="12505" y="3174"/>
                        <a:pt x="12125" y="3500"/>
                        <a:pt x="11990" y="3934"/>
                      </a:cubicBezTo>
                      <a:cubicBezTo>
                        <a:pt x="11935" y="4069"/>
                        <a:pt x="11908" y="4205"/>
                        <a:pt x="11908" y="4340"/>
                      </a:cubicBezTo>
                      <a:cubicBezTo>
                        <a:pt x="11637" y="4015"/>
                        <a:pt x="11257" y="3798"/>
                        <a:pt x="10851" y="3717"/>
                      </a:cubicBezTo>
                      <a:cubicBezTo>
                        <a:pt x="10784" y="3704"/>
                        <a:pt x="10717" y="3698"/>
                        <a:pt x="10650" y="3698"/>
                      </a:cubicBezTo>
                      <a:cubicBezTo>
                        <a:pt x="10280" y="3698"/>
                        <a:pt x="9918" y="3883"/>
                        <a:pt x="9711" y="4205"/>
                      </a:cubicBezTo>
                      <a:cubicBezTo>
                        <a:pt x="9630" y="4313"/>
                        <a:pt x="9576" y="4422"/>
                        <a:pt x="9576" y="4557"/>
                      </a:cubicBezTo>
                      <a:cubicBezTo>
                        <a:pt x="9208" y="4212"/>
                        <a:pt x="8742" y="4024"/>
                        <a:pt x="8262" y="4024"/>
                      </a:cubicBezTo>
                      <a:cubicBezTo>
                        <a:pt x="8176" y="4024"/>
                        <a:pt x="8089" y="4030"/>
                        <a:pt x="8003" y="4042"/>
                      </a:cubicBezTo>
                      <a:cubicBezTo>
                        <a:pt x="7324" y="4178"/>
                        <a:pt x="6809" y="4693"/>
                        <a:pt x="6646" y="5344"/>
                      </a:cubicBezTo>
                      <a:cubicBezTo>
                        <a:pt x="6592" y="5588"/>
                        <a:pt x="6565" y="5859"/>
                        <a:pt x="6619" y="6103"/>
                      </a:cubicBezTo>
                      <a:cubicBezTo>
                        <a:pt x="6294" y="5886"/>
                        <a:pt x="5914" y="5778"/>
                        <a:pt x="5534" y="5751"/>
                      </a:cubicBezTo>
                      <a:cubicBezTo>
                        <a:pt x="5046" y="5751"/>
                        <a:pt x="4585" y="5968"/>
                        <a:pt x="4232" y="6293"/>
                      </a:cubicBezTo>
                      <a:cubicBezTo>
                        <a:pt x="4097" y="6429"/>
                        <a:pt x="3988" y="6592"/>
                        <a:pt x="3907" y="6782"/>
                      </a:cubicBezTo>
                      <a:cubicBezTo>
                        <a:pt x="3652" y="6463"/>
                        <a:pt x="3280" y="6277"/>
                        <a:pt x="2896" y="6277"/>
                      </a:cubicBezTo>
                      <a:cubicBezTo>
                        <a:pt x="2790" y="6277"/>
                        <a:pt x="2683" y="6291"/>
                        <a:pt x="2578" y="6320"/>
                      </a:cubicBezTo>
                      <a:cubicBezTo>
                        <a:pt x="1954" y="6510"/>
                        <a:pt x="1493" y="7026"/>
                        <a:pt x="1357" y="7649"/>
                      </a:cubicBezTo>
                      <a:cubicBezTo>
                        <a:pt x="1276" y="7975"/>
                        <a:pt x="1276" y="8300"/>
                        <a:pt x="1303" y="8653"/>
                      </a:cubicBezTo>
                      <a:lnTo>
                        <a:pt x="1222" y="8599"/>
                      </a:lnTo>
                      <a:lnTo>
                        <a:pt x="1113" y="8599"/>
                      </a:lnTo>
                      <a:cubicBezTo>
                        <a:pt x="1035" y="8570"/>
                        <a:pt x="952" y="8557"/>
                        <a:pt x="870" y="8557"/>
                      </a:cubicBezTo>
                      <a:cubicBezTo>
                        <a:pt x="639" y="8557"/>
                        <a:pt x="405" y="8663"/>
                        <a:pt x="245" y="8843"/>
                      </a:cubicBezTo>
                      <a:cubicBezTo>
                        <a:pt x="1" y="9168"/>
                        <a:pt x="55" y="9657"/>
                        <a:pt x="381" y="9901"/>
                      </a:cubicBezTo>
                      <a:cubicBezTo>
                        <a:pt x="516" y="10009"/>
                        <a:pt x="652" y="10063"/>
                        <a:pt x="815" y="10091"/>
                      </a:cubicBezTo>
                      <a:cubicBezTo>
                        <a:pt x="408" y="10552"/>
                        <a:pt x="164" y="11121"/>
                        <a:pt x="137" y="11718"/>
                      </a:cubicBezTo>
                      <a:cubicBezTo>
                        <a:pt x="109" y="12016"/>
                        <a:pt x="164" y="12315"/>
                        <a:pt x="299" y="12586"/>
                      </a:cubicBezTo>
                      <a:cubicBezTo>
                        <a:pt x="462" y="12803"/>
                        <a:pt x="706" y="12993"/>
                        <a:pt x="977" y="13047"/>
                      </a:cubicBezTo>
                      <a:cubicBezTo>
                        <a:pt x="1072" y="13074"/>
                        <a:pt x="1174" y="13088"/>
                        <a:pt x="1279" y="13088"/>
                      </a:cubicBezTo>
                      <a:cubicBezTo>
                        <a:pt x="1384" y="13088"/>
                        <a:pt x="1493" y="13074"/>
                        <a:pt x="1601" y="13047"/>
                      </a:cubicBezTo>
                      <a:lnTo>
                        <a:pt x="1601" y="13047"/>
                      </a:lnTo>
                      <a:cubicBezTo>
                        <a:pt x="1466" y="13535"/>
                        <a:pt x="1628" y="14051"/>
                        <a:pt x="2008" y="14403"/>
                      </a:cubicBezTo>
                      <a:cubicBezTo>
                        <a:pt x="2296" y="14659"/>
                        <a:pt x="2649" y="14792"/>
                        <a:pt x="3007" y="14792"/>
                      </a:cubicBezTo>
                      <a:cubicBezTo>
                        <a:pt x="3257" y="14792"/>
                        <a:pt x="3510" y="14727"/>
                        <a:pt x="3744" y="14593"/>
                      </a:cubicBezTo>
                      <a:cubicBezTo>
                        <a:pt x="3988" y="14485"/>
                        <a:pt x="4178" y="14349"/>
                        <a:pt x="4341" y="14159"/>
                      </a:cubicBezTo>
                      <a:cubicBezTo>
                        <a:pt x="4395" y="14593"/>
                        <a:pt x="4639" y="14973"/>
                        <a:pt x="4992" y="15217"/>
                      </a:cubicBezTo>
                      <a:cubicBezTo>
                        <a:pt x="5221" y="15370"/>
                        <a:pt x="5481" y="15445"/>
                        <a:pt x="5736" y="15445"/>
                      </a:cubicBezTo>
                      <a:cubicBezTo>
                        <a:pt x="6025" y="15445"/>
                        <a:pt x="6308" y="15350"/>
                        <a:pt x="6538" y="15163"/>
                      </a:cubicBezTo>
                      <a:cubicBezTo>
                        <a:pt x="6728" y="15027"/>
                        <a:pt x="6863" y="14864"/>
                        <a:pt x="6972" y="14647"/>
                      </a:cubicBezTo>
                      <a:cubicBezTo>
                        <a:pt x="7379" y="15651"/>
                        <a:pt x="8192" y="16410"/>
                        <a:pt x="9223" y="16736"/>
                      </a:cubicBezTo>
                      <a:cubicBezTo>
                        <a:pt x="9463" y="16808"/>
                        <a:pt x="9714" y="16843"/>
                        <a:pt x="9966" y="16843"/>
                      </a:cubicBezTo>
                      <a:cubicBezTo>
                        <a:pt x="10283" y="16843"/>
                        <a:pt x="10602" y="16788"/>
                        <a:pt x="10905" y="16682"/>
                      </a:cubicBezTo>
                      <a:cubicBezTo>
                        <a:pt x="11529" y="16438"/>
                        <a:pt x="12017" y="15949"/>
                        <a:pt x="12234" y="15326"/>
                      </a:cubicBezTo>
                      <a:cubicBezTo>
                        <a:pt x="12315" y="15543"/>
                        <a:pt x="12451" y="15705"/>
                        <a:pt x="12641" y="15841"/>
                      </a:cubicBezTo>
                      <a:cubicBezTo>
                        <a:pt x="12824" y="15991"/>
                        <a:pt x="13049" y="16070"/>
                        <a:pt x="13284" y="16070"/>
                      </a:cubicBezTo>
                      <a:cubicBezTo>
                        <a:pt x="13430" y="16070"/>
                        <a:pt x="13580" y="16039"/>
                        <a:pt x="13726" y="15976"/>
                      </a:cubicBezTo>
                      <a:cubicBezTo>
                        <a:pt x="13834" y="15949"/>
                        <a:pt x="13943" y="15868"/>
                        <a:pt x="14051" y="15787"/>
                      </a:cubicBezTo>
                      <a:cubicBezTo>
                        <a:pt x="14078" y="16221"/>
                        <a:pt x="14322" y="16627"/>
                        <a:pt x="14675" y="16872"/>
                      </a:cubicBezTo>
                      <a:cubicBezTo>
                        <a:pt x="14896" y="17019"/>
                        <a:pt x="15150" y="17089"/>
                        <a:pt x="15405" y="17089"/>
                      </a:cubicBezTo>
                      <a:cubicBezTo>
                        <a:pt x="15806" y="17089"/>
                        <a:pt x="16210" y="16916"/>
                        <a:pt x="16492" y="16600"/>
                      </a:cubicBezTo>
                      <a:cubicBezTo>
                        <a:pt x="16519" y="16763"/>
                        <a:pt x="16574" y="16899"/>
                        <a:pt x="16682" y="17007"/>
                      </a:cubicBezTo>
                      <a:cubicBezTo>
                        <a:pt x="16872" y="17278"/>
                        <a:pt x="17198" y="17441"/>
                        <a:pt x="17523" y="17468"/>
                      </a:cubicBezTo>
                      <a:cubicBezTo>
                        <a:pt x="17876" y="17468"/>
                        <a:pt x="18255" y="17414"/>
                        <a:pt x="18581" y="17278"/>
                      </a:cubicBezTo>
                      <a:cubicBezTo>
                        <a:pt x="18906" y="17170"/>
                        <a:pt x="19205" y="16980"/>
                        <a:pt x="19422" y="16736"/>
                      </a:cubicBezTo>
                      <a:cubicBezTo>
                        <a:pt x="19584" y="16573"/>
                        <a:pt x="19693" y="16329"/>
                        <a:pt x="19720" y="16085"/>
                      </a:cubicBezTo>
                      <a:cubicBezTo>
                        <a:pt x="19991" y="16410"/>
                        <a:pt x="20371" y="16627"/>
                        <a:pt x="20805" y="16655"/>
                      </a:cubicBezTo>
                      <a:cubicBezTo>
                        <a:pt x="20829" y="16656"/>
                        <a:pt x="20853" y="16656"/>
                        <a:pt x="20876" y="16656"/>
                      </a:cubicBezTo>
                      <a:cubicBezTo>
                        <a:pt x="21417" y="16656"/>
                        <a:pt x="21901" y="16362"/>
                        <a:pt x="22161" y="15868"/>
                      </a:cubicBezTo>
                      <a:cubicBezTo>
                        <a:pt x="22215" y="15787"/>
                        <a:pt x="22243" y="15705"/>
                        <a:pt x="22270" y="15597"/>
                      </a:cubicBezTo>
                      <a:cubicBezTo>
                        <a:pt x="22378" y="15787"/>
                        <a:pt x="22514" y="15922"/>
                        <a:pt x="22677" y="16031"/>
                      </a:cubicBezTo>
                      <a:cubicBezTo>
                        <a:pt x="23068" y="16275"/>
                        <a:pt x="23547" y="16387"/>
                        <a:pt x="24015" y="16387"/>
                      </a:cubicBezTo>
                      <a:cubicBezTo>
                        <a:pt x="24066" y="16387"/>
                        <a:pt x="24117" y="16386"/>
                        <a:pt x="24168" y="16383"/>
                      </a:cubicBezTo>
                      <a:cubicBezTo>
                        <a:pt x="24575" y="16383"/>
                        <a:pt x="24982" y="16329"/>
                        <a:pt x="25335" y="16166"/>
                      </a:cubicBezTo>
                      <a:cubicBezTo>
                        <a:pt x="25497" y="16085"/>
                        <a:pt x="25660" y="15976"/>
                        <a:pt x="25769" y="15814"/>
                      </a:cubicBezTo>
                      <a:cubicBezTo>
                        <a:pt x="25904" y="15624"/>
                        <a:pt x="25959" y="15407"/>
                        <a:pt x="25959" y="15190"/>
                      </a:cubicBezTo>
                      <a:cubicBezTo>
                        <a:pt x="25959" y="15054"/>
                        <a:pt x="25931" y="14919"/>
                        <a:pt x="25877" y="14783"/>
                      </a:cubicBezTo>
                      <a:lnTo>
                        <a:pt x="25877" y="14783"/>
                      </a:lnTo>
                      <a:cubicBezTo>
                        <a:pt x="26040" y="14905"/>
                        <a:pt x="26218" y="14966"/>
                        <a:pt x="26411" y="14966"/>
                      </a:cubicBezTo>
                      <a:cubicBezTo>
                        <a:pt x="26476" y="14966"/>
                        <a:pt x="26542" y="14959"/>
                        <a:pt x="26609" y="14946"/>
                      </a:cubicBezTo>
                      <a:cubicBezTo>
                        <a:pt x="26962" y="14892"/>
                        <a:pt x="27233" y="14593"/>
                        <a:pt x="27288" y="14213"/>
                      </a:cubicBezTo>
                      <a:cubicBezTo>
                        <a:pt x="27288" y="14132"/>
                        <a:pt x="27288" y="14051"/>
                        <a:pt x="27288" y="13942"/>
                      </a:cubicBezTo>
                      <a:cubicBezTo>
                        <a:pt x="27429" y="14027"/>
                        <a:pt x="27593" y="14068"/>
                        <a:pt x="27760" y="14068"/>
                      </a:cubicBezTo>
                      <a:cubicBezTo>
                        <a:pt x="27913" y="14068"/>
                        <a:pt x="28067" y="14034"/>
                        <a:pt x="28210" y="13969"/>
                      </a:cubicBezTo>
                      <a:cubicBezTo>
                        <a:pt x="28481" y="13834"/>
                        <a:pt x="28671" y="13590"/>
                        <a:pt x="28752" y="13264"/>
                      </a:cubicBezTo>
                      <a:cubicBezTo>
                        <a:pt x="28942" y="13508"/>
                        <a:pt x="29213" y="13644"/>
                        <a:pt x="29485" y="13671"/>
                      </a:cubicBezTo>
                      <a:cubicBezTo>
                        <a:pt x="29531" y="13677"/>
                        <a:pt x="29577" y="13680"/>
                        <a:pt x="29623" y="13680"/>
                      </a:cubicBezTo>
                      <a:cubicBezTo>
                        <a:pt x="29981" y="13680"/>
                        <a:pt x="30323" y="13495"/>
                        <a:pt x="30515" y="13183"/>
                      </a:cubicBezTo>
                      <a:cubicBezTo>
                        <a:pt x="30570" y="13074"/>
                        <a:pt x="30624" y="12939"/>
                        <a:pt x="30651" y="12803"/>
                      </a:cubicBezTo>
                      <a:cubicBezTo>
                        <a:pt x="30895" y="13029"/>
                        <a:pt x="31192" y="13137"/>
                        <a:pt x="31496" y="13137"/>
                      </a:cubicBezTo>
                      <a:cubicBezTo>
                        <a:pt x="31630" y="13137"/>
                        <a:pt x="31766" y="13116"/>
                        <a:pt x="31899" y="13074"/>
                      </a:cubicBezTo>
                      <a:cubicBezTo>
                        <a:pt x="32387" y="12911"/>
                        <a:pt x="32794" y="12532"/>
                        <a:pt x="32984" y="12044"/>
                      </a:cubicBezTo>
                      <a:cubicBezTo>
                        <a:pt x="33173" y="11555"/>
                        <a:pt x="33201" y="11013"/>
                        <a:pt x="33011" y="10497"/>
                      </a:cubicBezTo>
                      <a:cubicBezTo>
                        <a:pt x="32956" y="10335"/>
                        <a:pt x="32848" y="10172"/>
                        <a:pt x="32739" y="10009"/>
                      </a:cubicBezTo>
                      <a:cubicBezTo>
                        <a:pt x="33363" y="9738"/>
                        <a:pt x="33960" y="9331"/>
                        <a:pt x="34150" y="8653"/>
                      </a:cubicBezTo>
                      <a:cubicBezTo>
                        <a:pt x="34258" y="8300"/>
                        <a:pt x="34231" y="7948"/>
                        <a:pt x="34096" y="7622"/>
                      </a:cubicBezTo>
                      <a:cubicBezTo>
                        <a:pt x="33933" y="7351"/>
                        <a:pt x="33689" y="7161"/>
                        <a:pt x="33418" y="7107"/>
                      </a:cubicBezTo>
                      <a:cubicBezTo>
                        <a:pt x="33350" y="7093"/>
                        <a:pt x="33282" y="7087"/>
                        <a:pt x="33218" y="7087"/>
                      </a:cubicBezTo>
                      <a:cubicBezTo>
                        <a:pt x="33153" y="7087"/>
                        <a:pt x="33092" y="7093"/>
                        <a:pt x="33038" y="7107"/>
                      </a:cubicBezTo>
                      <a:cubicBezTo>
                        <a:pt x="33173" y="6782"/>
                        <a:pt x="33173" y="6375"/>
                        <a:pt x="32984" y="6076"/>
                      </a:cubicBezTo>
                      <a:cubicBezTo>
                        <a:pt x="32692" y="5650"/>
                        <a:pt x="32214" y="5391"/>
                        <a:pt x="31720" y="5391"/>
                      </a:cubicBezTo>
                      <a:cubicBezTo>
                        <a:pt x="31617" y="5391"/>
                        <a:pt x="31513" y="5402"/>
                        <a:pt x="31410" y="5425"/>
                      </a:cubicBezTo>
                      <a:cubicBezTo>
                        <a:pt x="31166" y="5452"/>
                        <a:pt x="30922" y="5534"/>
                        <a:pt x="30732" y="5642"/>
                      </a:cubicBezTo>
                      <a:cubicBezTo>
                        <a:pt x="31004" y="5073"/>
                        <a:pt x="30895" y="4395"/>
                        <a:pt x="30488" y="3906"/>
                      </a:cubicBezTo>
                      <a:cubicBezTo>
                        <a:pt x="30244" y="3662"/>
                        <a:pt x="29891" y="3472"/>
                        <a:pt x="29539" y="3445"/>
                      </a:cubicBezTo>
                      <a:cubicBezTo>
                        <a:pt x="29503" y="3443"/>
                        <a:pt x="29468" y="3441"/>
                        <a:pt x="29432" y="3441"/>
                      </a:cubicBezTo>
                      <a:cubicBezTo>
                        <a:pt x="29116" y="3441"/>
                        <a:pt x="28806" y="3549"/>
                        <a:pt x="28562" y="3744"/>
                      </a:cubicBezTo>
                      <a:cubicBezTo>
                        <a:pt x="28427" y="3852"/>
                        <a:pt x="28291" y="3988"/>
                        <a:pt x="28210" y="4151"/>
                      </a:cubicBezTo>
                      <a:cubicBezTo>
                        <a:pt x="28183" y="3798"/>
                        <a:pt x="28047" y="3472"/>
                        <a:pt x="27830" y="3174"/>
                      </a:cubicBezTo>
                      <a:cubicBezTo>
                        <a:pt x="27600" y="2930"/>
                        <a:pt x="27294" y="2828"/>
                        <a:pt x="26979" y="2828"/>
                      </a:cubicBezTo>
                      <a:cubicBezTo>
                        <a:pt x="26664" y="2828"/>
                        <a:pt x="26338" y="2930"/>
                        <a:pt x="26067" y="3093"/>
                      </a:cubicBezTo>
                      <a:cubicBezTo>
                        <a:pt x="25823" y="3255"/>
                        <a:pt x="25579" y="3445"/>
                        <a:pt x="25362" y="3662"/>
                      </a:cubicBezTo>
                      <a:cubicBezTo>
                        <a:pt x="25335" y="3120"/>
                        <a:pt x="25118" y="2604"/>
                        <a:pt x="24738" y="2198"/>
                      </a:cubicBezTo>
                      <a:cubicBezTo>
                        <a:pt x="24503" y="1929"/>
                        <a:pt x="24175" y="1785"/>
                        <a:pt x="23843" y="1785"/>
                      </a:cubicBezTo>
                      <a:cubicBezTo>
                        <a:pt x="23638" y="1785"/>
                        <a:pt x="23432" y="1840"/>
                        <a:pt x="23246" y="1953"/>
                      </a:cubicBezTo>
                      <a:lnTo>
                        <a:pt x="23165" y="2035"/>
                      </a:lnTo>
                      <a:cubicBezTo>
                        <a:pt x="23219" y="1764"/>
                        <a:pt x="23192" y="1492"/>
                        <a:pt x="23083" y="1248"/>
                      </a:cubicBezTo>
                      <a:cubicBezTo>
                        <a:pt x="22948" y="814"/>
                        <a:pt x="22622" y="435"/>
                        <a:pt x="22215" y="218"/>
                      </a:cubicBezTo>
                      <a:cubicBezTo>
                        <a:pt x="21951" y="69"/>
                        <a:pt x="21667" y="1"/>
                        <a:pt x="213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1" name="Google Shape;361;p31"/>
              <p:cNvGrpSpPr/>
              <p:nvPr/>
            </p:nvGrpSpPr>
            <p:grpSpPr>
              <a:xfrm>
                <a:off x="-587194" y="2405758"/>
                <a:ext cx="1570421" cy="1473979"/>
                <a:chOff x="-587194" y="2405758"/>
                <a:chExt cx="1570421" cy="1473979"/>
              </a:xfrm>
            </p:grpSpPr>
            <p:grpSp>
              <p:nvGrpSpPr>
                <p:cNvPr id="362" name="Google Shape;362;p31"/>
                <p:cNvGrpSpPr/>
                <p:nvPr/>
              </p:nvGrpSpPr>
              <p:grpSpPr>
                <a:xfrm flipH="1">
                  <a:off x="-587194" y="2405758"/>
                  <a:ext cx="1188426" cy="1420636"/>
                  <a:chOff x="2749100" y="2444550"/>
                  <a:chExt cx="680150" cy="813000"/>
                </a:xfrm>
              </p:grpSpPr>
              <p:sp>
                <p:nvSpPr>
                  <p:cNvPr id="363" name="Google Shape;363;p31"/>
                  <p:cNvSpPr/>
                  <p:nvPr/>
                </p:nvSpPr>
                <p:spPr>
                  <a:xfrm>
                    <a:off x="2755200" y="2450275"/>
                    <a:ext cx="663200" cy="802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28" h="32105" extrusionOk="0">
                        <a:moveTo>
                          <a:pt x="14293" y="0"/>
                        </a:moveTo>
                        <a:cubicBezTo>
                          <a:pt x="13946" y="0"/>
                          <a:pt x="13602" y="117"/>
                          <a:pt x="13319" y="340"/>
                        </a:cubicBezTo>
                        <a:cubicBezTo>
                          <a:pt x="12939" y="584"/>
                          <a:pt x="12586" y="909"/>
                          <a:pt x="12288" y="1235"/>
                        </a:cubicBezTo>
                        <a:cubicBezTo>
                          <a:pt x="11637" y="1913"/>
                          <a:pt x="11094" y="2672"/>
                          <a:pt x="10688" y="3486"/>
                        </a:cubicBezTo>
                        <a:cubicBezTo>
                          <a:pt x="10254" y="4300"/>
                          <a:pt x="9901" y="5141"/>
                          <a:pt x="9630" y="6036"/>
                        </a:cubicBezTo>
                        <a:cubicBezTo>
                          <a:pt x="9331" y="7066"/>
                          <a:pt x="9114" y="8151"/>
                          <a:pt x="8979" y="9209"/>
                        </a:cubicBezTo>
                        <a:cubicBezTo>
                          <a:pt x="8870" y="10023"/>
                          <a:pt x="8789" y="10864"/>
                          <a:pt x="8680" y="11677"/>
                        </a:cubicBezTo>
                        <a:cubicBezTo>
                          <a:pt x="8735" y="12356"/>
                          <a:pt x="8735" y="13007"/>
                          <a:pt x="8735" y="13685"/>
                        </a:cubicBezTo>
                        <a:cubicBezTo>
                          <a:pt x="8735" y="14471"/>
                          <a:pt x="8735" y="15285"/>
                          <a:pt x="8680" y="16072"/>
                        </a:cubicBezTo>
                        <a:cubicBezTo>
                          <a:pt x="8680" y="16099"/>
                          <a:pt x="8680" y="16153"/>
                          <a:pt x="8680" y="16180"/>
                        </a:cubicBezTo>
                        <a:cubicBezTo>
                          <a:pt x="8680" y="16221"/>
                          <a:pt x="8647" y="16241"/>
                          <a:pt x="8613" y="16241"/>
                        </a:cubicBezTo>
                        <a:cubicBezTo>
                          <a:pt x="8579" y="16241"/>
                          <a:pt x="8545" y="16221"/>
                          <a:pt x="8545" y="16180"/>
                        </a:cubicBezTo>
                        <a:lnTo>
                          <a:pt x="8545" y="15583"/>
                        </a:lnTo>
                        <a:lnTo>
                          <a:pt x="8545" y="15231"/>
                        </a:lnTo>
                        <a:lnTo>
                          <a:pt x="8545" y="13685"/>
                        </a:lnTo>
                        <a:lnTo>
                          <a:pt x="8545" y="12518"/>
                        </a:lnTo>
                        <a:cubicBezTo>
                          <a:pt x="8491" y="12518"/>
                          <a:pt x="8491" y="12491"/>
                          <a:pt x="8491" y="12464"/>
                        </a:cubicBezTo>
                        <a:cubicBezTo>
                          <a:pt x="8491" y="12274"/>
                          <a:pt x="8518" y="12084"/>
                          <a:pt x="8518" y="11894"/>
                        </a:cubicBezTo>
                        <a:cubicBezTo>
                          <a:pt x="8518" y="11515"/>
                          <a:pt x="8491" y="11189"/>
                          <a:pt x="8491" y="10782"/>
                        </a:cubicBezTo>
                        <a:cubicBezTo>
                          <a:pt x="8463" y="10376"/>
                          <a:pt x="8463" y="9969"/>
                          <a:pt x="8436" y="9562"/>
                        </a:cubicBezTo>
                        <a:cubicBezTo>
                          <a:pt x="8436" y="9291"/>
                          <a:pt x="8382" y="9019"/>
                          <a:pt x="8328" y="8748"/>
                        </a:cubicBezTo>
                        <a:cubicBezTo>
                          <a:pt x="8219" y="8260"/>
                          <a:pt x="8002" y="7745"/>
                          <a:pt x="7460" y="7609"/>
                        </a:cubicBezTo>
                        <a:cubicBezTo>
                          <a:pt x="7393" y="7598"/>
                          <a:pt x="7327" y="7592"/>
                          <a:pt x="7261" y="7592"/>
                        </a:cubicBezTo>
                        <a:cubicBezTo>
                          <a:pt x="7005" y="7592"/>
                          <a:pt x="6759" y="7675"/>
                          <a:pt x="6565" y="7826"/>
                        </a:cubicBezTo>
                        <a:cubicBezTo>
                          <a:pt x="6294" y="8016"/>
                          <a:pt x="6077" y="8287"/>
                          <a:pt x="5914" y="8585"/>
                        </a:cubicBezTo>
                        <a:cubicBezTo>
                          <a:pt x="5588" y="9209"/>
                          <a:pt x="5317" y="9860"/>
                          <a:pt x="5181" y="10565"/>
                        </a:cubicBezTo>
                        <a:cubicBezTo>
                          <a:pt x="4883" y="12003"/>
                          <a:pt x="4856" y="13468"/>
                          <a:pt x="5100" y="14905"/>
                        </a:cubicBezTo>
                        <a:cubicBezTo>
                          <a:pt x="5344" y="16451"/>
                          <a:pt x="5697" y="17997"/>
                          <a:pt x="6158" y="19489"/>
                        </a:cubicBezTo>
                        <a:cubicBezTo>
                          <a:pt x="6158" y="19516"/>
                          <a:pt x="6158" y="19543"/>
                          <a:pt x="6131" y="19570"/>
                        </a:cubicBezTo>
                        <a:cubicBezTo>
                          <a:pt x="6185" y="19787"/>
                          <a:pt x="6212" y="19977"/>
                          <a:pt x="6266" y="20194"/>
                        </a:cubicBezTo>
                        <a:cubicBezTo>
                          <a:pt x="6321" y="20520"/>
                          <a:pt x="6375" y="20872"/>
                          <a:pt x="6375" y="21198"/>
                        </a:cubicBezTo>
                        <a:cubicBezTo>
                          <a:pt x="6375" y="21252"/>
                          <a:pt x="6321" y="21279"/>
                          <a:pt x="6266" y="21279"/>
                        </a:cubicBezTo>
                        <a:cubicBezTo>
                          <a:pt x="6239" y="21279"/>
                          <a:pt x="6212" y="21252"/>
                          <a:pt x="6212" y="21225"/>
                        </a:cubicBezTo>
                        <a:cubicBezTo>
                          <a:pt x="6185" y="21062"/>
                          <a:pt x="6158" y="20900"/>
                          <a:pt x="6131" y="20764"/>
                        </a:cubicBezTo>
                        <a:cubicBezTo>
                          <a:pt x="5968" y="19516"/>
                          <a:pt x="5615" y="18296"/>
                          <a:pt x="5073" y="17156"/>
                        </a:cubicBezTo>
                        <a:cubicBezTo>
                          <a:pt x="4802" y="16587"/>
                          <a:pt x="4476" y="16044"/>
                          <a:pt x="4124" y="15529"/>
                        </a:cubicBezTo>
                        <a:cubicBezTo>
                          <a:pt x="3825" y="14987"/>
                          <a:pt x="3391" y="14525"/>
                          <a:pt x="2903" y="14173"/>
                        </a:cubicBezTo>
                        <a:cubicBezTo>
                          <a:pt x="2711" y="14066"/>
                          <a:pt x="2519" y="13993"/>
                          <a:pt x="2314" y="13993"/>
                        </a:cubicBezTo>
                        <a:cubicBezTo>
                          <a:pt x="2258" y="13993"/>
                          <a:pt x="2202" y="13999"/>
                          <a:pt x="2144" y="14010"/>
                        </a:cubicBezTo>
                        <a:lnTo>
                          <a:pt x="2089" y="14010"/>
                        </a:lnTo>
                        <a:cubicBezTo>
                          <a:pt x="1845" y="14064"/>
                          <a:pt x="1628" y="14227"/>
                          <a:pt x="1493" y="14471"/>
                        </a:cubicBezTo>
                        <a:cubicBezTo>
                          <a:pt x="1140" y="15014"/>
                          <a:pt x="1221" y="15692"/>
                          <a:pt x="1303" y="16289"/>
                        </a:cubicBezTo>
                        <a:cubicBezTo>
                          <a:pt x="1438" y="17482"/>
                          <a:pt x="1791" y="18648"/>
                          <a:pt x="2333" y="19733"/>
                        </a:cubicBezTo>
                        <a:cubicBezTo>
                          <a:pt x="2605" y="20249"/>
                          <a:pt x="2930" y="20764"/>
                          <a:pt x="3283" y="21252"/>
                        </a:cubicBezTo>
                        <a:cubicBezTo>
                          <a:pt x="3446" y="21496"/>
                          <a:pt x="3608" y="21713"/>
                          <a:pt x="3798" y="21903"/>
                        </a:cubicBezTo>
                        <a:cubicBezTo>
                          <a:pt x="3825" y="21930"/>
                          <a:pt x="3825" y="21930"/>
                          <a:pt x="3852" y="21957"/>
                        </a:cubicBezTo>
                        <a:cubicBezTo>
                          <a:pt x="3880" y="22012"/>
                          <a:pt x="3934" y="22066"/>
                          <a:pt x="3961" y="22093"/>
                        </a:cubicBezTo>
                        <a:cubicBezTo>
                          <a:pt x="5127" y="23151"/>
                          <a:pt x="6049" y="24453"/>
                          <a:pt x="6646" y="25917"/>
                        </a:cubicBezTo>
                        <a:cubicBezTo>
                          <a:pt x="6673" y="25972"/>
                          <a:pt x="6646" y="26026"/>
                          <a:pt x="6592" y="26053"/>
                        </a:cubicBezTo>
                        <a:cubicBezTo>
                          <a:pt x="6511" y="26053"/>
                          <a:pt x="6456" y="26026"/>
                          <a:pt x="6456" y="25972"/>
                        </a:cubicBezTo>
                        <a:cubicBezTo>
                          <a:pt x="6375" y="25809"/>
                          <a:pt x="6294" y="25619"/>
                          <a:pt x="6212" y="25456"/>
                        </a:cubicBezTo>
                        <a:lnTo>
                          <a:pt x="6077" y="25185"/>
                        </a:lnTo>
                        <a:cubicBezTo>
                          <a:pt x="5588" y="24236"/>
                          <a:pt x="4964" y="23395"/>
                          <a:pt x="4232" y="22663"/>
                        </a:cubicBezTo>
                        <a:cubicBezTo>
                          <a:pt x="4151" y="22581"/>
                          <a:pt x="4069" y="22500"/>
                          <a:pt x="3988" y="22418"/>
                        </a:cubicBezTo>
                        <a:lnTo>
                          <a:pt x="3961" y="22391"/>
                        </a:lnTo>
                        <a:cubicBezTo>
                          <a:pt x="3771" y="22229"/>
                          <a:pt x="3581" y="22039"/>
                          <a:pt x="3364" y="21876"/>
                        </a:cubicBezTo>
                        <a:cubicBezTo>
                          <a:pt x="3066" y="21632"/>
                          <a:pt x="2740" y="21415"/>
                          <a:pt x="2388" y="21225"/>
                        </a:cubicBezTo>
                        <a:cubicBezTo>
                          <a:pt x="2306" y="21198"/>
                          <a:pt x="2225" y="21144"/>
                          <a:pt x="2116" y="21117"/>
                        </a:cubicBezTo>
                        <a:cubicBezTo>
                          <a:pt x="1892" y="21027"/>
                          <a:pt x="1648" y="20974"/>
                          <a:pt x="1417" y="20974"/>
                        </a:cubicBezTo>
                        <a:cubicBezTo>
                          <a:pt x="1370" y="20974"/>
                          <a:pt x="1322" y="20976"/>
                          <a:pt x="1276" y="20981"/>
                        </a:cubicBezTo>
                        <a:cubicBezTo>
                          <a:pt x="1194" y="21008"/>
                          <a:pt x="1140" y="21008"/>
                          <a:pt x="1086" y="21035"/>
                        </a:cubicBezTo>
                        <a:cubicBezTo>
                          <a:pt x="842" y="21117"/>
                          <a:pt x="625" y="21252"/>
                          <a:pt x="462" y="21442"/>
                        </a:cubicBezTo>
                        <a:cubicBezTo>
                          <a:pt x="408" y="21523"/>
                          <a:pt x="326" y="21632"/>
                          <a:pt x="272" y="21740"/>
                        </a:cubicBezTo>
                        <a:cubicBezTo>
                          <a:pt x="191" y="21903"/>
                          <a:pt x="136" y="22066"/>
                          <a:pt x="109" y="22229"/>
                        </a:cubicBezTo>
                        <a:cubicBezTo>
                          <a:pt x="1" y="22907"/>
                          <a:pt x="55" y="23585"/>
                          <a:pt x="245" y="24236"/>
                        </a:cubicBezTo>
                        <a:cubicBezTo>
                          <a:pt x="435" y="24968"/>
                          <a:pt x="706" y="25700"/>
                          <a:pt x="1086" y="26351"/>
                        </a:cubicBezTo>
                        <a:cubicBezTo>
                          <a:pt x="1872" y="27708"/>
                          <a:pt x="2930" y="28901"/>
                          <a:pt x="4205" y="29823"/>
                        </a:cubicBezTo>
                        <a:cubicBezTo>
                          <a:pt x="4883" y="30284"/>
                          <a:pt x="5561" y="30718"/>
                          <a:pt x="6294" y="31071"/>
                        </a:cubicBezTo>
                        <a:cubicBezTo>
                          <a:pt x="6999" y="31424"/>
                          <a:pt x="7704" y="31722"/>
                          <a:pt x="8436" y="32020"/>
                        </a:cubicBezTo>
                        <a:cubicBezTo>
                          <a:pt x="8436" y="31993"/>
                          <a:pt x="8463" y="31966"/>
                          <a:pt x="8491" y="31966"/>
                        </a:cubicBezTo>
                        <a:cubicBezTo>
                          <a:pt x="8762" y="31993"/>
                          <a:pt x="9006" y="32020"/>
                          <a:pt x="9277" y="32047"/>
                        </a:cubicBezTo>
                        <a:cubicBezTo>
                          <a:pt x="9764" y="32085"/>
                          <a:pt x="10250" y="32104"/>
                          <a:pt x="10735" y="32104"/>
                        </a:cubicBezTo>
                        <a:cubicBezTo>
                          <a:pt x="12335" y="32104"/>
                          <a:pt x="13928" y="31900"/>
                          <a:pt x="15489" y="31505"/>
                        </a:cubicBezTo>
                        <a:cubicBezTo>
                          <a:pt x="16519" y="31234"/>
                          <a:pt x="17496" y="30908"/>
                          <a:pt x="18472" y="30474"/>
                        </a:cubicBezTo>
                        <a:cubicBezTo>
                          <a:pt x="19449" y="30067"/>
                          <a:pt x="20371" y="29579"/>
                          <a:pt x="21266" y="29010"/>
                        </a:cubicBezTo>
                        <a:cubicBezTo>
                          <a:pt x="22161" y="28467"/>
                          <a:pt x="23002" y="27843"/>
                          <a:pt x="23816" y="27165"/>
                        </a:cubicBezTo>
                        <a:cubicBezTo>
                          <a:pt x="24222" y="26813"/>
                          <a:pt x="24602" y="26460"/>
                          <a:pt x="24955" y="26080"/>
                        </a:cubicBezTo>
                        <a:cubicBezTo>
                          <a:pt x="25335" y="25728"/>
                          <a:pt x="25687" y="25294"/>
                          <a:pt x="25985" y="24860"/>
                        </a:cubicBezTo>
                        <a:cubicBezTo>
                          <a:pt x="26284" y="24426"/>
                          <a:pt x="26474" y="23910"/>
                          <a:pt x="26528" y="23395"/>
                        </a:cubicBezTo>
                        <a:cubicBezTo>
                          <a:pt x="26528" y="23178"/>
                          <a:pt x="26528" y="22934"/>
                          <a:pt x="26474" y="22717"/>
                        </a:cubicBezTo>
                        <a:cubicBezTo>
                          <a:pt x="26419" y="22500"/>
                          <a:pt x="26338" y="22256"/>
                          <a:pt x="26202" y="22066"/>
                        </a:cubicBezTo>
                        <a:cubicBezTo>
                          <a:pt x="25958" y="21632"/>
                          <a:pt x="25552" y="21361"/>
                          <a:pt x="25063" y="21252"/>
                        </a:cubicBezTo>
                        <a:cubicBezTo>
                          <a:pt x="24909" y="21228"/>
                          <a:pt x="24754" y="21216"/>
                          <a:pt x="24600" y="21216"/>
                        </a:cubicBezTo>
                        <a:cubicBezTo>
                          <a:pt x="24241" y="21216"/>
                          <a:pt x="23886" y="21282"/>
                          <a:pt x="23544" y="21415"/>
                        </a:cubicBezTo>
                        <a:cubicBezTo>
                          <a:pt x="23029" y="21578"/>
                          <a:pt x="22541" y="21822"/>
                          <a:pt x="22053" y="22093"/>
                        </a:cubicBezTo>
                        <a:cubicBezTo>
                          <a:pt x="21564" y="22364"/>
                          <a:pt x="21103" y="22663"/>
                          <a:pt x="20669" y="22988"/>
                        </a:cubicBezTo>
                        <a:cubicBezTo>
                          <a:pt x="19747" y="23639"/>
                          <a:pt x="18933" y="24399"/>
                          <a:pt x="18201" y="25239"/>
                        </a:cubicBezTo>
                        <a:cubicBezTo>
                          <a:pt x="18185" y="25263"/>
                          <a:pt x="18165" y="25273"/>
                          <a:pt x="18143" y="25273"/>
                        </a:cubicBezTo>
                        <a:cubicBezTo>
                          <a:pt x="18092" y="25273"/>
                          <a:pt x="18038" y="25216"/>
                          <a:pt x="18038" y="25158"/>
                        </a:cubicBezTo>
                        <a:cubicBezTo>
                          <a:pt x="18038" y="25131"/>
                          <a:pt x="18038" y="25104"/>
                          <a:pt x="18065" y="25104"/>
                        </a:cubicBezTo>
                        <a:cubicBezTo>
                          <a:pt x="18228" y="24887"/>
                          <a:pt x="18418" y="24670"/>
                          <a:pt x="18608" y="24480"/>
                        </a:cubicBezTo>
                        <a:cubicBezTo>
                          <a:pt x="19394" y="23639"/>
                          <a:pt x="20289" y="22907"/>
                          <a:pt x="21266" y="22283"/>
                        </a:cubicBezTo>
                        <a:cubicBezTo>
                          <a:pt x="21429" y="22201"/>
                          <a:pt x="21591" y="22093"/>
                          <a:pt x="21754" y="21985"/>
                        </a:cubicBezTo>
                        <a:cubicBezTo>
                          <a:pt x="22324" y="21551"/>
                          <a:pt x="22785" y="21035"/>
                          <a:pt x="23165" y="20438"/>
                        </a:cubicBezTo>
                        <a:cubicBezTo>
                          <a:pt x="23382" y="20059"/>
                          <a:pt x="23571" y="19625"/>
                          <a:pt x="23707" y="19191"/>
                        </a:cubicBezTo>
                        <a:cubicBezTo>
                          <a:pt x="23843" y="18811"/>
                          <a:pt x="23843" y="18377"/>
                          <a:pt x="23707" y="17970"/>
                        </a:cubicBezTo>
                        <a:cubicBezTo>
                          <a:pt x="23680" y="17916"/>
                          <a:pt x="23653" y="17862"/>
                          <a:pt x="23626" y="17780"/>
                        </a:cubicBezTo>
                        <a:cubicBezTo>
                          <a:pt x="23544" y="17672"/>
                          <a:pt x="23436" y="17590"/>
                          <a:pt x="23327" y="17536"/>
                        </a:cubicBezTo>
                        <a:cubicBezTo>
                          <a:pt x="23137" y="17428"/>
                          <a:pt x="22920" y="17401"/>
                          <a:pt x="22731" y="17401"/>
                        </a:cubicBezTo>
                        <a:cubicBezTo>
                          <a:pt x="22270" y="17455"/>
                          <a:pt x="21863" y="17618"/>
                          <a:pt x="21483" y="17862"/>
                        </a:cubicBezTo>
                        <a:cubicBezTo>
                          <a:pt x="20696" y="18323"/>
                          <a:pt x="19991" y="18920"/>
                          <a:pt x="19449" y="19652"/>
                        </a:cubicBezTo>
                        <a:cubicBezTo>
                          <a:pt x="19177" y="20004"/>
                          <a:pt x="18933" y="20384"/>
                          <a:pt x="18716" y="20791"/>
                        </a:cubicBezTo>
                        <a:cubicBezTo>
                          <a:pt x="18499" y="21198"/>
                          <a:pt x="18364" y="21632"/>
                          <a:pt x="18174" y="22039"/>
                        </a:cubicBezTo>
                        <a:cubicBezTo>
                          <a:pt x="18162" y="22073"/>
                          <a:pt x="18137" y="22088"/>
                          <a:pt x="18111" y="22088"/>
                        </a:cubicBezTo>
                        <a:cubicBezTo>
                          <a:pt x="18075" y="22088"/>
                          <a:pt x="18038" y="22059"/>
                          <a:pt x="18038" y="22012"/>
                        </a:cubicBezTo>
                        <a:cubicBezTo>
                          <a:pt x="18065" y="21903"/>
                          <a:pt x="18092" y="21795"/>
                          <a:pt x="18120" y="21686"/>
                        </a:cubicBezTo>
                        <a:cubicBezTo>
                          <a:pt x="18120" y="21605"/>
                          <a:pt x="18147" y="21523"/>
                          <a:pt x="18174" y="21469"/>
                        </a:cubicBezTo>
                        <a:cubicBezTo>
                          <a:pt x="18228" y="21306"/>
                          <a:pt x="18309" y="21144"/>
                          <a:pt x="18364" y="21008"/>
                        </a:cubicBezTo>
                        <a:cubicBezTo>
                          <a:pt x="18472" y="20791"/>
                          <a:pt x="18581" y="20574"/>
                          <a:pt x="18716" y="20357"/>
                        </a:cubicBezTo>
                        <a:cubicBezTo>
                          <a:pt x="18960" y="19950"/>
                          <a:pt x="19232" y="19543"/>
                          <a:pt x="19557" y="19191"/>
                        </a:cubicBezTo>
                        <a:cubicBezTo>
                          <a:pt x="19855" y="18838"/>
                          <a:pt x="20208" y="18486"/>
                          <a:pt x="20588" y="18214"/>
                        </a:cubicBezTo>
                        <a:cubicBezTo>
                          <a:pt x="20642" y="18160"/>
                          <a:pt x="20723" y="18106"/>
                          <a:pt x="20778" y="18052"/>
                        </a:cubicBezTo>
                        <a:cubicBezTo>
                          <a:pt x="21266" y="17618"/>
                          <a:pt x="21727" y="17156"/>
                          <a:pt x="22134" y="16641"/>
                        </a:cubicBezTo>
                        <a:cubicBezTo>
                          <a:pt x="22459" y="16289"/>
                          <a:pt x="22731" y="15909"/>
                          <a:pt x="22975" y="15529"/>
                        </a:cubicBezTo>
                        <a:cubicBezTo>
                          <a:pt x="23246" y="15176"/>
                          <a:pt x="23354" y="14688"/>
                          <a:pt x="23246" y="14254"/>
                        </a:cubicBezTo>
                        <a:cubicBezTo>
                          <a:pt x="23110" y="13929"/>
                          <a:pt x="22812" y="13657"/>
                          <a:pt x="22459" y="13549"/>
                        </a:cubicBezTo>
                        <a:cubicBezTo>
                          <a:pt x="22276" y="13488"/>
                          <a:pt x="22087" y="13460"/>
                          <a:pt x="21898" y="13460"/>
                        </a:cubicBezTo>
                        <a:cubicBezTo>
                          <a:pt x="21667" y="13460"/>
                          <a:pt x="21435" y="13502"/>
                          <a:pt x="21212" y="13576"/>
                        </a:cubicBezTo>
                        <a:cubicBezTo>
                          <a:pt x="21130" y="13603"/>
                          <a:pt x="21049" y="13630"/>
                          <a:pt x="20968" y="13657"/>
                        </a:cubicBezTo>
                        <a:cubicBezTo>
                          <a:pt x="20615" y="13820"/>
                          <a:pt x="20262" y="14010"/>
                          <a:pt x="19910" y="14227"/>
                        </a:cubicBezTo>
                        <a:cubicBezTo>
                          <a:pt x="19557" y="14444"/>
                          <a:pt x="19232" y="14661"/>
                          <a:pt x="18906" y="14905"/>
                        </a:cubicBezTo>
                        <a:lnTo>
                          <a:pt x="18743" y="15014"/>
                        </a:lnTo>
                        <a:cubicBezTo>
                          <a:pt x="18364" y="15285"/>
                          <a:pt x="18011" y="15583"/>
                          <a:pt x="17658" y="15909"/>
                        </a:cubicBezTo>
                        <a:cubicBezTo>
                          <a:pt x="17306" y="16234"/>
                          <a:pt x="17007" y="16560"/>
                          <a:pt x="16655" y="16912"/>
                        </a:cubicBezTo>
                        <a:cubicBezTo>
                          <a:pt x="16640" y="16920"/>
                          <a:pt x="16625" y="16923"/>
                          <a:pt x="16611" y="16923"/>
                        </a:cubicBezTo>
                        <a:cubicBezTo>
                          <a:pt x="16526" y="16923"/>
                          <a:pt x="16473" y="16796"/>
                          <a:pt x="16519" y="16750"/>
                        </a:cubicBezTo>
                        <a:cubicBezTo>
                          <a:pt x="16574" y="16695"/>
                          <a:pt x="16628" y="16614"/>
                          <a:pt x="16682" y="16560"/>
                        </a:cubicBezTo>
                        <a:cubicBezTo>
                          <a:pt x="16682" y="16560"/>
                          <a:pt x="16682" y="16560"/>
                          <a:pt x="16682" y="16533"/>
                        </a:cubicBezTo>
                        <a:lnTo>
                          <a:pt x="17035" y="16207"/>
                        </a:lnTo>
                        <a:cubicBezTo>
                          <a:pt x="18011" y="15312"/>
                          <a:pt x="18933" y="14308"/>
                          <a:pt x="19747" y="13224"/>
                        </a:cubicBezTo>
                        <a:cubicBezTo>
                          <a:pt x="20100" y="12708"/>
                          <a:pt x="20425" y="12139"/>
                          <a:pt x="20669" y="11542"/>
                        </a:cubicBezTo>
                        <a:cubicBezTo>
                          <a:pt x="20886" y="10972"/>
                          <a:pt x="21049" y="10376"/>
                          <a:pt x="21103" y="9752"/>
                        </a:cubicBezTo>
                        <a:cubicBezTo>
                          <a:pt x="21185" y="9236"/>
                          <a:pt x="21022" y="8748"/>
                          <a:pt x="20696" y="8368"/>
                        </a:cubicBezTo>
                        <a:cubicBezTo>
                          <a:pt x="20489" y="8174"/>
                          <a:pt x="20238" y="8103"/>
                          <a:pt x="19980" y="8103"/>
                        </a:cubicBezTo>
                        <a:cubicBezTo>
                          <a:pt x="19697" y="8103"/>
                          <a:pt x="19405" y="8188"/>
                          <a:pt x="19150" y="8287"/>
                        </a:cubicBezTo>
                        <a:lnTo>
                          <a:pt x="19096" y="8314"/>
                        </a:lnTo>
                        <a:cubicBezTo>
                          <a:pt x="18581" y="8531"/>
                          <a:pt x="18065" y="8829"/>
                          <a:pt x="17631" y="9182"/>
                        </a:cubicBezTo>
                        <a:cubicBezTo>
                          <a:pt x="16709" y="9860"/>
                          <a:pt x="15950" y="10701"/>
                          <a:pt x="15353" y="11677"/>
                        </a:cubicBezTo>
                        <a:cubicBezTo>
                          <a:pt x="15163" y="12030"/>
                          <a:pt x="14973" y="12383"/>
                          <a:pt x="14810" y="12762"/>
                        </a:cubicBezTo>
                        <a:cubicBezTo>
                          <a:pt x="14675" y="13251"/>
                          <a:pt x="14512" y="13739"/>
                          <a:pt x="14349" y="14254"/>
                        </a:cubicBezTo>
                        <a:cubicBezTo>
                          <a:pt x="14241" y="14498"/>
                          <a:pt x="14159" y="14770"/>
                          <a:pt x="14078" y="15014"/>
                        </a:cubicBezTo>
                        <a:cubicBezTo>
                          <a:pt x="14024" y="15149"/>
                          <a:pt x="13970" y="15312"/>
                          <a:pt x="13942" y="15421"/>
                        </a:cubicBezTo>
                        <a:cubicBezTo>
                          <a:pt x="13888" y="15556"/>
                          <a:pt x="13807" y="15719"/>
                          <a:pt x="13780" y="15827"/>
                        </a:cubicBezTo>
                        <a:cubicBezTo>
                          <a:pt x="13768" y="15863"/>
                          <a:pt x="13730" y="15883"/>
                          <a:pt x="13696" y="15883"/>
                        </a:cubicBezTo>
                        <a:cubicBezTo>
                          <a:pt x="13652" y="15883"/>
                          <a:pt x="13614" y="15850"/>
                          <a:pt x="13644" y="15773"/>
                        </a:cubicBezTo>
                        <a:cubicBezTo>
                          <a:pt x="13671" y="15638"/>
                          <a:pt x="13725" y="15502"/>
                          <a:pt x="13753" y="15393"/>
                        </a:cubicBezTo>
                        <a:cubicBezTo>
                          <a:pt x="13780" y="15258"/>
                          <a:pt x="13834" y="15149"/>
                          <a:pt x="13861" y="15014"/>
                        </a:cubicBezTo>
                        <a:cubicBezTo>
                          <a:pt x="14214" y="13983"/>
                          <a:pt x="14566" y="12925"/>
                          <a:pt x="14865" y="11894"/>
                        </a:cubicBezTo>
                        <a:cubicBezTo>
                          <a:pt x="15163" y="10837"/>
                          <a:pt x="15434" y="9779"/>
                          <a:pt x="15651" y="8721"/>
                        </a:cubicBezTo>
                        <a:cubicBezTo>
                          <a:pt x="15868" y="7663"/>
                          <a:pt x="16004" y="6605"/>
                          <a:pt x="16085" y="5520"/>
                        </a:cubicBezTo>
                        <a:cubicBezTo>
                          <a:pt x="16140" y="4463"/>
                          <a:pt x="16112" y="3378"/>
                          <a:pt x="15977" y="2293"/>
                        </a:cubicBezTo>
                        <a:cubicBezTo>
                          <a:pt x="15923" y="1804"/>
                          <a:pt x="15787" y="1316"/>
                          <a:pt x="15570" y="855"/>
                        </a:cubicBezTo>
                        <a:cubicBezTo>
                          <a:pt x="15543" y="828"/>
                          <a:pt x="15516" y="774"/>
                          <a:pt x="15489" y="747"/>
                        </a:cubicBezTo>
                        <a:cubicBezTo>
                          <a:pt x="15299" y="421"/>
                          <a:pt x="15000" y="150"/>
                          <a:pt x="14648" y="41"/>
                        </a:cubicBezTo>
                        <a:cubicBezTo>
                          <a:pt x="14531" y="14"/>
                          <a:pt x="14412" y="0"/>
                          <a:pt x="1429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" name="Google Shape;364;p31"/>
                  <p:cNvSpPr/>
                  <p:nvPr/>
                </p:nvSpPr>
                <p:spPr>
                  <a:xfrm>
                    <a:off x="2749100" y="2444550"/>
                    <a:ext cx="680150" cy="813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06" h="32520" extrusionOk="0">
                        <a:moveTo>
                          <a:pt x="14504" y="171"/>
                        </a:moveTo>
                        <a:cubicBezTo>
                          <a:pt x="14615" y="171"/>
                          <a:pt x="14726" y="184"/>
                          <a:pt x="14837" y="216"/>
                        </a:cubicBezTo>
                        <a:cubicBezTo>
                          <a:pt x="15244" y="352"/>
                          <a:pt x="15570" y="650"/>
                          <a:pt x="15760" y="1030"/>
                        </a:cubicBezTo>
                        <a:cubicBezTo>
                          <a:pt x="15977" y="1491"/>
                          <a:pt x="16112" y="1979"/>
                          <a:pt x="16167" y="2494"/>
                        </a:cubicBezTo>
                        <a:cubicBezTo>
                          <a:pt x="16302" y="3552"/>
                          <a:pt x="16329" y="4637"/>
                          <a:pt x="16275" y="5722"/>
                        </a:cubicBezTo>
                        <a:cubicBezTo>
                          <a:pt x="16221" y="6780"/>
                          <a:pt x="16058" y="7838"/>
                          <a:pt x="15841" y="8896"/>
                        </a:cubicBezTo>
                        <a:cubicBezTo>
                          <a:pt x="15651" y="9981"/>
                          <a:pt x="15353" y="11011"/>
                          <a:pt x="15054" y="12069"/>
                        </a:cubicBezTo>
                        <a:cubicBezTo>
                          <a:pt x="14756" y="13100"/>
                          <a:pt x="14403" y="14158"/>
                          <a:pt x="14051" y="15188"/>
                        </a:cubicBezTo>
                        <a:cubicBezTo>
                          <a:pt x="14024" y="15324"/>
                          <a:pt x="13969" y="15433"/>
                          <a:pt x="13942" y="15568"/>
                        </a:cubicBezTo>
                        <a:cubicBezTo>
                          <a:pt x="13915" y="15677"/>
                          <a:pt x="13861" y="15812"/>
                          <a:pt x="13834" y="15948"/>
                        </a:cubicBezTo>
                        <a:cubicBezTo>
                          <a:pt x="13803" y="16024"/>
                          <a:pt x="13842" y="16058"/>
                          <a:pt x="13886" y="16058"/>
                        </a:cubicBezTo>
                        <a:cubicBezTo>
                          <a:pt x="13920" y="16058"/>
                          <a:pt x="13958" y="16038"/>
                          <a:pt x="13969" y="16002"/>
                        </a:cubicBezTo>
                        <a:cubicBezTo>
                          <a:pt x="13997" y="15894"/>
                          <a:pt x="14078" y="15731"/>
                          <a:pt x="14132" y="15595"/>
                        </a:cubicBezTo>
                        <a:cubicBezTo>
                          <a:pt x="14159" y="15487"/>
                          <a:pt x="14214" y="15351"/>
                          <a:pt x="14268" y="15216"/>
                        </a:cubicBezTo>
                        <a:cubicBezTo>
                          <a:pt x="14349" y="14944"/>
                          <a:pt x="14431" y="14673"/>
                          <a:pt x="14539" y="14429"/>
                        </a:cubicBezTo>
                        <a:cubicBezTo>
                          <a:pt x="14702" y="13914"/>
                          <a:pt x="14865" y="13425"/>
                          <a:pt x="15000" y="12937"/>
                        </a:cubicBezTo>
                        <a:cubicBezTo>
                          <a:pt x="15163" y="12557"/>
                          <a:pt x="15353" y="12205"/>
                          <a:pt x="15543" y="11852"/>
                        </a:cubicBezTo>
                        <a:cubicBezTo>
                          <a:pt x="16139" y="10876"/>
                          <a:pt x="16899" y="10035"/>
                          <a:pt x="17821" y="9357"/>
                        </a:cubicBezTo>
                        <a:cubicBezTo>
                          <a:pt x="18282" y="9004"/>
                          <a:pt x="18770" y="8706"/>
                          <a:pt x="19286" y="8489"/>
                        </a:cubicBezTo>
                        <a:cubicBezTo>
                          <a:pt x="19553" y="8385"/>
                          <a:pt x="19870" y="8297"/>
                          <a:pt x="20173" y="8297"/>
                        </a:cubicBezTo>
                        <a:cubicBezTo>
                          <a:pt x="20422" y="8297"/>
                          <a:pt x="20663" y="8357"/>
                          <a:pt x="20859" y="8516"/>
                        </a:cubicBezTo>
                        <a:lnTo>
                          <a:pt x="20832" y="8652"/>
                        </a:lnTo>
                        <a:lnTo>
                          <a:pt x="20832" y="8679"/>
                        </a:lnTo>
                        <a:lnTo>
                          <a:pt x="20805" y="8733"/>
                        </a:lnTo>
                        <a:lnTo>
                          <a:pt x="20750" y="8841"/>
                        </a:lnTo>
                        <a:cubicBezTo>
                          <a:pt x="20750" y="8841"/>
                          <a:pt x="20723" y="8869"/>
                          <a:pt x="20723" y="8896"/>
                        </a:cubicBezTo>
                        <a:cubicBezTo>
                          <a:pt x="20723" y="8923"/>
                          <a:pt x="20723" y="8950"/>
                          <a:pt x="20750" y="8950"/>
                        </a:cubicBezTo>
                        <a:cubicBezTo>
                          <a:pt x="20764" y="8964"/>
                          <a:pt x="20778" y="8970"/>
                          <a:pt x="20788" y="8970"/>
                        </a:cubicBezTo>
                        <a:cubicBezTo>
                          <a:pt x="20798" y="8970"/>
                          <a:pt x="20805" y="8964"/>
                          <a:pt x="20805" y="8950"/>
                        </a:cubicBezTo>
                        <a:cubicBezTo>
                          <a:pt x="20832" y="8950"/>
                          <a:pt x="20859" y="8923"/>
                          <a:pt x="20886" y="8923"/>
                        </a:cubicBezTo>
                        <a:cubicBezTo>
                          <a:pt x="20886" y="8869"/>
                          <a:pt x="20913" y="8841"/>
                          <a:pt x="20940" y="8814"/>
                        </a:cubicBezTo>
                        <a:cubicBezTo>
                          <a:pt x="20967" y="8787"/>
                          <a:pt x="20967" y="8733"/>
                          <a:pt x="20995" y="8706"/>
                        </a:cubicBezTo>
                        <a:cubicBezTo>
                          <a:pt x="20995" y="8679"/>
                          <a:pt x="20995" y="8652"/>
                          <a:pt x="20995" y="8624"/>
                        </a:cubicBezTo>
                        <a:cubicBezTo>
                          <a:pt x="21076" y="8706"/>
                          <a:pt x="21103" y="8787"/>
                          <a:pt x="21157" y="8869"/>
                        </a:cubicBezTo>
                        <a:cubicBezTo>
                          <a:pt x="20967" y="9221"/>
                          <a:pt x="20805" y="9574"/>
                          <a:pt x="20588" y="9899"/>
                        </a:cubicBezTo>
                        <a:cubicBezTo>
                          <a:pt x="20550" y="9937"/>
                          <a:pt x="20591" y="9988"/>
                          <a:pt x="20638" y="9988"/>
                        </a:cubicBezTo>
                        <a:cubicBezTo>
                          <a:pt x="20658" y="9988"/>
                          <a:pt x="20680" y="9978"/>
                          <a:pt x="20696" y="9954"/>
                        </a:cubicBezTo>
                        <a:cubicBezTo>
                          <a:pt x="20913" y="9682"/>
                          <a:pt x="21076" y="9411"/>
                          <a:pt x="21239" y="9113"/>
                        </a:cubicBezTo>
                        <a:cubicBezTo>
                          <a:pt x="21293" y="9357"/>
                          <a:pt x="21320" y="9601"/>
                          <a:pt x="21320" y="9845"/>
                        </a:cubicBezTo>
                        <a:lnTo>
                          <a:pt x="21293" y="9872"/>
                        </a:lnTo>
                        <a:cubicBezTo>
                          <a:pt x="21266" y="9899"/>
                          <a:pt x="21239" y="9926"/>
                          <a:pt x="21239" y="9954"/>
                        </a:cubicBezTo>
                        <a:lnTo>
                          <a:pt x="21157" y="10116"/>
                        </a:lnTo>
                        <a:cubicBezTo>
                          <a:pt x="21103" y="10252"/>
                          <a:pt x="21049" y="10388"/>
                          <a:pt x="20995" y="10496"/>
                        </a:cubicBezTo>
                        <a:cubicBezTo>
                          <a:pt x="20967" y="10523"/>
                          <a:pt x="20995" y="10577"/>
                          <a:pt x="21022" y="10577"/>
                        </a:cubicBezTo>
                        <a:cubicBezTo>
                          <a:pt x="21030" y="10585"/>
                          <a:pt x="21040" y="10589"/>
                          <a:pt x="21050" y="10589"/>
                        </a:cubicBezTo>
                        <a:cubicBezTo>
                          <a:pt x="21076" y="10589"/>
                          <a:pt x="21103" y="10569"/>
                          <a:pt x="21103" y="10550"/>
                        </a:cubicBezTo>
                        <a:cubicBezTo>
                          <a:pt x="21157" y="10442"/>
                          <a:pt x="21212" y="10360"/>
                          <a:pt x="21266" y="10252"/>
                        </a:cubicBezTo>
                        <a:lnTo>
                          <a:pt x="21266" y="10252"/>
                        </a:lnTo>
                        <a:cubicBezTo>
                          <a:pt x="21184" y="10740"/>
                          <a:pt x="21049" y="11228"/>
                          <a:pt x="20859" y="11689"/>
                        </a:cubicBezTo>
                        <a:cubicBezTo>
                          <a:pt x="20615" y="12286"/>
                          <a:pt x="20316" y="12829"/>
                          <a:pt x="19937" y="13371"/>
                        </a:cubicBezTo>
                        <a:cubicBezTo>
                          <a:pt x="19123" y="14456"/>
                          <a:pt x="18228" y="15433"/>
                          <a:pt x="17224" y="16355"/>
                        </a:cubicBezTo>
                        <a:cubicBezTo>
                          <a:pt x="17116" y="16463"/>
                          <a:pt x="17007" y="16572"/>
                          <a:pt x="16899" y="16680"/>
                        </a:cubicBezTo>
                        <a:cubicBezTo>
                          <a:pt x="16899" y="16707"/>
                          <a:pt x="16899" y="16707"/>
                          <a:pt x="16899" y="16707"/>
                        </a:cubicBezTo>
                        <a:cubicBezTo>
                          <a:pt x="16845" y="16762"/>
                          <a:pt x="16790" y="16843"/>
                          <a:pt x="16736" y="16897"/>
                        </a:cubicBezTo>
                        <a:cubicBezTo>
                          <a:pt x="16694" y="16940"/>
                          <a:pt x="16751" y="17066"/>
                          <a:pt x="16817" y="17066"/>
                        </a:cubicBezTo>
                        <a:cubicBezTo>
                          <a:pt x="16835" y="17066"/>
                          <a:pt x="16854" y="17056"/>
                          <a:pt x="16872" y="17033"/>
                        </a:cubicBezTo>
                        <a:cubicBezTo>
                          <a:pt x="17197" y="16707"/>
                          <a:pt x="17523" y="16355"/>
                          <a:pt x="17875" y="16029"/>
                        </a:cubicBezTo>
                        <a:cubicBezTo>
                          <a:pt x="18201" y="15731"/>
                          <a:pt x="18581" y="15433"/>
                          <a:pt x="18960" y="15134"/>
                        </a:cubicBezTo>
                        <a:cubicBezTo>
                          <a:pt x="19313" y="14863"/>
                          <a:pt x="19720" y="14592"/>
                          <a:pt x="20127" y="14348"/>
                        </a:cubicBezTo>
                        <a:cubicBezTo>
                          <a:pt x="20533" y="14103"/>
                          <a:pt x="20940" y="13886"/>
                          <a:pt x="21401" y="13724"/>
                        </a:cubicBezTo>
                        <a:cubicBezTo>
                          <a:pt x="21614" y="13639"/>
                          <a:pt x="21834" y="13598"/>
                          <a:pt x="22058" y="13598"/>
                        </a:cubicBezTo>
                        <a:cubicBezTo>
                          <a:pt x="22262" y="13598"/>
                          <a:pt x="22469" y="13632"/>
                          <a:pt x="22676" y="13697"/>
                        </a:cubicBezTo>
                        <a:cubicBezTo>
                          <a:pt x="22975" y="13778"/>
                          <a:pt x="23246" y="13995"/>
                          <a:pt x="23409" y="14293"/>
                        </a:cubicBezTo>
                        <a:cubicBezTo>
                          <a:pt x="23327" y="14429"/>
                          <a:pt x="23246" y="14565"/>
                          <a:pt x="23164" y="14700"/>
                        </a:cubicBezTo>
                        <a:lnTo>
                          <a:pt x="23029" y="14863"/>
                        </a:lnTo>
                        <a:cubicBezTo>
                          <a:pt x="22975" y="14944"/>
                          <a:pt x="22920" y="14999"/>
                          <a:pt x="22893" y="15053"/>
                        </a:cubicBezTo>
                        <a:cubicBezTo>
                          <a:pt x="22871" y="15097"/>
                          <a:pt x="22903" y="15141"/>
                          <a:pt x="22945" y="15141"/>
                        </a:cubicBezTo>
                        <a:cubicBezTo>
                          <a:pt x="22955" y="15141"/>
                          <a:pt x="22965" y="15139"/>
                          <a:pt x="22975" y="15134"/>
                        </a:cubicBezTo>
                        <a:cubicBezTo>
                          <a:pt x="23110" y="15053"/>
                          <a:pt x="23219" y="14917"/>
                          <a:pt x="23300" y="14782"/>
                        </a:cubicBezTo>
                        <a:cubicBezTo>
                          <a:pt x="23381" y="14700"/>
                          <a:pt x="23436" y="14592"/>
                          <a:pt x="23490" y="14483"/>
                        </a:cubicBezTo>
                        <a:lnTo>
                          <a:pt x="23490" y="14483"/>
                        </a:lnTo>
                        <a:cubicBezTo>
                          <a:pt x="23544" y="14890"/>
                          <a:pt x="23436" y="15324"/>
                          <a:pt x="23192" y="15650"/>
                        </a:cubicBezTo>
                        <a:cubicBezTo>
                          <a:pt x="22948" y="16056"/>
                          <a:pt x="22649" y="16436"/>
                          <a:pt x="22351" y="16789"/>
                        </a:cubicBezTo>
                        <a:cubicBezTo>
                          <a:pt x="21944" y="17277"/>
                          <a:pt x="21483" y="17765"/>
                          <a:pt x="20995" y="18199"/>
                        </a:cubicBezTo>
                        <a:cubicBezTo>
                          <a:pt x="20940" y="18253"/>
                          <a:pt x="20859" y="18281"/>
                          <a:pt x="20805" y="18335"/>
                        </a:cubicBezTo>
                        <a:cubicBezTo>
                          <a:pt x="20425" y="18633"/>
                          <a:pt x="20072" y="18959"/>
                          <a:pt x="19774" y="19311"/>
                        </a:cubicBezTo>
                        <a:cubicBezTo>
                          <a:pt x="19449" y="19691"/>
                          <a:pt x="19150" y="20071"/>
                          <a:pt x="18933" y="20505"/>
                        </a:cubicBezTo>
                        <a:cubicBezTo>
                          <a:pt x="18798" y="20695"/>
                          <a:pt x="18689" y="20912"/>
                          <a:pt x="18581" y="21129"/>
                        </a:cubicBezTo>
                        <a:cubicBezTo>
                          <a:pt x="18472" y="21346"/>
                          <a:pt x="18391" y="21590"/>
                          <a:pt x="18336" y="21807"/>
                        </a:cubicBezTo>
                        <a:cubicBezTo>
                          <a:pt x="18282" y="21915"/>
                          <a:pt x="18282" y="22024"/>
                          <a:pt x="18255" y="22159"/>
                        </a:cubicBezTo>
                        <a:cubicBezTo>
                          <a:pt x="18255" y="22193"/>
                          <a:pt x="18286" y="22216"/>
                          <a:pt x="18323" y="22216"/>
                        </a:cubicBezTo>
                        <a:cubicBezTo>
                          <a:pt x="18345" y="22216"/>
                          <a:pt x="18370" y="22207"/>
                          <a:pt x="18391" y="22186"/>
                        </a:cubicBezTo>
                        <a:cubicBezTo>
                          <a:pt x="18581" y="21780"/>
                          <a:pt x="18716" y="21346"/>
                          <a:pt x="18933" y="20939"/>
                        </a:cubicBezTo>
                        <a:cubicBezTo>
                          <a:pt x="19123" y="20532"/>
                          <a:pt x="19367" y="20152"/>
                          <a:pt x="19666" y="19772"/>
                        </a:cubicBezTo>
                        <a:cubicBezTo>
                          <a:pt x="20208" y="19067"/>
                          <a:pt x="20913" y="18443"/>
                          <a:pt x="21700" y="17982"/>
                        </a:cubicBezTo>
                        <a:cubicBezTo>
                          <a:pt x="22052" y="17738"/>
                          <a:pt x="22486" y="17575"/>
                          <a:pt x="22948" y="17548"/>
                        </a:cubicBezTo>
                        <a:cubicBezTo>
                          <a:pt x="22981" y="17543"/>
                          <a:pt x="23016" y="17541"/>
                          <a:pt x="23050" y="17541"/>
                        </a:cubicBezTo>
                        <a:cubicBezTo>
                          <a:pt x="23213" y="17541"/>
                          <a:pt x="23383" y="17590"/>
                          <a:pt x="23517" y="17657"/>
                        </a:cubicBezTo>
                        <a:cubicBezTo>
                          <a:pt x="23707" y="17765"/>
                          <a:pt x="23843" y="17928"/>
                          <a:pt x="23924" y="18118"/>
                        </a:cubicBezTo>
                        <a:cubicBezTo>
                          <a:pt x="23924" y="18118"/>
                          <a:pt x="23951" y="18145"/>
                          <a:pt x="23951" y="18172"/>
                        </a:cubicBezTo>
                        <a:cubicBezTo>
                          <a:pt x="23843" y="18443"/>
                          <a:pt x="23734" y="18715"/>
                          <a:pt x="23626" y="18959"/>
                        </a:cubicBezTo>
                        <a:cubicBezTo>
                          <a:pt x="23490" y="19203"/>
                          <a:pt x="23354" y="19474"/>
                          <a:pt x="23219" y="19718"/>
                        </a:cubicBezTo>
                        <a:cubicBezTo>
                          <a:pt x="23200" y="19756"/>
                          <a:pt x="23235" y="19795"/>
                          <a:pt x="23276" y="19795"/>
                        </a:cubicBezTo>
                        <a:cubicBezTo>
                          <a:pt x="23293" y="19795"/>
                          <a:pt x="23311" y="19788"/>
                          <a:pt x="23327" y="19772"/>
                        </a:cubicBezTo>
                        <a:cubicBezTo>
                          <a:pt x="23490" y="19555"/>
                          <a:pt x="23653" y="19311"/>
                          <a:pt x="23788" y="19040"/>
                        </a:cubicBezTo>
                        <a:cubicBezTo>
                          <a:pt x="23870" y="18877"/>
                          <a:pt x="23951" y="18715"/>
                          <a:pt x="24032" y="18525"/>
                        </a:cubicBezTo>
                        <a:lnTo>
                          <a:pt x="24032" y="18525"/>
                        </a:lnTo>
                        <a:cubicBezTo>
                          <a:pt x="24032" y="18796"/>
                          <a:pt x="24005" y="19067"/>
                          <a:pt x="23924" y="19338"/>
                        </a:cubicBezTo>
                        <a:cubicBezTo>
                          <a:pt x="23788" y="19772"/>
                          <a:pt x="23598" y="20179"/>
                          <a:pt x="23354" y="20559"/>
                        </a:cubicBezTo>
                        <a:cubicBezTo>
                          <a:pt x="22975" y="21156"/>
                          <a:pt x="22514" y="21698"/>
                          <a:pt x="21971" y="22132"/>
                        </a:cubicBezTo>
                        <a:cubicBezTo>
                          <a:pt x="21781" y="22214"/>
                          <a:pt x="21618" y="22322"/>
                          <a:pt x="21456" y="22430"/>
                        </a:cubicBezTo>
                        <a:cubicBezTo>
                          <a:pt x="20506" y="23054"/>
                          <a:pt x="19611" y="23787"/>
                          <a:pt x="18798" y="24600"/>
                        </a:cubicBezTo>
                        <a:cubicBezTo>
                          <a:pt x="18608" y="24817"/>
                          <a:pt x="18445" y="25007"/>
                          <a:pt x="18255" y="25224"/>
                        </a:cubicBezTo>
                        <a:cubicBezTo>
                          <a:pt x="18193" y="25308"/>
                          <a:pt x="18258" y="25423"/>
                          <a:pt x="18341" y="25423"/>
                        </a:cubicBezTo>
                        <a:cubicBezTo>
                          <a:pt x="18366" y="25423"/>
                          <a:pt x="18393" y="25412"/>
                          <a:pt x="18418" y="25387"/>
                        </a:cubicBezTo>
                        <a:cubicBezTo>
                          <a:pt x="19123" y="24546"/>
                          <a:pt x="19964" y="23787"/>
                          <a:pt x="20859" y="23136"/>
                        </a:cubicBezTo>
                        <a:cubicBezTo>
                          <a:pt x="21293" y="22783"/>
                          <a:pt x="21781" y="22485"/>
                          <a:pt x="22269" y="22214"/>
                        </a:cubicBezTo>
                        <a:cubicBezTo>
                          <a:pt x="22731" y="21942"/>
                          <a:pt x="23219" y="21725"/>
                          <a:pt x="23734" y="21535"/>
                        </a:cubicBezTo>
                        <a:cubicBezTo>
                          <a:pt x="24071" y="21423"/>
                          <a:pt x="24421" y="21362"/>
                          <a:pt x="24775" y="21362"/>
                        </a:cubicBezTo>
                        <a:cubicBezTo>
                          <a:pt x="24934" y="21362"/>
                          <a:pt x="25093" y="21375"/>
                          <a:pt x="25253" y="21400"/>
                        </a:cubicBezTo>
                        <a:cubicBezTo>
                          <a:pt x="25741" y="21481"/>
                          <a:pt x="26148" y="21780"/>
                          <a:pt x="26419" y="22186"/>
                        </a:cubicBezTo>
                        <a:cubicBezTo>
                          <a:pt x="26691" y="22620"/>
                          <a:pt x="26799" y="23109"/>
                          <a:pt x="26772" y="23624"/>
                        </a:cubicBezTo>
                        <a:cubicBezTo>
                          <a:pt x="26718" y="24139"/>
                          <a:pt x="26528" y="24655"/>
                          <a:pt x="26229" y="25089"/>
                        </a:cubicBezTo>
                        <a:cubicBezTo>
                          <a:pt x="25931" y="25523"/>
                          <a:pt x="25579" y="25957"/>
                          <a:pt x="25199" y="26309"/>
                        </a:cubicBezTo>
                        <a:cubicBezTo>
                          <a:pt x="24819" y="26689"/>
                          <a:pt x="24439" y="27042"/>
                          <a:pt x="24032" y="27394"/>
                        </a:cubicBezTo>
                        <a:cubicBezTo>
                          <a:pt x="23246" y="28072"/>
                          <a:pt x="22378" y="28696"/>
                          <a:pt x="21483" y="29239"/>
                        </a:cubicBezTo>
                        <a:cubicBezTo>
                          <a:pt x="20588" y="29808"/>
                          <a:pt x="19666" y="30296"/>
                          <a:pt x="18689" y="30703"/>
                        </a:cubicBezTo>
                        <a:cubicBezTo>
                          <a:pt x="17740" y="31137"/>
                          <a:pt x="16736" y="31463"/>
                          <a:pt x="15733" y="31734"/>
                        </a:cubicBezTo>
                        <a:cubicBezTo>
                          <a:pt x="14172" y="32129"/>
                          <a:pt x="12563" y="32333"/>
                          <a:pt x="10956" y="32333"/>
                        </a:cubicBezTo>
                        <a:cubicBezTo>
                          <a:pt x="10468" y="32333"/>
                          <a:pt x="9980" y="32314"/>
                          <a:pt x="9494" y="32276"/>
                        </a:cubicBezTo>
                        <a:cubicBezTo>
                          <a:pt x="9250" y="32249"/>
                          <a:pt x="8979" y="32222"/>
                          <a:pt x="8735" y="32195"/>
                        </a:cubicBezTo>
                        <a:cubicBezTo>
                          <a:pt x="8707" y="32195"/>
                          <a:pt x="8653" y="32222"/>
                          <a:pt x="8653" y="32249"/>
                        </a:cubicBezTo>
                        <a:cubicBezTo>
                          <a:pt x="7921" y="31951"/>
                          <a:pt x="7216" y="31653"/>
                          <a:pt x="6510" y="31300"/>
                        </a:cubicBezTo>
                        <a:cubicBezTo>
                          <a:pt x="5805" y="30947"/>
                          <a:pt x="5100" y="30513"/>
                          <a:pt x="4449" y="30052"/>
                        </a:cubicBezTo>
                        <a:cubicBezTo>
                          <a:pt x="3174" y="29130"/>
                          <a:pt x="2089" y="27937"/>
                          <a:pt x="1330" y="26580"/>
                        </a:cubicBezTo>
                        <a:cubicBezTo>
                          <a:pt x="950" y="25929"/>
                          <a:pt x="652" y="25197"/>
                          <a:pt x="462" y="24465"/>
                        </a:cubicBezTo>
                        <a:cubicBezTo>
                          <a:pt x="326" y="23977"/>
                          <a:pt x="272" y="23461"/>
                          <a:pt x="272" y="22973"/>
                        </a:cubicBezTo>
                        <a:lnTo>
                          <a:pt x="272" y="22973"/>
                        </a:lnTo>
                        <a:cubicBezTo>
                          <a:pt x="326" y="23136"/>
                          <a:pt x="353" y="23326"/>
                          <a:pt x="408" y="23515"/>
                        </a:cubicBezTo>
                        <a:cubicBezTo>
                          <a:pt x="489" y="23705"/>
                          <a:pt x="543" y="23895"/>
                          <a:pt x="625" y="24085"/>
                        </a:cubicBezTo>
                        <a:cubicBezTo>
                          <a:pt x="652" y="24166"/>
                          <a:pt x="706" y="24275"/>
                          <a:pt x="733" y="24356"/>
                        </a:cubicBezTo>
                        <a:cubicBezTo>
                          <a:pt x="760" y="24438"/>
                          <a:pt x="842" y="24546"/>
                          <a:pt x="896" y="24600"/>
                        </a:cubicBezTo>
                        <a:cubicBezTo>
                          <a:pt x="910" y="24608"/>
                          <a:pt x="925" y="24611"/>
                          <a:pt x="938" y="24611"/>
                        </a:cubicBezTo>
                        <a:cubicBezTo>
                          <a:pt x="975" y="24611"/>
                          <a:pt x="1004" y="24586"/>
                          <a:pt x="1004" y="24546"/>
                        </a:cubicBezTo>
                        <a:cubicBezTo>
                          <a:pt x="977" y="24465"/>
                          <a:pt x="950" y="24356"/>
                          <a:pt x="896" y="24302"/>
                        </a:cubicBezTo>
                        <a:cubicBezTo>
                          <a:pt x="869" y="24194"/>
                          <a:pt x="814" y="24112"/>
                          <a:pt x="787" y="24004"/>
                        </a:cubicBezTo>
                        <a:cubicBezTo>
                          <a:pt x="706" y="23841"/>
                          <a:pt x="652" y="23651"/>
                          <a:pt x="597" y="23461"/>
                        </a:cubicBezTo>
                        <a:cubicBezTo>
                          <a:pt x="489" y="23109"/>
                          <a:pt x="408" y="22783"/>
                          <a:pt x="353" y="22430"/>
                        </a:cubicBezTo>
                        <a:cubicBezTo>
                          <a:pt x="408" y="22159"/>
                          <a:pt x="516" y="21888"/>
                          <a:pt x="679" y="21671"/>
                        </a:cubicBezTo>
                        <a:cubicBezTo>
                          <a:pt x="896" y="21427"/>
                          <a:pt x="1167" y="21264"/>
                          <a:pt x="1493" y="21210"/>
                        </a:cubicBezTo>
                        <a:cubicBezTo>
                          <a:pt x="1540" y="21207"/>
                          <a:pt x="1587" y="21205"/>
                          <a:pt x="1635" y="21205"/>
                        </a:cubicBezTo>
                        <a:cubicBezTo>
                          <a:pt x="1967" y="21205"/>
                          <a:pt x="2296" y="21288"/>
                          <a:pt x="2605" y="21454"/>
                        </a:cubicBezTo>
                        <a:cubicBezTo>
                          <a:pt x="2957" y="21644"/>
                          <a:pt x="3283" y="21861"/>
                          <a:pt x="3581" y="22105"/>
                        </a:cubicBezTo>
                        <a:cubicBezTo>
                          <a:pt x="3798" y="22268"/>
                          <a:pt x="3988" y="22458"/>
                          <a:pt x="4178" y="22620"/>
                        </a:cubicBezTo>
                        <a:lnTo>
                          <a:pt x="4205" y="22647"/>
                        </a:lnTo>
                        <a:cubicBezTo>
                          <a:pt x="4286" y="22729"/>
                          <a:pt x="4368" y="22810"/>
                          <a:pt x="4449" y="22864"/>
                        </a:cubicBezTo>
                        <a:cubicBezTo>
                          <a:pt x="5263" y="23705"/>
                          <a:pt x="5941" y="24655"/>
                          <a:pt x="6429" y="25685"/>
                        </a:cubicBezTo>
                        <a:cubicBezTo>
                          <a:pt x="6510" y="25848"/>
                          <a:pt x="6592" y="26038"/>
                          <a:pt x="6646" y="26201"/>
                        </a:cubicBezTo>
                        <a:cubicBezTo>
                          <a:pt x="6673" y="26255"/>
                          <a:pt x="6727" y="26282"/>
                          <a:pt x="6782" y="26282"/>
                        </a:cubicBezTo>
                        <a:cubicBezTo>
                          <a:pt x="6863" y="26255"/>
                          <a:pt x="6890" y="26201"/>
                          <a:pt x="6863" y="26146"/>
                        </a:cubicBezTo>
                        <a:cubicBezTo>
                          <a:pt x="6266" y="24682"/>
                          <a:pt x="5344" y="23380"/>
                          <a:pt x="4178" y="22322"/>
                        </a:cubicBezTo>
                        <a:cubicBezTo>
                          <a:pt x="4151" y="22268"/>
                          <a:pt x="4096" y="22241"/>
                          <a:pt x="4042" y="22186"/>
                        </a:cubicBezTo>
                        <a:cubicBezTo>
                          <a:pt x="3852" y="21969"/>
                          <a:pt x="3662" y="21725"/>
                          <a:pt x="3500" y="21481"/>
                        </a:cubicBezTo>
                        <a:cubicBezTo>
                          <a:pt x="3147" y="20993"/>
                          <a:pt x="2822" y="20478"/>
                          <a:pt x="2550" y="19962"/>
                        </a:cubicBezTo>
                        <a:cubicBezTo>
                          <a:pt x="2008" y="18877"/>
                          <a:pt x="1655" y="17711"/>
                          <a:pt x="1520" y="16518"/>
                        </a:cubicBezTo>
                        <a:cubicBezTo>
                          <a:pt x="1493" y="16355"/>
                          <a:pt x="1465" y="16192"/>
                          <a:pt x="1465" y="16002"/>
                        </a:cubicBezTo>
                        <a:lnTo>
                          <a:pt x="1465" y="16002"/>
                        </a:lnTo>
                        <a:cubicBezTo>
                          <a:pt x="1493" y="16192"/>
                          <a:pt x="1547" y="16382"/>
                          <a:pt x="1628" y="16572"/>
                        </a:cubicBezTo>
                        <a:cubicBezTo>
                          <a:pt x="1764" y="17060"/>
                          <a:pt x="1926" y="17521"/>
                          <a:pt x="2116" y="17982"/>
                        </a:cubicBezTo>
                        <a:cubicBezTo>
                          <a:pt x="2171" y="18091"/>
                          <a:pt x="2225" y="18226"/>
                          <a:pt x="2279" y="18335"/>
                        </a:cubicBezTo>
                        <a:cubicBezTo>
                          <a:pt x="2306" y="18389"/>
                          <a:pt x="2333" y="18470"/>
                          <a:pt x="2360" y="18525"/>
                        </a:cubicBezTo>
                        <a:cubicBezTo>
                          <a:pt x="2388" y="18579"/>
                          <a:pt x="2415" y="18633"/>
                          <a:pt x="2469" y="18687"/>
                        </a:cubicBezTo>
                        <a:cubicBezTo>
                          <a:pt x="2476" y="18695"/>
                          <a:pt x="2485" y="18698"/>
                          <a:pt x="2495" y="18698"/>
                        </a:cubicBezTo>
                        <a:cubicBezTo>
                          <a:pt x="2521" y="18698"/>
                          <a:pt x="2550" y="18673"/>
                          <a:pt x="2550" y="18633"/>
                        </a:cubicBezTo>
                        <a:cubicBezTo>
                          <a:pt x="2550" y="18579"/>
                          <a:pt x="2523" y="18525"/>
                          <a:pt x="2496" y="18498"/>
                        </a:cubicBezTo>
                        <a:cubicBezTo>
                          <a:pt x="2469" y="18443"/>
                          <a:pt x="2469" y="18389"/>
                          <a:pt x="2442" y="18335"/>
                        </a:cubicBezTo>
                        <a:lnTo>
                          <a:pt x="2279" y="17982"/>
                        </a:lnTo>
                        <a:cubicBezTo>
                          <a:pt x="2198" y="17765"/>
                          <a:pt x="2116" y="17548"/>
                          <a:pt x="2035" y="17304"/>
                        </a:cubicBezTo>
                        <a:cubicBezTo>
                          <a:pt x="1845" y="16843"/>
                          <a:pt x="1710" y="16382"/>
                          <a:pt x="1574" y="15894"/>
                        </a:cubicBezTo>
                        <a:lnTo>
                          <a:pt x="1493" y="15514"/>
                        </a:lnTo>
                        <a:cubicBezTo>
                          <a:pt x="1493" y="15487"/>
                          <a:pt x="1493" y="15460"/>
                          <a:pt x="1465" y="15405"/>
                        </a:cubicBezTo>
                        <a:cubicBezTo>
                          <a:pt x="1465" y="15270"/>
                          <a:pt x="1493" y="15134"/>
                          <a:pt x="1547" y="14999"/>
                        </a:cubicBezTo>
                        <a:cubicBezTo>
                          <a:pt x="1547" y="15053"/>
                          <a:pt x="1574" y="15107"/>
                          <a:pt x="1601" y="15161"/>
                        </a:cubicBezTo>
                        <a:cubicBezTo>
                          <a:pt x="1628" y="15324"/>
                          <a:pt x="1682" y="15487"/>
                          <a:pt x="1737" y="15650"/>
                        </a:cubicBezTo>
                        <a:cubicBezTo>
                          <a:pt x="1791" y="15812"/>
                          <a:pt x="1845" y="15948"/>
                          <a:pt x="1899" y="16111"/>
                        </a:cubicBezTo>
                        <a:cubicBezTo>
                          <a:pt x="1926" y="16192"/>
                          <a:pt x="1954" y="16246"/>
                          <a:pt x="1981" y="16328"/>
                        </a:cubicBezTo>
                        <a:cubicBezTo>
                          <a:pt x="2008" y="16409"/>
                          <a:pt x="2062" y="16490"/>
                          <a:pt x="2116" y="16545"/>
                        </a:cubicBezTo>
                        <a:cubicBezTo>
                          <a:pt x="2124" y="16553"/>
                          <a:pt x="2135" y="16556"/>
                          <a:pt x="2145" y="16556"/>
                        </a:cubicBezTo>
                        <a:cubicBezTo>
                          <a:pt x="2171" y="16556"/>
                          <a:pt x="2198" y="16537"/>
                          <a:pt x="2198" y="16518"/>
                        </a:cubicBezTo>
                        <a:cubicBezTo>
                          <a:pt x="2171" y="16436"/>
                          <a:pt x="2171" y="16355"/>
                          <a:pt x="2143" y="16273"/>
                        </a:cubicBezTo>
                        <a:cubicBezTo>
                          <a:pt x="2116" y="16219"/>
                          <a:pt x="2062" y="16138"/>
                          <a:pt x="2035" y="16056"/>
                        </a:cubicBezTo>
                        <a:cubicBezTo>
                          <a:pt x="1981" y="15894"/>
                          <a:pt x="1926" y="15758"/>
                          <a:pt x="1872" y="15595"/>
                        </a:cubicBezTo>
                        <a:cubicBezTo>
                          <a:pt x="1818" y="15433"/>
                          <a:pt x="1791" y="15270"/>
                          <a:pt x="1737" y="15134"/>
                        </a:cubicBezTo>
                        <a:lnTo>
                          <a:pt x="1682" y="14890"/>
                        </a:lnTo>
                        <a:cubicBezTo>
                          <a:pt x="1655" y="14863"/>
                          <a:pt x="1655" y="14809"/>
                          <a:pt x="1655" y="14782"/>
                        </a:cubicBezTo>
                        <a:lnTo>
                          <a:pt x="1710" y="14700"/>
                        </a:lnTo>
                        <a:cubicBezTo>
                          <a:pt x="1764" y="14592"/>
                          <a:pt x="1845" y="14483"/>
                          <a:pt x="1954" y="14402"/>
                        </a:cubicBezTo>
                        <a:lnTo>
                          <a:pt x="1954" y="14646"/>
                        </a:lnTo>
                        <a:cubicBezTo>
                          <a:pt x="1954" y="14673"/>
                          <a:pt x="1954" y="14727"/>
                          <a:pt x="1981" y="14782"/>
                        </a:cubicBezTo>
                        <a:cubicBezTo>
                          <a:pt x="1981" y="14836"/>
                          <a:pt x="2008" y="14890"/>
                          <a:pt x="2035" y="14917"/>
                        </a:cubicBezTo>
                        <a:cubicBezTo>
                          <a:pt x="2035" y="14931"/>
                          <a:pt x="2049" y="14938"/>
                          <a:pt x="2062" y="14938"/>
                        </a:cubicBezTo>
                        <a:cubicBezTo>
                          <a:pt x="2076" y="14938"/>
                          <a:pt x="2089" y="14931"/>
                          <a:pt x="2089" y="14917"/>
                        </a:cubicBezTo>
                        <a:cubicBezTo>
                          <a:pt x="2116" y="14863"/>
                          <a:pt x="2116" y="14809"/>
                          <a:pt x="2089" y="14782"/>
                        </a:cubicBezTo>
                        <a:cubicBezTo>
                          <a:pt x="2089" y="14727"/>
                          <a:pt x="2089" y="14673"/>
                          <a:pt x="2089" y="14619"/>
                        </a:cubicBezTo>
                        <a:cubicBezTo>
                          <a:pt x="2062" y="14537"/>
                          <a:pt x="2035" y="14429"/>
                          <a:pt x="2008" y="14348"/>
                        </a:cubicBezTo>
                        <a:cubicBezTo>
                          <a:pt x="2089" y="14293"/>
                          <a:pt x="2198" y="14266"/>
                          <a:pt x="2279" y="14239"/>
                        </a:cubicBezTo>
                        <a:cubicBezTo>
                          <a:pt x="2347" y="14226"/>
                          <a:pt x="2416" y="14219"/>
                          <a:pt x="2486" y="14219"/>
                        </a:cubicBezTo>
                        <a:cubicBezTo>
                          <a:pt x="2694" y="14219"/>
                          <a:pt x="2903" y="14280"/>
                          <a:pt x="3066" y="14402"/>
                        </a:cubicBezTo>
                        <a:cubicBezTo>
                          <a:pt x="3581" y="14754"/>
                          <a:pt x="3988" y="15216"/>
                          <a:pt x="4313" y="15758"/>
                        </a:cubicBezTo>
                        <a:cubicBezTo>
                          <a:pt x="4666" y="16273"/>
                          <a:pt x="4964" y="16816"/>
                          <a:pt x="5236" y="17385"/>
                        </a:cubicBezTo>
                        <a:cubicBezTo>
                          <a:pt x="5778" y="18525"/>
                          <a:pt x="6158" y="19745"/>
                          <a:pt x="6321" y="20993"/>
                        </a:cubicBezTo>
                        <a:cubicBezTo>
                          <a:pt x="6348" y="21156"/>
                          <a:pt x="6348" y="21291"/>
                          <a:pt x="6375" y="21454"/>
                        </a:cubicBezTo>
                        <a:cubicBezTo>
                          <a:pt x="6385" y="21507"/>
                          <a:pt x="6416" y="21527"/>
                          <a:pt x="6450" y="21527"/>
                        </a:cubicBezTo>
                        <a:cubicBezTo>
                          <a:pt x="6504" y="21527"/>
                          <a:pt x="6565" y="21477"/>
                          <a:pt x="6565" y="21427"/>
                        </a:cubicBezTo>
                        <a:cubicBezTo>
                          <a:pt x="6538" y="21101"/>
                          <a:pt x="6510" y="20749"/>
                          <a:pt x="6456" y="20423"/>
                        </a:cubicBezTo>
                        <a:cubicBezTo>
                          <a:pt x="6402" y="20233"/>
                          <a:pt x="6348" y="20016"/>
                          <a:pt x="6321" y="19799"/>
                        </a:cubicBezTo>
                        <a:cubicBezTo>
                          <a:pt x="6321" y="19772"/>
                          <a:pt x="6348" y="19745"/>
                          <a:pt x="6321" y="19718"/>
                        </a:cubicBezTo>
                        <a:cubicBezTo>
                          <a:pt x="5887" y="18226"/>
                          <a:pt x="5534" y="16680"/>
                          <a:pt x="5263" y="15134"/>
                        </a:cubicBezTo>
                        <a:cubicBezTo>
                          <a:pt x="5046" y="13697"/>
                          <a:pt x="5073" y="12232"/>
                          <a:pt x="5371" y="10794"/>
                        </a:cubicBezTo>
                        <a:cubicBezTo>
                          <a:pt x="5507" y="10089"/>
                          <a:pt x="5751" y="9438"/>
                          <a:pt x="6104" y="8814"/>
                        </a:cubicBezTo>
                        <a:lnTo>
                          <a:pt x="6131" y="8760"/>
                        </a:lnTo>
                        <a:lnTo>
                          <a:pt x="6131" y="8760"/>
                        </a:lnTo>
                        <a:cubicBezTo>
                          <a:pt x="5995" y="9113"/>
                          <a:pt x="5859" y="9492"/>
                          <a:pt x="5778" y="9845"/>
                        </a:cubicBezTo>
                        <a:cubicBezTo>
                          <a:pt x="5642" y="10442"/>
                          <a:pt x="5561" y="11011"/>
                          <a:pt x="5534" y="11608"/>
                        </a:cubicBezTo>
                        <a:lnTo>
                          <a:pt x="5534" y="12123"/>
                        </a:lnTo>
                        <a:cubicBezTo>
                          <a:pt x="5507" y="12286"/>
                          <a:pt x="5534" y="12449"/>
                          <a:pt x="5561" y="12639"/>
                        </a:cubicBezTo>
                        <a:cubicBezTo>
                          <a:pt x="5575" y="12666"/>
                          <a:pt x="5602" y="12679"/>
                          <a:pt x="5629" y="12679"/>
                        </a:cubicBezTo>
                        <a:cubicBezTo>
                          <a:pt x="5656" y="12679"/>
                          <a:pt x="5683" y="12666"/>
                          <a:pt x="5697" y="12639"/>
                        </a:cubicBezTo>
                        <a:cubicBezTo>
                          <a:pt x="5724" y="12476"/>
                          <a:pt x="5724" y="12340"/>
                          <a:pt x="5724" y="12205"/>
                        </a:cubicBezTo>
                        <a:lnTo>
                          <a:pt x="5724" y="11771"/>
                        </a:lnTo>
                        <a:cubicBezTo>
                          <a:pt x="5724" y="11472"/>
                          <a:pt x="5751" y="11174"/>
                          <a:pt x="5778" y="10876"/>
                        </a:cubicBezTo>
                        <a:cubicBezTo>
                          <a:pt x="5859" y="10306"/>
                          <a:pt x="5995" y="9737"/>
                          <a:pt x="6185" y="9167"/>
                        </a:cubicBezTo>
                        <a:cubicBezTo>
                          <a:pt x="6266" y="8869"/>
                          <a:pt x="6375" y="8570"/>
                          <a:pt x="6483" y="8272"/>
                        </a:cubicBezTo>
                        <a:cubicBezTo>
                          <a:pt x="6538" y="8218"/>
                          <a:pt x="6619" y="8136"/>
                          <a:pt x="6673" y="8082"/>
                        </a:cubicBezTo>
                        <a:lnTo>
                          <a:pt x="6673" y="8082"/>
                        </a:lnTo>
                        <a:cubicBezTo>
                          <a:pt x="6646" y="8163"/>
                          <a:pt x="6646" y="8218"/>
                          <a:pt x="6619" y="8299"/>
                        </a:cubicBezTo>
                        <a:cubicBezTo>
                          <a:pt x="6565" y="8462"/>
                          <a:pt x="6510" y="8624"/>
                          <a:pt x="6483" y="8787"/>
                        </a:cubicBezTo>
                        <a:cubicBezTo>
                          <a:pt x="6375" y="9086"/>
                          <a:pt x="6348" y="9411"/>
                          <a:pt x="6321" y="9764"/>
                        </a:cubicBezTo>
                        <a:cubicBezTo>
                          <a:pt x="6321" y="9791"/>
                          <a:pt x="6341" y="9804"/>
                          <a:pt x="6365" y="9804"/>
                        </a:cubicBezTo>
                        <a:cubicBezTo>
                          <a:pt x="6388" y="9804"/>
                          <a:pt x="6416" y="9791"/>
                          <a:pt x="6429" y="9764"/>
                        </a:cubicBezTo>
                        <a:cubicBezTo>
                          <a:pt x="6483" y="9438"/>
                          <a:pt x="6565" y="9113"/>
                          <a:pt x="6673" y="8814"/>
                        </a:cubicBezTo>
                        <a:cubicBezTo>
                          <a:pt x="6700" y="8652"/>
                          <a:pt x="6755" y="8489"/>
                          <a:pt x="6809" y="8353"/>
                        </a:cubicBezTo>
                        <a:lnTo>
                          <a:pt x="6890" y="8109"/>
                        </a:lnTo>
                        <a:cubicBezTo>
                          <a:pt x="6890" y="8055"/>
                          <a:pt x="6917" y="7974"/>
                          <a:pt x="6944" y="7919"/>
                        </a:cubicBezTo>
                        <a:cubicBezTo>
                          <a:pt x="7089" y="7847"/>
                          <a:pt x="7246" y="7811"/>
                          <a:pt x="7398" y="7811"/>
                        </a:cubicBezTo>
                        <a:cubicBezTo>
                          <a:pt x="7475" y="7811"/>
                          <a:pt x="7550" y="7820"/>
                          <a:pt x="7623" y="7838"/>
                        </a:cubicBezTo>
                        <a:cubicBezTo>
                          <a:pt x="8165" y="7946"/>
                          <a:pt x="8409" y="8489"/>
                          <a:pt x="8518" y="8977"/>
                        </a:cubicBezTo>
                        <a:cubicBezTo>
                          <a:pt x="8572" y="9221"/>
                          <a:pt x="8599" y="9492"/>
                          <a:pt x="8599" y="9764"/>
                        </a:cubicBezTo>
                        <a:cubicBezTo>
                          <a:pt x="8626" y="10171"/>
                          <a:pt x="8653" y="10577"/>
                          <a:pt x="8653" y="10984"/>
                        </a:cubicBezTo>
                        <a:cubicBezTo>
                          <a:pt x="8680" y="11391"/>
                          <a:pt x="8680" y="11744"/>
                          <a:pt x="8680" y="12123"/>
                        </a:cubicBezTo>
                        <a:cubicBezTo>
                          <a:pt x="8680" y="12313"/>
                          <a:pt x="8653" y="12476"/>
                          <a:pt x="8653" y="12666"/>
                        </a:cubicBezTo>
                        <a:cubicBezTo>
                          <a:pt x="8653" y="12693"/>
                          <a:pt x="8680" y="12747"/>
                          <a:pt x="8707" y="12747"/>
                        </a:cubicBezTo>
                        <a:lnTo>
                          <a:pt x="8707" y="15785"/>
                        </a:lnTo>
                        <a:lnTo>
                          <a:pt x="8707" y="16382"/>
                        </a:lnTo>
                        <a:cubicBezTo>
                          <a:pt x="8707" y="16436"/>
                          <a:pt x="8748" y="16463"/>
                          <a:pt x="8785" y="16463"/>
                        </a:cubicBezTo>
                        <a:cubicBezTo>
                          <a:pt x="8823" y="16463"/>
                          <a:pt x="8857" y="16436"/>
                          <a:pt x="8843" y="16382"/>
                        </a:cubicBezTo>
                        <a:cubicBezTo>
                          <a:pt x="8924" y="15568"/>
                          <a:pt x="8897" y="14727"/>
                          <a:pt x="8897" y="13886"/>
                        </a:cubicBezTo>
                        <a:cubicBezTo>
                          <a:pt x="8897" y="13208"/>
                          <a:pt x="8897" y="12557"/>
                          <a:pt x="8870" y="11906"/>
                        </a:cubicBezTo>
                        <a:cubicBezTo>
                          <a:pt x="8952" y="11066"/>
                          <a:pt x="9033" y="10252"/>
                          <a:pt x="9141" y="9438"/>
                        </a:cubicBezTo>
                        <a:cubicBezTo>
                          <a:pt x="9304" y="8353"/>
                          <a:pt x="9521" y="7295"/>
                          <a:pt x="9820" y="6238"/>
                        </a:cubicBezTo>
                        <a:cubicBezTo>
                          <a:pt x="10064" y="5370"/>
                          <a:pt x="10416" y="4502"/>
                          <a:pt x="10850" y="3688"/>
                        </a:cubicBezTo>
                        <a:cubicBezTo>
                          <a:pt x="11230" y="2956"/>
                          <a:pt x="11718" y="2277"/>
                          <a:pt x="12234" y="1681"/>
                        </a:cubicBezTo>
                        <a:lnTo>
                          <a:pt x="12234" y="1681"/>
                        </a:lnTo>
                        <a:lnTo>
                          <a:pt x="12179" y="1789"/>
                        </a:lnTo>
                        <a:cubicBezTo>
                          <a:pt x="11962" y="2115"/>
                          <a:pt x="11772" y="2440"/>
                          <a:pt x="11610" y="2766"/>
                        </a:cubicBezTo>
                        <a:cubicBezTo>
                          <a:pt x="11230" y="3417"/>
                          <a:pt x="10959" y="4122"/>
                          <a:pt x="10742" y="4827"/>
                        </a:cubicBezTo>
                        <a:cubicBezTo>
                          <a:pt x="10633" y="5234"/>
                          <a:pt x="10579" y="5641"/>
                          <a:pt x="10552" y="6075"/>
                        </a:cubicBezTo>
                        <a:cubicBezTo>
                          <a:pt x="10552" y="6102"/>
                          <a:pt x="10579" y="6116"/>
                          <a:pt x="10606" y="6116"/>
                        </a:cubicBezTo>
                        <a:cubicBezTo>
                          <a:pt x="10633" y="6116"/>
                          <a:pt x="10660" y="6102"/>
                          <a:pt x="10660" y="6075"/>
                        </a:cubicBezTo>
                        <a:cubicBezTo>
                          <a:pt x="10769" y="5342"/>
                          <a:pt x="10986" y="4637"/>
                          <a:pt x="11257" y="3959"/>
                        </a:cubicBezTo>
                        <a:cubicBezTo>
                          <a:pt x="11555" y="3281"/>
                          <a:pt x="11908" y="2630"/>
                          <a:pt x="12288" y="2006"/>
                        </a:cubicBezTo>
                        <a:cubicBezTo>
                          <a:pt x="12505" y="1681"/>
                          <a:pt x="12776" y="1328"/>
                          <a:pt x="12966" y="948"/>
                        </a:cubicBezTo>
                        <a:cubicBezTo>
                          <a:pt x="13156" y="786"/>
                          <a:pt x="13319" y="650"/>
                          <a:pt x="13508" y="542"/>
                        </a:cubicBezTo>
                        <a:lnTo>
                          <a:pt x="13617" y="460"/>
                        </a:lnTo>
                        <a:lnTo>
                          <a:pt x="13617" y="460"/>
                        </a:lnTo>
                        <a:cubicBezTo>
                          <a:pt x="13536" y="596"/>
                          <a:pt x="13454" y="731"/>
                          <a:pt x="13373" y="894"/>
                        </a:cubicBezTo>
                        <a:cubicBezTo>
                          <a:pt x="13210" y="1165"/>
                          <a:pt x="13074" y="1464"/>
                          <a:pt x="12939" y="1789"/>
                        </a:cubicBezTo>
                        <a:cubicBezTo>
                          <a:pt x="12939" y="1829"/>
                          <a:pt x="12982" y="1854"/>
                          <a:pt x="13016" y="1854"/>
                        </a:cubicBezTo>
                        <a:cubicBezTo>
                          <a:pt x="13029" y="1854"/>
                          <a:pt x="13040" y="1851"/>
                          <a:pt x="13047" y="1844"/>
                        </a:cubicBezTo>
                        <a:cubicBezTo>
                          <a:pt x="13210" y="1545"/>
                          <a:pt x="13373" y="1247"/>
                          <a:pt x="13536" y="976"/>
                        </a:cubicBezTo>
                        <a:cubicBezTo>
                          <a:pt x="13617" y="840"/>
                          <a:pt x="13698" y="704"/>
                          <a:pt x="13780" y="569"/>
                        </a:cubicBezTo>
                        <a:lnTo>
                          <a:pt x="13915" y="379"/>
                        </a:lnTo>
                        <a:cubicBezTo>
                          <a:pt x="13915" y="352"/>
                          <a:pt x="13942" y="325"/>
                          <a:pt x="13969" y="297"/>
                        </a:cubicBezTo>
                        <a:lnTo>
                          <a:pt x="14024" y="270"/>
                        </a:lnTo>
                        <a:lnTo>
                          <a:pt x="14024" y="270"/>
                        </a:lnTo>
                        <a:cubicBezTo>
                          <a:pt x="14024" y="325"/>
                          <a:pt x="13997" y="352"/>
                          <a:pt x="13997" y="406"/>
                        </a:cubicBezTo>
                        <a:cubicBezTo>
                          <a:pt x="13942" y="514"/>
                          <a:pt x="13915" y="623"/>
                          <a:pt x="13888" y="731"/>
                        </a:cubicBezTo>
                        <a:cubicBezTo>
                          <a:pt x="13807" y="976"/>
                          <a:pt x="13780" y="1193"/>
                          <a:pt x="13753" y="1437"/>
                        </a:cubicBezTo>
                        <a:cubicBezTo>
                          <a:pt x="13766" y="1477"/>
                          <a:pt x="13800" y="1498"/>
                          <a:pt x="13830" y="1498"/>
                        </a:cubicBezTo>
                        <a:cubicBezTo>
                          <a:pt x="13861" y="1498"/>
                          <a:pt x="13888" y="1477"/>
                          <a:pt x="13888" y="1437"/>
                        </a:cubicBezTo>
                        <a:cubicBezTo>
                          <a:pt x="13942" y="1220"/>
                          <a:pt x="13997" y="1003"/>
                          <a:pt x="14051" y="786"/>
                        </a:cubicBezTo>
                        <a:cubicBezTo>
                          <a:pt x="14078" y="677"/>
                          <a:pt x="14132" y="569"/>
                          <a:pt x="14159" y="460"/>
                        </a:cubicBezTo>
                        <a:lnTo>
                          <a:pt x="14214" y="325"/>
                        </a:lnTo>
                        <a:cubicBezTo>
                          <a:pt x="14241" y="270"/>
                          <a:pt x="14268" y="243"/>
                          <a:pt x="14268" y="189"/>
                        </a:cubicBezTo>
                        <a:cubicBezTo>
                          <a:pt x="14347" y="178"/>
                          <a:pt x="14425" y="171"/>
                          <a:pt x="14504" y="171"/>
                        </a:cubicBezTo>
                        <a:close/>
                        <a:moveTo>
                          <a:pt x="14525" y="0"/>
                        </a:moveTo>
                        <a:cubicBezTo>
                          <a:pt x="14429" y="0"/>
                          <a:pt x="14334" y="9"/>
                          <a:pt x="14241" y="26"/>
                        </a:cubicBezTo>
                        <a:cubicBezTo>
                          <a:pt x="13780" y="162"/>
                          <a:pt x="13346" y="433"/>
                          <a:pt x="12993" y="759"/>
                        </a:cubicBezTo>
                        <a:cubicBezTo>
                          <a:pt x="12288" y="1382"/>
                          <a:pt x="11664" y="2115"/>
                          <a:pt x="11176" y="2901"/>
                        </a:cubicBezTo>
                        <a:cubicBezTo>
                          <a:pt x="10688" y="3715"/>
                          <a:pt x="10281" y="4556"/>
                          <a:pt x="9955" y="5478"/>
                        </a:cubicBezTo>
                        <a:cubicBezTo>
                          <a:pt x="9630" y="6482"/>
                          <a:pt x="9358" y="7512"/>
                          <a:pt x="9196" y="8543"/>
                        </a:cubicBezTo>
                        <a:cubicBezTo>
                          <a:pt x="9087" y="9194"/>
                          <a:pt x="9006" y="9872"/>
                          <a:pt x="8924" y="10523"/>
                        </a:cubicBezTo>
                        <a:cubicBezTo>
                          <a:pt x="8924" y="10388"/>
                          <a:pt x="8924" y="10279"/>
                          <a:pt x="8924" y="10143"/>
                        </a:cubicBezTo>
                        <a:cubicBezTo>
                          <a:pt x="8924" y="9818"/>
                          <a:pt x="8897" y="9492"/>
                          <a:pt x="8843" y="9167"/>
                        </a:cubicBezTo>
                        <a:cubicBezTo>
                          <a:pt x="8816" y="8624"/>
                          <a:pt x="8545" y="8136"/>
                          <a:pt x="8138" y="7784"/>
                        </a:cubicBezTo>
                        <a:cubicBezTo>
                          <a:pt x="7948" y="7657"/>
                          <a:pt x="7737" y="7603"/>
                          <a:pt x="7524" y="7603"/>
                        </a:cubicBezTo>
                        <a:cubicBezTo>
                          <a:pt x="7098" y="7603"/>
                          <a:pt x="6664" y="7820"/>
                          <a:pt x="6375" y="8109"/>
                        </a:cubicBezTo>
                        <a:cubicBezTo>
                          <a:pt x="6158" y="8380"/>
                          <a:pt x="5968" y="8679"/>
                          <a:pt x="5832" y="8977"/>
                        </a:cubicBezTo>
                        <a:cubicBezTo>
                          <a:pt x="5670" y="9330"/>
                          <a:pt x="5534" y="9655"/>
                          <a:pt x="5425" y="10008"/>
                        </a:cubicBezTo>
                        <a:cubicBezTo>
                          <a:pt x="4991" y="11445"/>
                          <a:pt x="4883" y="12937"/>
                          <a:pt x="5046" y="14429"/>
                        </a:cubicBezTo>
                        <a:cubicBezTo>
                          <a:pt x="5154" y="15243"/>
                          <a:pt x="5290" y="16029"/>
                          <a:pt x="5453" y="16816"/>
                        </a:cubicBezTo>
                        <a:cubicBezTo>
                          <a:pt x="5507" y="17033"/>
                          <a:pt x="5588" y="17277"/>
                          <a:pt x="5642" y="17521"/>
                        </a:cubicBezTo>
                        <a:cubicBezTo>
                          <a:pt x="5371" y="16924"/>
                          <a:pt x="5073" y="16382"/>
                          <a:pt x="4747" y="15839"/>
                        </a:cubicBezTo>
                        <a:cubicBezTo>
                          <a:pt x="4558" y="15568"/>
                          <a:pt x="4368" y="15324"/>
                          <a:pt x="4178" y="15053"/>
                        </a:cubicBezTo>
                        <a:cubicBezTo>
                          <a:pt x="3988" y="14809"/>
                          <a:pt x="3771" y="14565"/>
                          <a:pt x="3527" y="14348"/>
                        </a:cubicBezTo>
                        <a:cubicBezTo>
                          <a:pt x="3283" y="14158"/>
                          <a:pt x="3011" y="14022"/>
                          <a:pt x="2740" y="13968"/>
                        </a:cubicBezTo>
                        <a:cubicBezTo>
                          <a:pt x="2679" y="13957"/>
                          <a:pt x="2617" y="13951"/>
                          <a:pt x="2555" y="13951"/>
                        </a:cubicBezTo>
                        <a:cubicBezTo>
                          <a:pt x="2313" y="13951"/>
                          <a:pt x="2072" y="14034"/>
                          <a:pt x="1899" y="14185"/>
                        </a:cubicBezTo>
                        <a:cubicBezTo>
                          <a:pt x="1601" y="14402"/>
                          <a:pt x="1411" y="14700"/>
                          <a:pt x="1357" y="15053"/>
                        </a:cubicBezTo>
                        <a:cubicBezTo>
                          <a:pt x="1330" y="15053"/>
                          <a:pt x="1330" y="15080"/>
                          <a:pt x="1330" y="15107"/>
                        </a:cubicBezTo>
                        <a:cubicBezTo>
                          <a:pt x="1330" y="15107"/>
                          <a:pt x="1330" y="15107"/>
                          <a:pt x="1330" y="15134"/>
                        </a:cubicBezTo>
                        <a:cubicBezTo>
                          <a:pt x="1276" y="15378"/>
                          <a:pt x="1248" y="15622"/>
                          <a:pt x="1276" y="15867"/>
                        </a:cubicBezTo>
                        <a:cubicBezTo>
                          <a:pt x="1357" y="17141"/>
                          <a:pt x="1655" y="18362"/>
                          <a:pt x="2171" y="19528"/>
                        </a:cubicBezTo>
                        <a:cubicBezTo>
                          <a:pt x="2496" y="20288"/>
                          <a:pt x="2930" y="20993"/>
                          <a:pt x="3418" y="21644"/>
                        </a:cubicBezTo>
                        <a:lnTo>
                          <a:pt x="3228" y="21508"/>
                        </a:lnTo>
                        <a:cubicBezTo>
                          <a:pt x="2876" y="21264"/>
                          <a:pt x="2496" y="21101"/>
                          <a:pt x="2089" y="20993"/>
                        </a:cubicBezTo>
                        <a:cubicBezTo>
                          <a:pt x="1972" y="20968"/>
                          <a:pt x="1852" y="20956"/>
                          <a:pt x="1732" y="20956"/>
                        </a:cubicBezTo>
                        <a:cubicBezTo>
                          <a:pt x="1465" y="20956"/>
                          <a:pt x="1202" y="21016"/>
                          <a:pt x="977" y="21129"/>
                        </a:cubicBezTo>
                        <a:cubicBezTo>
                          <a:pt x="706" y="21291"/>
                          <a:pt x="489" y="21535"/>
                          <a:pt x="353" y="21807"/>
                        </a:cubicBezTo>
                        <a:cubicBezTo>
                          <a:pt x="82" y="22430"/>
                          <a:pt x="1" y="23109"/>
                          <a:pt x="136" y="23760"/>
                        </a:cubicBezTo>
                        <a:cubicBezTo>
                          <a:pt x="245" y="24546"/>
                          <a:pt x="489" y="25306"/>
                          <a:pt x="814" y="26038"/>
                        </a:cubicBezTo>
                        <a:cubicBezTo>
                          <a:pt x="1493" y="27476"/>
                          <a:pt x="2523" y="28750"/>
                          <a:pt x="3771" y="29754"/>
                        </a:cubicBezTo>
                        <a:cubicBezTo>
                          <a:pt x="5100" y="30812"/>
                          <a:pt x="6592" y="31653"/>
                          <a:pt x="8192" y="32222"/>
                        </a:cubicBezTo>
                        <a:cubicBezTo>
                          <a:pt x="8382" y="32304"/>
                          <a:pt x="8572" y="32358"/>
                          <a:pt x="8762" y="32439"/>
                        </a:cubicBezTo>
                        <a:cubicBezTo>
                          <a:pt x="8789" y="32439"/>
                          <a:pt x="8843" y="32412"/>
                          <a:pt x="8870" y="32385"/>
                        </a:cubicBezTo>
                        <a:cubicBezTo>
                          <a:pt x="9556" y="32478"/>
                          <a:pt x="10255" y="32520"/>
                          <a:pt x="10957" y="32520"/>
                        </a:cubicBezTo>
                        <a:cubicBezTo>
                          <a:pt x="11283" y="32520"/>
                          <a:pt x="11609" y="32511"/>
                          <a:pt x="11935" y="32493"/>
                        </a:cubicBezTo>
                        <a:cubicBezTo>
                          <a:pt x="13020" y="32439"/>
                          <a:pt x="14078" y="32304"/>
                          <a:pt x="15136" y="32087"/>
                        </a:cubicBezTo>
                        <a:cubicBezTo>
                          <a:pt x="16194" y="31842"/>
                          <a:pt x="17224" y="31517"/>
                          <a:pt x="18228" y="31137"/>
                        </a:cubicBezTo>
                        <a:cubicBezTo>
                          <a:pt x="19232" y="30730"/>
                          <a:pt x="20208" y="30269"/>
                          <a:pt x="21130" y="29727"/>
                        </a:cubicBezTo>
                        <a:cubicBezTo>
                          <a:pt x="22080" y="29157"/>
                          <a:pt x="22948" y="28560"/>
                          <a:pt x="23815" y="27855"/>
                        </a:cubicBezTo>
                        <a:cubicBezTo>
                          <a:pt x="24222" y="27530"/>
                          <a:pt x="24629" y="27177"/>
                          <a:pt x="25009" y="26797"/>
                        </a:cubicBezTo>
                        <a:cubicBezTo>
                          <a:pt x="25416" y="26418"/>
                          <a:pt x="25796" y="26011"/>
                          <a:pt x="26148" y="25577"/>
                        </a:cubicBezTo>
                        <a:cubicBezTo>
                          <a:pt x="26772" y="24790"/>
                          <a:pt x="27206" y="23732"/>
                          <a:pt x="26880" y="22675"/>
                        </a:cubicBezTo>
                        <a:cubicBezTo>
                          <a:pt x="26745" y="22214"/>
                          <a:pt x="26446" y="21807"/>
                          <a:pt x="26067" y="21535"/>
                        </a:cubicBezTo>
                        <a:cubicBezTo>
                          <a:pt x="25706" y="21323"/>
                          <a:pt x="25295" y="21211"/>
                          <a:pt x="24887" y="21211"/>
                        </a:cubicBezTo>
                        <a:cubicBezTo>
                          <a:pt x="24773" y="21211"/>
                          <a:pt x="24660" y="21219"/>
                          <a:pt x="24548" y="21237"/>
                        </a:cubicBezTo>
                        <a:cubicBezTo>
                          <a:pt x="24005" y="21291"/>
                          <a:pt x="23490" y="21454"/>
                          <a:pt x="23002" y="21698"/>
                        </a:cubicBezTo>
                        <a:lnTo>
                          <a:pt x="22731" y="21807"/>
                        </a:lnTo>
                        <a:cubicBezTo>
                          <a:pt x="22975" y="21563"/>
                          <a:pt x="23219" y="21291"/>
                          <a:pt x="23409" y="20993"/>
                        </a:cubicBezTo>
                        <a:cubicBezTo>
                          <a:pt x="23680" y="20613"/>
                          <a:pt x="23897" y="20179"/>
                          <a:pt x="24060" y="19718"/>
                        </a:cubicBezTo>
                        <a:cubicBezTo>
                          <a:pt x="24249" y="19311"/>
                          <a:pt x="24304" y="18823"/>
                          <a:pt x="24249" y="18362"/>
                        </a:cubicBezTo>
                        <a:cubicBezTo>
                          <a:pt x="24168" y="17928"/>
                          <a:pt x="23843" y="17575"/>
                          <a:pt x="23409" y="17440"/>
                        </a:cubicBezTo>
                        <a:cubicBezTo>
                          <a:pt x="23291" y="17419"/>
                          <a:pt x="23171" y="17409"/>
                          <a:pt x="23052" y="17409"/>
                        </a:cubicBezTo>
                        <a:cubicBezTo>
                          <a:pt x="22703" y="17409"/>
                          <a:pt x="22355" y="17495"/>
                          <a:pt x="22052" y="17657"/>
                        </a:cubicBezTo>
                        <a:lnTo>
                          <a:pt x="21863" y="17738"/>
                        </a:lnTo>
                        <a:cubicBezTo>
                          <a:pt x="22025" y="17575"/>
                          <a:pt x="22215" y="17385"/>
                          <a:pt x="22378" y="17196"/>
                        </a:cubicBezTo>
                        <a:cubicBezTo>
                          <a:pt x="22703" y="16816"/>
                          <a:pt x="23002" y="16436"/>
                          <a:pt x="23273" y="16029"/>
                        </a:cubicBezTo>
                        <a:cubicBezTo>
                          <a:pt x="23598" y="15650"/>
                          <a:pt x="23761" y="15161"/>
                          <a:pt x="23761" y="14673"/>
                        </a:cubicBezTo>
                        <a:cubicBezTo>
                          <a:pt x="23707" y="14293"/>
                          <a:pt x="23463" y="13941"/>
                          <a:pt x="23137" y="13724"/>
                        </a:cubicBezTo>
                        <a:cubicBezTo>
                          <a:pt x="22834" y="13550"/>
                          <a:pt x="22495" y="13463"/>
                          <a:pt x="22164" y="13463"/>
                        </a:cubicBezTo>
                        <a:cubicBezTo>
                          <a:pt x="22081" y="13463"/>
                          <a:pt x="21998" y="13469"/>
                          <a:pt x="21917" y="13480"/>
                        </a:cubicBezTo>
                        <a:cubicBezTo>
                          <a:pt x="21429" y="13561"/>
                          <a:pt x="20940" y="13724"/>
                          <a:pt x="20506" y="13995"/>
                        </a:cubicBezTo>
                        <a:cubicBezTo>
                          <a:pt x="20099" y="14239"/>
                          <a:pt x="19666" y="14483"/>
                          <a:pt x="19286" y="14782"/>
                        </a:cubicBezTo>
                        <a:lnTo>
                          <a:pt x="19069" y="14917"/>
                        </a:lnTo>
                        <a:cubicBezTo>
                          <a:pt x="19394" y="14565"/>
                          <a:pt x="19720" y="14185"/>
                          <a:pt x="19991" y="13805"/>
                        </a:cubicBezTo>
                        <a:cubicBezTo>
                          <a:pt x="20805" y="12774"/>
                          <a:pt x="21347" y="11527"/>
                          <a:pt x="21564" y="10225"/>
                        </a:cubicBezTo>
                        <a:cubicBezTo>
                          <a:pt x="21673" y="9682"/>
                          <a:pt x="21591" y="9140"/>
                          <a:pt x="21347" y="8652"/>
                        </a:cubicBezTo>
                        <a:cubicBezTo>
                          <a:pt x="21184" y="8407"/>
                          <a:pt x="20967" y="8245"/>
                          <a:pt x="20696" y="8136"/>
                        </a:cubicBezTo>
                        <a:cubicBezTo>
                          <a:pt x="20547" y="8096"/>
                          <a:pt x="20398" y="8075"/>
                          <a:pt x="20249" y="8075"/>
                        </a:cubicBezTo>
                        <a:cubicBezTo>
                          <a:pt x="20099" y="8075"/>
                          <a:pt x="19950" y="8096"/>
                          <a:pt x="19801" y="8136"/>
                        </a:cubicBezTo>
                        <a:cubicBezTo>
                          <a:pt x="19232" y="8299"/>
                          <a:pt x="18689" y="8570"/>
                          <a:pt x="18174" y="8923"/>
                        </a:cubicBezTo>
                        <a:cubicBezTo>
                          <a:pt x="17685" y="9248"/>
                          <a:pt x="17251" y="9601"/>
                          <a:pt x="16818" y="10035"/>
                        </a:cubicBezTo>
                        <a:cubicBezTo>
                          <a:pt x="16302" y="10550"/>
                          <a:pt x="15814" y="11147"/>
                          <a:pt x="15434" y="11825"/>
                        </a:cubicBezTo>
                        <a:cubicBezTo>
                          <a:pt x="15651" y="11093"/>
                          <a:pt x="15841" y="10360"/>
                          <a:pt x="16004" y="9601"/>
                        </a:cubicBezTo>
                        <a:cubicBezTo>
                          <a:pt x="16248" y="8543"/>
                          <a:pt x="16438" y="7431"/>
                          <a:pt x="16519" y="6346"/>
                        </a:cubicBezTo>
                        <a:cubicBezTo>
                          <a:pt x="16628" y="5261"/>
                          <a:pt x="16628" y="4149"/>
                          <a:pt x="16519" y="3064"/>
                        </a:cubicBezTo>
                        <a:cubicBezTo>
                          <a:pt x="16438" y="2115"/>
                          <a:pt x="16329" y="976"/>
                          <a:pt x="15516" y="352"/>
                        </a:cubicBezTo>
                        <a:cubicBezTo>
                          <a:pt x="15239" y="117"/>
                          <a:pt x="14878" y="0"/>
                          <a:pt x="1452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5" name="Google Shape;365;p31"/>
                <p:cNvGrpSpPr/>
                <p:nvPr/>
              </p:nvGrpSpPr>
              <p:grpSpPr>
                <a:xfrm flipH="1">
                  <a:off x="144768" y="3362514"/>
                  <a:ext cx="838459" cy="517223"/>
                  <a:chOff x="2552450" y="3048200"/>
                  <a:chExt cx="378400" cy="233425"/>
                </a:xfrm>
              </p:grpSpPr>
              <p:sp>
                <p:nvSpPr>
                  <p:cNvPr id="366" name="Google Shape;366;p31"/>
                  <p:cNvSpPr/>
                  <p:nvPr/>
                </p:nvSpPr>
                <p:spPr>
                  <a:xfrm>
                    <a:off x="2557875" y="3052950"/>
                    <a:ext cx="368925" cy="221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57" h="8875" extrusionOk="0">
                        <a:moveTo>
                          <a:pt x="7117" y="1"/>
                        </a:moveTo>
                        <a:cubicBezTo>
                          <a:pt x="6736" y="1"/>
                          <a:pt x="6352" y="98"/>
                          <a:pt x="6022" y="292"/>
                        </a:cubicBezTo>
                        <a:cubicBezTo>
                          <a:pt x="5534" y="536"/>
                          <a:pt x="5100" y="888"/>
                          <a:pt x="4720" y="1268"/>
                        </a:cubicBezTo>
                        <a:cubicBezTo>
                          <a:pt x="4259" y="1702"/>
                          <a:pt x="3798" y="2163"/>
                          <a:pt x="3337" y="2624"/>
                        </a:cubicBezTo>
                        <a:cubicBezTo>
                          <a:pt x="2578" y="3384"/>
                          <a:pt x="1791" y="4170"/>
                          <a:pt x="1004" y="4930"/>
                        </a:cubicBezTo>
                        <a:cubicBezTo>
                          <a:pt x="1113" y="4984"/>
                          <a:pt x="1113" y="5120"/>
                          <a:pt x="1004" y="5147"/>
                        </a:cubicBezTo>
                        <a:cubicBezTo>
                          <a:pt x="760" y="5201"/>
                          <a:pt x="570" y="5337"/>
                          <a:pt x="435" y="5499"/>
                        </a:cubicBezTo>
                        <a:cubicBezTo>
                          <a:pt x="109" y="5879"/>
                          <a:pt x="1" y="6394"/>
                          <a:pt x="136" y="6855"/>
                        </a:cubicBezTo>
                        <a:cubicBezTo>
                          <a:pt x="326" y="7371"/>
                          <a:pt x="679" y="7805"/>
                          <a:pt x="1167" y="8076"/>
                        </a:cubicBezTo>
                        <a:cubicBezTo>
                          <a:pt x="1710" y="8374"/>
                          <a:pt x="2279" y="8564"/>
                          <a:pt x="2876" y="8673"/>
                        </a:cubicBezTo>
                        <a:cubicBezTo>
                          <a:pt x="3554" y="8781"/>
                          <a:pt x="4205" y="8863"/>
                          <a:pt x="4883" y="8863"/>
                        </a:cubicBezTo>
                        <a:cubicBezTo>
                          <a:pt x="5064" y="8872"/>
                          <a:pt x="5245" y="8875"/>
                          <a:pt x="5427" y="8875"/>
                        </a:cubicBezTo>
                        <a:cubicBezTo>
                          <a:pt x="5790" y="8875"/>
                          <a:pt x="6158" y="8863"/>
                          <a:pt x="6538" y="8863"/>
                        </a:cubicBezTo>
                        <a:lnTo>
                          <a:pt x="6863" y="8863"/>
                        </a:lnTo>
                        <a:cubicBezTo>
                          <a:pt x="7514" y="8863"/>
                          <a:pt x="8165" y="8836"/>
                          <a:pt x="8816" y="8808"/>
                        </a:cubicBezTo>
                        <a:cubicBezTo>
                          <a:pt x="10091" y="8754"/>
                          <a:pt x="11339" y="8591"/>
                          <a:pt x="12586" y="8266"/>
                        </a:cubicBezTo>
                        <a:cubicBezTo>
                          <a:pt x="13156" y="8157"/>
                          <a:pt x="13698" y="7886"/>
                          <a:pt x="14159" y="7534"/>
                        </a:cubicBezTo>
                        <a:cubicBezTo>
                          <a:pt x="14593" y="7181"/>
                          <a:pt x="14756" y="6584"/>
                          <a:pt x="14593" y="6069"/>
                        </a:cubicBezTo>
                        <a:cubicBezTo>
                          <a:pt x="14404" y="5554"/>
                          <a:pt x="13942" y="5174"/>
                          <a:pt x="13536" y="4821"/>
                        </a:cubicBezTo>
                        <a:lnTo>
                          <a:pt x="12017" y="3438"/>
                        </a:lnTo>
                        <a:lnTo>
                          <a:pt x="10471" y="2055"/>
                        </a:lnTo>
                        <a:cubicBezTo>
                          <a:pt x="10064" y="1675"/>
                          <a:pt x="9657" y="1268"/>
                          <a:pt x="9250" y="942"/>
                        </a:cubicBezTo>
                        <a:lnTo>
                          <a:pt x="9060" y="807"/>
                        </a:lnTo>
                        <a:cubicBezTo>
                          <a:pt x="8626" y="427"/>
                          <a:pt x="8111" y="183"/>
                          <a:pt x="7568" y="47"/>
                        </a:cubicBezTo>
                        <a:cubicBezTo>
                          <a:pt x="7421" y="16"/>
                          <a:pt x="7269" y="1"/>
                          <a:pt x="711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31"/>
                  <p:cNvSpPr/>
                  <p:nvPr/>
                </p:nvSpPr>
                <p:spPr>
                  <a:xfrm>
                    <a:off x="2557200" y="3052950"/>
                    <a:ext cx="231250" cy="221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0" h="8875" extrusionOk="0">
                        <a:moveTo>
                          <a:pt x="7122" y="1"/>
                        </a:moveTo>
                        <a:cubicBezTo>
                          <a:pt x="6747" y="1"/>
                          <a:pt x="6371" y="98"/>
                          <a:pt x="6022" y="292"/>
                        </a:cubicBezTo>
                        <a:cubicBezTo>
                          <a:pt x="5561" y="536"/>
                          <a:pt x="5127" y="861"/>
                          <a:pt x="4747" y="1268"/>
                        </a:cubicBezTo>
                        <a:cubicBezTo>
                          <a:pt x="4286" y="1702"/>
                          <a:pt x="3825" y="2163"/>
                          <a:pt x="3364" y="2624"/>
                        </a:cubicBezTo>
                        <a:cubicBezTo>
                          <a:pt x="2577" y="3384"/>
                          <a:pt x="1818" y="4170"/>
                          <a:pt x="1004" y="4930"/>
                        </a:cubicBezTo>
                        <a:cubicBezTo>
                          <a:pt x="1113" y="4957"/>
                          <a:pt x="1113" y="5120"/>
                          <a:pt x="1004" y="5147"/>
                        </a:cubicBezTo>
                        <a:cubicBezTo>
                          <a:pt x="787" y="5201"/>
                          <a:pt x="597" y="5337"/>
                          <a:pt x="435" y="5499"/>
                        </a:cubicBezTo>
                        <a:cubicBezTo>
                          <a:pt x="109" y="5879"/>
                          <a:pt x="1" y="6394"/>
                          <a:pt x="163" y="6855"/>
                        </a:cubicBezTo>
                        <a:cubicBezTo>
                          <a:pt x="326" y="7371"/>
                          <a:pt x="706" y="7805"/>
                          <a:pt x="1167" y="8076"/>
                        </a:cubicBezTo>
                        <a:cubicBezTo>
                          <a:pt x="1709" y="8374"/>
                          <a:pt x="2306" y="8564"/>
                          <a:pt x="2903" y="8673"/>
                        </a:cubicBezTo>
                        <a:cubicBezTo>
                          <a:pt x="3554" y="8781"/>
                          <a:pt x="4232" y="8863"/>
                          <a:pt x="4883" y="8863"/>
                        </a:cubicBezTo>
                        <a:cubicBezTo>
                          <a:pt x="5073" y="8872"/>
                          <a:pt x="5260" y="8875"/>
                          <a:pt x="5445" y="8875"/>
                        </a:cubicBezTo>
                        <a:cubicBezTo>
                          <a:pt x="5814" y="8875"/>
                          <a:pt x="6176" y="8863"/>
                          <a:pt x="6538" y="8863"/>
                        </a:cubicBezTo>
                        <a:cubicBezTo>
                          <a:pt x="6510" y="8781"/>
                          <a:pt x="6483" y="8700"/>
                          <a:pt x="6429" y="8619"/>
                        </a:cubicBezTo>
                        <a:cubicBezTo>
                          <a:pt x="6049" y="7940"/>
                          <a:pt x="5344" y="7534"/>
                          <a:pt x="4774" y="6964"/>
                        </a:cubicBezTo>
                        <a:cubicBezTo>
                          <a:pt x="4042" y="6232"/>
                          <a:pt x="3554" y="5147"/>
                          <a:pt x="3879" y="4170"/>
                        </a:cubicBezTo>
                        <a:cubicBezTo>
                          <a:pt x="4232" y="3221"/>
                          <a:pt x="5290" y="2678"/>
                          <a:pt x="6266" y="2407"/>
                        </a:cubicBezTo>
                        <a:cubicBezTo>
                          <a:pt x="7188" y="2163"/>
                          <a:pt x="8952" y="1946"/>
                          <a:pt x="9250" y="942"/>
                        </a:cubicBezTo>
                        <a:lnTo>
                          <a:pt x="9087" y="807"/>
                        </a:lnTo>
                        <a:cubicBezTo>
                          <a:pt x="8653" y="427"/>
                          <a:pt x="8138" y="183"/>
                          <a:pt x="7568" y="47"/>
                        </a:cubicBezTo>
                        <a:cubicBezTo>
                          <a:pt x="7421" y="16"/>
                          <a:pt x="7272" y="1"/>
                          <a:pt x="7122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40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368;p31"/>
                  <p:cNvSpPr/>
                  <p:nvPr/>
                </p:nvSpPr>
                <p:spPr>
                  <a:xfrm>
                    <a:off x="2552450" y="3048200"/>
                    <a:ext cx="378400" cy="233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36" h="9337" extrusionOk="0">
                        <a:moveTo>
                          <a:pt x="7339" y="191"/>
                        </a:moveTo>
                        <a:cubicBezTo>
                          <a:pt x="7489" y="191"/>
                          <a:pt x="7638" y="206"/>
                          <a:pt x="7785" y="237"/>
                        </a:cubicBezTo>
                        <a:cubicBezTo>
                          <a:pt x="8355" y="346"/>
                          <a:pt x="8870" y="617"/>
                          <a:pt x="9304" y="997"/>
                        </a:cubicBezTo>
                        <a:cubicBezTo>
                          <a:pt x="9792" y="1377"/>
                          <a:pt x="10254" y="1811"/>
                          <a:pt x="10715" y="2217"/>
                        </a:cubicBezTo>
                        <a:lnTo>
                          <a:pt x="12234" y="3628"/>
                        </a:lnTo>
                        <a:lnTo>
                          <a:pt x="13753" y="5011"/>
                        </a:lnTo>
                        <a:cubicBezTo>
                          <a:pt x="14159" y="5364"/>
                          <a:pt x="14621" y="5744"/>
                          <a:pt x="14810" y="6259"/>
                        </a:cubicBezTo>
                        <a:cubicBezTo>
                          <a:pt x="14973" y="6774"/>
                          <a:pt x="14810" y="7371"/>
                          <a:pt x="14376" y="7724"/>
                        </a:cubicBezTo>
                        <a:cubicBezTo>
                          <a:pt x="13915" y="8076"/>
                          <a:pt x="13373" y="8347"/>
                          <a:pt x="12803" y="8456"/>
                        </a:cubicBezTo>
                        <a:cubicBezTo>
                          <a:pt x="11556" y="8781"/>
                          <a:pt x="10308" y="8944"/>
                          <a:pt x="9033" y="8998"/>
                        </a:cubicBezTo>
                        <a:cubicBezTo>
                          <a:pt x="8382" y="9026"/>
                          <a:pt x="7731" y="9053"/>
                          <a:pt x="7080" y="9080"/>
                        </a:cubicBezTo>
                        <a:cubicBezTo>
                          <a:pt x="6646" y="9080"/>
                          <a:pt x="6200" y="9092"/>
                          <a:pt x="5750" y="9092"/>
                        </a:cubicBezTo>
                        <a:cubicBezTo>
                          <a:pt x="5525" y="9092"/>
                          <a:pt x="5299" y="9089"/>
                          <a:pt x="5073" y="9080"/>
                        </a:cubicBezTo>
                        <a:cubicBezTo>
                          <a:pt x="4422" y="9053"/>
                          <a:pt x="3744" y="8971"/>
                          <a:pt x="3093" y="8863"/>
                        </a:cubicBezTo>
                        <a:cubicBezTo>
                          <a:pt x="2496" y="8754"/>
                          <a:pt x="1899" y="8564"/>
                          <a:pt x="1357" y="8266"/>
                        </a:cubicBezTo>
                        <a:cubicBezTo>
                          <a:pt x="896" y="7995"/>
                          <a:pt x="516" y="7561"/>
                          <a:pt x="353" y="7045"/>
                        </a:cubicBezTo>
                        <a:cubicBezTo>
                          <a:pt x="299" y="6883"/>
                          <a:pt x="272" y="6747"/>
                          <a:pt x="272" y="6584"/>
                        </a:cubicBezTo>
                        <a:lnTo>
                          <a:pt x="272" y="6584"/>
                        </a:lnTo>
                        <a:lnTo>
                          <a:pt x="326" y="6639"/>
                        </a:lnTo>
                        <a:cubicBezTo>
                          <a:pt x="408" y="6693"/>
                          <a:pt x="462" y="6774"/>
                          <a:pt x="543" y="6828"/>
                        </a:cubicBezTo>
                        <a:cubicBezTo>
                          <a:pt x="706" y="6964"/>
                          <a:pt x="869" y="7073"/>
                          <a:pt x="1059" y="7181"/>
                        </a:cubicBezTo>
                        <a:cubicBezTo>
                          <a:pt x="1221" y="7262"/>
                          <a:pt x="1411" y="7344"/>
                          <a:pt x="1601" y="7398"/>
                        </a:cubicBezTo>
                        <a:cubicBezTo>
                          <a:pt x="1710" y="7425"/>
                          <a:pt x="1791" y="7452"/>
                          <a:pt x="1899" y="7479"/>
                        </a:cubicBezTo>
                        <a:lnTo>
                          <a:pt x="2035" y="7479"/>
                        </a:lnTo>
                        <a:cubicBezTo>
                          <a:pt x="2089" y="7479"/>
                          <a:pt x="2144" y="7479"/>
                          <a:pt x="2198" y="7452"/>
                        </a:cubicBezTo>
                        <a:cubicBezTo>
                          <a:pt x="2252" y="7425"/>
                          <a:pt x="2252" y="7371"/>
                          <a:pt x="2198" y="7344"/>
                        </a:cubicBezTo>
                        <a:cubicBezTo>
                          <a:pt x="2171" y="7317"/>
                          <a:pt x="2116" y="7290"/>
                          <a:pt x="2089" y="7290"/>
                        </a:cubicBezTo>
                        <a:lnTo>
                          <a:pt x="1927" y="7262"/>
                        </a:lnTo>
                        <a:cubicBezTo>
                          <a:pt x="1845" y="7262"/>
                          <a:pt x="1764" y="7235"/>
                          <a:pt x="1655" y="7208"/>
                        </a:cubicBezTo>
                        <a:cubicBezTo>
                          <a:pt x="1493" y="7154"/>
                          <a:pt x="1303" y="7073"/>
                          <a:pt x="1140" y="6991"/>
                        </a:cubicBezTo>
                        <a:cubicBezTo>
                          <a:pt x="842" y="6828"/>
                          <a:pt x="543" y="6612"/>
                          <a:pt x="299" y="6367"/>
                        </a:cubicBezTo>
                        <a:cubicBezTo>
                          <a:pt x="326" y="6259"/>
                          <a:pt x="353" y="6178"/>
                          <a:pt x="381" y="6096"/>
                        </a:cubicBezTo>
                        <a:cubicBezTo>
                          <a:pt x="598" y="6286"/>
                          <a:pt x="842" y="6449"/>
                          <a:pt x="1113" y="6557"/>
                        </a:cubicBezTo>
                        <a:cubicBezTo>
                          <a:pt x="1248" y="6612"/>
                          <a:pt x="1384" y="6666"/>
                          <a:pt x="1547" y="6720"/>
                        </a:cubicBezTo>
                        <a:cubicBezTo>
                          <a:pt x="1601" y="6747"/>
                          <a:pt x="1682" y="6774"/>
                          <a:pt x="1764" y="6801"/>
                        </a:cubicBezTo>
                        <a:cubicBezTo>
                          <a:pt x="1805" y="6815"/>
                          <a:pt x="1845" y="6822"/>
                          <a:pt x="1886" y="6822"/>
                        </a:cubicBezTo>
                        <a:cubicBezTo>
                          <a:pt x="1927" y="6822"/>
                          <a:pt x="1967" y="6815"/>
                          <a:pt x="2008" y="6801"/>
                        </a:cubicBezTo>
                        <a:cubicBezTo>
                          <a:pt x="2062" y="6774"/>
                          <a:pt x="2062" y="6693"/>
                          <a:pt x="2035" y="6666"/>
                        </a:cubicBezTo>
                        <a:cubicBezTo>
                          <a:pt x="1981" y="6612"/>
                          <a:pt x="1899" y="6584"/>
                          <a:pt x="1845" y="6584"/>
                        </a:cubicBezTo>
                        <a:lnTo>
                          <a:pt x="1628" y="6503"/>
                        </a:lnTo>
                        <a:cubicBezTo>
                          <a:pt x="1465" y="6476"/>
                          <a:pt x="1330" y="6422"/>
                          <a:pt x="1194" y="6340"/>
                        </a:cubicBezTo>
                        <a:cubicBezTo>
                          <a:pt x="950" y="6232"/>
                          <a:pt x="679" y="6096"/>
                          <a:pt x="435" y="5961"/>
                        </a:cubicBezTo>
                        <a:cubicBezTo>
                          <a:pt x="489" y="5852"/>
                          <a:pt x="543" y="5771"/>
                          <a:pt x="625" y="5689"/>
                        </a:cubicBezTo>
                        <a:cubicBezTo>
                          <a:pt x="760" y="5499"/>
                          <a:pt x="977" y="5391"/>
                          <a:pt x="1194" y="5337"/>
                        </a:cubicBezTo>
                        <a:cubicBezTo>
                          <a:pt x="1221" y="5337"/>
                          <a:pt x="1248" y="5310"/>
                          <a:pt x="1248" y="5310"/>
                        </a:cubicBezTo>
                        <a:lnTo>
                          <a:pt x="1411" y="5337"/>
                        </a:lnTo>
                        <a:lnTo>
                          <a:pt x="1682" y="5445"/>
                        </a:lnTo>
                        <a:lnTo>
                          <a:pt x="1981" y="5527"/>
                        </a:lnTo>
                        <a:cubicBezTo>
                          <a:pt x="2089" y="5581"/>
                          <a:pt x="2198" y="5608"/>
                          <a:pt x="2306" y="5608"/>
                        </a:cubicBezTo>
                        <a:cubicBezTo>
                          <a:pt x="2388" y="5608"/>
                          <a:pt x="2442" y="5499"/>
                          <a:pt x="2361" y="5445"/>
                        </a:cubicBezTo>
                        <a:cubicBezTo>
                          <a:pt x="2171" y="5364"/>
                          <a:pt x="1954" y="5282"/>
                          <a:pt x="1764" y="5255"/>
                        </a:cubicBezTo>
                        <a:lnTo>
                          <a:pt x="1465" y="5147"/>
                        </a:lnTo>
                        <a:cubicBezTo>
                          <a:pt x="1384" y="5120"/>
                          <a:pt x="1303" y="5093"/>
                          <a:pt x="1221" y="5093"/>
                        </a:cubicBezTo>
                        <a:lnTo>
                          <a:pt x="1411" y="4903"/>
                        </a:lnTo>
                        <a:lnTo>
                          <a:pt x="1520" y="4957"/>
                        </a:lnTo>
                        <a:lnTo>
                          <a:pt x="1601" y="4984"/>
                        </a:lnTo>
                        <a:lnTo>
                          <a:pt x="1682" y="4984"/>
                        </a:lnTo>
                        <a:cubicBezTo>
                          <a:pt x="1710" y="4984"/>
                          <a:pt x="1710" y="4957"/>
                          <a:pt x="1737" y="4957"/>
                        </a:cubicBezTo>
                        <a:cubicBezTo>
                          <a:pt x="1737" y="4930"/>
                          <a:pt x="1737" y="4903"/>
                          <a:pt x="1737" y="4903"/>
                        </a:cubicBezTo>
                        <a:cubicBezTo>
                          <a:pt x="1710" y="4876"/>
                          <a:pt x="1682" y="4848"/>
                          <a:pt x="1655" y="4848"/>
                        </a:cubicBezTo>
                        <a:lnTo>
                          <a:pt x="1601" y="4821"/>
                        </a:lnTo>
                        <a:lnTo>
                          <a:pt x="1547" y="4794"/>
                        </a:lnTo>
                        <a:cubicBezTo>
                          <a:pt x="2225" y="4143"/>
                          <a:pt x="2903" y="3465"/>
                          <a:pt x="3581" y="2814"/>
                        </a:cubicBezTo>
                        <a:cubicBezTo>
                          <a:pt x="4042" y="2353"/>
                          <a:pt x="4476" y="1892"/>
                          <a:pt x="4964" y="1458"/>
                        </a:cubicBezTo>
                        <a:cubicBezTo>
                          <a:pt x="5344" y="1051"/>
                          <a:pt x="5778" y="726"/>
                          <a:pt x="6239" y="482"/>
                        </a:cubicBezTo>
                        <a:cubicBezTo>
                          <a:pt x="6588" y="288"/>
                          <a:pt x="6964" y="191"/>
                          <a:pt x="7339" y="191"/>
                        </a:cubicBezTo>
                        <a:close/>
                        <a:moveTo>
                          <a:pt x="7379" y="1"/>
                        </a:moveTo>
                        <a:cubicBezTo>
                          <a:pt x="7281" y="1"/>
                          <a:pt x="7181" y="7"/>
                          <a:pt x="7080" y="20"/>
                        </a:cubicBezTo>
                        <a:cubicBezTo>
                          <a:pt x="5914" y="129"/>
                          <a:pt x="5046" y="1051"/>
                          <a:pt x="4286" y="1838"/>
                        </a:cubicBezTo>
                        <a:cubicBezTo>
                          <a:pt x="3256" y="2841"/>
                          <a:pt x="2252" y="3845"/>
                          <a:pt x="1248" y="4848"/>
                        </a:cubicBezTo>
                        <a:cubicBezTo>
                          <a:pt x="1113" y="4984"/>
                          <a:pt x="977" y="5120"/>
                          <a:pt x="842" y="5282"/>
                        </a:cubicBezTo>
                        <a:cubicBezTo>
                          <a:pt x="489" y="5472"/>
                          <a:pt x="245" y="5798"/>
                          <a:pt x="136" y="6178"/>
                        </a:cubicBezTo>
                        <a:cubicBezTo>
                          <a:pt x="1" y="6720"/>
                          <a:pt x="109" y="7262"/>
                          <a:pt x="435" y="7724"/>
                        </a:cubicBezTo>
                        <a:cubicBezTo>
                          <a:pt x="787" y="8212"/>
                          <a:pt x="1276" y="8564"/>
                          <a:pt x="1845" y="8781"/>
                        </a:cubicBezTo>
                        <a:cubicBezTo>
                          <a:pt x="2442" y="8998"/>
                          <a:pt x="3093" y="9134"/>
                          <a:pt x="3744" y="9215"/>
                        </a:cubicBezTo>
                        <a:cubicBezTo>
                          <a:pt x="4550" y="9294"/>
                          <a:pt x="5356" y="9337"/>
                          <a:pt x="6156" y="9337"/>
                        </a:cubicBezTo>
                        <a:cubicBezTo>
                          <a:pt x="6730" y="9337"/>
                          <a:pt x="7301" y="9315"/>
                          <a:pt x="7867" y="9270"/>
                        </a:cubicBezTo>
                        <a:cubicBezTo>
                          <a:pt x="9223" y="9270"/>
                          <a:pt x="10552" y="9134"/>
                          <a:pt x="11854" y="8917"/>
                        </a:cubicBezTo>
                        <a:cubicBezTo>
                          <a:pt x="12505" y="8809"/>
                          <a:pt x="13129" y="8619"/>
                          <a:pt x="13725" y="8375"/>
                        </a:cubicBezTo>
                        <a:cubicBezTo>
                          <a:pt x="14295" y="8185"/>
                          <a:pt x="14729" y="7778"/>
                          <a:pt x="15000" y="7235"/>
                        </a:cubicBezTo>
                        <a:cubicBezTo>
                          <a:pt x="15109" y="6964"/>
                          <a:pt x="15136" y="6666"/>
                          <a:pt x="15082" y="6395"/>
                        </a:cubicBezTo>
                        <a:cubicBezTo>
                          <a:pt x="15027" y="6123"/>
                          <a:pt x="14892" y="5879"/>
                          <a:pt x="14702" y="5662"/>
                        </a:cubicBezTo>
                        <a:cubicBezTo>
                          <a:pt x="14539" y="5445"/>
                          <a:pt x="14349" y="5255"/>
                          <a:pt x="14132" y="5065"/>
                        </a:cubicBezTo>
                        <a:lnTo>
                          <a:pt x="13346" y="4360"/>
                        </a:lnTo>
                        <a:lnTo>
                          <a:pt x="10199" y="1485"/>
                        </a:lnTo>
                        <a:cubicBezTo>
                          <a:pt x="9403" y="788"/>
                          <a:pt x="8470" y="1"/>
                          <a:pt x="737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69" name="Google Shape;369;p31"/>
            <p:cNvGrpSpPr/>
            <p:nvPr/>
          </p:nvGrpSpPr>
          <p:grpSpPr>
            <a:xfrm>
              <a:off x="1560477" y="1223076"/>
              <a:ext cx="2153808" cy="2593020"/>
              <a:chOff x="3193925" y="2081475"/>
              <a:chExt cx="907325" cy="1092350"/>
            </a:xfrm>
          </p:grpSpPr>
          <p:grpSp>
            <p:nvGrpSpPr>
              <p:cNvPr id="370" name="Google Shape;370;p31"/>
              <p:cNvGrpSpPr/>
              <p:nvPr/>
            </p:nvGrpSpPr>
            <p:grpSpPr>
              <a:xfrm>
                <a:off x="3906625" y="2536725"/>
                <a:ext cx="69175" cy="66500"/>
                <a:chOff x="3906625" y="2536725"/>
                <a:chExt cx="69175" cy="66500"/>
              </a:xfrm>
            </p:grpSpPr>
            <p:sp>
              <p:nvSpPr>
                <p:cNvPr id="371" name="Google Shape;371;p31"/>
                <p:cNvSpPr/>
                <p:nvPr/>
              </p:nvSpPr>
              <p:spPr>
                <a:xfrm>
                  <a:off x="3934425" y="2581975"/>
                  <a:ext cx="16975" cy="2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" h="850" extrusionOk="0">
                      <a:moveTo>
                        <a:pt x="73" y="1"/>
                      </a:moveTo>
                      <a:cubicBezTo>
                        <a:pt x="66" y="1"/>
                        <a:pt x="60" y="3"/>
                        <a:pt x="54" y="8"/>
                      </a:cubicBezTo>
                      <a:cubicBezTo>
                        <a:pt x="0" y="35"/>
                        <a:pt x="0" y="90"/>
                        <a:pt x="0" y="144"/>
                      </a:cubicBezTo>
                      <a:cubicBezTo>
                        <a:pt x="0" y="252"/>
                        <a:pt x="27" y="388"/>
                        <a:pt x="82" y="496"/>
                      </a:cubicBezTo>
                      <a:cubicBezTo>
                        <a:pt x="136" y="632"/>
                        <a:pt x="217" y="713"/>
                        <a:pt x="271" y="849"/>
                      </a:cubicBezTo>
                      <a:cubicBezTo>
                        <a:pt x="326" y="822"/>
                        <a:pt x="380" y="822"/>
                        <a:pt x="461" y="795"/>
                      </a:cubicBezTo>
                      <a:cubicBezTo>
                        <a:pt x="516" y="768"/>
                        <a:pt x="597" y="713"/>
                        <a:pt x="678" y="659"/>
                      </a:cubicBezTo>
                      <a:lnTo>
                        <a:pt x="651" y="632"/>
                      </a:lnTo>
                      <a:cubicBezTo>
                        <a:pt x="624" y="632"/>
                        <a:pt x="597" y="605"/>
                        <a:pt x="597" y="578"/>
                      </a:cubicBezTo>
                      <a:lnTo>
                        <a:pt x="516" y="469"/>
                      </a:lnTo>
                      <a:cubicBezTo>
                        <a:pt x="488" y="442"/>
                        <a:pt x="461" y="388"/>
                        <a:pt x="434" y="361"/>
                      </a:cubicBezTo>
                      <a:cubicBezTo>
                        <a:pt x="434" y="334"/>
                        <a:pt x="434" y="307"/>
                        <a:pt x="407" y="279"/>
                      </a:cubicBezTo>
                      <a:cubicBezTo>
                        <a:pt x="380" y="252"/>
                        <a:pt x="380" y="225"/>
                        <a:pt x="326" y="198"/>
                      </a:cubicBezTo>
                      <a:cubicBezTo>
                        <a:pt x="271" y="144"/>
                        <a:pt x="190" y="90"/>
                        <a:pt x="163" y="62"/>
                      </a:cubicBezTo>
                      <a:cubicBezTo>
                        <a:pt x="141" y="41"/>
                        <a:pt x="101" y="1"/>
                        <a:pt x="73" y="1"/>
                      </a:cubicBezTo>
                      <a:close/>
                    </a:path>
                  </a:pathLst>
                </a:custGeom>
                <a:solidFill>
                  <a:srgbClr val="EABB9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31"/>
                <p:cNvSpPr/>
                <p:nvPr/>
              </p:nvSpPr>
              <p:spPr>
                <a:xfrm>
                  <a:off x="3945275" y="2574700"/>
                  <a:ext cx="16975" cy="2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" h="869" extrusionOk="0">
                      <a:moveTo>
                        <a:pt x="0" y="1"/>
                      </a:moveTo>
                      <a:lnTo>
                        <a:pt x="0" y="28"/>
                      </a:lnTo>
                      <a:cubicBezTo>
                        <a:pt x="0" y="55"/>
                        <a:pt x="0" y="55"/>
                        <a:pt x="0" y="82"/>
                      </a:cubicBezTo>
                      <a:lnTo>
                        <a:pt x="0" y="136"/>
                      </a:lnTo>
                      <a:lnTo>
                        <a:pt x="0" y="245"/>
                      </a:lnTo>
                      <a:cubicBezTo>
                        <a:pt x="27" y="272"/>
                        <a:pt x="27" y="299"/>
                        <a:pt x="0" y="353"/>
                      </a:cubicBezTo>
                      <a:lnTo>
                        <a:pt x="82" y="408"/>
                      </a:lnTo>
                      <a:cubicBezTo>
                        <a:pt x="109" y="435"/>
                        <a:pt x="136" y="462"/>
                        <a:pt x="136" y="516"/>
                      </a:cubicBezTo>
                      <a:cubicBezTo>
                        <a:pt x="163" y="543"/>
                        <a:pt x="163" y="543"/>
                        <a:pt x="136" y="570"/>
                      </a:cubicBezTo>
                      <a:lnTo>
                        <a:pt x="217" y="652"/>
                      </a:lnTo>
                      <a:cubicBezTo>
                        <a:pt x="244" y="706"/>
                        <a:pt x="271" y="733"/>
                        <a:pt x="299" y="760"/>
                      </a:cubicBezTo>
                      <a:lnTo>
                        <a:pt x="326" y="815"/>
                      </a:lnTo>
                      <a:cubicBezTo>
                        <a:pt x="353" y="815"/>
                        <a:pt x="353" y="842"/>
                        <a:pt x="380" y="869"/>
                      </a:cubicBezTo>
                      <a:lnTo>
                        <a:pt x="407" y="815"/>
                      </a:lnTo>
                      <a:cubicBezTo>
                        <a:pt x="461" y="733"/>
                        <a:pt x="516" y="679"/>
                        <a:pt x="570" y="625"/>
                      </a:cubicBezTo>
                      <a:lnTo>
                        <a:pt x="678" y="570"/>
                      </a:lnTo>
                      <a:cubicBezTo>
                        <a:pt x="651" y="543"/>
                        <a:pt x="651" y="543"/>
                        <a:pt x="624" y="543"/>
                      </a:cubicBezTo>
                      <a:cubicBezTo>
                        <a:pt x="543" y="435"/>
                        <a:pt x="488" y="353"/>
                        <a:pt x="407" y="272"/>
                      </a:cubicBezTo>
                      <a:lnTo>
                        <a:pt x="299" y="136"/>
                      </a:lnTo>
                      <a:cubicBezTo>
                        <a:pt x="299" y="109"/>
                        <a:pt x="271" y="82"/>
                        <a:pt x="271" y="82"/>
                      </a:cubicBezTo>
                      <a:lnTo>
                        <a:pt x="163" y="28"/>
                      </a:lnTo>
                      <a:lnTo>
                        <a:pt x="109" y="1"/>
                      </a:lnTo>
                      <a:close/>
                    </a:path>
                  </a:pathLst>
                </a:custGeom>
                <a:solidFill>
                  <a:srgbClr val="EABB9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31"/>
                <p:cNvSpPr/>
                <p:nvPr/>
              </p:nvSpPr>
              <p:spPr>
                <a:xfrm>
                  <a:off x="3962225" y="2552325"/>
                  <a:ext cx="13575" cy="1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" h="598" extrusionOk="0">
                      <a:moveTo>
                        <a:pt x="109" y="1"/>
                      </a:moveTo>
                      <a:cubicBezTo>
                        <a:pt x="82" y="109"/>
                        <a:pt x="55" y="191"/>
                        <a:pt x="0" y="299"/>
                      </a:cubicBezTo>
                      <a:lnTo>
                        <a:pt x="0" y="353"/>
                      </a:lnTo>
                      <a:lnTo>
                        <a:pt x="27" y="353"/>
                      </a:lnTo>
                      <a:cubicBezTo>
                        <a:pt x="82" y="353"/>
                        <a:pt x="136" y="381"/>
                        <a:pt x="190" y="408"/>
                      </a:cubicBezTo>
                      <a:lnTo>
                        <a:pt x="353" y="516"/>
                      </a:lnTo>
                      <a:lnTo>
                        <a:pt x="489" y="598"/>
                      </a:lnTo>
                      <a:cubicBezTo>
                        <a:pt x="543" y="462"/>
                        <a:pt x="543" y="299"/>
                        <a:pt x="461" y="218"/>
                      </a:cubicBezTo>
                      <a:cubicBezTo>
                        <a:pt x="353" y="136"/>
                        <a:pt x="190" y="109"/>
                        <a:pt x="109" y="1"/>
                      </a:cubicBezTo>
                      <a:close/>
                    </a:path>
                  </a:pathLst>
                </a:custGeom>
                <a:solidFill>
                  <a:srgbClr val="EABB9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31"/>
                <p:cNvSpPr/>
                <p:nvPr/>
              </p:nvSpPr>
              <p:spPr>
                <a:xfrm>
                  <a:off x="3953400" y="2563850"/>
                  <a:ext cx="19700" cy="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815" extrusionOk="0">
                      <a:moveTo>
                        <a:pt x="299" y="1"/>
                      </a:moveTo>
                      <a:cubicBezTo>
                        <a:pt x="306" y="4"/>
                        <a:pt x="312" y="8"/>
                        <a:pt x="319" y="12"/>
                      </a:cubicBezTo>
                      <a:lnTo>
                        <a:pt x="319" y="12"/>
                      </a:lnTo>
                      <a:cubicBezTo>
                        <a:pt x="318" y="6"/>
                        <a:pt x="311" y="1"/>
                        <a:pt x="299" y="1"/>
                      </a:cubicBezTo>
                      <a:close/>
                      <a:moveTo>
                        <a:pt x="319" y="12"/>
                      </a:moveTo>
                      <a:cubicBezTo>
                        <a:pt x="321" y="20"/>
                        <a:pt x="314" y="28"/>
                        <a:pt x="299" y="28"/>
                      </a:cubicBezTo>
                      <a:cubicBezTo>
                        <a:pt x="272" y="82"/>
                        <a:pt x="245" y="137"/>
                        <a:pt x="191" y="191"/>
                      </a:cubicBezTo>
                      <a:cubicBezTo>
                        <a:pt x="136" y="245"/>
                        <a:pt x="55" y="299"/>
                        <a:pt x="1" y="299"/>
                      </a:cubicBezTo>
                      <a:lnTo>
                        <a:pt x="55" y="299"/>
                      </a:lnTo>
                      <a:cubicBezTo>
                        <a:pt x="82" y="299"/>
                        <a:pt x="82" y="326"/>
                        <a:pt x="82" y="326"/>
                      </a:cubicBezTo>
                      <a:cubicBezTo>
                        <a:pt x="109" y="353"/>
                        <a:pt x="136" y="381"/>
                        <a:pt x="163" y="408"/>
                      </a:cubicBezTo>
                      <a:cubicBezTo>
                        <a:pt x="191" y="462"/>
                        <a:pt x="191" y="462"/>
                        <a:pt x="272" y="543"/>
                      </a:cubicBezTo>
                      <a:cubicBezTo>
                        <a:pt x="353" y="625"/>
                        <a:pt x="435" y="733"/>
                        <a:pt x="489" y="815"/>
                      </a:cubicBezTo>
                      <a:cubicBezTo>
                        <a:pt x="625" y="652"/>
                        <a:pt x="706" y="489"/>
                        <a:pt x="787" y="326"/>
                      </a:cubicBezTo>
                      <a:lnTo>
                        <a:pt x="733" y="272"/>
                      </a:lnTo>
                      <a:lnTo>
                        <a:pt x="597" y="191"/>
                      </a:lnTo>
                      <a:cubicBezTo>
                        <a:pt x="543" y="164"/>
                        <a:pt x="489" y="137"/>
                        <a:pt x="462" y="109"/>
                      </a:cubicBezTo>
                      <a:cubicBezTo>
                        <a:pt x="414" y="86"/>
                        <a:pt x="367" y="41"/>
                        <a:pt x="319" y="12"/>
                      </a:cubicBezTo>
                      <a:close/>
                    </a:path>
                  </a:pathLst>
                </a:custGeom>
                <a:solidFill>
                  <a:srgbClr val="EABB9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31"/>
                <p:cNvSpPr/>
                <p:nvPr/>
              </p:nvSpPr>
              <p:spPr>
                <a:xfrm>
                  <a:off x="3906625" y="2536725"/>
                  <a:ext cx="54950" cy="6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" h="2470" extrusionOk="0">
                      <a:moveTo>
                        <a:pt x="1139" y="1"/>
                      </a:moveTo>
                      <a:cubicBezTo>
                        <a:pt x="1112" y="82"/>
                        <a:pt x="1085" y="164"/>
                        <a:pt x="1031" y="218"/>
                      </a:cubicBezTo>
                      <a:cubicBezTo>
                        <a:pt x="949" y="299"/>
                        <a:pt x="895" y="408"/>
                        <a:pt x="814" y="489"/>
                      </a:cubicBezTo>
                      <a:cubicBezTo>
                        <a:pt x="651" y="679"/>
                        <a:pt x="461" y="842"/>
                        <a:pt x="299" y="1005"/>
                      </a:cubicBezTo>
                      <a:cubicBezTo>
                        <a:pt x="190" y="1086"/>
                        <a:pt x="109" y="1140"/>
                        <a:pt x="0" y="1194"/>
                      </a:cubicBezTo>
                      <a:cubicBezTo>
                        <a:pt x="82" y="1276"/>
                        <a:pt x="163" y="1384"/>
                        <a:pt x="217" y="1466"/>
                      </a:cubicBezTo>
                      <a:lnTo>
                        <a:pt x="434" y="1737"/>
                      </a:lnTo>
                      <a:lnTo>
                        <a:pt x="461" y="1791"/>
                      </a:lnTo>
                      <a:lnTo>
                        <a:pt x="977" y="2388"/>
                      </a:lnTo>
                      <a:cubicBezTo>
                        <a:pt x="1004" y="2415"/>
                        <a:pt x="1004" y="2442"/>
                        <a:pt x="1031" y="2469"/>
                      </a:cubicBezTo>
                      <a:lnTo>
                        <a:pt x="1031" y="2442"/>
                      </a:lnTo>
                      <a:cubicBezTo>
                        <a:pt x="1031" y="2415"/>
                        <a:pt x="1004" y="2361"/>
                        <a:pt x="1004" y="2334"/>
                      </a:cubicBezTo>
                      <a:cubicBezTo>
                        <a:pt x="922" y="2171"/>
                        <a:pt x="895" y="2008"/>
                        <a:pt x="922" y="1845"/>
                      </a:cubicBezTo>
                      <a:cubicBezTo>
                        <a:pt x="949" y="1764"/>
                        <a:pt x="1004" y="1710"/>
                        <a:pt x="1058" y="1655"/>
                      </a:cubicBezTo>
                      <a:cubicBezTo>
                        <a:pt x="1080" y="1648"/>
                        <a:pt x="1104" y="1645"/>
                        <a:pt x="1128" y="1645"/>
                      </a:cubicBezTo>
                      <a:cubicBezTo>
                        <a:pt x="1194" y="1645"/>
                        <a:pt x="1262" y="1670"/>
                        <a:pt x="1302" y="1710"/>
                      </a:cubicBezTo>
                      <a:cubicBezTo>
                        <a:pt x="1329" y="1710"/>
                        <a:pt x="1356" y="1737"/>
                        <a:pt x="1383" y="1737"/>
                      </a:cubicBezTo>
                      <a:cubicBezTo>
                        <a:pt x="1383" y="1710"/>
                        <a:pt x="1383" y="1683"/>
                        <a:pt x="1383" y="1655"/>
                      </a:cubicBezTo>
                      <a:cubicBezTo>
                        <a:pt x="1356" y="1574"/>
                        <a:pt x="1383" y="1466"/>
                        <a:pt x="1438" y="1384"/>
                      </a:cubicBezTo>
                      <a:cubicBezTo>
                        <a:pt x="1465" y="1357"/>
                        <a:pt x="1492" y="1357"/>
                        <a:pt x="1519" y="1330"/>
                      </a:cubicBezTo>
                      <a:cubicBezTo>
                        <a:pt x="1492" y="1330"/>
                        <a:pt x="1465" y="1303"/>
                        <a:pt x="1411" y="1303"/>
                      </a:cubicBezTo>
                      <a:cubicBezTo>
                        <a:pt x="1356" y="1276"/>
                        <a:pt x="1275" y="1276"/>
                        <a:pt x="1221" y="1276"/>
                      </a:cubicBezTo>
                      <a:lnTo>
                        <a:pt x="814" y="1276"/>
                      </a:lnTo>
                      <a:cubicBezTo>
                        <a:pt x="760" y="1276"/>
                        <a:pt x="760" y="1222"/>
                        <a:pt x="787" y="1194"/>
                      </a:cubicBezTo>
                      <a:cubicBezTo>
                        <a:pt x="841" y="1140"/>
                        <a:pt x="922" y="1113"/>
                        <a:pt x="1004" y="1086"/>
                      </a:cubicBezTo>
                      <a:lnTo>
                        <a:pt x="1248" y="1086"/>
                      </a:lnTo>
                      <a:cubicBezTo>
                        <a:pt x="1329" y="1086"/>
                        <a:pt x="1411" y="1113"/>
                        <a:pt x="1492" y="1140"/>
                      </a:cubicBezTo>
                      <a:cubicBezTo>
                        <a:pt x="1519" y="1140"/>
                        <a:pt x="1546" y="1167"/>
                        <a:pt x="1573" y="1194"/>
                      </a:cubicBezTo>
                      <a:cubicBezTo>
                        <a:pt x="1573" y="1167"/>
                        <a:pt x="1573" y="1140"/>
                        <a:pt x="1546" y="1140"/>
                      </a:cubicBezTo>
                      <a:cubicBezTo>
                        <a:pt x="1519" y="1032"/>
                        <a:pt x="1519" y="896"/>
                        <a:pt x="1546" y="788"/>
                      </a:cubicBezTo>
                      <a:cubicBezTo>
                        <a:pt x="1573" y="652"/>
                        <a:pt x="1628" y="543"/>
                        <a:pt x="1736" y="462"/>
                      </a:cubicBezTo>
                      <a:cubicBezTo>
                        <a:pt x="1743" y="455"/>
                        <a:pt x="1755" y="451"/>
                        <a:pt x="1767" y="451"/>
                      </a:cubicBezTo>
                      <a:cubicBezTo>
                        <a:pt x="1801" y="451"/>
                        <a:pt x="1845" y="477"/>
                        <a:pt x="1845" y="516"/>
                      </a:cubicBezTo>
                      <a:cubicBezTo>
                        <a:pt x="1790" y="706"/>
                        <a:pt x="1655" y="950"/>
                        <a:pt x="1763" y="1086"/>
                      </a:cubicBezTo>
                      <a:cubicBezTo>
                        <a:pt x="1782" y="1123"/>
                        <a:pt x="1803" y="1137"/>
                        <a:pt x="1825" y="1137"/>
                      </a:cubicBezTo>
                      <a:cubicBezTo>
                        <a:pt x="1902" y="1137"/>
                        <a:pt x="1992" y="965"/>
                        <a:pt x="2034" y="923"/>
                      </a:cubicBezTo>
                      <a:cubicBezTo>
                        <a:pt x="2116" y="733"/>
                        <a:pt x="2170" y="543"/>
                        <a:pt x="2197" y="326"/>
                      </a:cubicBezTo>
                      <a:lnTo>
                        <a:pt x="2197" y="218"/>
                      </a:lnTo>
                      <a:lnTo>
                        <a:pt x="2089" y="218"/>
                      </a:lnTo>
                      <a:lnTo>
                        <a:pt x="1736" y="137"/>
                      </a:lnTo>
                      <a:lnTo>
                        <a:pt x="1411" y="55"/>
                      </a:lnTo>
                      <a:cubicBezTo>
                        <a:pt x="1302" y="55"/>
                        <a:pt x="1221" y="28"/>
                        <a:pt x="1139" y="1"/>
                      </a:cubicBezTo>
                      <a:close/>
                    </a:path>
                  </a:pathLst>
                </a:custGeom>
                <a:solidFill>
                  <a:srgbClr val="EABB9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6" name="Google Shape;376;p31"/>
              <p:cNvGrpSpPr/>
              <p:nvPr/>
            </p:nvGrpSpPr>
            <p:grpSpPr>
              <a:xfrm>
                <a:off x="3193925" y="2081475"/>
                <a:ext cx="907325" cy="1092350"/>
                <a:chOff x="3193925" y="2081475"/>
                <a:chExt cx="907325" cy="1092350"/>
              </a:xfrm>
            </p:grpSpPr>
            <p:sp>
              <p:nvSpPr>
                <p:cNvPr id="377" name="Google Shape;377;p31"/>
                <p:cNvSpPr/>
                <p:nvPr/>
              </p:nvSpPr>
              <p:spPr>
                <a:xfrm>
                  <a:off x="3424500" y="2458750"/>
                  <a:ext cx="83425" cy="6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7" h="2643" extrusionOk="0">
                      <a:moveTo>
                        <a:pt x="949" y="1"/>
                      </a:moveTo>
                      <a:cubicBezTo>
                        <a:pt x="732" y="299"/>
                        <a:pt x="515" y="625"/>
                        <a:pt x="326" y="977"/>
                      </a:cubicBezTo>
                      <a:lnTo>
                        <a:pt x="217" y="1140"/>
                      </a:lnTo>
                      <a:cubicBezTo>
                        <a:pt x="81" y="1303"/>
                        <a:pt x="0" y="1520"/>
                        <a:pt x="27" y="1709"/>
                      </a:cubicBezTo>
                      <a:cubicBezTo>
                        <a:pt x="54" y="1818"/>
                        <a:pt x="109" y="1899"/>
                        <a:pt x="163" y="1954"/>
                      </a:cubicBezTo>
                      <a:cubicBezTo>
                        <a:pt x="244" y="2035"/>
                        <a:pt x="298" y="2089"/>
                        <a:pt x="353" y="2171"/>
                      </a:cubicBezTo>
                      <a:lnTo>
                        <a:pt x="380" y="2171"/>
                      </a:lnTo>
                      <a:cubicBezTo>
                        <a:pt x="407" y="2198"/>
                        <a:pt x="407" y="2225"/>
                        <a:pt x="407" y="2225"/>
                      </a:cubicBezTo>
                      <a:lnTo>
                        <a:pt x="488" y="2225"/>
                      </a:lnTo>
                      <a:cubicBezTo>
                        <a:pt x="515" y="2211"/>
                        <a:pt x="549" y="2205"/>
                        <a:pt x="583" y="2205"/>
                      </a:cubicBezTo>
                      <a:cubicBezTo>
                        <a:pt x="617" y="2205"/>
                        <a:pt x="651" y="2211"/>
                        <a:pt x="678" y="2225"/>
                      </a:cubicBezTo>
                      <a:cubicBezTo>
                        <a:pt x="732" y="2225"/>
                        <a:pt x="760" y="2279"/>
                        <a:pt x="787" y="2333"/>
                      </a:cubicBezTo>
                      <a:cubicBezTo>
                        <a:pt x="814" y="2360"/>
                        <a:pt x="868" y="2388"/>
                        <a:pt x="922" y="2415"/>
                      </a:cubicBezTo>
                      <a:cubicBezTo>
                        <a:pt x="941" y="2434"/>
                        <a:pt x="974" y="2453"/>
                        <a:pt x="1011" y="2453"/>
                      </a:cubicBezTo>
                      <a:cubicBezTo>
                        <a:pt x="1026" y="2453"/>
                        <a:pt x="1042" y="2450"/>
                        <a:pt x="1058" y="2442"/>
                      </a:cubicBezTo>
                      <a:lnTo>
                        <a:pt x="1248" y="2442"/>
                      </a:lnTo>
                      <a:cubicBezTo>
                        <a:pt x="1302" y="2469"/>
                        <a:pt x="1356" y="2496"/>
                        <a:pt x="1411" y="2496"/>
                      </a:cubicBezTo>
                      <a:cubicBezTo>
                        <a:pt x="1438" y="2496"/>
                        <a:pt x="1492" y="2496"/>
                        <a:pt x="1519" y="2523"/>
                      </a:cubicBezTo>
                      <a:cubicBezTo>
                        <a:pt x="1524" y="2518"/>
                        <a:pt x="1530" y="2516"/>
                        <a:pt x="1537" y="2516"/>
                      </a:cubicBezTo>
                      <a:cubicBezTo>
                        <a:pt x="1566" y="2516"/>
                        <a:pt x="1606" y="2556"/>
                        <a:pt x="1628" y="2577"/>
                      </a:cubicBezTo>
                      <a:cubicBezTo>
                        <a:pt x="1655" y="2605"/>
                        <a:pt x="1709" y="2632"/>
                        <a:pt x="1790" y="2632"/>
                      </a:cubicBezTo>
                      <a:cubicBezTo>
                        <a:pt x="1830" y="2640"/>
                        <a:pt x="1870" y="2643"/>
                        <a:pt x="1909" y="2643"/>
                      </a:cubicBezTo>
                      <a:cubicBezTo>
                        <a:pt x="2005" y="2643"/>
                        <a:pt x="2101" y="2624"/>
                        <a:pt x="2197" y="2605"/>
                      </a:cubicBezTo>
                      <a:cubicBezTo>
                        <a:pt x="2333" y="2577"/>
                        <a:pt x="2441" y="2523"/>
                        <a:pt x="2550" y="2442"/>
                      </a:cubicBezTo>
                      <a:cubicBezTo>
                        <a:pt x="2604" y="2415"/>
                        <a:pt x="2658" y="2360"/>
                        <a:pt x="2685" y="2333"/>
                      </a:cubicBezTo>
                      <a:cubicBezTo>
                        <a:pt x="2740" y="2279"/>
                        <a:pt x="2767" y="2225"/>
                        <a:pt x="2821" y="2198"/>
                      </a:cubicBezTo>
                      <a:lnTo>
                        <a:pt x="2821" y="2143"/>
                      </a:lnTo>
                      <a:cubicBezTo>
                        <a:pt x="2848" y="2089"/>
                        <a:pt x="2875" y="2062"/>
                        <a:pt x="2875" y="2008"/>
                      </a:cubicBezTo>
                      <a:cubicBezTo>
                        <a:pt x="2902" y="1926"/>
                        <a:pt x="2902" y="1818"/>
                        <a:pt x="2902" y="1737"/>
                      </a:cubicBezTo>
                      <a:lnTo>
                        <a:pt x="2902" y="1221"/>
                      </a:lnTo>
                      <a:cubicBezTo>
                        <a:pt x="2902" y="1194"/>
                        <a:pt x="2929" y="1140"/>
                        <a:pt x="2957" y="1113"/>
                      </a:cubicBezTo>
                      <a:lnTo>
                        <a:pt x="3038" y="1113"/>
                      </a:lnTo>
                      <a:cubicBezTo>
                        <a:pt x="3065" y="1140"/>
                        <a:pt x="3065" y="1194"/>
                        <a:pt x="3092" y="1221"/>
                      </a:cubicBezTo>
                      <a:lnTo>
                        <a:pt x="3092" y="1357"/>
                      </a:lnTo>
                      <a:cubicBezTo>
                        <a:pt x="3092" y="1493"/>
                        <a:pt x="3092" y="1628"/>
                        <a:pt x="3092" y="1764"/>
                      </a:cubicBezTo>
                      <a:cubicBezTo>
                        <a:pt x="3119" y="1709"/>
                        <a:pt x="3146" y="1655"/>
                        <a:pt x="3201" y="1601"/>
                      </a:cubicBezTo>
                      <a:cubicBezTo>
                        <a:pt x="3255" y="1547"/>
                        <a:pt x="3282" y="1493"/>
                        <a:pt x="3309" y="1411"/>
                      </a:cubicBezTo>
                      <a:cubicBezTo>
                        <a:pt x="3336" y="1357"/>
                        <a:pt x="3336" y="1303"/>
                        <a:pt x="3309" y="1248"/>
                      </a:cubicBezTo>
                      <a:cubicBezTo>
                        <a:pt x="3282" y="1167"/>
                        <a:pt x="3228" y="1059"/>
                        <a:pt x="3201" y="977"/>
                      </a:cubicBezTo>
                      <a:lnTo>
                        <a:pt x="3119" y="787"/>
                      </a:lnTo>
                      <a:cubicBezTo>
                        <a:pt x="3092" y="706"/>
                        <a:pt x="3065" y="652"/>
                        <a:pt x="3038" y="570"/>
                      </a:cubicBezTo>
                      <a:cubicBezTo>
                        <a:pt x="3011" y="516"/>
                        <a:pt x="2984" y="435"/>
                        <a:pt x="2984" y="380"/>
                      </a:cubicBezTo>
                      <a:lnTo>
                        <a:pt x="2577" y="380"/>
                      </a:lnTo>
                      <a:cubicBezTo>
                        <a:pt x="2387" y="380"/>
                        <a:pt x="2197" y="353"/>
                        <a:pt x="2034" y="326"/>
                      </a:cubicBezTo>
                      <a:cubicBezTo>
                        <a:pt x="1845" y="272"/>
                        <a:pt x="1655" y="245"/>
                        <a:pt x="1465" y="191"/>
                      </a:cubicBezTo>
                      <a:cubicBezTo>
                        <a:pt x="1383" y="163"/>
                        <a:pt x="1275" y="136"/>
                        <a:pt x="1194" y="82"/>
                      </a:cubicBezTo>
                      <a:cubicBezTo>
                        <a:pt x="1112" y="82"/>
                        <a:pt x="1058" y="55"/>
                        <a:pt x="1004" y="1"/>
                      </a:cubicBezTo>
                      <a:close/>
                    </a:path>
                  </a:pathLst>
                </a:custGeom>
                <a:solidFill>
                  <a:srgbClr val="EABB9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31"/>
                <p:cNvSpPr/>
                <p:nvPr/>
              </p:nvSpPr>
              <p:spPr>
                <a:xfrm>
                  <a:off x="3198675" y="3050725"/>
                  <a:ext cx="131575" cy="11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3" h="4723" extrusionOk="0">
                      <a:moveTo>
                        <a:pt x="2415" y="1"/>
                      </a:moveTo>
                      <a:cubicBezTo>
                        <a:pt x="2279" y="1"/>
                        <a:pt x="2144" y="28"/>
                        <a:pt x="2008" y="55"/>
                      </a:cubicBezTo>
                      <a:cubicBezTo>
                        <a:pt x="1900" y="82"/>
                        <a:pt x="1764" y="136"/>
                        <a:pt x="1683" y="218"/>
                      </a:cubicBezTo>
                      <a:cubicBezTo>
                        <a:pt x="1601" y="326"/>
                        <a:pt x="1655" y="462"/>
                        <a:pt x="1710" y="543"/>
                      </a:cubicBezTo>
                      <a:cubicBezTo>
                        <a:pt x="1764" y="652"/>
                        <a:pt x="1845" y="760"/>
                        <a:pt x="1954" y="815"/>
                      </a:cubicBezTo>
                      <a:cubicBezTo>
                        <a:pt x="2022" y="837"/>
                        <a:pt x="1995" y="936"/>
                        <a:pt x="1953" y="936"/>
                      </a:cubicBezTo>
                      <a:cubicBezTo>
                        <a:pt x="1944" y="936"/>
                        <a:pt x="1936" y="932"/>
                        <a:pt x="1927" y="923"/>
                      </a:cubicBezTo>
                      <a:cubicBezTo>
                        <a:pt x="1791" y="869"/>
                        <a:pt x="1683" y="787"/>
                        <a:pt x="1601" y="652"/>
                      </a:cubicBezTo>
                      <a:cubicBezTo>
                        <a:pt x="1547" y="598"/>
                        <a:pt x="1520" y="543"/>
                        <a:pt x="1493" y="462"/>
                      </a:cubicBezTo>
                      <a:lnTo>
                        <a:pt x="1357" y="570"/>
                      </a:lnTo>
                      <a:cubicBezTo>
                        <a:pt x="1276" y="625"/>
                        <a:pt x="1194" y="679"/>
                        <a:pt x="1113" y="733"/>
                      </a:cubicBezTo>
                      <a:cubicBezTo>
                        <a:pt x="950" y="842"/>
                        <a:pt x="815" y="977"/>
                        <a:pt x="652" y="1086"/>
                      </a:cubicBezTo>
                      <a:lnTo>
                        <a:pt x="489" y="1221"/>
                      </a:lnTo>
                      <a:cubicBezTo>
                        <a:pt x="516" y="1221"/>
                        <a:pt x="516" y="1248"/>
                        <a:pt x="516" y="1248"/>
                      </a:cubicBezTo>
                      <a:lnTo>
                        <a:pt x="543" y="1276"/>
                      </a:lnTo>
                      <a:cubicBezTo>
                        <a:pt x="543" y="1303"/>
                        <a:pt x="543" y="1303"/>
                        <a:pt x="543" y="1330"/>
                      </a:cubicBezTo>
                      <a:lnTo>
                        <a:pt x="598" y="1384"/>
                      </a:lnTo>
                      <a:cubicBezTo>
                        <a:pt x="625" y="1411"/>
                        <a:pt x="652" y="1438"/>
                        <a:pt x="679" y="1465"/>
                      </a:cubicBezTo>
                      <a:lnTo>
                        <a:pt x="733" y="1520"/>
                      </a:lnTo>
                      <a:cubicBezTo>
                        <a:pt x="733" y="1547"/>
                        <a:pt x="760" y="1574"/>
                        <a:pt x="760" y="1601"/>
                      </a:cubicBezTo>
                      <a:cubicBezTo>
                        <a:pt x="760" y="1628"/>
                        <a:pt x="733" y="1655"/>
                        <a:pt x="706" y="1655"/>
                      </a:cubicBezTo>
                      <a:cubicBezTo>
                        <a:pt x="679" y="1655"/>
                        <a:pt x="625" y="1655"/>
                        <a:pt x="625" y="1628"/>
                      </a:cubicBezTo>
                      <a:lnTo>
                        <a:pt x="570" y="1574"/>
                      </a:lnTo>
                      <a:cubicBezTo>
                        <a:pt x="543" y="1520"/>
                        <a:pt x="489" y="1493"/>
                        <a:pt x="489" y="1465"/>
                      </a:cubicBezTo>
                      <a:cubicBezTo>
                        <a:pt x="462" y="1411"/>
                        <a:pt x="435" y="1384"/>
                        <a:pt x="408" y="1330"/>
                      </a:cubicBezTo>
                      <a:lnTo>
                        <a:pt x="381" y="1276"/>
                      </a:lnTo>
                      <a:cubicBezTo>
                        <a:pt x="326" y="1330"/>
                        <a:pt x="272" y="1384"/>
                        <a:pt x="218" y="1438"/>
                      </a:cubicBezTo>
                      <a:cubicBezTo>
                        <a:pt x="191" y="1465"/>
                        <a:pt x="191" y="1520"/>
                        <a:pt x="164" y="1547"/>
                      </a:cubicBezTo>
                      <a:cubicBezTo>
                        <a:pt x="218" y="1574"/>
                        <a:pt x="245" y="1628"/>
                        <a:pt x="272" y="1682"/>
                      </a:cubicBezTo>
                      <a:cubicBezTo>
                        <a:pt x="272" y="1710"/>
                        <a:pt x="299" y="1710"/>
                        <a:pt x="326" y="1737"/>
                      </a:cubicBezTo>
                      <a:lnTo>
                        <a:pt x="408" y="1845"/>
                      </a:lnTo>
                      <a:cubicBezTo>
                        <a:pt x="489" y="1954"/>
                        <a:pt x="570" y="2062"/>
                        <a:pt x="679" y="2171"/>
                      </a:cubicBezTo>
                      <a:lnTo>
                        <a:pt x="977" y="2496"/>
                      </a:lnTo>
                      <a:cubicBezTo>
                        <a:pt x="1032" y="2578"/>
                        <a:pt x="1086" y="2632"/>
                        <a:pt x="1140" y="2686"/>
                      </a:cubicBezTo>
                      <a:cubicBezTo>
                        <a:pt x="1194" y="2740"/>
                        <a:pt x="1249" y="2795"/>
                        <a:pt x="1276" y="2876"/>
                      </a:cubicBezTo>
                      <a:cubicBezTo>
                        <a:pt x="1276" y="2903"/>
                        <a:pt x="1249" y="2930"/>
                        <a:pt x="1194" y="2930"/>
                      </a:cubicBezTo>
                      <a:cubicBezTo>
                        <a:pt x="1113" y="2930"/>
                        <a:pt x="1059" y="2876"/>
                        <a:pt x="1004" y="2822"/>
                      </a:cubicBezTo>
                      <a:cubicBezTo>
                        <a:pt x="950" y="2767"/>
                        <a:pt x="896" y="2686"/>
                        <a:pt x="842" y="2632"/>
                      </a:cubicBezTo>
                      <a:lnTo>
                        <a:pt x="516" y="2306"/>
                      </a:lnTo>
                      <a:cubicBezTo>
                        <a:pt x="408" y="2198"/>
                        <a:pt x="326" y="2089"/>
                        <a:pt x="245" y="1954"/>
                      </a:cubicBezTo>
                      <a:cubicBezTo>
                        <a:pt x="191" y="1899"/>
                        <a:pt x="164" y="1845"/>
                        <a:pt x="109" y="1791"/>
                      </a:cubicBezTo>
                      <a:lnTo>
                        <a:pt x="82" y="1737"/>
                      </a:lnTo>
                      <a:cubicBezTo>
                        <a:pt x="55" y="1791"/>
                        <a:pt x="28" y="1845"/>
                        <a:pt x="1" y="1899"/>
                      </a:cubicBezTo>
                      <a:cubicBezTo>
                        <a:pt x="55" y="1981"/>
                        <a:pt x="82" y="2035"/>
                        <a:pt x="164" y="2171"/>
                      </a:cubicBezTo>
                      <a:cubicBezTo>
                        <a:pt x="218" y="2306"/>
                        <a:pt x="326" y="2415"/>
                        <a:pt x="408" y="2523"/>
                      </a:cubicBezTo>
                      <a:cubicBezTo>
                        <a:pt x="706" y="2876"/>
                        <a:pt x="1032" y="3229"/>
                        <a:pt x="1411" y="3527"/>
                      </a:cubicBezTo>
                      <a:cubicBezTo>
                        <a:pt x="1601" y="3690"/>
                        <a:pt x="1791" y="3825"/>
                        <a:pt x="2008" y="3961"/>
                      </a:cubicBezTo>
                      <a:cubicBezTo>
                        <a:pt x="2198" y="4096"/>
                        <a:pt x="2415" y="4205"/>
                        <a:pt x="2632" y="4341"/>
                      </a:cubicBezTo>
                      <a:cubicBezTo>
                        <a:pt x="2659" y="4341"/>
                        <a:pt x="2659" y="4368"/>
                        <a:pt x="2659" y="4395"/>
                      </a:cubicBezTo>
                      <a:lnTo>
                        <a:pt x="2849" y="4476"/>
                      </a:lnTo>
                      <a:cubicBezTo>
                        <a:pt x="2957" y="4503"/>
                        <a:pt x="3066" y="4558"/>
                        <a:pt x="3174" y="4585"/>
                      </a:cubicBezTo>
                      <a:cubicBezTo>
                        <a:pt x="3391" y="4639"/>
                        <a:pt x="3608" y="4693"/>
                        <a:pt x="3825" y="4693"/>
                      </a:cubicBezTo>
                      <a:cubicBezTo>
                        <a:pt x="3981" y="4714"/>
                        <a:pt x="4136" y="4723"/>
                        <a:pt x="4290" y="4723"/>
                      </a:cubicBezTo>
                      <a:cubicBezTo>
                        <a:pt x="4539" y="4723"/>
                        <a:pt x="4784" y="4700"/>
                        <a:pt x="5019" y="4666"/>
                      </a:cubicBezTo>
                      <a:lnTo>
                        <a:pt x="5181" y="4639"/>
                      </a:lnTo>
                      <a:lnTo>
                        <a:pt x="5209" y="4639"/>
                      </a:lnTo>
                      <a:cubicBezTo>
                        <a:pt x="5236" y="4612"/>
                        <a:pt x="5236" y="4585"/>
                        <a:pt x="5263" y="4585"/>
                      </a:cubicBezTo>
                      <a:cubicBezTo>
                        <a:pt x="5236" y="4558"/>
                        <a:pt x="5236" y="4558"/>
                        <a:pt x="5263" y="4530"/>
                      </a:cubicBezTo>
                      <a:lnTo>
                        <a:pt x="5263" y="4530"/>
                      </a:lnTo>
                      <a:lnTo>
                        <a:pt x="5209" y="4558"/>
                      </a:lnTo>
                      <a:cubicBezTo>
                        <a:pt x="5209" y="4558"/>
                        <a:pt x="5209" y="4530"/>
                        <a:pt x="5209" y="4503"/>
                      </a:cubicBezTo>
                      <a:cubicBezTo>
                        <a:pt x="5209" y="4558"/>
                        <a:pt x="5181" y="4585"/>
                        <a:pt x="5154" y="4585"/>
                      </a:cubicBezTo>
                      <a:cubicBezTo>
                        <a:pt x="5073" y="4585"/>
                        <a:pt x="4992" y="4585"/>
                        <a:pt x="4910" y="4558"/>
                      </a:cubicBezTo>
                      <a:lnTo>
                        <a:pt x="4693" y="4530"/>
                      </a:lnTo>
                      <a:lnTo>
                        <a:pt x="4232" y="4449"/>
                      </a:lnTo>
                      <a:cubicBezTo>
                        <a:pt x="4151" y="4422"/>
                        <a:pt x="4178" y="4313"/>
                        <a:pt x="4259" y="4313"/>
                      </a:cubicBezTo>
                      <a:cubicBezTo>
                        <a:pt x="4422" y="4313"/>
                        <a:pt x="4558" y="4341"/>
                        <a:pt x="4720" y="4341"/>
                      </a:cubicBezTo>
                      <a:lnTo>
                        <a:pt x="4937" y="4368"/>
                      </a:lnTo>
                      <a:lnTo>
                        <a:pt x="5046" y="4368"/>
                      </a:lnTo>
                      <a:cubicBezTo>
                        <a:pt x="5073" y="4395"/>
                        <a:pt x="5127" y="4395"/>
                        <a:pt x="5181" y="4395"/>
                      </a:cubicBezTo>
                      <a:cubicBezTo>
                        <a:pt x="5181" y="4422"/>
                        <a:pt x="5209" y="4422"/>
                        <a:pt x="5209" y="4449"/>
                      </a:cubicBezTo>
                      <a:cubicBezTo>
                        <a:pt x="5209" y="4395"/>
                        <a:pt x="5181" y="4313"/>
                        <a:pt x="5127" y="4259"/>
                      </a:cubicBezTo>
                      <a:cubicBezTo>
                        <a:pt x="5100" y="4205"/>
                        <a:pt x="5046" y="4124"/>
                        <a:pt x="4965" y="4069"/>
                      </a:cubicBezTo>
                      <a:cubicBezTo>
                        <a:pt x="4937" y="4042"/>
                        <a:pt x="4883" y="4015"/>
                        <a:pt x="4856" y="3961"/>
                      </a:cubicBezTo>
                      <a:cubicBezTo>
                        <a:pt x="4612" y="3798"/>
                        <a:pt x="4341" y="3663"/>
                        <a:pt x="4042" y="3554"/>
                      </a:cubicBezTo>
                      <a:cubicBezTo>
                        <a:pt x="3988" y="3527"/>
                        <a:pt x="3988" y="3473"/>
                        <a:pt x="4015" y="3446"/>
                      </a:cubicBezTo>
                      <a:cubicBezTo>
                        <a:pt x="3961" y="3391"/>
                        <a:pt x="3934" y="3310"/>
                        <a:pt x="3961" y="3256"/>
                      </a:cubicBezTo>
                      <a:lnTo>
                        <a:pt x="3961" y="3120"/>
                      </a:lnTo>
                      <a:lnTo>
                        <a:pt x="3880" y="3120"/>
                      </a:lnTo>
                      <a:lnTo>
                        <a:pt x="3798" y="3093"/>
                      </a:lnTo>
                      <a:lnTo>
                        <a:pt x="3744" y="3066"/>
                      </a:lnTo>
                      <a:lnTo>
                        <a:pt x="3690" y="3039"/>
                      </a:lnTo>
                      <a:cubicBezTo>
                        <a:pt x="3663" y="3012"/>
                        <a:pt x="3663" y="2984"/>
                        <a:pt x="3663" y="2957"/>
                      </a:cubicBezTo>
                      <a:cubicBezTo>
                        <a:pt x="3663" y="2938"/>
                        <a:pt x="3676" y="2919"/>
                        <a:pt x="3694" y="2919"/>
                      </a:cubicBezTo>
                      <a:cubicBezTo>
                        <a:pt x="3701" y="2919"/>
                        <a:pt x="3709" y="2922"/>
                        <a:pt x="3717" y="2930"/>
                      </a:cubicBezTo>
                      <a:lnTo>
                        <a:pt x="3934" y="2930"/>
                      </a:lnTo>
                      <a:cubicBezTo>
                        <a:pt x="3907" y="2903"/>
                        <a:pt x="3907" y="2849"/>
                        <a:pt x="3907" y="2795"/>
                      </a:cubicBezTo>
                      <a:cubicBezTo>
                        <a:pt x="3880" y="2795"/>
                        <a:pt x="3825" y="2795"/>
                        <a:pt x="3798" y="2767"/>
                      </a:cubicBezTo>
                      <a:lnTo>
                        <a:pt x="3690" y="2767"/>
                      </a:lnTo>
                      <a:lnTo>
                        <a:pt x="3554" y="2740"/>
                      </a:lnTo>
                      <a:cubicBezTo>
                        <a:pt x="3527" y="2713"/>
                        <a:pt x="3473" y="2713"/>
                        <a:pt x="3446" y="2686"/>
                      </a:cubicBezTo>
                      <a:cubicBezTo>
                        <a:pt x="3418" y="2659"/>
                        <a:pt x="3418" y="2632"/>
                        <a:pt x="3418" y="2632"/>
                      </a:cubicBezTo>
                      <a:cubicBezTo>
                        <a:pt x="3418" y="2605"/>
                        <a:pt x="3446" y="2578"/>
                        <a:pt x="3473" y="2578"/>
                      </a:cubicBezTo>
                      <a:cubicBezTo>
                        <a:pt x="3486" y="2564"/>
                        <a:pt x="3507" y="2557"/>
                        <a:pt x="3530" y="2557"/>
                      </a:cubicBezTo>
                      <a:cubicBezTo>
                        <a:pt x="3554" y="2557"/>
                        <a:pt x="3581" y="2564"/>
                        <a:pt x="3608" y="2578"/>
                      </a:cubicBezTo>
                      <a:lnTo>
                        <a:pt x="3717" y="2578"/>
                      </a:lnTo>
                      <a:cubicBezTo>
                        <a:pt x="3771" y="2605"/>
                        <a:pt x="3825" y="2605"/>
                        <a:pt x="3880" y="2605"/>
                      </a:cubicBezTo>
                      <a:cubicBezTo>
                        <a:pt x="3880" y="2550"/>
                        <a:pt x="3852" y="2469"/>
                        <a:pt x="3852" y="2388"/>
                      </a:cubicBezTo>
                      <a:lnTo>
                        <a:pt x="3527" y="2388"/>
                      </a:lnTo>
                      <a:cubicBezTo>
                        <a:pt x="3473" y="2361"/>
                        <a:pt x="3391" y="2333"/>
                        <a:pt x="3337" y="2333"/>
                      </a:cubicBezTo>
                      <a:cubicBezTo>
                        <a:pt x="3256" y="2306"/>
                        <a:pt x="3201" y="2279"/>
                        <a:pt x="3147" y="2225"/>
                      </a:cubicBezTo>
                      <a:cubicBezTo>
                        <a:pt x="3120" y="2225"/>
                        <a:pt x="3120" y="2171"/>
                        <a:pt x="3147" y="2144"/>
                      </a:cubicBezTo>
                      <a:cubicBezTo>
                        <a:pt x="3147" y="2116"/>
                        <a:pt x="3174" y="2116"/>
                        <a:pt x="3201" y="2116"/>
                      </a:cubicBezTo>
                      <a:lnTo>
                        <a:pt x="3391" y="2171"/>
                      </a:lnTo>
                      <a:lnTo>
                        <a:pt x="3554" y="2198"/>
                      </a:lnTo>
                      <a:lnTo>
                        <a:pt x="3825" y="2198"/>
                      </a:lnTo>
                      <a:cubicBezTo>
                        <a:pt x="3798" y="2144"/>
                        <a:pt x="3798" y="2062"/>
                        <a:pt x="3771" y="1981"/>
                      </a:cubicBezTo>
                      <a:cubicBezTo>
                        <a:pt x="3741" y="1984"/>
                        <a:pt x="3710" y="1986"/>
                        <a:pt x="3680" y="1986"/>
                      </a:cubicBezTo>
                      <a:cubicBezTo>
                        <a:pt x="3467" y="1986"/>
                        <a:pt x="3259" y="1903"/>
                        <a:pt x="3093" y="1737"/>
                      </a:cubicBezTo>
                      <a:cubicBezTo>
                        <a:pt x="3045" y="1713"/>
                        <a:pt x="3082" y="1624"/>
                        <a:pt x="3149" y="1624"/>
                      </a:cubicBezTo>
                      <a:cubicBezTo>
                        <a:pt x="3157" y="1624"/>
                        <a:pt x="3165" y="1625"/>
                        <a:pt x="3174" y="1628"/>
                      </a:cubicBezTo>
                      <a:cubicBezTo>
                        <a:pt x="3283" y="1710"/>
                        <a:pt x="3418" y="1764"/>
                        <a:pt x="3554" y="1818"/>
                      </a:cubicBezTo>
                      <a:cubicBezTo>
                        <a:pt x="3578" y="1826"/>
                        <a:pt x="3602" y="1829"/>
                        <a:pt x="3626" y="1829"/>
                      </a:cubicBezTo>
                      <a:cubicBezTo>
                        <a:pt x="3685" y="1829"/>
                        <a:pt x="3749" y="1810"/>
                        <a:pt x="3825" y="1791"/>
                      </a:cubicBezTo>
                      <a:cubicBezTo>
                        <a:pt x="3907" y="1710"/>
                        <a:pt x="3934" y="1601"/>
                        <a:pt x="3880" y="1520"/>
                      </a:cubicBezTo>
                      <a:cubicBezTo>
                        <a:pt x="3880" y="1465"/>
                        <a:pt x="3852" y="1411"/>
                        <a:pt x="3798" y="1357"/>
                      </a:cubicBezTo>
                      <a:lnTo>
                        <a:pt x="3771" y="1330"/>
                      </a:lnTo>
                      <a:lnTo>
                        <a:pt x="3635" y="1384"/>
                      </a:lnTo>
                      <a:cubicBezTo>
                        <a:pt x="3418" y="1330"/>
                        <a:pt x="3229" y="1248"/>
                        <a:pt x="3093" y="1113"/>
                      </a:cubicBezTo>
                      <a:cubicBezTo>
                        <a:pt x="2740" y="842"/>
                        <a:pt x="2496" y="489"/>
                        <a:pt x="2442" y="55"/>
                      </a:cubicBezTo>
                      <a:cubicBezTo>
                        <a:pt x="2442" y="28"/>
                        <a:pt x="2442" y="28"/>
                        <a:pt x="244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31"/>
                <p:cNvSpPr/>
                <p:nvPr/>
              </p:nvSpPr>
              <p:spPr>
                <a:xfrm>
                  <a:off x="3265125" y="2628950"/>
                  <a:ext cx="394000" cy="4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0" h="18011" extrusionOk="0">
                      <a:moveTo>
                        <a:pt x="10498" y="1"/>
                      </a:moveTo>
                      <a:cubicBezTo>
                        <a:pt x="10118" y="1086"/>
                        <a:pt x="9711" y="2306"/>
                        <a:pt x="9304" y="3500"/>
                      </a:cubicBezTo>
                      <a:cubicBezTo>
                        <a:pt x="8220" y="6917"/>
                        <a:pt x="7216" y="10281"/>
                        <a:pt x="7189" y="10335"/>
                      </a:cubicBezTo>
                      <a:lnTo>
                        <a:pt x="7189" y="10362"/>
                      </a:lnTo>
                      <a:lnTo>
                        <a:pt x="7162" y="10389"/>
                      </a:lnTo>
                      <a:cubicBezTo>
                        <a:pt x="7162" y="10416"/>
                        <a:pt x="5344" y="11881"/>
                        <a:pt x="3554" y="13427"/>
                      </a:cubicBezTo>
                      <a:cubicBezTo>
                        <a:pt x="245" y="16275"/>
                        <a:pt x="1" y="16818"/>
                        <a:pt x="1" y="16926"/>
                      </a:cubicBezTo>
                      <a:cubicBezTo>
                        <a:pt x="28" y="17224"/>
                        <a:pt x="191" y="17496"/>
                        <a:pt x="435" y="17686"/>
                      </a:cubicBezTo>
                      <a:lnTo>
                        <a:pt x="462" y="17658"/>
                      </a:lnTo>
                      <a:cubicBezTo>
                        <a:pt x="489" y="17658"/>
                        <a:pt x="516" y="17631"/>
                        <a:pt x="543" y="17631"/>
                      </a:cubicBezTo>
                      <a:lnTo>
                        <a:pt x="571" y="17604"/>
                      </a:lnTo>
                      <a:lnTo>
                        <a:pt x="625" y="17604"/>
                      </a:lnTo>
                      <a:cubicBezTo>
                        <a:pt x="652" y="17604"/>
                        <a:pt x="679" y="17631"/>
                        <a:pt x="679" y="17631"/>
                      </a:cubicBezTo>
                      <a:cubicBezTo>
                        <a:pt x="679" y="17658"/>
                        <a:pt x="652" y="17686"/>
                        <a:pt x="652" y="17686"/>
                      </a:cubicBezTo>
                      <a:lnTo>
                        <a:pt x="625" y="17740"/>
                      </a:lnTo>
                      <a:cubicBezTo>
                        <a:pt x="598" y="17740"/>
                        <a:pt x="571" y="17767"/>
                        <a:pt x="571" y="17794"/>
                      </a:cubicBezTo>
                      <a:lnTo>
                        <a:pt x="543" y="17794"/>
                      </a:lnTo>
                      <a:lnTo>
                        <a:pt x="625" y="17848"/>
                      </a:lnTo>
                      <a:cubicBezTo>
                        <a:pt x="679" y="17821"/>
                        <a:pt x="706" y="17821"/>
                        <a:pt x="760" y="17794"/>
                      </a:cubicBezTo>
                      <a:lnTo>
                        <a:pt x="950" y="17713"/>
                      </a:lnTo>
                      <a:cubicBezTo>
                        <a:pt x="1005" y="17686"/>
                        <a:pt x="1059" y="17658"/>
                        <a:pt x="1113" y="17631"/>
                      </a:cubicBezTo>
                      <a:lnTo>
                        <a:pt x="1194" y="17577"/>
                      </a:lnTo>
                      <a:lnTo>
                        <a:pt x="1249" y="17550"/>
                      </a:lnTo>
                      <a:cubicBezTo>
                        <a:pt x="1262" y="17536"/>
                        <a:pt x="1276" y="17530"/>
                        <a:pt x="1286" y="17530"/>
                      </a:cubicBezTo>
                      <a:cubicBezTo>
                        <a:pt x="1296" y="17530"/>
                        <a:pt x="1303" y="17536"/>
                        <a:pt x="1303" y="17550"/>
                      </a:cubicBezTo>
                      <a:cubicBezTo>
                        <a:pt x="1357" y="17550"/>
                        <a:pt x="1357" y="17577"/>
                        <a:pt x="1357" y="17604"/>
                      </a:cubicBezTo>
                      <a:cubicBezTo>
                        <a:pt x="1357" y="17658"/>
                        <a:pt x="1330" y="17686"/>
                        <a:pt x="1303" y="17713"/>
                      </a:cubicBezTo>
                      <a:cubicBezTo>
                        <a:pt x="1276" y="17740"/>
                        <a:pt x="1249" y="17767"/>
                        <a:pt x="1194" y="17767"/>
                      </a:cubicBezTo>
                      <a:cubicBezTo>
                        <a:pt x="1140" y="17821"/>
                        <a:pt x="1086" y="17848"/>
                        <a:pt x="1005" y="17875"/>
                      </a:cubicBezTo>
                      <a:cubicBezTo>
                        <a:pt x="950" y="17902"/>
                        <a:pt x="896" y="17930"/>
                        <a:pt x="815" y="17957"/>
                      </a:cubicBezTo>
                      <a:lnTo>
                        <a:pt x="788" y="17957"/>
                      </a:lnTo>
                      <a:cubicBezTo>
                        <a:pt x="842" y="17984"/>
                        <a:pt x="896" y="18011"/>
                        <a:pt x="950" y="18011"/>
                      </a:cubicBezTo>
                      <a:cubicBezTo>
                        <a:pt x="1384" y="17821"/>
                        <a:pt x="8599" y="13644"/>
                        <a:pt x="10064" y="12803"/>
                      </a:cubicBezTo>
                      <a:cubicBezTo>
                        <a:pt x="10281" y="12613"/>
                        <a:pt x="10471" y="12369"/>
                        <a:pt x="10606" y="12152"/>
                      </a:cubicBezTo>
                      <a:cubicBezTo>
                        <a:pt x="11718" y="10660"/>
                        <a:pt x="14024" y="6999"/>
                        <a:pt x="15760" y="4178"/>
                      </a:cubicBezTo>
                      <a:cubicBezTo>
                        <a:pt x="13780" y="2822"/>
                        <a:pt x="11935" y="1465"/>
                        <a:pt x="11040" y="652"/>
                      </a:cubicBezTo>
                      <a:cubicBezTo>
                        <a:pt x="11040" y="679"/>
                        <a:pt x="11040" y="652"/>
                        <a:pt x="11040" y="733"/>
                      </a:cubicBezTo>
                      <a:cubicBezTo>
                        <a:pt x="11013" y="787"/>
                        <a:pt x="10986" y="869"/>
                        <a:pt x="10959" y="923"/>
                      </a:cubicBezTo>
                      <a:cubicBezTo>
                        <a:pt x="10932" y="1004"/>
                        <a:pt x="10905" y="1059"/>
                        <a:pt x="10878" y="1113"/>
                      </a:cubicBezTo>
                      <a:cubicBezTo>
                        <a:pt x="10851" y="1194"/>
                        <a:pt x="10823" y="1276"/>
                        <a:pt x="10769" y="1330"/>
                      </a:cubicBezTo>
                      <a:cubicBezTo>
                        <a:pt x="10758" y="1341"/>
                        <a:pt x="10742" y="1348"/>
                        <a:pt x="10727" y="1348"/>
                      </a:cubicBezTo>
                      <a:cubicBezTo>
                        <a:pt x="10706" y="1348"/>
                        <a:pt x="10688" y="1334"/>
                        <a:pt x="10688" y="1303"/>
                      </a:cubicBezTo>
                      <a:cubicBezTo>
                        <a:pt x="10661" y="1276"/>
                        <a:pt x="10661" y="1221"/>
                        <a:pt x="10688" y="1194"/>
                      </a:cubicBezTo>
                      <a:cubicBezTo>
                        <a:pt x="10688" y="1140"/>
                        <a:pt x="10715" y="1113"/>
                        <a:pt x="10715" y="1086"/>
                      </a:cubicBezTo>
                      <a:lnTo>
                        <a:pt x="10796" y="869"/>
                      </a:lnTo>
                      <a:cubicBezTo>
                        <a:pt x="10823" y="787"/>
                        <a:pt x="10851" y="733"/>
                        <a:pt x="10851" y="652"/>
                      </a:cubicBezTo>
                      <a:lnTo>
                        <a:pt x="10905" y="516"/>
                      </a:lnTo>
                      <a:cubicBezTo>
                        <a:pt x="10851" y="462"/>
                        <a:pt x="10796" y="408"/>
                        <a:pt x="10742" y="353"/>
                      </a:cubicBezTo>
                      <a:lnTo>
                        <a:pt x="10661" y="543"/>
                      </a:lnTo>
                      <a:cubicBezTo>
                        <a:pt x="10661" y="598"/>
                        <a:pt x="10634" y="652"/>
                        <a:pt x="10606" y="679"/>
                      </a:cubicBezTo>
                      <a:lnTo>
                        <a:pt x="10552" y="760"/>
                      </a:lnTo>
                      <a:lnTo>
                        <a:pt x="10498" y="814"/>
                      </a:lnTo>
                      <a:cubicBezTo>
                        <a:pt x="10490" y="831"/>
                        <a:pt x="10478" y="838"/>
                        <a:pt x="10467" y="838"/>
                      </a:cubicBezTo>
                      <a:cubicBezTo>
                        <a:pt x="10442" y="838"/>
                        <a:pt x="10417" y="806"/>
                        <a:pt x="10417" y="787"/>
                      </a:cubicBezTo>
                      <a:cubicBezTo>
                        <a:pt x="10444" y="733"/>
                        <a:pt x="10444" y="679"/>
                        <a:pt x="10471" y="625"/>
                      </a:cubicBezTo>
                      <a:lnTo>
                        <a:pt x="10525" y="489"/>
                      </a:lnTo>
                      <a:cubicBezTo>
                        <a:pt x="10579" y="408"/>
                        <a:pt x="10606" y="326"/>
                        <a:pt x="10661" y="245"/>
                      </a:cubicBezTo>
                      <a:cubicBezTo>
                        <a:pt x="10634" y="218"/>
                        <a:pt x="10606" y="164"/>
                        <a:pt x="10579" y="136"/>
                      </a:cubicBezTo>
                      <a:cubicBezTo>
                        <a:pt x="10552" y="82"/>
                        <a:pt x="10525" y="55"/>
                        <a:pt x="1049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31"/>
                <p:cNvSpPr/>
                <p:nvPr/>
              </p:nvSpPr>
              <p:spPr>
                <a:xfrm>
                  <a:off x="3933750" y="3042325"/>
                  <a:ext cx="162075" cy="10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3" h="4397" extrusionOk="0">
                      <a:moveTo>
                        <a:pt x="2040" y="1"/>
                      </a:moveTo>
                      <a:cubicBezTo>
                        <a:pt x="2011" y="1"/>
                        <a:pt x="1982" y="4"/>
                        <a:pt x="1953" y="11"/>
                      </a:cubicBezTo>
                      <a:cubicBezTo>
                        <a:pt x="1953" y="38"/>
                        <a:pt x="1953" y="38"/>
                        <a:pt x="1953" y="66"/>
                      </a:cubicBezTo>
                      <a:cubicBezTo>
                        <a:pt x="1926" y="201"/>
                        <a:pt x="1709" y="418"/>
                        <a:pt x="1519" y="581"/>
                      </a:cubicBezTo>
                      <a:cubicBezTo>
                        <a:pt x="1226" y="801"/>
                        <a:pt x="889" y="910"/>
                        <a:pt x="528" y="910"/>
                      </a:cubicBezTo>
                      <a:cubicBezTo>
                        <a:pt x="488" y="910"/>
                        <a:pt x="448" y="909"/>
                        <a:pt x="407" y="906"/>
                      </a:cubicBezTo>
                      <a:lnTo>
                        <a:pt x="326" y="906"/>
                      </a:lnTo>
                      <a:cubicBezTo>
                        <a:pt x="271" y="906"/>
                        <a:pt x="244" y="879"/>
                        <a:pt x="190" y="852"/>
                      </a:cubicBezTo>
                      <a:lnTo>
                        <a:pt x="163" y="852"/>
                      </a:lnTo>
                      <a:cubicBezTo>
                        <a:pt x="136" y="879"/>
                        <a:pt x="81" y="906"/>
                        <a:pt x="54" y="934"/>
                      </a:cubicBezTo>
                      <a:cubicBezTo>
                        <a:pt x="27" y="961"/>
                        <a:pt x="0" y="988"/>
                        <a:pt x="0" y="1042"/>
                      </a:cubicBezTo>
                      <a:lnTo>
                        <a:pt x="0" y="1069"/>
                      </a:lnTo>
                      <a:cubicBezTo>
                        <a:pt x="0" y="1096"/>
                        <a:pt x="0" y="1096"/>
                        <a:pt x="0" y="1123"/>
                      </a:cubicBezTo>
                      <a:cubicBezTo>
                        <a:pt x="0" y="1151"/>
                        <a:pt x="27" y="1205"/>
                        <a:pt x="54" y="1232"/>
                      </a:cubicBezTo>
                      <a:lnTo>
                        <a:pt x="81" y="1259"/>
                      </a:lnTo>
                      <a:lnTo>
                        <a:pt x="109" y="1259"/>
                      </a:lnTo>
                      <a:lnTo>
                        <a:pt x="136" y="1286"/>
                      </a:lnTo>
                      <a:lnTo>
                        <a:pt x="353" y="1286"/>
                      </a:lnTo>
                      <a:cubicBezTo>
                        <a:pt x="380" y="1313"/>
                        <a:pt x="407" y="1340"/>
                        <a:pt x="407" y="1367"/>
                      </a:cubicBezTo>
                      <a:cubicBezTo>
                        <a:pt x="407" y="1476"/>
                        <a:pt x="326" y="1503"/>
                        <a:pt x="217" y="1503"/>
                      </a:cubicBezTo>
                      <a:cubicBezTo>
                        <a:pt x="217" y="1666"/>
                        <a:pt x="244" y="1829"/>
                        <a:pt x="271" y="1991"/>
                      </a:cubicBezTo>
                      <a:cubicBezTo>
                        <a:pt x="298" y="2018"/>
                        <a:pt x="298" y="2073"/>
                        <a:pt x="298" y="2100"/>
                      </a:cubicBezTo>
                      <a:lnTo>
                        <a:pt x="326" y="2100"/>
                      </a:lnTo>
                      <a:lnTo>
                        <a:pt x="434" y="2046"/>
                      </a:lnTo>
                      <a:cubicBezTo>
                        <a:pt x="488" y="2018"/>
                        <a:pt x="543" y="1991"/>
                        <a:pt x="624" y="1964"/>
                      </a:cubicBezTo>
                      <a:cubicBezTo>
                        <a:pt x="678" y="1937"/>
                        <a:pt x="760" y="1883"/>
                        <a:pt x="814" y="1856"/>
                      </a:cubicBezTo>
                      <a:cubicBezTo>
                        <a:pt x="868" y="1801"/>
                        <a:pt x="949" y="1747"/>
                        <a:pt x="1031" y="1747"/>
                      </a:cubicBezTo>
                      <a:cubicBezTo>
                        <a:pt x="1058" y="1774"/>
                        <a:pt x="1058" y="1774"/>
                        <a:pt x="1058" y="1829"/>
                      </a:cubicBezTo>
                      <a:cubicBezTo>
                        <a:pt x="1058" y="1910"/>
                        <a:pt x="977" y="1964"/>
                        <a:pt x="895" y="1991"/>
                      </a:cubicBezTo>
                      <a:cubicBezTo>
                        <a:pt x="841" y="2046"/>
                        <a:pt x="760" y="2073"/>
                        <a:pt x="705" y="2100"/>
                      </a:cubicBezTo>
                      <a:lnTo>
                        <a:pt x="488" y="2208"/>
                      </a:lnTo>
                      <a:cubicBezTo>
                        <a:pt x="434" y="2208"/>
                        <a:pt x="407" y="2235"/>
                        <a:pt x="353" y="2235"/>
                      </a:cubicBezTo>
                      <a:lnTo>
                        <a:pt x="434" y="2534"/>
                      </a:lnTo>
                      <a:cubicBezTo>
                        <a:pt x="543" y="2914"/>
                        <a:pt x="651" y="3266"/>
                        <a:pt x="760" y="3646"/>
                      </a:cubicBezTo>
                      <a:cubicBezTo>
                        <a:pt x="814" y="3727"/>
                        <a:pt x="841" y="3809"/>
                        <a:pt x="868" y="3917"/>
                      </a:cubicBezTo>
                      <a:cubicBezTo>
                        <a:pt x="895" y="3999"/>
                        <a:pt x="949" y="4107"/>
                        <a:pt x="1031" y="4188"/>
                      </a:cubicBezTo>
                      <a:cubicBezTo>
                        <a:pt x="1031" y="4161"/>
                        <a:pt x="1031" y="4161"/>
                        <a:pt x="1058" y="4134"/>
                      </a:cubicBezTo>
                      <a:cubicBezTo>
                        <a:pt x="1411" y="3971"/>
                        <a:pt x="1790" y="3836"/>
                        <a:pt x="2170" y="3673"/>
                      </a:cubicBezTo>
                      <a:cubicBezTo>
                        <a:pt x="2523" y="3537"/>
                        <a:pt x="2875" y="3320"/>
                        <a:pt x="3174" y="3103"/>
                      </a:cubicBezTo>
                      <a:cubicBezTo>
                        <a:pt x="3187" y="3090"/>
                        <a:pt x="3201" y="3083"/>
                        <a:pt x="3214" y="3083"/>
                      </a:cubicBezTo>
                      <a:cubicBezTo>
                        <a:pt x="3228" y="3083"/>
                        <a:pt x="3241" y="3090"/>
                        <a:pt x="3255" y="3103"/>
                      </a:cubicBezTo>
                      <a:cubicBezTo>
                        <a:pt x="3282" y="3103"/>
                        <a:pt x="3309" y="3131"/>
                        <a:pt x="3309" y="3131"/>
                      </a:cubicBezTo>
                      <a:cubicBezTo>
                        <a:pt x="3336" y="3158"/>
                        <a:pt x="3336" y="3212"/>
                        <a:pt x="3309" y="3212"/>
                      </a:cubicBezTo>
                      <a:cubicBezTo>
                        <a:pt x="3174" y="3375"/>
                        <a:pt x="3011" y="3483"/>
                        <a:pt x="2848" y="3565"/>
                      </a:cubicBezTo>
                      <a:cubicBezTo>
                        <a:pt x="2658" y="3673"/>
                        <a:pt x="2468" y="3754"/>
                        <a:pt x="2279" y="3836"/>
                      </a:cubicBezTo>
                      <a:cubicBezTo>
                        <a:pt x="1926" y="4026"/>
                        <a:pt x="1519" y="4161"/>
                        <a:pt x="1139" y="4270"/>
                      </a:cubicBezTo>
                      <a:cubicBezTo>
                        <a:pt x="1166" y="4297"/>
                        <a:pt x="1221" y="4324"/>
                        <a:pt x="1275" y="4351"/>
                      </a:cubicBezTo>
                      <a:cubicBezTo>
                        <a:pt x="1387" y="4382"/>
                        <a:pt x="1499" y="4397"/>
                        <a:pt x="1609" y="4397"/>
                      </a:cubicBezTo>
                      <a:cubicBezTo>
                        <a:pt x="1793" y="4397"/>
                        <a:pt x="1973" y="4355"/>
                        <a:pt x="2143" y="4270"/>
                      </a:cubicBezTo>
                      <a:cubicBezTo>
                        <a:pt x="2441" y="4161"/>
                        <a:pt x="2713" y="4026"/>
                        <a:pt x="2984" y="3890"/>
                      </a:cubicBezTo>
                      <a:cubicBezTo>
                        <a:pt x="3228" y="3754"/>
                        <a:pt x="3499" y="3619"/>
                        <a:pt x="3743" y="3456"/>
                      </a:cubicBezTo>
                      <a:cubicBezTo>
                        <a:pt x="4259" y="3158"/>
                        <a:pt x="4720" y="2805"/>
                        <a:pt x="5181" y="2452"/>
                      </a:cubicBezTo>
                      <a:cubicBezTo>
                        <a:pt x="5588" y="2127"/>
                        <a:pt x="5940" y="1774"/>
                        <a:pt x="6293" y="1395"/>
                      </a:cubicBezTo>
                      <a:cubicBezTo>
                        <a:pt x="6374" y="1286"/>
                        <a:pt x="6401" y="1151"/>
                        <a:pt x="6456" y="1042"/>
                      </a:cubicBezTo>
                      <a:lnTo>
                        <a:pt x="6456" y="1042"/>
                      </a:lnTo>
                      <a:cubicBezTo>
                        <a:pt x="6428" y="1069"/>
                        <a:pt x="6401" y="1069"/>
                        <a:pt x="6374" y="1096"/>
                      </a:cubicBezTo>
                      <a:cubicBezTo>
                        <a:pt x="6239" y="1232"/>
                        <a:pt x="6103" y="1340"/>
                        <a:pt x="5967" y="1449"/>
                      </a:cubicBezTo>
                      <a:cubicBezTo>
                        <a:pt x="5669" y="1639"/>
                        <a:pt x="5371" y="1829"/>
                        <a:pt x="5072" y="1991"/>
                      </a:cubicBezTo>
                      <a:cubicBezTo>
                        <a:pt x="5065" y="1994"/>
                        <a:pt x="5058" y="1995"/>
                        <a:pt x="5051" y="1995"/>
                      </a:cubicBezTo>
                      <a:cubicBezTo>
                        <a:pt x="4982" y="1995"/>
                        <a:pt x="4944" y="1880"/>
                        <a:pt x="5018" y="1856"/>
                      </a:cubicBezTo>
                      <a:cubicBezTo>
                        <a:pt x="5289" y="1693"/>
                        <a:pt x="5561" y="1503"/>
                        <a:pt x="5805" y="1313"/>
                      </a:cubicBezTo>
                      <a:cubicBezTo>
                        <a:pt x="5940" y="1205"/>
                        <a:pt x="6076" y="1123"/>
                        <a:pt x="6184" y="1015"/>
                      </a:cubicBezTo>
                      <a:cubicBezTo>
                        <a:pt x="6239" y="961"/>
                        <a:pt x="6293" y="906"/>
                        <a:pt x="6374" y="852"/>
                      </a:cubicBezTo>
                      <a:cubicBezTo>
                        <a:pt x="6401" y="798"/>
                        <a:pt x="6428" y="717"/>
                        <a:pt x="6483" y="662"/>
                      </a:cubicBezTo>
                      <a:cubicBezTo>
                        <a:pt x="6456" y="581"/>
                        <a:pt x="6428" y="500"/>
                        <a:pt x="6374" y="445"/>
                      </a:cubicBezTo>
                      <a:lnTo>
                        <a:pt x="6347" y="418"/>
                      </a:lnTo>
                      <a:cubicBezTo>
                        <a:pt x="6229" y="271"/>
                        <a:pt x="6055" y="227"/>
                        <a:pt x="5881" y="227"/>
                      </a:cubicBezTo>
                      <a:cubicBezTo>
                        <a:pt x="5736" y="227"/>
                        <a:pt x="5590" y="258"/>
                        <a:pt x="5479" y="283"/>
                      </a:cubicBezTo>
                      <a:cubicBezTo>
                        <a:pt x="5235" y="337"/>
                        <a:pt x="4964" y="391"/>
                        <a:pt x="4720" y="445"/>
                      </a:cubicBezTo>
                      <a:cubicBezTo>
                        <a:pt x="4720" y="445"/>
                        <a:pt x="4720" y="472"/>
                        <a:pt x="4720" y="472"/>
                      </a:cubicBezTo>
                      <a:lnTo>
                        <a:pt x="4720" y="554"/>
                      </a:lnTo>
                      <a:cubicBezTo>
                        <a:pt x="4720" y="581"/>
                        <a:pt x="4720" y="608"/>
                        <a:pt x="4720" y="608"/>
                      </a:cubicBezTo>
                      <a:cubicBezTo>
                        <a:pt x="4720" y="635"/>
                        <a:pt x="4720" y="662"/>
                        <a:pt x="4720" y="689"/>
                      </a:cubicBezTo>
                      <a:cubicBezTo>
                        <a:pt x="4720" y="717"/>
                        <a:pt x="4720" y="744"/>
                        <a:pt x="4693" y="744"/>
                      </a:cubicBezTo>
                      <a:cubicBezTo>
                        <a:pt x="4693" y="771"/>
                        <a:pt x="4665" y="771"/>
                        <a:pt x="4638" y="771"/>
                      </a:cubicBezTo>
                      <a:cubicBezTo>
                        <a:pt x="4611" y="771"/>
                        <a:pt x="4584" y="717"/>
                        <a:pt x="4584" y="689"/>
                      </a:cubicBezTo>
                      <a:cubicBezTo>
                        <a:pt x="4584" y="662"/>
                        <a:pt x="4584" y="635"/>
                        <a:pt x="4584" y="608"/>
                      </a:cubicBezTo>
                      <a:lnTo>
                        <a:pt x="4584" y="527"/>
                      </a:lnTo>
                      <a:lnTo>
                        <a:pt x="4584" y="418"/>
                      </a:lnTo>
                      <a:lnTo>
                        <a:pt x="4394" y="472"/>
                      </a:lnTo>
                      <a:lnTo>
                        <a:pt x="4014" y="554"/>
                      </a:lnTo>
                      <a:cubicBezTo>
                        <a:pt x="4014" y="581"/>
                        <a:pt x="4014" y="635"/>
                        <a:pt x="4014" y="662"/>
                      </a:cubicBezTo>
                      <a:lnTo>
                        <a:pt x="4014" y="798"/>
                      </a:lnTo>
                      <a:lnTo>
                        <a:pt x="4014" y="934"/>
                      </a:lnTo>
                      <a:cubicBezTo>
                        <a:pt x="4014" y="961"/>
                        <a:pt x="4014" y="988"/>
                        <a:pt x="4014" y="988"/>
                      </a:cubicBezTo>
                      <a:cubicBezTo>
                        <a:pt x="4014" y="1042"/>
                        <a:pt x="3987" y="1069"/>
                        <a:pt x="3933" y="1069"/>
                      </a:cubicBezTo>
                      <a:cubicBezTo>
                        <a:pt x="3852" y="1069"/>
                        <a:pt x="3852" y="988"/>
                        <a:pt x="3852" y="934"/>
                      </a:cubicBezTo>
                      <a:lnTo>
                        <a:pt x="3852" y="798"/>
                      </a:lnTo>
                      <a:lnTo>
                        <a:pt x="3852" y="662"/>
                      </a:lnTo>
                      <a:cubicBezTo>
                        <a:pt x="3852" y="635"/>
                        <a:pt x="3852" y="608"/>
                        <a:pt x="3852" y="608"/>
                      </a:cubicBezTo>
                      <a:cubicBezTo>
                        <a:pt x="3689" y="635"/>
                        <a:pt x="3499" y="662"/>
                        <a:pt x="3336" y="689"/>
                      </a:cubicBezTo>
                      <a:lnTo>
                        <a:pt x="3336" y="717"/>
                      </a:lnTo>
                      <a:cubicBezTo>
                        <a:pt x="3336" y="771"/>
                        <a:pt x="3336" y="825"/>
                        <a:pt x="3336" y="852"/>
                      </a:cubicBezTo>
                      <a:cubicBezTo>
                        <a:pt x="3336" y="906"/>
                        <a:pt x="3336" y="934"/>
                        <a:pt x="3309" y="988"/>
                      </a:cubicBezTo>
                      <a:cubicBezTo>
                        <a:pt x="3309" y="1042"/>
                        <a:pt x="3282" y="1096"/>
                        <a:pt x="3228" y="1123"/>
                      </a:cubicBezTo>
                      <a:cubicBezTo>
                        <a:pt x="3220" y="1131"/>
                        <a:pt x="3210" y="1135"/>
                        <a:pt x="3199" y="1135"/>
                      </a:cubicBezTo>
                      <a:cubicBezTo>
                        <a:pt x="3174" y="1135"/>
                        <a:pt x="3146" y="1115"/>
                        <a:pt x="3146" y="1096"/>
                      </a:cubicBezTo>
                      <a:cubicBezTo>
                        <a:pt x="3119" y="1069"/>
                        <a:pt x="3119" y="1042"/>
                        <a:pt x="3146" y="1015"/>
                      </a:cubicBezTo>
                      <a:lnTo>
                        <a:pt x="3146" y="961"/>
                      </a:lnTo>
                      <a:cubicBezTo>
                        <a:pt x="3174" y="934"/>
                        <a:pt x="3174" y="906"/>
                        <a:pt x="3174" y="852"/>
                      </a:cubicBezTo>
                      <a:lnTo>
                        <a:pt x="3174" y="744"/>
                      </a:lnTo>
                      <a:lnTo>
                        <a:pt x="3174" y="717"/>
                      </a:lnTo>
                      <a:lnTo>
                        <a:pt x="2848" y="717"/>
                      </a:lnTo>
                      <a:cubicBezTo>
                        <a:pt x="2740" y="717"/>
                        <a:pt x="2631" y="662"/>
                        <a:pt x="2523" y="581"/>
                      </a:cubicBezTo>
                      <a:cubicBezTo>
                        <a:pt x="2523" y="581"/>
                        <a:pt x="2523" y="608"/>
                        <a:pt x="2523" y="635"/>
                      </a:cubicBezTo>
                      <a:cubicBezTo>
                        <a:pt x="2414" y="771"/>
                        <a:pt x="2306" y="879"/>
                        <a:pt x="2143" y="961"/>
                      </a:cubicBezTo>
                      <a:cubicBezTo>
                        <a:pt x="2062" y="1015"/>
                        <a:pt x="2007" y="1042"/>
                        <a:pt x="1926" y="1069"/>
                      </a:cubicBezTo>
                      <a:cubicBezTo>
                        <a:pt x="1860" y="1091"/>
                        <a:pt x="1776" y="1131"/>
                        <a:pt x="1704" y="1131"/>
                      </a:cubicBezTo>
                      <a:cubicBezTo>
                        <a:pt x="1687" y="1131"/>
                        <a:pt x="1670" y="1129"/>
                        <a:pt x="1655" y="1123"/>
                      </a:cubicBezTo>
                      <a:cubicBezTo>
                        <a:pt x="1628" y="1123"/>
                        <a:pt x="1600" y="1069"/>
                        <a:pt x="1628" y="1015"/>
                      </a:cubicBezTo>
                      <a:cubicBezTo>
                        <a:pt x="1655" y="934"/>
                        <a:pt x="1790" y="906"/>
                        <a:pt x="1872" y="879"/>
                      </a:cubicBezTo>
                      <a:cubicBezTo>
                        <a:pt x="1926" y="852"/>
                        <a:pt x="2007" y="798"/>
                        <a:pt x="2089" y="771"/>
                      </a:cubicBezTo>
                      <a:cubicBezTo>
                        <a:pt x="2224" y="689"/>
                        <a:pt x="2333" y="554"/>
                        <a:pt x="2387" y="391"/>
                      </a:cubicBezTo>
                      <a:cubicBezTo>
                        <a:pt x="2441" y="283"/>
                        <a:pt x="2387" y="147"/>
                        <a:pt x="2279" y="66"/>
                      </a:cubicBezTo>
                      <a:cubicBezTo>
                        <a:pt x="2199" y="26"/>
                        <a:pt x="2120" y="1"/>
                        <a:pt x="204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81" name="Google Shape;381;p31"/>
                <p:cNvGrpSpPr/>
                <p:nvPr/>
              </p:nvGrpSpPr>
              <p:grpSpPr>
                <a:xfrm>
                  <a:off x="3450925" y="2176675"/>
                  <a:ext cx="479450" cy="402425"/>
                  <a:chOff x="3450925" y="2176675"/>
                  <a:chExt cx="479450" cy="402425"/>
                </a:xfrm>
              </p:grpSpPr>
              <p:sp>
                <p:nvSpPr>
                  <p:cNvPr id="382" name="Google Shape;382;p31"/>
                  <p:cNvSpPr/>
                  <p:nvPr/>
                </p:nvSpPr>
                <p:spPr>
                  <a:xfrm>
                    <a:off x="3893050" y="2527925"/>
                    <a:ext cx="3732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3" h="1369" extrusionOk="0">
                        <a:moveTo>
                          <a:pt x="1248" y="0"/>
                        </a:moveTo>
                        <a:cubicBezTo>
                          <a:pt x="1221" y="27"/>
                          <a:pt x="1167" y="27"/>
                          <a:pt x="1140" y="27"/>
                        </a:cubicBezTo>
                        <a:lnTo>
                          <a:pt x="1031" y="82"/>
                        </a:lnTo>
                        <a:lnTo>
                          <a:pt x="977" y="136"/>
                        </a:lnTo>
                        <a:cubicBezTo>
                          <a:pt x="679" y="380"/>
                          <a:pt x="435" y="651"/>
                          <a:pt x="191" y="923"/>
                        </a:cubicBezTo>
                        <a:cubicBezTo>
                          <a:pt x="163" y="950"/>
                          <a:pt x="163" y="950"/>
                          <a:pt x="163" y="950"/>
                        </a:cubicBezTo>
                        <a:cubicBezTo>
                          <a:pt x="109" y="1031"/>
                          <a:pt x="55" y="1085"/>
                          <a:pt x="28" y="1167"/>
                        </a:cubicBezTo>
                        <a:lnTo>
                          <a:pt x="1" y="1194"/>
                        </a:lnTo>
                        <a:cubicBezTo>
                          <a:pt x="92" y="1262"/>
                          <a:pt x="183" y="1369"/>
                          <a:pt x="307" y="1369"/>
                        </a:cubicBezTo>
                        <a:cubicBezTo>
                          <a:pt x="330" y="1369"/>
                          <a:pt x="355" y="1365"/>
                          <a:pt x="380" y="1357"/>
                        </a:cubicBezTo>
                        <a:cubicBezTo>
                          <a:pt x="489" y="1329"/>
                          <a:pt x="570" y="1275"/>
                          <a:pt x="652" y="1194"/>
                        </a:cubicBezTo>
                        <a:cubicBezTo>
                          <a:pt x="760" y="1112"/>
                          <a:pt x="869" y="1031"/>
                          <a:pt x="950" y="923"/>
                        </a:cubicBezTo>
                        <a:cubicBezTo>
                          <a:pt x="1140" y="760"/>
                          <a:pt x="1303" y="543"/>
                          <a:pt x="1465" y="353"/>
                        </a:cubicBezTo>
                        <a:cubicBezTo>
                          <a:pt x="1492" y="299"/>
                          <a:pt x="1465" y="244"/>
                          <a:pt x="1438" y="190"/>
                        </a:cubicBezTo>
                        <a:cubicBezTo>
                          <a:pt x="1384" y="163"/>
                          <a:pt x="1357" y="109"/>
                          <a:pt x="1330" y="82"/>
                        </a:cubicBezTo>
                        <a:cubicBezTo>
                          <a:pt x="1303" y="27"/>
                          <a:pt x="1276" y="27"/>
                          <a:pt x="1248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3" name="Google Shape;383;p31"/>
                  <p:cNvSpPr/>
                  <p:nvPr/>
                </p:nvSpPr>
                <p:spPr>
                  <a:xfrm>
                    <a:off x="3774400" y="2289225"/>
                    <a:ext cx="142425" cy="264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97" h="10580" extrusionOk="0">
                        <a:moveTo>
                          <a:pt x="1763" y="1"/>
                        </a:moveTo>
                        <a:cubicBezTo>
                          <a:pt x="1709" y="136"/>
                          <a:pt x="1655" y="245"/>
                          <a:pt x="1546" y="326"/>
                        </a:cubicBezTo>
                        <a:cubicBezTo>
                          <a:pt x="1573" y="462"/>
                          <a:pt x="1573" y="625"/>
                          <a:pt x="1546" y="760"/>
                        </a:cubicBezTo>
                        <a:cubicBezTo>
                          <a:pt x="1519" y="950"/>
                          <a:pt x="1492" y="1140"/>
                          <a:pt x="1410" y="1330"/>
                        </a:cubicBezTo>
                        <a:cubicBezTo>
                          <a:pt x="1410" y="1384"/>
                          <a:pt x="1383" y="1465"/>
                          <a:pt x="1356" y="1520"/>
                        </a:cubicBezTo>
                        <a:cubicBezTo>
                          <a:pt x="1248" y="1791"/>
                          <a:pt x="1112" y="2062"/>
                          <a:pt x="976" y="2306"/>
                        </a:cubicBezTo>
                        <a:cubicBezTo>
                          <a:pt x="787" y="2659"/>
                          <a:pt x="651" y="2984"/>
                          <a:pt x="515" y="3337"/>
                        </a:cubicBezTo>
                        <a:cubicBezTo>
                          <a:pt x="380" y="3690"/>
                          <a:pt x="271" y="4069"/>
                          <a:pt x="190" y="4422"/>
                        </a:cubicBezTo>
                        <a:cubicBezTo>
                          <a:pt x="108" y="4720"/>
                          <a:pt x="54" y="5019"/>
                          <a:pt x="0" y="5317"/>
                        </a:cubicBezTo>
                        <a:lnTo>
                          <a:pt x="0" y="5642"/>
                        </a:lnTo>
                        <a:lnTo>
                          <a:pt x="27" y="6836"/>
                        </a:lnTo>
                        <a:cubicBezTo>
                          <a:pt x="54" y="7107"/>
                          <a:pt x="81" y="7378"/>
                          <a:pt x="163" y="7623"/>
                        </a:cubicBezTo>
                        <a:cubicBezTo>
                          <a:pt x="244" y="7867"/>
                          <a:pt x="407" y="8057"/>
                          <a:pt x="624" y="8165"/>
                        </a:cubicBezTo>
                        <a:cubicBezTo>
                          <a:pt x="976" y="8518"/>
                          <a:pt x="1383" y="8816"/>
                          <a:pt x="1844" y="9114"/>
                        </a:cubicBezTo>
                        <a:cubicBezTo>
                          <a:pt x="2306" y="9386"/>
                          <a:pt x="2740" y="9657"/>
                          <a:pt x="3201" y="9901"/>
                        </a:cubicBezTo>
                        <a:cubicBezTo>
                          <a:pt x="3445" y="10009"/>
                          <a:pt x="3662" y="10118"/>
                          <a:pt x="3906" y="10226"/>
                        </a:cubicBezTo>
                        <a:cubicBezTo>
                          <a:pt x="4150" y="10362"/>
                          <a:pt x="4394" y="10443"/>
                          <a:pt x="4611" y="10579"/>
                        </a:cubicBezTo>
                        <a:cubicBezTo>
                          <a:pt x="4720" y="10389"/>
                          <a:pt x="4855" y="10254"/>
                          <a:pt x="4991" y="10091"/>
                        </a:cubicBezTo>
                        <a:cubicBezTo>
                          <a:pt x="5099" y="10009"/>
                          <a:pt x="5181" y="9901"/>
                          <a:pt x="5289" y="9820"/>
                        </a:cubicBezTo>
                        <a:cubicBezTo>
                          <a:pt x="5316" y="9792"/>
                          <a:pt x="5316" y="9792"/>
                          <a:pt x="5343" y="9765"/>
                        </a:cubicBezTo>
                        <a:cubicBezTo>
                          <a:pt x="5452" y="9657"/>
                          <a:pt x="5588" y="9548"/>
                          <a:pt x="5696" y="9440"/>
                        </a:cubicBezTo>
                        <a:lnTo>
                          <a:pt x="5669" y="9413"/>
                        </a:lnTo>
                        <a:lnTo>
                          <a:pt x="5506" y="9250"/>
                        </a:lnTo>
                        <a:lnTo>
                          <a:pt x="5181" y="8897"/>
                        </a:lnTo>
                        <a:cubicBezTo>
                          <a:pt x="4747" y="8518"/>
                          <a:pt x="4340" y="8138"/>
                          <a:pt x="3933" y="7731"/>
                        </a:cubicBezTo>
                        <a:cubicBezTo>
                          <a:pt x="3580" y="7406"/>
                          <a:pt x="3228" y="7080"/>
                          <a:pt x="2848" y="6755"/>
                        </a:cubicBezTo>
                        <a:cubicBezTo>
                          <a:pt x="2821" y="6768"/>
                          <a:pt x="2794" y="6775"/>
                          <a:pt x="2767" y="6775"/>
                        </a:cubicBezTo>
                        <a:cubicBezTo>
                          <a:pt x="2740" y="6775"/>
                          <a:pt x="2712" y="6768"/>
                          <a:pt x="2685" y="6755"/>
                        </a:cubicBezTo>
                        <a:cubicBezTo>
                          <a:pt x="2631" y="6727"/>
                          <a:pt x="2604" y="6700"/>
                          <a:pt x="2631" y="6646"/>
                        </a:cubicBezTo>
                        <a:cubicBezTo>
                          <a:pt x="2631" y="6619"/>
                          <a:pt x="2658" y="6592"/>
                          <a:pt x="2685" y="6592"/>
                        </a:cubicBezTo>
                        <a:cubicBezTo>
                          <a:pt x="2658" y="6565"/>
                          <a:pt x="2658" y="6510"/>
                          <a:pt x="2685" y="6483"/>
                        </a:cubicBezTo>
                        <a:cubicBezTo>
                          <a:pt x="2658" y="6456"/>
                          <a:pt x="2631" y="6456"/>
                          <a:pt x="2631" y="6429"/>
                        </a:cubicBezTo>
                        <a:cubicBezTo>
                          <a:pt x="2604" y="6402"/>
                          <a:pt x="2604" y="6348"/>
                          <a:pt x="2631" y="6321"/>
                        </a:cubicBezTo>
                        <a:cubicBezTo>
                          <a:pt x="2658" y="6293"/>
                          <a:pt x="2685" y="6239"/>
                          <a:pt x="2685" y="6185"/>
                        </a:cubicBezTo>
                        <a:lnTo>
                          <a:pt x="2685" y="6158"/>
                        </a:lnTo>
                        <a:lnTo>
                          <a:pt x="2658" y="6158"/>
                        </a:lnTo>
                        <a:lnTo>
                          <a:pt x="2658" y="6185"/>
                        </a:lnTo>
                        <a:lnTo>
                          <a:pt x="2658" y="6239"/>
                        </a:lnTo>
                        <a:cubicBezTo>
                          <a:pt x="2658" y="6293"/>
                          <a:pt x="2611" y="6321"/>
                          <a:pt x="2563" y="6321"/>
                        </a:cubicBezTo>
                        <a:cubicBezTo>
                          <a:pt x="2516" y="6321"/>
                          <a:pt x="2468" y="6293"/>
                          <a:pt x="2468" y="6239"/>
                        </a:cubicBezTo>
                        <a:cubicBezTo>
                          <a:pt x="2441" y="5751"/>
                          <a:pt x="2441" y="5263"/>
                          <a:pt x="2441" y="4775"/>
                        </a:cubicBezTo>
                        <a:cubicBezTo>
                          <a:pt x="2414" y="3934"/>
                          <a:pt x="2360" y="3093"/>
                          <a:pt x="2251" y="2252"/>
                        </a:cubicBezTo>
                        <a:cubicBezTo>
                          <a:pt x="2197" y="1818"/>
                          <a:pt x="2143" y="1411"/>
                          <a:pt x="2034" y="1004"/>
                        </a:cubicBezTo>
                        <a:cubicBezTo>
                          <a:pt x="2007" y="787"/>
                          <a:pt x="1953" y="597"/>
                          <a:pt x="1899" y="408"/>
                        </a:cubicBezTo>
                        <a:cubicBezTo>
                          <a:pt x="1844" y="272"/>
                          <a:pt x="1817" y="136"/>
                          <a:pt x="1763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4" name="Google Shape;384;p31"/>
                  <p:cNvSpPr/>
                  <p:nvPr/>
                </p:nvSpPr>
                <p:spPr>
                  <a:xfrm>
                    <a:off x="3450925" y="2439775"/>
                    <a:ext cx="53600" cy="2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4" h="923" extrusionOk="0">
                        <a:moveTo>
                          <a:pt x="137" y="0"/>
                        </a:moveTo>
                        <a:cubicBezTo>
                          <a:pt x="109" y="217"/>
                          <a:pt x="55" y="407"/>
                          <a:pt x="1" y="597"/>
                        </a:cubicBezTo>
                        <a:cubicBezTo>
                          <a:pt x="55" y="597"/>
                          <a:pt x="109" y="624"/>
                          <a:pt x="164" y="651"/>
                        </a:cubicBezTo>
                        <a:lnTo>
                          <a:pt x="435" y="733"/>
                        </a:lnTo>
                        <a:cubicBezTo>
                          <a:pt x="625" y="787"/>
                          <a:pt x="788" y="814"/>
                          <a:pt x="950" y="841"/>
                        </a:cubicBezTo>
                        <a:cubicBezTo>
                          <a:pt x="1140" y="895"/>
                          <a:pt x="1303" y="895"/>
                          <a:pt x="1493" y="922"/>
                        </a:cubicBezTo>
                        <a:lnTo>
                          <a:pt x="1737" y="922"/>
                        </a:lnTo>
                        <a:lnTo>
                          <a:pt x="1900" y="895"/>
                        </a:lnTo>
                        <a:cubicBezTo>
                          <a:pt x="1954" y="705"/>
                          <a:pt x="2035" y="570"/>
                          <a:pt x="2089" y="434"/>
                        </a:cubicBezTo>
                        <a:lnTo>
                          <a:pt x="2144" y="271"/>
                        </a:lnTo>
                        <a:lnTo>
                          <a:pt x="1764" y="271"/>
                        </a:lnTo>
                        <a:cubicBezTo>
                          <a:pt x="1574" y="271"/>
                          <a:pt x="1384" y="271"/>
                          <a:pt x="1194" y="244"/>
                        </a:cubicBezTo>
                        <a:cubicBezTo>
                          <a:pt x="1005" y="217"/>
                          <a:pt x="788" y="190"/>
                          <a:pt x="598" y="136"/>
                        </a:cubicBezTo>
                        <a:cubicBezTo>
                          <a:pt x="435" y="109"/>
                          <a:pt x="272" y="82"/>
                          <a:pt x="137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5" name="Google Shape;385;p31"/>
                  <p:cNvSpPr/>
                  <p:nvPr/>
                </p:nvSpPr>
                <p:spPr>
                  <a:xfrm>
                    <a:off x="3457050" y="2198025"/>
                    <a:ext cx="292950" cy="240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18" h="9616" extrusionOk="0">
                        <a:moveTo>
                          <a:pt x="10113" y="0"/>
                        </a:moveTo>
                        <a:cubicBezTo>
                          <a:pt x="9930" y="0"/>
                          <a:pt x="9751" y="106"/>
                          <a:pt x="9683" y="285"/>
                        </a:cubicBezTo>
                        <a:cubicBezTo>
                          <a:pt x="9656" y="285"/>
                          <a:pt x="9656" y="313"/>
                          <a:pt x="9656" y="313"/>
                        </a:cubicBezTo>
                        <a:cubicBezTo>
                          <a:pt x="9710" y="285"/>
                          <a:pt x="9792" y="285"/>
                          <a:pt x="9873" y="285"/>
                        </a:cubicBezTo>
                        <a:cubicBezTo>
                          <a:pt x="9982" y="285"/>
                          <a:pt x="10009" y="448"/>
                          <a:pt x="9900" y="475"/>
                        </a:cubicBezTo>
                        <a:cubicBezTo>
                          <a:pt x="9575" y="557"/>
                          <a:pt x="9276" y="584"/>
                          <a:pt x="8951" y="638"/>
                        </a:cubicBezTo>
                        <a:cubicBezTo>
                          <a:pt x="8625" y="665"/>
                          <a:pt x="8327" y="746"/>
                          <a:pt x="8002" y="801"/>
                        </a:cubicBezTo>
                        <a:cubicBezTo>
                          <a:pt x="6889" y="991"/>
                          <a:pt x="5805" y="1235"/>
                          <a:pt x="4720" y="1533"/>
                        </a:cubicBezTo>
                        <a:cubicBezTo>
                          <a:pt x="4177" y="1669"/>
                          <a:pt x="3635" y="1804"/>
                          <a:pt x="3092" y="1967"/>
                        </a:cubicBezTo>
                        <a:cubicBezTo>
                          <a:pt x="2658" y="2076"/>
                          <a:pt x="2251" y="2265"/>
                          <a:pt x="1899" y="2537"/>
                        </a:cubicBezTo>
                        <a:cubicBezTo>
                          <a:pt x="1926" y="2537"/>
                          <a:pt x="1953" y="2564"/>
                          <a:pt x="1953" y="2618"/>
                        </a:cubicBezTo>
                        <a:cubicBezTo>
                          <a:pt x="1953" y="2645"/>
                          <a:pt x="1926" y="2699"/>
                          <a:pt x="1872" y="2699"/>
                        </a:cubicBezTo>
                        <a:cubicBezTo>
                          <a:pt x="1790" y="2699"/>
                          <a:pt x="1709" y="2672"/>
                          <a:pt x="1682" y="2591"/>
                        </a:cubicBezTo>
                        <a:lnTo>
                          <a:pt x="1655" y="2537"/>
                        </a:lnTo>
                        <a:lnTo>
                          <a:pt x="1655" y="2564"/>
                        </a:lnTo>
                        <a:cubicBezTo>
                          <a:pt x="1655" y="2591"/>
                          <a:pt x="1655" y="2591"/>
                          <a:pt x="1655" y="2618"/>
                        </a:cubicBezTo>
                        <a:lnTo>
                          <a:pt x="1627" y="2754"/>
                        </a:lnTo>
                        <a:cubicBezTo>
                          <a:pt x="1627" y="2781"/>
                          <a:pt x="1627" y="2808"/>
                          <a:pt x="1627" y="2835"/>
                        </a:cubicBezTo>
                        <a:cubicBezTo>
                          <a:pt x="1627" y="2862"/>
                          <a:pt x="1600" y="2862"/>
                          <a:pt x="1600" y="2889"/>
                        </a:cubicBezTo>
                        <a:cubicBezTo>
                          <a:pt x="1573" y="2916"/>
                          <a:pt x="1546" y="2916"/>
                          <a:pt x="1519" y="2916"/>
                        </a:cubicBezTo>
                        <a:cubicBezTo>
                          <a:pt x="1519" y="2916"/>
                          <a:pt x="1492" y="2889"/>
                          <a:pt x="1492" y="2889"/>
                        </a:cubicBezTo>
                        <a:cubicBezTo>
                          <a:pt x="1438" y="2971"/>
                          <a:pt x="1438" y="2998"/>
                          <a:pt x="1383" y="3133"/>
                        </a:cubicBezTo>
                        <a:cubicBezTo>
                          <a:pt x="1329" y="3242"/>
                          <a:pt x="1275" y="3378"/>
                          <a:pt x="1221" y="3513"/>
                        </a:cubicBezTo>
                        <a:cubicBezTo>
                          <a:pt x="1139" y="3757"/>
                          <a:pt x="1058" y="4001"/>
                          <a:pt x="976" y="4273"/>
                        </a:cubicBezTo>
                        <a:cubicBezTo>
                          <a:pt x="868" y="4734"/>
                          <a:pt x="787" y="5141"/>
                          <a:pt x="678" y="5656"/>
                        </a:cubicBezTo>
                        <a:cubicBezTo>
                          <a:pt x="597" y="6171"/>
                          <a:pt x="488" y="6687"/>
                          <a:pt x="407" y="7202"/>
                        </a:cubicBezTo>
                        <a:cubicBezTo>
                          <a:pt x="298" y="7717"/>
                          <a:pt x="217" y="8233"/>
                          <a:pt x="136" y="8721"/>
                        </a:cubicBezTo>
                        <a:cubicBezTo>
                          <a:pt x="81" y="8965"/>
                          <a:pt x="27" y="9182"/>
                          <a:pt x="0" y="9399"/>
                        </a:cubicBezTo>
                        <a:cubicBezTo>
                          <a:pt x="81" y="9426"/>
                          <a:pt x="163" y="9426"/>
                          <a:pt x="244" y="9453"/>
                        </a:cubicBezTo>
                        <a:cubicBezTo>
                          <a:pt x="326" y="9480"/>
                          <a:pt x="407" y="9480"/>
                          <a:pt x="488" y="9507"/>
                        </a:cubicBezTo>
                        <a:lnTo>
                          <a:pt x="515" y="9507"/>
                        </a:lnTo>
                        <a:cubicBezTo>
                          <a:pt x="678" y="9535"/>
                          <a:pt x="787" y="9562"/>
                          <a:pt x="976" y="9589"/>
                        </a:cubicBezTo>
                        <a:cubicBezTo>
                          <a:pt x="1166" y="9616"/>
                          <a:pt x="1329" y="9616"/>
                          <a:pt x="1519" y="9616"/>
                        </a:cubicBezTo>
                        <a:lnTo>
                          <a:pt x="1953" y="9616"/>
                        </a:lnTo>
                        <a:cubicBezTo>
                          <a:pt x="1980" y="9616"/>
                          <a:pt x="1980" y="9616"/>
                          <a:pt x="2007" y="9589"/>
                        </a:cubicBezTo>
                        <a:lnTo>
                          <a:pt x="2089" y="9589"/>
                        </a:lnTo>
                        <a:lnTo>
                          <a:pt x="2170" y="9399"/>
                        </a:lnTo>
                        <a:cubicBezTo>
                          <a:pt x="2468" y="8721"/>
                          <a:pt x="2794" y="8043"/>
                          <a:pt x="3092" y="7365"/>
                        </a:cubicBezTo>
                        <a:cubicBezTo>
                          <a:pt x="3228" y="7012"/>
                          <a:pt x="3391" y="6687"/>
                          <a:pt x="3526" y="6334"/>
                        </a:cubicBezTo>
                        <a:cubicBezTo>
                          <a:pt x="3580" y="6171"/>
                          <a:pt x="3635" y="6009"/>
                          <a:pt x="3689" y="5846"/>
                        </a:cubicBezTo>
                        <a:cubicBezTo>
                          <a:pt x="3716" y="5737"/>
                          <a:pt x="3743" y="5629"/>
                          <a:pt x="3743" y="5547"/>
                        </a:cubicBezTo>
                        <a:cubicBezTo>
                          <a:pt x="3770" y="5493"/>
                          <a:pt x="3797" y="5412"/>
                          <a:pt x="3797" y="5358"/>
                        </a:cubicBezTo>
                        <a:cubicBezTo>
                          <a:pt x="3716" y="5249"/>
                          <a:pt x="3689" y="5113"/>
                          <a:pt x="3743" y="4978"/>
                        </a:cubicBezTo>
                        <a:cubicBezTo>
                          <a:pt x="3755" y="4953"/>
                          <a:pt x="3778" y="4940"/>
                          <a:pt x="3800" y="4940"/>
                        </a:cubicBezTo>
                        <a:cubicBezTo>
                          <a:pt x="3827" y="4940"/>
                          <a:pt x="3852" y="4960"/>
                          <a:pt x="3852" y="5005"/>
                        </a:cubicBezTo>
                        <a:cubicBezTo>
                          <a:pt x="3879" y="5086"/>
                          <a:pt x="3906" y="5168"/>
                          <a:pt x="3933" y="5222"/>
                        </a:cubicBezTo>
                        <a:cubicBezTo>
                          <a:pt x="3960" y="5249"/>
                          <a:pt x="3960" y="5276"/>
                          <a:pt x="3987" y="5303"/>
                        </a:cubicBezTo>
                        <a:cubicBezTo>
                          <a:pt x="4014" y="5249"/>
                          <a:pt x="4041" y="5168"/>
                          <a:pt x="4041" y="5113"/>
                        </a:cubicBezTo>
                        <a:cubicBezTo>
                          <a:pt x="4041" y="5059"/>
                          <a:pt x="4041" y="4978"/>
                          <a:pt x="4069" y="4951"/>
                        </a:cubicBezTo>
                        <a:cubicBezTo>
                          <a:pt x="4087" y="4913"/>
                          <a:pt x="4116" y="4898"/>
                          <a:pt x="4145" y="4898"/>
                        </a:cubicBezTo>
                        <a:cubicBezTo>
                          <a:pt x="4200" y="4898"/>
                          <a:pt x="4258" y="4952"/>
                          <a:pt x="4258" y="5005"/>
                        </a:cubicBezTo>
                        <a:lnTo>
                          <a:pt x="4258" y="5113"/>
                        </a:lnTo>
                        <a:lnTo>
                          <a:pt x="4340" y="5113"/>
                        </a:lnTo>
                        <a:lnTo>
                          <a:pt x="4367" y="5086"/>
                        </a:lnTo>
                        <a:cubicBezTo>
                          <a:pt x="4367" y="5086"/>
                          <a:pt x="4367" y="5059"/>
                          <a:pt x="4367" y="5059"/>
                        </a:cubicBezTo>
                        <a:cubicBezTo>
                          <a:pt x="4367" y="5032"/>
                          <a:pt x="4367" y="4978"/>
                          <a:pt x="4367" y="4951"/>
                        </a:cubicBezTo>
                        <a:cubicBezTo>
                          <a:pt x="4340" y="4924"/>
                          <a:pt x="4340" y="4869"/>
                          <a:pt x="4367" y="4815"/>
                        </a:cubicBezTo>
                        <a:cubicBezTo>
                          <a:pt x="4367" y="4777"/>
                          <a:pt x="4408" y="4738"/>
                          <a:pt x="4451" y="4738"/>
                        </a:cubicBezTo>
                        <a:cubicBezTo>
                          <a:pt x="4468" y="4738"/>
                          <a:pt x="4487" y="4745"/>
                          <a:pt x="4503" y="4761"/>
                        </a:cubicBezTo>
                        <a:cubicBezTo>
                          <a:pt x="4584" y="4869"/>
                          <a:pt x="4611" y="5005"/>
                          <a:pt x="4557" y="5113"/>
                        </a:cubicBezTo>
                        <a:cubicBezTo>
                          <a:pt x="5099" y="5005"/>
                          <a:pt x="5615" y="4896"/>
                          <a:pt x="6130" y="4761"/>
                        </a:cubicBezTo>
                        <a:cubicBezTo>
                          <a:pt x="7106" y="4517"/>
                          <a:pt x="8110" y="4245"/>
                          <a:pt x="9059" y="3947"/>
                        </a:cubicBezTo>
                        <a:cubicBezTo>
                          <a:pt x="9358" y="3866"/>
                          <a:pt x="9629" y="3784"/>
                          <a:pt x="9900" y="3676"/>
                        </a:cubicBezTo>
                        <a:lnTo>
                          <a:pt x="10117" y="3594"/>
                        </a:lnTo>
                        <a:lnTo>
                          <a:pt x="10253" y="3540"/>
                        </a:lnTo>
                        <a:cubicBezTo>
                          <a:pt x="10443" y="3459"/>
                          <a:pt x="10605" y="3350"/>
                          <a:pt x="10768" y="3215"/>
                        </a:cubicBezTo>
                        <a:cubicBezTo>
                          <a:pt x="10822" y="3161"/>
                          <a:pt x="10904" y="3106"/>
                          <a:pt x="10958" y="3052"/>
                        </a:cubicBezTo>
                        <a:lnTo>
                          <a:pt x="10985" y="3052"/>
                        </a:lnTo>
                        <a:cubicBezTo>
                          <a:pt x="11039" y="2971"/>
                          <a:pt x="11121" y="2889"/>
                          <a:pt x="11175" y="2835"/>
                        </a:cubicBezTo>
                        <a:cubicBezTo>
                          <a:pt x="11193" y="2823"/>
                          <a:pt x="11212" y="2817"/>
                          <a:pt x="11229" y="2817"/>
                        </a:cubicBezTo>
                        <a:cubicBezTo>
                          <a:pt x="11288" y="2817"/>
                          <a:pt x="11332" y="2880"/>
                          <a:pt x="11311" y="2944"/>
                        </a:cubicBezTo>
                        <a:cubicBezTo>
                          <a:pt x="11284" y="3025"/>
                          <a:pt x="11229" y="3106"/>
                          <a:pt x="11175" y="3161"/>
                        </a:cubicBezTo>
                        <a:cubicBezTo>
                          <a:pt x="11067" y="3269"/>
                          <a:pt x="10958" y="3378"/>
                          <a:pt x="10850" y="3432"/>
                        </a:cubicBezTo>
                        <a:cubicBezTo>
                          <a:pt x="10660" y="3567"/>
                          <a:pt x="10470" y="3703"/>
                          <a:pt x="10253" y="3784"/>
                        </a:cubicBezTo>
                        <a:cubicBezTo>
                          <a:pt x="9846" y="3947"/>
                          <a:pt x="9412" y="4110"/>
                          <a:pt x="8978" y="4218"/>
                        </a:cubicBezTo>
                        <a:cubicBezTo>
                          <a:pt x="8490" y="4354"/>
                          <a:pt x="8002" y="4517"/>
                          <a:pt x="7513" y="4652"/>
                        </a:cubicBezTo>
                        <a:cubicBezTo>
                          <a:pt x="6700" y="4842"/>
                          <a:pt x="5913" y="5032"/>
                          <a:pt x="5099" y="5222"/>
                        </a:cubicBezTo>
                        <a:cubicBezTo>
                          <a:pt x="5072" y="5330"/>
                          <a:pt x="5045" y="5439"/>
                          <a:pt x="5018" y="5520"/>
                        </a:cubicBezTo>
                        <a:lnTo>
                          <a:pt x="5099" y="5520"/>
                        </a:lnTo>
                        <a:lnTo>
                          <a:pt x="5316" y="5466"/>
                        </a:lnTo>
                        <a:lnTo>
                          <a:pt x="5560" y="5412"/>
                        </a:lnTo>
                        <a:lnTo>
                          <a:pt x="5805" y="5412"/>
                        </a:lnTo>
                        <a:cubicBezTo>
                          <a:pt x="5832" y="5412"/>
                          <a:pt x="5832" y="5466"/>
                          <a:pt x="5805" y="5493"/>
                        </a:cubicBezTo>
                        <a:cubicBezTo>
                          <a:pt x="5777" y="5493"/>
                          <a:pt x="5723" y="5520"/>
                          <a:pt x="5696" y="5520"/>
                        </a:cubicBezTo>
                        <a:lnTo>
                          <a:pt x="5588" y="5575"/>
                        </a:lnTo>
                        <a:cubicBezTo>
                          <a:pt x="5506" y="5602"/>
                          <a:pt x="5425" y="5602"/>
                          <a:pt x="5343" y="5629"/>
                        </a:cubicBezTo>
                        <a:lnTo>
                          <a:pt x="5126" y="5656"/>
                        </a:lnTo>
                        <a:cubicBezTo>
                          <a:pt x="5072" y="5683"/>
                          <a:pt x="4991" y="5683"/>
                          <a:pt x="4937" y="5683"/>
                        </a:cubicBezTo>
                        <a:lnTo>
                          <a:pt x="4882" y="5900"/>
                        </a:lnTo>
                        <a:lnTo>
                          <a:pt x="5208" y="5819"/>
                        </a:lnTo>
                        <a:lnTo>
                          <a:pt x="5371" y="5792"/>
                        </a:lnTo>
                        <a:lnTo>
                          <a:pt x="5560" y="5792"/>
                        </a:lnTo>
                        <a:cubicBezTo>
                          <a:pt x="5588" y="5792"/>
                          <a:pt x="5615" y="5846"/>
                          <a:pt x="5588" y="5873"/>
                        </a:cubicBezTo>
                        <a:cubicBezTo>
                          <a:pt x="5533" y="5927"/>
                          <a:pt x="5479" y="5927"/>
                          <a:pt x="5398" y="5954"/>
                        </a:cubicBezTo>
                        <a:lnTo>
                          <a:pt x="5235" y="5981"/>
                        </a:lnTo>
                        <a:cubicBezTo>
                          <a:pt x="5126" y="6009"/>
                          <a:pt x="5018" y="6036"/>
                          <a:pt x="4909" y="6036"/>
                        </a:cubicBezTo>
                        <a:lnTo>
                          <a:pt x="4855" y="6036"/>
                        </a:lnTo>
                        <a:cubicBezTo>
                          <a:pt x="4828" y="6117"/>
                          <a:pt x="4801" y="6198"/>
                          <a:pt x="4774" y="6307"/>
                        </a:cubicBezTo>
                        <a:cubicBezTo>
                          <a:pt x="4720" y="6470"/>
                          <a:pt x="4665" y="6605"/>
                          <a:pt x="4611" y="6768"/>
                        </a:cubicBezTo>
                        <a:cubicBezTo>
                          <a:pt x="4557" y="6958"/>
                          <a:pt x="4503" y="7148"/>
                          <a:pt x="4421" y="7338"/>
                        </a:cubicBezTo>
                        <a:cubicBezTo>
                          <a:pt x="4258" y="7853"/>
                          <a:pt x="4096" y="8368"/>
                          <a:pt x="3933" y="8884"/>
                        </a:cubicBezTo>
                        <a:cubicBezTo>
                          <a:pt x="4313" y="8829"/>
                          <a:pt x="4638" y="8694"/>
                          <a:pt x="4964" y="8504"/>
                        </a:cubicBezTo>
                        <a:cubicBezTo>
                          <a:pt x="5316" y="8314"/>
                          <a:pt x="5669" y="8097"/>
                          <a:pt x="6022" y="7880"/>
                        </a:cubicBezTo>
                        <a:cubicBezTo>
                          <a:pt x="7269" y="7229"/>
                          <a:pt x="8436" y="6442"/>
                          <a:pt x="9548" y="5547"/>
                        </a:cubicBezTo>
                        <a:cubicBezTo>
                          <a:pt x="10036" y="5113"/>
                          <a:pt x="10470" y="4652"/>
                          <a:pt x="10822" y="4110"/>
                        </a:cubicBezTo>
                        <a:cubicBezTo>
                          <a:pt x="11012" y="3866"/>
                          <a:pt x="11175" y="3594"/>
                          <a:pt x="11311" y="3296"/>
                        </a:cubicBezTo>
                        <a:cubicBezTo>
                          <a:pt x="11446" y="3025"/>
                          <a:pt x="11555" y="2699"/>
                          <a:pt x="11663" y="2401"/>
                        </a:cubicBezTo>
                        <a:cubicBezTo>
                          <a:pt x="11663" y="2374"/>
                          <a:pt x="11663" y="2374"/>
                          <a:pt x="11690" y="2374"/>
                        </a:cubicBezTo>
                        <a:cubicBezTo>
                          <a:pt x="11718" y="2076"/>
                          <a:pt x="11718" y="1804"/>
                          <a:pt x="11636" y="1533"/>
                        </a:cubicBezTo>
                        <a:cubicBezTo>
                          <a:pt x="11473" y="1072"/>
                          <a:pt x="11202" y="638"/>
                          <a:pt x="10850" y="313"/>
                        </a:cubicBezTo>
                        <a:cubicBezTo>
                          <a:pt x="10687" y="177"/>
                          <a:pt x="10470" y="68"/>
                          <a:pt x="10226" y="14"/>
                        </a:cubicBezTo>
                        <a:cubicBezTo>
                          <a:pt x="10189" y="5"/>
                          <a:pt x="10150" y="0"/>
                          <a:pt x="10113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" name="Google Shape;386;p31"/>
                  <p:cNvSpPr/>
                  <p:nvPr/>
                </p:nvSpPr>
                <p:spPr>
                  <a:xfrm>
                    <a:off x="3526200" y="2176675"/>
                    <a:ext cx="287550" cy="402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02" h="16097" extrusionOk="0">
                        <a:moveTo>
                          <a:pt x="9738" y="0"/>
                        </a:moveTo>
                        <a:cubicBezTo>
                          <a:pt x="9711" y="27"/>
                          <a:pt x="9657" y="82"/>
                          <a:pt x="9657" y="109"/>
                        </a:cubicBezTo>
                        <a:cubicBezTo>
                          <a:pt x="9657" y="136"/>
                          <a:pt x="9657" y="136"/>
                          <a:pt x="9657" y="136"/>
                        </a:cubicBezTo>
                        <a:lnTo>
                          <a:pt x="9657" y="163"/>
                        </a:lnTo>
                        <a:lnTo>
                          <a:pt x="9657" y="299"/>
                        </a:lnTo>
                        <a:cubicBezTo>
                          <a:pt x="9657" y="326"/>
                          <a:pt x="9657" y="380"/>
                          <a:pt x="9657" y="407"/>
                        </a:cubicBezTo>
                        <a:cubicBezTo>
                          <a:pt x="9657" y="461"/>
                          <a:pt x="9630" y="516"/>
                          <a:pt x="9603" y="543"/>
                        </a:cubicBezTo>
                        <a:cubicBezTo>
                          <a:pt x="9584" y="571"/>
                          <a:pt x="9558" y="583"/>
                          <a:pt x="9533" y="583"/>
                        </a:cubicBezTo>
                        <a:cubicBezTo>
                          <a:pt x="9486" y="583"/>
                          <a:pt x="9440" y="541"/>
                          <a:pt x="9440" y="488"/>
                        </a:cubicBezTo>
                        <a:cubicBezTo>
                          <a:pt x="9440" y="488"/>
                          <a:pt x="9440" y="461"/>
                          <a:pt x="9440" y="461"/>
                        </a:cubicBezTo>
                        <a:lnTo>
                          <a:pt x="9440" y="434"/>
                        </a:lnTo>
                        <a:lnTo>
                          <a:pt x="9440" y="407"/>
                        </a:lnTo>
                        <a:lnTo>
                          <a:pt x="9440" y="380"/>
                        </a:lnTo>
                        <a:lnTo>
                          <a:pt x="9440" y="244"/>
                        </a:lnTo>
                        <a:cubicBezTo>
                          <a:pt x="9440" y="217"/>
                          <a:pt x="9440" y="163"/>
                          <a:pt x="9440" y="136"/>
                        </a:cubicBezTo>
                        <a:lnTo>
                          <a:pt x="9060" y="136"/>
                        </a:lnTo>
                        <a:cubicBezTo>
                          <a:pt x="8979" y="136"/>
                          <a:pt x="8897" y="136"/>
                          <a:pt x="8843" y="163"/>
                        </a:cubicBezTo>
                        <a:lnTo>
                          <a:pt x="8735" y="163"/>
                        </a:lnTo>
                        <a:cubicBezTo>
                          <a:pt x="8789" y="190"/>
                          <a:pt x="8789" y="244"/>
                          <a:pt x="8735" y="299"/>
                        </a:cubicBezTo>
                        <a:cubicBezTo>
                          <a:pt x="8762" y="380"/>
                          <a:pt x="8789" y="488"/>
                          <a:pt x="8843" y="570"/>
                        </a:cubicBezTo>
                        <a:cubicBezTo>
                          <a:pt x="8870" y="624"/>
                          <a:pt x="8897" y="678"/>
                          <a:pt x="8924" y="760"/>
                        </a:cubicBezTo>
                        <a:cubicBezTo>
                          <a:pt x="8979" y="787"/>
                          <a:pt x="8979" y="841"/>
                          <a:pt x="9006" y="868"/>
                        </a:cubicBezTo>
                        <a:cubicBezTo>
                          <a:pt x="9141" y="1004"/>
                          <a:pt x="9250" y="1112"/>
                          <a:pt x="9358" y="1275"/>
                        </a:cubicBezTo>
                        <a:cubicBezTo>
                          <a:pt x="9467" y="1411"/>
                          <a:pt x="9575" y="1546"/>
                          <a:pt x="9684" y="1709"/>
                        </a:cubicBezTo>
                        <a:cubicBezTo>
                          <a:pt x="9792" y="1845"/>
                          <a:pt x="9901" y="2007"/>
                          <a:pt x="9955" y="2170"/>
                        </a:cubicBezTo>
                        <a:cubicBezTo>
                          <a:pt x="10009" y="2279"/>
                          <a:pt x="10036" y="2360"/>
                          <a:pt x="10064" y="2468"/>
                        </a:cubicBezTo>
                        <a:cubicBezTo>
                          <a:pt x="10091" y="2496"/>
                          <a:pt x="10091" y="2523"/>
                          <a:pt x="10091" y="2550"/>
                        </a:cubicBezTo>
                        <a:cubicBezTo>
                          <a:pt x="10118" y="2658"/>
                          <a:pt x="10172" y="2767"/>
                          <a:pt x="10226" y="2848"/>
                        </a:cubicBezTo>
                        <a:cubicBezTo>
                          <a:pt x="10253" y="2957"/>
                          <a:pt x="10281" y="3038"/>
                          <a:pt x="10281" y="3119"/>
                        </a:cubicBezTo>
                        <a:cubicBezTo>
                          <a:pt x="10335" y="3201"/>
                          <a:pt x="10335" y="3282"/>
                          <a:pt x="10308" y="3364"/>
                        </a:cubicBezTo>
                        <a:cubicBezTo>
                          <a:pt x="10294" y="3377"/>
                          <a:pt x="10281" y="3384"/>
                          <a:pt x="10267" y="3384"/>
                        </a:cubicBezTo>
                        <a:cubicBezTo>
                          <a:pt x="10253" y="3384"/>
                          <a:pt x="10240" y="3377"/>
                          <a:pt x="10226" y="3364"/>
                        </a:cubicBezTo>
                        <a:cubicBezTo>
                          <a:pt x="10172" y="3282"/>
                          <a:pt x="10145" y="3201"/>
                          <a:pt x="10145" y="3119"/>
                        </a:cubicBezTo>
                        <a:cubicBezTo>
                          <a:pt x="10118" y="3038"/>
                          <a:pt x="10091" y="2957"/>
                          <a:pt x="10064" y="2875"/>
                        </a:cubicBezTo>
                        <a:lnTo>
                          <a:pt x="10064" y="2848"/>
                        </a:lnTo>
                        <a:cubicBezTo>
                          <a:pt x="9955" y="3689"/>
                          <a:pt x="9711" y="4476"/>
                          <a:pt x="9304" y="5235"/>
                        </a:cubicBezTo>
                        <a:cubicBezTo>
                          <a:pt x="8924" y="5967"/>
                          <a:pt x="8409" y="6673"/>
                          <a:pt x="7812" y="7269"/>
                        </a:cubicBezTo>
                        <a:cubicBezTo>
                          <a:pt x="7216" y="7866"/>
                          <a:pt x="6538" y="8381"/>
                          <a:pt x="5805" y="8815"/>
                        </a:cubicBezTo>
                        <a:cubicBezTo>
                          <a:pt x="5046" y="9277"/>
                          <a:pt x="4286" y="9656"/>
                          <a:pt x="3473" y="9955"/>
                        </a:cubicBezTo>
                        <a:cubicBezTo>
                          <a:pt x="3066" y="10117"/>
                          <a:pt x="2659" y="10253"/>
                          <a:pt x="2252" y="10389"/>
                        </a:cubicBezTo>
                        <a:cubicBezTo>
                          <a:pt x="1818" y="10551"/>
                          <a:pt x="1384" y="10633"/>
                          <a:pt x="923" y="10660"/>
                        </a:cubicBezTo>
                        <a:cubicBezTo>
                          <a:pt x="923" y="10660"/>
                          <a:pt x="896" y="10660"/>
                          <a:pt x="896" y="10633"/>
                        </a:cubicBezTo>
                        <a:cubicBezTo>
                          <a:pt x="842" y="10768"/>
                          <a:pt x="814" y="10904"/>
                          <a:pt x="760" y="11040"/>
                        </a:cubicBezTo>
                        <a:cubicBezTo>
                          <a:pt x="787" y="11040"/>
                          <a:pt x="787" y="11067"/>
                          <a:pt x="760" y="11067"/>
                        </a:cubicBezTo>
                        <a:cubicBezTo>
                          <a:pt x="760" y="11094"/>
                          <a:pt x="760" y="11121"/>
                          <a:pt x="733" y="11148"/>
                        </a:cubicBezTo>
                        <a:cubicBezTo>
                          <a:pt x="652" y="11392"/>
                          <a:pt x="597" y="11636"/>
                          <a:pt x="516" y="11880"/>
                        </a:cubicBezTo>
                        <a:lnTo>
                          <a:pt x="272" y="12803"/>
                        </a:lnTo>
                        <a:cubicBezTo>
                          <a:pt x="191" y="13101"/>
                          <a:pt x="82" y="13399"/>
                          <a:pt x="28" y="13698"/>
                        </a:cubicBezTo>
                        <a:cubicBezTo>
                          <a:pt x="462" y="13725"/>
                          <a:pt x="869" y="13752"/>
                          <a:pt x="1275" y="13833"/>
                        </a:cubicBezTo>
                        <a:cubicBezTo>
                          <a:pt x="1520" y="13860"/>
                          <a:pt x="1737" y="13915"/>
                          <a:pt x="1954" y="13969"/>
                        </a:cubicBezTo>
                        <a:cubicBezTo>
                          <a:pt x="2116" y="13996"/>
                          <a:pt x="2360" y="14077"/>
                          <a:pt x="2388" y="14267"/>
                        </a:cubicBezTo>
                        <a:cubicBezTo>
                          <a:pt x="2388" y="14307"/>
                          <a:pt x="2358" y="14332"/>
                          <a:pt x="2332" y="14332"/>
                        </a:cubicBezTo>
                        <a:cubicBezTo>
                          <a:pt x="2323" y="14332"/>
                          <a:pt x="2313" y="14329"/>
                          <a:pt x="2306" y="14322"/>
                        </a:cubicBezTo>
                        <a:cubicBezTo>
                          <a:pt x="2225" y="14294"/>
                          <a:pt x="2171" y="14240"/>
                          <a:pt x="2089" y="14213"/>
                        </a:cubicBezTo>
                        <a:cubicBezTo>
                          <a:pt x="2008" y="14186"/>
                          <a:pt x="1926" y="14159"/>
                          <a:pt x="1845" y="14132"/>
                        </a:cubicBezTo>
                        <a:cubicBezTo>
                          <a:pt x="1628" y="14077"/>
                          <a:pt x="1411" y="14050"/>
                          <a:pt x="1194" y="13996"/>
                        </a:cubicBezTo>
                        <a:cubicBezTo>
                          <a:pt x="787" y="13942"/>
                          <a:pt x="408" y="13915"/>
                          <a:pt x="1" y="13860"/>
                        </a:cubicBezTo>
                        <a:lnTo>
                          <a:pt x="1" y="13860"/>
                        </a:lnTo>
                        <a:cubicBezTo>
                          <a:pt x="1" y="13915"/>
                          <a:pt x="1" y="13996"/>
                          <a:pt x="28" y="14050"/>
                        </a:cubicBezTo>
                        <a:cubicBezTo>
                          <a:pt x="55" y="14132"/>
                          <a:pt x="136" y="14213"/>
                          <a:pt x="245" y="14240"/>
                        </a:cubicBezTo>
                        <a:cubicBezTo>
                          <a:pt x="435" y="14294"/>
                          <a:pt x="652" y="14403"/>
                          <a:pt x="814" y="14539"/>
                        </a:cubicBezTo>
                        <a:cubicBezTo>
                          <a:pt x="814" y="14566"/>
                          <a:pt x="842" y="14566"/>
                          <a:pt x="842" y="14593"/>
                        </a:cubicBezTo>
                        <a:cubicBezTo>
                          <a:pt x="950" y="14593"/>
                          <a:pt x="1058" y="14620"/>
                          <a:pt x="1167" y="14674"/>
                        </a:cubicBezTo>
                        <a:lnTo>
                          <a:pt x="1601" y="14783"/>
                        </a:lnTo>
                        <a:cubicBezTo>
                          <a:pt x="1899" y="14864"/>
                          <a:pt x="2198" y="14918"/>
                          <a:pt x="2469" y="15000"/>
                        </a:cubicBezTo>
                        <a:lnTo>
                          <a:pt x="2767" y="15054"/>
                        </a:lnTo>
                        <a:cubicBezTo>
                          <a:pt x="2790" y="15043"/>
                          <a:pt x="2812" y="15036"/>
                          <a:pt x="2835" y="15036"/>
                        </a:cubicBezTo>
                        <a:cubicBezTo>
                          <a:pt x="2866" y="15036"/>
                          <a:pt x="2898" y="15049"/>
                          <a:pt x="2930" y="15081"/>
                        </a:cubicBezTo>
                        <a:lnTo>
                          <a:pt x="3039" y="15108"/>
                        </a:lnTo>
                        <a:cubicBezTo>
                          <a:pt x="3391" y="15162"/>
                          <a:pt x="3717" y="15217"/>
                          <a:pt x="4069" y="15244"/>
                        </a:cubicBezTo>
                        <a:cubicBezTo>
                          <a:pt x="4557" y="15298"/>
                          <a:pt x="5073" y="15325"/>
                          <a:pt x="5561" y="15379"/>
                        </a:cubicBezTo>
                        <a:cubicBezTo>
                          <a:pt x="6429" y="15379"/>
                          <a:pt x="7297" y="15596"/>
                          <a:pt x="8084" y="15949"/>
                        </a:cubicBezTo>
                        <a:lnTo>
                          <a:pt x="8219" y="16003"/>
                        </a:lnTo>
                        <a:cubicBezTo>
                          <a:pt x="8219" y="16003"/>
                          <a:pt x="8219" y="15976"/>
                          <a:pt x="8246" y="15976"/>
                        </a:cubicBezTo>
                        <a:cubicBezTo>
                          <a:pt x="8260" y="15949"/>
                          <a:pt x="8287" y="15935"/>
                          <a:pt x="8318" y="15935"/>
                        </a:cubicBezTo>
                        <a:cubicBezTo>
                          <a:pt x="8348" y="15935"/>
                          <a:pt x="8382" y="15949"/>
                          <a:pt x="8409" y="15976"/>
                        </a:cubicBezTo>
                        <a:lnTo>
                          <a:pt x="8518" y="16085"/>
                        </a:lnTo>
                        <a:cubicBezTo>
                          <a:pt x="8545" y="16094"/>
                          <a:pt x="8569" y="16097"/>
                          <a:pt x="8592" y="16097"/>
                        </a:cubicBezTo>
                        <a:cubicBezTo>
                          <a:pt x="8638" y="16097"/>
                          <a:pt x="8680" y="16085"/>
                          <a:pt x="8735" y="16085"/>
                        </a:cubicBezTo>
                        <a:cubicBezTo>
                          <a:pt x="8816" y="16030"/>
                          <a:pt x="8897" y="15976"/>
                          <a:pt x="8952" y="15895"/>
                        </a:cubicBezTo>
                        <a:cubicBezTo>
                          <a:pt x="8680" y="15759"/>
                          <a:pt x="8409" y="15624"/>
                          <a:pt x="8111" y="15488"/>
                        </a:cubicBezTo>
                        <a:cubicBezTo>
                          <a:pt x="7975" y="15434"/>
                          <a:pt x="7812" y="15379"/>
                          <a:pt x="7650" y="15352"/>
                        </a:cubicBezTo>
                        <a:cubicBezTo>
                          <a:pt x="7487" y="15298"/>
                          <a:pt x="7351" y="15271"/>
                          <a:pt x="7188" y="15244"/>
                        </a:cubicBezTo>
                        <a:cubicBezTo>
                          <a:pt x="7107" y="15190"/>
                          <a:pt x="7134" y="15108"/>
                          <a:pt x="7188" y="15108"/>
                        </a:cubicBezTo>
                        <a:cubicBezTo>
                          <a:pt x="7541" y="15108"/>
                          <a:pt x="7867" y="15162"/>
                          <a:pt x="8192" y="15298"/>
                        </a:cubicBezTo>
                        <a:cubicBezTo>
                          <a:pt x="8463" y="15407"/>
                          <a:pt x="8762" y="15542"/>
                          <a:pt x="9006" y="15732"/>
                        </a:cubicBezTo>
                        <a:cubicBezTo>
                          <a:pt x="9033" y="15678"/>
                          <a:pt x="9033" y="15624"/>
                          <a:pt x="9060" y="15542"/>
                        </a:cubicBezTo>
                        <a:cubicBezTo>
                          <a:pt x="9114" y="15271"/>
                          <a:pt x="9141" y="15000"/>
                          <a:pt x="9169" y="14728"/>
                        </a:cubicBezTo>
                        <a:lnTo>
                          <a:pt x="9169" y="14322"/>
                        </a:lnTo>
                        <a:lnTo>
                          <a:pt x="9169" y="14105"/>
                        </a:lnTo>
                        <a:cubicBezTo>
                          <a:pt x="9141" y="14050"/>
                          <a:pt x="9141" y="13969"/>
                          <a:pt x="9169" y="13888"/>
                        </a:cubicBezTo>
                        <a:cubicBezTo>
                          <a:pt x="9169" y="13854"/>
                          <a:pt x="9200" y="13831"/>
                          <a:pt x="9230" y="13831"/>
                        </a:cubicBezTo>
                        <a:cubicBezTo>
                          <a:pt x="9248" y="13831"/>
                          <a:pt x="9267" y="13840"/>
                          <a:pt x="9277" y="13860"/>
                        </a:cubicBezTo>
                        <a:cubicBezTo>
                          <a:pt x="9358" y="13996"/>
                          <a:pt x="9386" y="14132"/>
                          <a:pt x="9386" y="14267"/>
                        </a:cubicBezTo>
                        <a:cubicBezTo>
                          <a:pt x="9386" y="14294"/>
                          <a:pt x="9386" y="14322"/>
                          <a:pt x="9386" y="14349"/>
                        </a:cubicBezTo>
                        <a:cubicBezTo>
                          <a:pt x="9440" y="14267"/>
                          <a:pt x="9494" y="14213"/>
                          <a:pt x="9521" y="14105"/>
                        </a:cubicBezTo>
                        <a:cubicBezTo>
                          <a:pt x="9603" y="13915"/>
                          <a:pt x="9657" y="13725"/>
                          <a:pt x="9657" y="13535"/>
                        </a:cubicBezTo>
                        <a:cubicBezTo>
                          <a:pt x="9765" y="12748"/>
                          <a:pt x="9765" y="11935"/>
                          <a:pt x="9711" y="11148"/>
                        </a:cubicBezTo>
                        <a:lnTo>
                          <a:pt x="9711" y="11012"/>
                        </a:lnTo>
                        <a:cubicBezTo>
                          <a:pt x="9657" y="10524"/>
                          <a:pt x="9630" y="10009"/>
                          <a:pt x="9657" y="9494"/>
                        </a:cubicBezTo>
                        <a:cubicBezTo>
                          <a:pt x="9657" y="9494"/>
                          <a:pt x="9657" y="9466"/>
                          <a:pt x="9657" y="9466"/>
                        </a:cubicBezTo>
                        <a:lnTo>
                          <a:pt x="9657" y="9331"/>
                        </a:lnTo>
                        <a:cubicBezTo>
                          <a:pt x="9657" y="9114"/>
                          <a:pt x="9684" y="8924"/>
                          <a:pt x="9711" y="8707"/>
                        </a:cubicBezTo>
                        <a:cubicBezTo>
                          <a:pt x="9711" y="8666"/>
                          <a:pt x="9738" y="8646"/>
                          <a:pt x="9765" y="8646"/>
                        </a:cubicBezTo>
                        <a:cubicBezTo>
                          <a:pt x="9792" y="8646"/>
                          <a:pt x="9820" y="8666"/>
                          <a:pt x="9820" y="8707"/>
                        </a:cubicBezTo>
                        <a:cubicBezTo>
                          <a:pt x="9847" y="8815"/>
                          <a:pt x="9847" y="8924"/>
                          <a:pt x="9874" y="9060"/>
                        </a:cubicBezTo>
                        <a:lnTo>
                          <a:pt x="9928" y="8761"/>
                        </a:lnTo>
                        <a:cubicBezTo>
                          <a:pt x="10118" y="8029"/>
                          <a:pt x="10362" y="7324"/>
                          <a:pt x="10715" y="6673"/>
                        </a:cubicBezTo>
                        <a:cubicBezTo>
                          <a:pt x="10877" y="6374"/>
                          <a:pt x="11013" y="6049"/>
                          <a:pt x="11149" y="5696"/>
                        </a:cubicBezTo>
                        <a:cubicBezTo>
                          <a:pt x="11203" y="5533"/>
                          <a:pt x="11230" y="5371"/>
                          <a:pt x="11257" y="5208"/>
                        </a:cubicBezTo>
                        <a:cubicBezTo>
                          <a:pt x="11257" y="5127"/>
                          <a:pt x="11257" y="5045"/>
                          <a:pt x="11257" y="4964"/>
                        </a:cubicBezTo>
                        <a:cubicBezTo>
                          <a:pt x="11230" y="4855"/>
                          <a:pt x="11203" y="4774"/>
                          <a:pt x="11203" y="4693"/>
                        </a:cubicBezTo>
                        <a:cubicBezTo>
                          <a:pt x="11013" y="4340"/>
                          <a:pt x="10877" y="3987"/>
                          <a:pt x="10742" y="3635"/>
                        </a:cubicBezTo>
                        <a:cubicBezTo>
                          <a:pt x="10727" y="3589"/>
                          <a:pt x="10754" y="3552"/>
                          <a:pt x="10776" y="3552"/>
                        </a:cubicBezTo>
                        <a:cubicBezTo>
                          <a:pt x="10794" y="3552"/>
                          <a:pt x="10808" y="3575"/>
                          <a:pt x="10796" y="3635"/>
                        </a:cubicBezTo>
                        <a:cubicBezTo>
                          <a:pt x="10932" y="3987"/>
                          <a:pt x="11121" y="4340"/>
                          <a:pt x="11311" y="4665"/>
                        </a:cubicBezTo>
                        <a:cubicBezTo>
                          <a:pt x="11420" y="4503"/>
                          <a:pt x="11501" y="4313"/>
                          <a:pt x="11501" y="4123"/>
                        </a:cubicBezTo>
                        <a:cubicBezTo>
                          <a:pt x="11501" y="4069"/>
                          <a:pt x="11501" y="3987"/>
                          <a:pt x="11501" y="3933"/>
                        </a:cubicBezTo>
                        <a:lnTo>
                          <a:pt x="11474" y="3933"/>
                        </a:lnTo>
                        <a:cubicBezTo>
                          <a:pt x="11366" y="3825"/>
                          <a:pt x="11257" y="3689"/>
                          <a:pt x="11176" y="3553"/>
                        </a:cubicBezTo>
                        <a:cubicBezTo>
                          <a:pt x="11094" y="3418"/>
                          <a:pt x="11040" y="3282"/>
                          <a:pt x="10959" y="3147"/>
                        </a:cubicBezTo>
                        <a:cubicBezTo>
                          <a:pt x="10660" y="2658"/>
                          <a:pt x="10443" y="2143"/>
                          <a:pt x="10253" y="1600"/>
                        </a:cubicBezTo>
                        <a:lnTo>
                          <a:pt x="10172" y="1411"/>
                        </a:lnTo>
                        <a:cubicBezTo>
                          <a:pt x="10172" y="1384"/>
                          <a:pt x="10145" y="1356"/>
                          <a:pt x="10172" y="1329"/>
                        </a:cubicBezTo>
                        <a:cubicBezTo>
                          <a:pt x="10118" y="1167"/>
                          <a:pt x="10064" y="1004"/>
                          <a:pt x="10009" y="787"/>
                        </a:cubicBezTo>
                        <a:cubicBezTo>
                          <a:pt x="9955" y="570"/>
                          <a:pt x="9901" y="353"/>
                          <a:pt x="9874" y="109"/>
                        </a:cubicBezTo>
                        <a:cubicBezTo>
                          <a:pt x="9847" y="82"/>
                          <a:pt x="9820" y="54"/>
                          <a:pt x="982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87" name="Google Shape;387;p31"/>
                  <p:cNvGrpSpPr/>
                  <p:nvPr/>
                </p:nvGrpSpPr>
                <p:grpSpPr>
                  <a:xfrm>
                    <a:off x="3469925" y="2267525"/>
                    <a:ext cx="429925" cy="285500"/>
                    <a:chOff x="3469925" y="2267525"/>
                    <a:chExt cx="429925" cy="285500"/>
                  </a:xfrm>
                </p:grpSpPr>
                <p:sp>
                  <p:nvSpPr>
                    <p:cNvPr id="388" name="Google Shape;388;p31"/>
                    <p:cNvSpPr/>
                    <p:nvPr/>
                  </p:nvSpPr>
                  <p:spPr>
                    <a:xfrm>
                      <a:off x="3774400" y="2327200"/>
                      <a:ext cx="125450" cy="225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18" h="9033" extrusionOk="0">
                          <a:moveTo>
                            <a:pt x="1356" y="1"/>
                          </a:moveTo>
                          <a:cubicBezTo>
                            <a:pt x="1248" y="272"/>
                            <a:pt x="1112" y="543"/>
                            <a:pt x="976" y="787"/>
                          </a:cubicBezTo>
                          <a:cubicBezTo>
                            <a:pt x="787" y="1140"/>
                            <a:pt x="651" y="1465"/>
                            <a:pt x="515" y="1818"/>
                          </a:cubicBezTo>
                          <a:cubicBezTo>
                            <a:pt x="380" y="2171"/>
                            <a:pt x="271" y="2550"/>
                            <a:pt x="190" y="2903"/>
                          </a:cubicBezTo>
                          <a:cubicBezTo>
                            <a:pt x="108" y="3201"/>
                            <a:pt x="54" y="3500"/>
                            <a:pt x="0" y="3798"/>
                          </a:cubicBezTo>
                          <a:lnTo>
                            <a:pt x="0" y="4123"/>
                          </a:lnTo>
                          <a:lnTo>
                            <a:pt x="27" y="5317"/>
                          </a:lnTo>
                          <a:cubicBezTo>
                            <a:pt x="54" y="5588"/>
                            <a:pt x="81" y="5859"/>
                            <a:pt x="163" y="6104"/>
                          </a:cubicBezTo>
                          <a:cubicBezTo>
                            <a:pt x="244" y="6348"/>
                            <a:pt x="407" y="6538"/>
                            <a:pt x="624" y="6646"/>
                          </a:cubicBezTo>
                          <a:cubicBezTo>
                            <a:pt x="1004" y="6999"/>
                            <a:pt x="1410" y="7297"/>
                            <a:pt x="1872" y="7568"/>
                          </a:cubicBezTo>
                          <a:cubicBezTo>
                            <a:pt x="2306" y="7867"/>
                            <a:pt x="2767" y="8111"/>
                            <a:pt x="3228" y="8355"/>
                          </a:cubicBezTo>
                          <a:cubicBezTo>
                            <a:pt x="3445" y="8490"/>
                            <a:pt x="3689" y="8599"/>
                            <a:pt x="3933" y="8707"/>
                          </a:cubicBezTo>
                          <a:cubicBezTo>
                            <a:pt x="4150" y="8816"/>
                            <a:pt x="4421" y="8924"/>
                            <a:pt x="4638" y="9033"/>
                          </a:cubicBezTo>
                          <a:cubicBezTo>
                            <a:pt x="4747" y="8870"/>
                            <a:pt x="4882" y="8707"/>
                            <a:pt x="5018" y="8572"/>
                          </a:cubicBezTo>
                          <a:lnTo>
                            <a:pt x="1817" y="6538"/>
                          </a:lnTo>
                          <a:cubicBezTo>
                            <a:pt x="1709" y="6483"/>
                            <a:pt x="1627" y="6402"/>
                            <a:pt x="1573" y="6293"/>
                          </a:cubicBezTo>
                          <a:cubicBezTo>
                            <a:pt x="1465" y="6022"/>
                            <a:pt x="1790" y="5778"/>
                            <a:pt x="1844" y="5507"/>
                          </a:cubicBezTo>
                          <a:lnTo>
                            <a:pt x="1844" y="5507"/>
                          </a:lnTo>
                          <a:cubicBezTo>
                            <a:pt x="1627" y="5534"/>
                            <a:pt x="1383" y="5561"/>
                            <a:pt x="1166" y="5561"/>
                          </a:cubicBezTo>
                          <a:cubicBezTo>
                            <a:pt x="1155" y="5564"/>
                            <a:pt x="1143" y="5565"/>
                            <a:pt x="1132" y="5565"/>
                          </a:cubicBezTo>
                          <a:cubicBezTo>
                            <a:pt x="1036" y="5565"/>
                            <a:pt x="952" y="5468"/>
                            <a:pt x="976" y="5371"/>
                          </a:cubicBezTo>
                          <a:cubicBezTo>
                            <a:pt x="868" y="3717"/>
                            <a:pt x="1275" y="2089"/>
                            <a:pt x="1356" y="435"/>
                          </a:cubicBezTo>
                          <a:cubicBezTo>
                            <a:pt x="1356" y="299"/>
                            <a:pt x="1356" y="136"/>
                            <a:pt x="1356" y="1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14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89" name="Google Shape;389;p31"/>
                    <p:cNvSpPr/>
                    <p:nvPr/>
                  </p:nvSpPr>
                  <p:spPr>
                    <a:xfrm>
                      <a:off x="3572325" y="2277025"/>
                      <a:ext cx="164125" cy="90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65" h="3608" extrusionOk="0">
                          <a:moveTo>
                            <a:pt x="6564" y="1"/>
                          </a:moveTo>
                          <a:lnTo>
                            <a:pt x="6564" y="1"/>
                          </a:lnTo>
                          <a:cubicBezTo>
                            <a:pt x="6456" y="109"/>
                            <a:pt x="6374" y="190"/>
                            <a:pt x="6239" y="272"/>
                          </a:cubicBezTo>
                          <a:cubicBezTo>
                            <a:pt x="6049" y="407"/>
                            <a:pt x="5859" y="516"/>
                            <a:pt x="5669" y="597"/>
                          </a:cubicBezTo>
                          <a:cubicBezTo>
                            <a:pt x="5235" y="787"/>
                            <a:pt x="4828" y="923"/>
                            <a:pt x="4394" y="1031"/>
                          </a:cubicBezTo>
                          <a:cubicBezTo>
                            <a:pt x="3906" y="1194"/>
                            <a:pt x="3391" y="1330"/>
                            <a:pt x="2902" y="1465"/>
                          </a:cubicBezTo>
                          <a:cubicBezTo>
                            <a:pt x="2116" y="1682"/>
                            <a:pt x="1302" y="1872"/>
                            <a:pt x="488" y="2035"/>
                          </a:cubicBezTo>
                          <a:cubicBezTo>
                            <a:pt x="488" y="2035"/>
                            <a:pt x="488" y="2062"/>
                            <a:pt x="488" y="2062"/>
                          </a:cubicBezTo>
                          <a:cubicBezTo>
                            <a:pt x="461" y="2143"/>
                            <a:pt x="434" y="2252"/>
                            <a:pt x="407" y="2360"/>
                          </a:cubicBezTo>
                          <a:lnTo>
                            <a:pt x="488" y="2333"/>
                          </a:lnTo>
                          <a:lnTo>
                            <a:pt x="732" y="2279"/>
                          </a:lnTo>
                          <a:lnTo>
                            <a:pt x="977" y="2225"/>
                          </a:lnTo>
                          <a:lnTo>
                            <a:pt x="1194" y="2225"/>
                          </a:lnTo>
                          <a:cubicBezTo>
                            <a:pt x="1248" y="2252"/>
                            <a:pt x="1248" y="2306"/>
                            <a:pt x="1194" y="2306"/>
                          </a:cubicBezTo>
                          <a:cubicBezTo>
                            <a:pt x="1166" y="2333"/>
                            <a:pt x="1139" y="2333"/>
                            <a:pt x="1085" y="2360"/>
                          </a:cubicBezTo>
                          <a:lnTo>
                            <a:pt x="977" y="2387"/>
                          </a:lnTo>
                          <a:cubicBezTo>
                            <a:pt x="895" y="2415"/>
                            <a:pt x="814" y="2415"/>
                            <a:pt x="732" y="2442"/>
                          </a:cubicBezTo>
                          <a:lnTo>
                            <a:pt x="515" y="2496"/>
                          </a:lnTo>
                          <a:cubicBezTo>
                            <a:pt x="461" y="2496"/>
                            <a:pt x="407" y="2523"/>
                            <a:pt x="353" y="2523"/>
                          </a:cubicBezTo>
                          <a:lnTo>
                            <a:pt x="271" y="2713"/>
                          </a:lnTo>
                          <a:lnTo>
                            <a:pt x="271" y="2713"/>
                          </a:lnTo>
                          <a:lnTo>
                            <a:pt x="624" y="2659"/>
                          </a:lnTo>
                          <a:lnTo>
                            <a:pt x="787" y="2604"/>
                          </a:lnTo>
                          <a:lnTo>
                            <a:pt x="949" y="2604"/>
                          </a:lnTo>
                          <a:cubicBezTo>
                            <a:pt x="1004" y="2632"/>
                            <a:pt x="1004" y="2686"/>
                            <a:pt x="977" y="2713"/>
                          </a:cubicBezTo>
                          <a:cubicBezTo>
                            <a:pt x="922" y="2740"/>
                            <a:pt x="868" y="2767"/>
                            <a:pt x="814" y="2767"/>
                          </a:cubicBezTo>
                          <a:lnTo>
                            <a:pt x="651" y="2821"/>
                          </a:lnTo>
                          <a:cubicBezTo>
                            <a:pt x="543" y="2821"/>
                            <a:pt x="407" y="2849"/>
                            <a:pt x="298" y="2849"/>
                          </a:cubicBezTo>
                          <a:lnTo>
                            <a:pt x="244" y="2849"/>
                          </a:lnTo>
                          <a:cubicBezTo>
                            <a:pt x="217" y="2930"/>
                            <a:pt x="190" y="3038"/>
                            <a:pt x="163" y="3120"/>
                          </a:cubicBezTo>
                          <a:cubicBezTo>
                            <a:pt x="109" y="3282"/>
                            <a:pt x="54" y="3445"/>
                            <a:pt x="0" y="3608"/>
                          </a:cubicBezTo>
                          <a:cubicBezTo>
                            <a:pt x="434" y="3391"/>
                            <a:pt x="841" y="3201"/>
                            <a:pt x="1275" y="3038"/>
                          </a:cubicBezTo>
                          <a:cubicBezTo>
                            <a:pt x="2034" y="2713"/>
                            <a:pt x="2794" y="2415"/>
                            <a:pt x="3580" y="2143"/>
                          </a:cubicBezTo>
                          <a:cubicBezTo>
                            <a:pt x="3879" y="2035"/>
                            <a:pt x="4204" y="1926"/>
                            <a:pt x="4530" y="1791"/>
                          </a:cubicBezTo>
                          <a:cubicBezTo>
                            <a:pt x="4910" y="1628"/>
                            <a:pt x="5316" y="1438"/>
                            <a:pt x="5669" y="1221"/>
                          </a:cubicBezTo>
                          <a:cubicBezTo>
                            <a:pt x="5913" y="1085"/>
                            <a:pt x="6130" y="923"/>
                            <a:pt x="6320" y="706"/>
                          </a:cubicBezTo>
                          <a:cubicBezTo>
                            <a:pt x="6483" y="516"/>
                            <a:pt x="6564" y="245"/>
                            <a:pt x="6564" y="1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14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90" name="Google Shape;390;p31"/>
                    <p:cNvSpPr/>
                    <p:nvPr/>
                  </p:nvSpPr>
                  <p:spPr>
                    <a:xfrm>
                      <a:off x="3469925" y="2267525"/>
                      <a:ext cx="263125" cy="172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525" h="6918" extrusionOk="0">
                          <a:moveTo>
                            <a:pt x="10118" y="1"/>
                          </a:moveTo>
                          <a:cubicBezTo>
                            <a:pt x="9195" y="109"/>
                            <a:pt x="8273" y="299"/>
                            <a:pt x="7405" y="598"/>
                          </a:cubicBezTo>
                          <a:lnTo>
                            <a:pt x="4069" y="1520"/>
                          </a:lnTo>
                          <a:cubicBezTo>
                            <a:pt x="3947" y="1560"/>
                            <a:pt x="3805" y="1594"/>
                            <a:pt x="3672" y="1594"/>
                          </a:cubicBezTo>
                          <a:cubicBezTo>
                            <a:pt x="3540" y="1594"/>
                            <a:pt x="3418" y="1560"/>
                            <a:pt x="3337" y="1465"/>
                          </a:cubicBezTo>
                          <a:cubicBezTo>
                            <a:pt x="3255" y="1357"/>
                            <a:pt x="3174" y="1221"/>
                            <a:pt x="3147" y="1086"/>
                          </a:cubicBezTo>
                          <a:cubicBezTo>
                            <a:pt x="3093" y="950"/>
                            <a:pt x="3011" y="787"/>
                            <a:pt x="2848" y="787"/>
                          </a:cubicBezTo>
                          <a:cubicBezTo>
                            <a:pt x="2740" y="1330"/>
                            <a:pt x="3011" y="1845"/>
                            <a:pt x="3011" y="2361"/>
                          </a:cubicBezTo>
                          <a:cubicBezTo>
                            <a:pt x="2984" y="2767"/>
                            <a:pt x="2876" y="3147"/>
                            <a:pt x="2659" y="3500"/>
                          </a:cubicBezTo>
                          <a:cubicBezTo>
                            <a:pt x="2387" y="4069"/>
                            <a:pt x="2116" y="4639"/>
                            <a:pt x="1845" y="5181"/>
                          </a:cubicBezTo>
                          <a:cubicBezTo>
                            <a:pt x="1709" y="5534"/>
                            <a:pt x="1519" y="5860"/>
                            <a:pt x="1275" y="6158"/>
                          </a:cubicBezTo>
                          <a:cubicBezTo>
                            <a:pt x="1058" y="6456"/>
                            <a:pt x="706" y="6646"/>
                            <a:pt x="353" y="6700"/>
                          </a:cubicBezTo>
                          <a:cubicBezTo>
                            <a:pt x="217" y="6700"/>
                            <a:pt x="109" y="6727"/>
                            <a:pt x="0" y="6782"/>
                          </a:cubicBezTo>
                          <a:cubicBezTo>
                            <a:pt x="163" y="6809"/>
                            <a:pt x="299" y="6836"/>
                            <a:pt x="461" y="6863"/>
                          </a:cubicBezTo>
                          <a:cubicBezTo>
                            <a:pt x="651" y="6890"/>
                            <a:pt x="814" y="6917"/>
                            <a:pt x="1004" y="6917"/>
                          </a:cubicBezTo>
                          <a:lnTo>
                            <a:pt x="1465" y="6917"/>
                          </a:lnTo>
                          <a:cubicBezTo>
                            <a:pt x="1465" y="6890"/>
                            <a:pt x="1465" y="6890"/>
                            <a:pt x="1492" y="6890"/>
                          </a:cubicBezTo>
                          <a:cubicBezTo>
                            <a:pt x="1506" y="6877"/>
                            <a:pt x="1519" y="6870"/>
                            <a:pt x="1533" y="6870"/>
                          </a:cubicBezTo>
                          <a:cubicBezTo>
                            <a:pt x="1546" y="6870"/>
                            <a:pt x="1560" y="6877"/>
                            <a:pt x="1574" y="6890"/>
                          </a:cubicBezTo>
                          <a:lnTo>
                            <a:pt x="1655" y="6673"/>
                          </a:lnTo>
                          <a:cubicBezTo>
                            <a:pt x="1980" y="5995"/>
                            <a:pt x="2279" y="5317"/>
                            <a:pt x="2577" y="4639"/>
                          </a:cubicBezTo>
                          <a:cubicBezTo>
                            <a:pt x="2713" y="4313"/>
                            <a:pt x="2876" y="3961"/>
                            <a:pt x="3011" y="3635"/>
                          </a:cubicBezTo>
                          <a:cubicBezTo>
                            <a:pt x="3065" y="3446"/>
                            <a:pt x="3120" y="3283"/>
                            <a:pt x="3174" y="3120"/>
                          </a:cubicBezTo>
                          <a:cubicBezTo>
                            <a:pt x="3201" y="3012"/>
                            <a:pt x="3228" y="2903"/>
                            <a:pt x="3255" y="2849"/>
                          </a:cubicBezTo>
                          <a:cubicBezTo>
                            <a:pt x="3255" y="2767"/>
                            <a:pt x="3282" y="2713"/>
                            <a:pt x="3282" y="2632"/>
                          </a:cubicBezTo>
                          <a:cubicBezTo>
                            <a:pt x="3201" y="2523"/>
                            <a:pt x="3201" y="2388"/>
                            <a:pt x="3228" y="2252"/>
                          </a:cubicBezTo>
                          <a:cubicBezTo>
                            <a:pt x="3240" y="2228"/>
                            <a:pt x="3263" y="2214"/>
                            <a:pt x="3288" y="2214"/>
                          </a:cubicBezTo>
                          <a:cubicBezTo>
                            <a:pt x="3317" y="2214"/>
                            <a:pt x="3349" y="2234"/>
                            <a:pt x="3364" y="2279"/>
                          </a:cubicBezTo>
                          <a:cubicBezTo>
                            <a:pt x="3364" y="2361"/>
                            <a:pt x="3391" y="2442"/>
                            <a:pt x="3418" y="2523"/>
                          </a:cubicBezTo>
                          <a:cubicBezTo>
                            <a:pt x="3445" y="2550"/>
                            <a:pt x="3472" y="2550"/>
                            <a:pt x="3472" y="2578"/>
                          </a:cubicBezTo>
                          <a:cubicBezTo>
                            <a:pt x="3499" y="2523"/>
                            <a:pt x="3526" y="2442"/>
                            <a:pt x="3526" y="2388"/>
                          </a:cubicBezTo>
                          <a:cubicBezTo>
                            <a:pt x="3526" y="2333"/>
                            <a:pt x="3526" y="2279"/>
                            <a:pt x="3554" y="2225"/>
                          </a:cubicBezTo>
                          <a:cubicBezTo>
                            <a:pt x="3572" y="2198"/>
                            <a:pt x="3599" y="2186"/>
                            <a:pt x="3627" y="2186"/>
                          </a:cubicBezTo>
                          <a:cubicBezTo>
                            <a:pt x="3683" y="2186"/>
                            <a:pt x="3743" y="2234"/>
                            <a:pt x="3743" y="2306"/>
                          </a:cubicBezTo>
                          <a:lnTo>
                            <a:pt x="3743" y="2388"/>
                          </a:lnTo>
                          <a:lnTo>
                            <a:pt x="3852" y="2388"/>
                          </a:lnTo>
                          <a:cubicBezTo>
                            <a:pt x="3852" y="2361"/>
                            <a:pt x="3852" y="2361"/>
                            <a:pt x="3852" y="2333"/>
                          </a:cubicBezTo>
                          <a:cubicBezTo>
                            <a:pt x="3852" y="2306"/>
                            <a:pt x="3852" y="2252"/>
                            <a:pt x="3852" y="2225"/>
                          </a:cubicBezTo>
                          <a:cubicBezTo>
                            <a:pt x="3852" y="2198"/>
                            <a:pt x="3852" y="2144"/>
                            <a:pt x="3852" y="2089"/>
                          </a:cubicBezTo>
                          <a:cubicBezTo>
                            <a:pt x="3852" y="2051"/>
                            <a:pt x="3893" y="2013"/>
                            <a:pt x="3936" y="2013"/>
                          </a:cubicBezTo>
                          <a:cubicBezTo>
                            <a:pt x="3953" y="2013"/>
                            <a:pt x="3972" y="2019"/>
                            <a:pt x="3988" y="2035"/>
                          </a:cubicBezTo>
                          <a:cubicBezTo>
                            <a:pt x="4069" y="2144"/>
                            <a:pt x="4096" y="2279"/>
                            <a:pt x="4069" y="2388"/>
                          </a:cubicBezTo>
                          <a:cubicBezTo>
                            <a:pt x="4584" y="2279"/>
                            <a:pt x="5100" y="2171"/>
                            <a:pt x="5615" y="2035"/>
                          </a:cubicBezTo>
                          <a:cubicBezTo>
                            <a:pt x="6619" y="1791"/>
                            <a:pt x="7595" y="1520"/>
                            <a:pt x="8572" y="1221"/>
                          </a:cubicBezTo>
                          <a:cubicBezTo>
                            <a:pt x="8843" y="1140"/>
                            <a:pt x="9114" y="1059"/>
                            <a:pt x="9385" y="950"/>
                          </a:cubicBezTo>
                          <a:lnTo>
                            <a:pt x="9602" y="869"/>
                          </a:lnTo>
                          <a:lnTo>
                            <a:pt x="9738" y="814"/>
                          </a:lnTo>
                          <a:cubicBezTo>
                            <a:pt x="9928" y="733"/>
                            <a:pt x="10090" y="625"/>
                            <a:pt x="10253" y="516"/>
                          </a:cubicBezTo>
                          <a:cubicBezTo>
                            <a:pt x="10335" y="462"/>
                            <a:pt x="10389" y="381"/>
                            <a:pt x="10443" y="326"/>
                          </a:cubicBezTo>
                          <a:cubicBezTo>
                            <a:pt x="10497" y="272"/>
                            <a:pt x="10524" y="191"/>
                            <a:pt x="10524" y="109"/>
                          </a:cubicBezTo>
                          <a:cubicBezTo>
                            <a:pt x="10443" y="1"/>
                            <a:pt x="10253" y="1"/>
                            <a:pt x="10118" y="1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14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391" name="Google Shape;391;p31"/>
                <p:cNvGrpSpPr/>
                <p:nvPr/>
              </p:nvGrpSpPr>
              <p:grpSpPr>
                <a:xfrm>
                  <a:off x="3498400" y="2541475"/>
                  <a:ext cx="477400" cy="518775"/>
                  <a:chOff x="3498400" y="2541475"/>
                  <a:chExt cx="477400" cy="518775"/>
                </a:xfrm>
              </p:grpSpPr>
              <p:sp>
                <p:nvSpPr>
                  <p:cNvPr id="392" name="Google Shape;392;p31"/>
                  <p:cNvSpPr/>
                  <p:nvPr/>
                </p:nvSpPr>
                <p:spPr>
                  <a:xfrm>
                    <a:off x="3693025" y="2569275"/>
                    <a:ext cx="59000" cy="31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0" h="1276" extrusionOk="0">
                        <a:moveTo>
                          <a:pt x="0" y="1"/>
                        </a:moveTo>
                        <a:cubicBezTo>
                          <a:pt x="109" y="164"/>
                          <a:pt x="217" y="326"/>
                          <a:pt x="380" y="462"/>
                        </a:cubicBezTo>
                        <a:cubicBezTo>
                          <a:pt x="597" y="652"/>
                          <a:pt x="814" y="787"/>
                          <a:pt x="1031" y="923"/>
                        </a:cubicBezTo>
                        <a:cubicBezTo>
                          <a:pt x="1275" y="1059"/>
                          <a:pt x="1519" y="1140"/>
                          <a:pt x="1763" y="1221"/>
                        </a:cubicBezTo>
                        <a:cubicBezTo>
                          <a:pt x="1899" y="1249"/>
                          <a:pt x="2034" y="1276"/>
                          <a:pt x="2170" y="1276"/>
                        </a:cubicBezTo>
                        <a:lnTo>
                          <a:pt x="2360" y="1276"/>
                        </a:lnTo>
                        <a:cubicBezTo>
                          <a:pt x="2143" y="1032"/>
                          <a:pt x="1899" y="787"/>
                          <a:pt x="1682" y="543"/>
                        </a:cubicBezTo>
                        <a:lnTo>
                          <a:pt x="1655" y="543"/>
                        </a:lnTo>
                        <a:cubicBezTo>
                          <a:pt x="1628" y="557"/>
                          <a:pt x="1600" y="564"/>
                          <a:pt x="1577" y="564"/>
                        </a:cubicBezTo>
                        <a:cubicBezTo>
                          <a:pt x="1553" y="564"/>
                          <a:pt x="1533" y="557"/>
                          <a:pt x="1519" y="543"/>
                        </a:cubicBezTo>
                        <a:cubicBezTo>
                          <a:pt x="1058" y="272"/>
                          <a:pt x="570" y="82"/>
                          <a:pt x="54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" name="Google Shape;393;p31"/>
                  <p:cNvSpPr/>
                  <p:nvPr/>
                </p:nvSpPr>
                <p:spPr>
                  <a:xfrm>
                    <a:off x="3541125" y="2545550"/>
                    <a:ext cx="53600" cy="6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4" h="2578" extrusionOk="0">
                        <a:moveTo>
                          <a:pt x="299" y="1"/>
                        </a:moveTo>
                        <a:cubicBezTo>
                          <a:pt x="272" y="55"/>
                          <a:pt x="245" y="136"/>
                          <a:pt x="217" y="190"/>
                        </a:cubicBezTo>
                        <a:cubicBezTo>
                          <a:pt x="190" y="299"/>
                          <a:pt x="163" y="407"/>
                          <a:pt x="136" y="516"/>
                        </a:cubicBezTo>
                        <a:cubicBezTo>
                          <a:pt x="82" y="706"/>
                          <a:pt x="55" y="923"/>
                          <a:pt x="28" y="1140"/>
                        </a:cubicBezTo>
                        <a:cubicBezTo>
                          <a:pt x="0" y="1330"/>
                          <a:pt x="0" y="1519"/>
                          <a:pt x="0" y="1682"/>
                        </a:cubicBezTo>
                        <a:cubicBezTo>
                          <a:pt x="0" y="1764"/>
                          <a:pt x="0" y="1845"/>
                          <a:pt x="55" y="1926"/>
                        </a:cubicBezTo>
                        <a:cubicBezTo>
                          <a:pt x="109" y="1981"/>
                          <a:pt x="163" y="2062"/>
                          <a:pt x="245" y="2089"/>
                        </a:cubicBezTo>
                        <a:lnTo>
                          <a:pt x="787" y="2442"/>
                        </a:lnTo>
                        <a:lnTo>
                          <a:pt x="923" y="2550"/>
                        </a:lnTo>
                        <a:cubicBezTo>
                          <a:pt x="950" y="2577"/>
                          <a:pt x="977" y="2577"/>
                          <a:pt x="1004" y="2577"/>
                        </a:cubicBezTo>
                        <a:cubicBezTo>
                          <a:pt x="1058" y="2550"/>
                          <a:pt x="1085" y="2523"/>
                          <a:pt x="1112" y="2496"/>
                        </a:cubicBezTo>
                        <a:lnTo>
                          <a:pt x="1248" y="2442"/>
                        </a:lnTo>
                        <a:cubicBezTo>
                          <a:pt x="1411" y="2306"/>
                          <a:pt x="1574" y="2198"/>
                          <a:pt x="1736" y="2089"/>
                        </a:cubicBezTo>
                        <a:cubicBezTo>
                          <a:pt x="1899" y="1981"/>
                          <a:pt x="1926" y="1791"/>
                          <a:pt x="1953" y="1601"/>
                        </a:cubicBezTo>
                        <a:cubicBezTo>
                          <a:pt x="2008" y="1221"/>
                          <a:pt x="2089" y="841"/>
                          <a:pt x="2143" y="462"/>
                        </a:cubicBezTo>
                        <a:cubicBezTo>
                          <a:pt x="1980" y="435"/>
                          <a:pt x="1791" y="407"/>
                          <a:pt x="1628" y="380"/>
                        </a:cubicBezTo>
                        <a:cubicBezTo>
                          <a:pt x="1384" y="299"/>
                          <a:pt x="1112" y="245"/>
                          <a:pt x="841" y="163"/>
                        </a:cubicBezTo>
                        <a:lnTo>
                          <a:pt x="489" y="55"/>
                        </a:lnTo>
                        <a:lnTo>
                          <a:pt x="29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" name="Google Shape;394;p31"/>
                  <p:cNvSpPr/>
                  <p:nvPr/>
                </p:nvSpPr>
                <p:spPr>
                  <a:xfrm>
                    <a:off x="3511975" y="2541475"/>
                    <a:ext cx="463825" cy="51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53" h="20751" extrusionOk="0">
                        <a:moveTo>
                          <a:pt x="1139" y="1"/>
                        </a:moveTo>
                        <a:cubicBezTo>
                          <a:pt x="1139" y="28"/>
                          <a:pt x="0" y="2008"/>
                          <a:pt x="922" y="3500"/>
                        </a:cubicBezTo>
                        <a:cubicBezTo>
                          <a:pt x="1763" y="4856"/>
                          <a:pt x="10524" y="10471"/>
                          <a:pt x="12477" y="11718"/>
                        </a:cubicBezTo>
                        <a:cubicBezTo>
                          <a:pt x="12504" y="11718"/>
                          <a:pt x="12504" y="11691"/>
                          <a:pt x="12504" y="11691"/>
                        </a:cubicBezTo>
                        <a:cubicBezTo>
                          <a:pt x="12531" y="11664"/>
                          <a:pt x="12531" y="11664"/>
                          <a:pt x="12531" y="11637"/>
                        </a:cubicBezTo>
                        <a:lnTo>
                          <a:pt x="12558" y="11583"/>
                        </a:lnTo>
                        <a:cubicBezTo>
                          <a:pt x="12586" y="11501"/>
                          <a:pt x="12640" y="11447"/>
                          <a:pt x="12667" y="11366"/>
                        </a:cubicBezTo>
                        <a:cubicBezTo>
                          <a:pt x="12694" y="11339"/>
                          <a:pt x="12694" y="11339"/>
                          <a:pt x="12721" y="11311"/>
                        </a:cubicBezTo>
                        <a:cubicBezTo>
                          <a:pt x="12748" y="11311"/>
                          <a:pt x="12803" y="11311"/>
                          <a:pt x="12803" y="11339"/>
                        </a:cubicBezTo>
                        <a:cubicBezTo>
                          <a:pt x="12830" y="11393"/>
                          <a:pt x="12830" y="11447"/>
                          <a:pt x="12803" y="11501"/>
                        </a:cubicBezTo>
                        <a:cubicBezTo>
                          <a:pt x="12775" y="11556"/>
                          <a:pt x="12748" y="11637"/>
                          <a:pt x="12694" y="11691"/>
                        </a:cubicBezTo>
                        <a:cubicBezTo>
                          <a:pt x="12667" y="11745"/>
                          <a:pt x="12640" y="11800"/>
                          <a:pt x="12613" y="11827"/>
                        </a:cubicBezTo>
                        <a:lnTo>
                          <a:pt x="12775" y="11935"/>
                        </a:lnTo>
                        <a:cubicBezTo>
                          <a:pt x="12830" y="11854"/>
                          <a:pt x="12884" y="11800"/>
                          <a:pt x="12938" y="11745"/>
                        </a:cubicBezTo>
                        <a:cubicBezTo>
                          <a:pt x="13020" y="11664"/>
                          <a:pt x="13074" y="11610"/>
                          <a:pt x="13155" y="11528"/>
                        </a:cubicBezTo>
                        <a:cubicBezTo>
                          <a:pt x="13209" y="11447"/>
                          <a:pt x="13264" y="11366"/>
                          <a:pt x="13318" y="11284"/>
                        </a:cubicBezTo>
                        <a:lnTo>
                          <a:pt x="13399" y="11149"/>
                        </a:lnTo>
                        <a:cubicBezTo>
                          <a:pt x="13426" y="11094"/>
                          <a:pt x="13454" y="11067"/>
                          <a:pt x="13508" y="11040"/>
                        </a:cubicBezTo>
                        <a:cubicBezTo>
                          <a:pt x="13522" y="11033"/>
                          <a:pt x="13537" y="11030"/>
                          <a:pt x="13550" y="11030"/>
                        </a:cubicBezTo>
                        <a:cubicBezTo>
                          <a:pt x="13587" y="11030"/>
                          <a:pt x="13616" y="11055"/>
                          <a:pt x="13616" y="11094"/>
                        </a:cubicBezTo>
                        <a:cubicBezTo>
                          <a:pt x="13616" y="11149"/>
                          <a:pt x="13589" y="11203"/>
                          <a:pt x="13562" y="11257"/>
                        </a:cubicBezTo>
                        <a:cubicBezTo>
                          <a:pt x="13535" y="11311"/>
                          <a:pt x="13508" y="11366"/>
                          <a:pt x="13481" y="11420"/>
                        </a:cubicBezTo>
                        <a:cubicBezTo>
                          <a:pt x="13426" y="11501"/>
                          <a:pt x="13372" y="11583"/>
                          <a:pt x="13291" y="11637"/>
                        </a:cubicBezTo>
                        <a:cubicBezTo>
                          <a:pt x="13237" y="11718"/>
                          <a:pt x="13155" y="11800"/>
                          <a:pt x="13074" y="11881"/>
                        </a:cubicBezTo>
                        <a:cubicBezTo>
                          <a:pt x="13020" y="11935"/>
                          <a:pt x="12965" y="11962"/>
                          <a:pt x="12911" y="12017"/>
                        </a:cubicBezTo>
                        <a:lnTo>
                          <a:pt x="12911" y="12044"/>
                        </a:lnTo>
                        <a:lnTo>
                          <a:pt x="13047" y="12369"/>
                        </a:lnTo>
                        <a:lnTo>
                          <a:pt x="13128" y="12261"/>
                        </a:lnTo>
                        <a:lnTo>
                          <a:pt x="13209" y="12152"/>
                        </a:lnTo>
                        <a:lnTo>
                          <a:pt x="13264" y="12098"/>
                        </a:lnTo>
                        <a:cubicBezTo>
                          <a:pt x="13291" y="12071"/>
                          <a:pt x="13318" y="12044"/>
                          <a:pt x="13345" y="12044"/>
                        </a:cubicBezTo>
                        <a:cubicBezTo>
                          <a:pt x="13372" y="12044"/>
                          <a:pt x="13399" y="12071"/>
                          <a:pt x="13399" y="12098"/>
                        </a:cubicBezTo>
                        <a:cubicBezTo>
                          <a:pt x="13399" y="12125"/>
                          <a:pt x="13399" y="12152"/>
                          <a:pt x="13372" y="12179"/>
                        </a:cubicBezTo>
                        <a:cubicBezTo>
                          <a:pt x="13372" y="12207"/>
                          <a:pt x="13345" y="12234"/>
                          <a:pt x="13345" y="12234"/>
                        </a:cubicBezTo>
                        <a:cubicBezTo>
                          <a:pt x="13318" y="12288"/>
                          <a:pt x="13264" y="12315"/>
                          <a:pt x="13237" y="12369"/>
                        </a:cubicBezTo>
                        <a:lnTo>
                          <a:pt x="13101" y="12505"/>
                        </a:lnTo>
                        <a:cubicBezTo>
                          <a:pt x="13426" y="13237"/>
                          <a:pt x="14104" y="14783"/>
                          <a:pt x="14810" y="16356"/>
                        </a:cubicBezTo>
                        <a:cubicBezTo>
                          <a:pt x="15325" y="17414"/>
                          <a:pt x="15705" y="18228"/>
                          <a:pt x="16030" y="18852"/>
                        </a:cubicBezTo>
                        <a:cubicBezTo>
                          <a:pt x="16871" y="20506"/>
                          <a:pt x="17142" y="20723"/>
                          <a:pt x="17197" y="20751"/>
                        </a:cubicBezTo>
                        <a:lnTo>
                          <a:pt x="17278" y="20751"/>
                        </a:lnTo>
                        <a:lnTo>
                          <a:pt x="17251" y="20669"/>
                        </a:lnTo>
                        <a:cubicBezTo>
                          <a:pt x="17224" y="20615"/>
                          <a:pt x="17197" y="20588"/>
                          <a:pt x="17197" y="20561"/>
                        </a:cubicBezTo>
                        <a:lnTo>
                          <a:pt x="17169" y="20506"/>
                        </a:lnTo>
                        <a:lnTo>
                          <a:pt x="17142" y="20479"/>
                        </a:lnTo>
                        <a:lnTo>
                          <a:pt x="17142" y="20452"/>
                        </a:lnTo>
                        <a:cubicBezTo>
                          <a:pt x="17104" y="20395"/>
                          <a:pt x="17147" y="20337"/>
                          <a:pt x="17195" y="20337"/>
                        </a:cubicBezTo>
                        <a:cubicBezTo>
                          <a:pt x="17214" y="20337"/>
                          <a:pt x="17235" y="20347"/>
                          <a:pt x="17251" y="20371"/>
                        </a:cubicBezTo>
                        <a:cubicBezTo>
                          <a:pt x="17305" y="20425"/>
                          <a:pt x="17359" y="20506"/>
                          <a:pt x="17414" y="20561"/>
                        </a:cubicBezTo>
                        <a:lnTo>
                          <a:pt x="17468" y="20696"/>
                        </a:lnTo>
                        <a:lnTo>
                          <a:pt x="17495" y="20751"/>
                        </a:lnTo>
                        <a:cubicBezTo>
                          <a:pt x="17603" y="20723"/>
                          <a:pt x="17712" y="20696"/>
                          <a:pt x="17793" y="20669"/>
                        </a:cubicBezTo>
                        <a:cubicBezTo>
                          <a:pt x="17793" y="20642"/>
                          <a:pt x="17793" y="20642"/>
                          <a:pt x="17793" y="20615"/>
                        </a:cubicBezTo>
                        <a:lnTo>
                          <a:pt x="17766" y="20534"/>
                        </a:lnTo>
                        <a:cubicBezTo>
                          <a:pt x="17766" y="20500"/>
                          <a:pt x="17787" y="20477"/>
                          <a:pt x="17809" y="20477"/>
                        </a:cubicBezTo>
                        <a:cubicBezTo>
                          <a:pt x="17823" y="20477"/>
                          <a:pt x="17837" y="20486"/>
                          <a:pt x="17848" y="20506"/>
                        </a:cubicBezTo>
                        <a:lnTo>
                          <a:pt x="17902" y="20588"/>
                        </a:lnTo>
                        <a:lnTo>
                          <a:pt x="17902" y="20615"/>
                        </a:lnTo>
                        <a:cubicBezTo>
                          <a:pt x="18173" y="20506"/>
                          <a:pt x="18390" y="20344"/>
                          <a:pt x="18553" y="20100"/>
                        </a:cubicBezTo>
                        <a:cubicBezTo>
                          <a:pt x="18526" y="19937"/>
                          <a:pt x="18200" y="18608"/>
                          <a:pt x="17793" y="16926"/>
                        </a:cubicBezTo>
                        <a:cubicBezTo>
                          <a:pt x="17142" y="14322"/>
                          <a:pt x="16302" y="10932"/>
                          <a:pt x="16030" y="9901"/>
                        </a:cubicBezTo>
                        <a:cubicBezTo>
                          <a:pt x="15922" y="9413"/>
                          <a:pt x="12748" y="5832"/>
                          <a:pt x="10063" y="2876"/>
                        </a:cubicBezTo>
                        <a:lnTo>
                          <a:pt x="10036" y="2849"/>
                        </a:lnTo>
                        <a:cubicBezTo>
                          <a:pt x="9982" y="2876"/>
                          <a:pt x="9927" y="2876"/>
                          <a:pt x="9900" y="2876"/>
                        </a:cubicBezTo>
                        <a:lnTo>
                          <a:pt x="9412" y="2930"/>
                        </a:lnTo>
                        <a:cubicBezTo>
                          <a:pt x="9336" y="2955"/>
                          <a:pt x="9258" y="2968"/>
                          <a:pt x="9181" y="2968"/>
                        </a:cubicBezTo>
                        <a:cubicBezTo>
                          <a:pt x="9008" y="2968"/>
                          <a:pt x="8838" y="2907"/>
                          <a:pt x="8707" y="2795"/>
                        </a:cubicBezTo>
                        <a:cubicBezTo>
                          <a:pt x="8665" y="2753"/>
                          <a:pt x="8703" y="2695"/>
                          <a:pt x="8748" y="2695"/>
                        </a:cubicBezTo>
                        <a:cubicBezTo>
                          <a:pt x="8762" y="2695"/>
                          <a:pt x="8776" y="2701"/>
                          <a:pt x="8788" y="2713"/>
                        </a:cubicBezTo>
                        <a:cubicBezTo>
                          <a:pt x="8911" y="2766"/>
                          <a:pt x="9033" y="2796"/>
                          <a:pt x="9163" y="2796"/>
                        </a:cubicBezTo>
                        <a:cubicBezTo>
                          <a:pt x="9235" y="2796"/>
                          <a:pt x="9308" y="2787"/>
                          <a:pt x="9385" y="2767"/>
                        </a:cubicBezTo>
                        <a:lnTo>
                          <a:pt x="9765" y="2713"/>
                        </a:lnTo>
                        <a:lnTo>
                          <a:pt x="9900" y="2713"/>
                        </a:lnTo>
                        <a:lnTo>
                          <a:pt x="9792" y="2578"/>
                        </a:lnTo>
                        <a:cubicBezTo>
                          <a:pt x="9656" y="2605"/>
                          <a:pt x="9548" y="2605"/>
                          <a:pt x="9412" y="2605"/>
                        </a:cubicBezTo>
                        <a:cubicBezTo>
                          <a:pt x="9276" y="2578"/>
                          <a:pt x="9141" y="2578"/>
                          <a:pt x="9005" y="2550"/>
                        </a:cubicBezTo>
                        <a:cubicBezTo>
                          <a:pt x="8544" y="2442"/>
                          <a:pt x="8137" y="2252"/>
                          <a:pt x="7785" y="1981"/>
                        </a:cubicBezTo>
                        <a:cubicBezTo>
                          <a:pt x="7595" y="1872"/>
                          <a:pt x="7432" y="1710"/>
                          <a:pt x="7269" y="1547"/>
                        </a:cubicBezTo>
                        <a:cubicBezTo>
                          <a:pt x="7161" y="1411"/>
                          <a:pt x="7079" y="1276"/>
                          <a:pt x="7052" y="1086"/>
                        </a:cubicBezTo>
                        <a:lnTo>
                          <a:pt x="6835" y="1059"/>
                        </a:lnTo>
                        <a:lnTo>
                          <a:pt x="6835" y="1059"/>
                        </a:lnTo>
                        <a:cubicBezTo>
                          <a:pt x="6917" y="1357"/>
                          <a:pt x="7052" y="1628"/>
                          <a:pt x="7242" y="1872"/>
                        </a:cubicBezTo>
                        <a:cubicBezTo>
                          <a:pt x="7324" y="2008"/>
                          <a:pt x="7432" y="2144"/>
                          <a:pt x="7568" y="2252"/>
                        </a:cubicBezTo>
                        <a:cubicBezTo>
                          <a:pt x="7622" y="2306"/>
                          <a:pt x="7703" y="2333"/>
                          <a:pt x="7757" y="2388"/>
                        </a:cubicBezTo>
                        <a:lnTo>
                          <a:pt x="7866" y="2469"/>
                        </a:lnTo>
                        <a:cubicBezTo>
                          <a:pt x="7893" y="2496"/>
                          <a:pt x="7920" y="2523"/>
                          <a:pt x="7947" y="2550"/>
                        </a:cubicBezTo>
                        <a:cubicBezTo>
                          <a:pt x="7974" y="2605"/>
                          <a:pt x="7920" y="2632"/>
                          <a:pt x="7893" y="2632"/>
                        </a:cubicBezTo>
                        <a:cubicBezTo>
                          <a:pt x="7730" y="2632"/>
                          <a:pt x="7541" y="2469"/>
                          <a:pt x="7432" y="2361"/>
                        </a:cubicBezTo>
                        <a:cubicBezTo>
                          <a:pt x="7296" y="2252"/>
                          <a:pt x="7188" y="2116"/>
                          <a:pt x="7107" y="1954"/>
                        </a:cubicBezTo>
                        <a:cubicBezTo>
                          <a:pt x="6890" y="1710"/>
                          <a:pt x="6754" y="1384"/>
                          <a:pt x="6727" y="1032"/>
                        </a:cubicBezTo>
                        <a:cubicBezTo>
                          <a:pt x="5940" y="950"/>
                          <a:pt x="5126" y="923"/>
                          <a:pt x="4340" y="815"/>
                        </a:cubicBezTo>
                        <a:cubicBezTo>
                          <a:pt x="4069" y="787"/>
                          <a:pt x="3770" y="733"/>
                          <a:pt x="3499" y="679"/>
                        </a:cubicBezTo>
                        <a:cubicBezTo>
                          <a:pt x="3472" y="896"/>
                          <a:pt x="3445" y="1059"/>
                          <a:pt x="3391" y="1330"/>
                        </a:cubicBezTo>
                        <a:cubicBezTo>
                          <a:pt x="3363" y="1574"/>
                          <a:pt x="3309" y="1845"/>
                          <a:pt x="3255" y="2089"/>
                        </a:cubicBezTo>
                        <a:cubicBezTo>
                          <a:pt x="3228" y="2198"/>
                          <a:pt x="3174" y="2306"/>
                          <a:pt x="3092" y="2361"/>
                        </a:cubicBezTo>
                        <a:cubicBezTo>
                          <a:pt x="3011" y="2442"/>
                          <a:pt x="2957" y="2496"/>
                          <a:pt x="2875" y="2523"/>
                        </a:cubicBezTo>
                        <a:cubicBezTo>
                          <a:pt x="2685" y="2659"/>
                          <a:pt x="2495" y="2795"/>
                          <a:pt x="2278" y="2903"/>
                        </a:cubicBezTo>
                        <a:cubicBezTo>
                          <a:pt x="2234" y="2928"/>
                          <a:pt x="2192" y="2939"/>
                          <a:pt x="2150" y="2939"/>
                        </a:cubicBezTo>
                        <a:cubicBezTo>
                          <a:pt x="2011" y="2939"/>
                          <a:pt x="1882" y="2824"/>
                          <a:pt x="1736" y="2740"/>
                        </a:cubicBezTo>
                        <a:cubicBezTo>
                          <a:pt x="1546" y="2605"/>
                          <a:pt x="1356" y="2496"/>
                          <a:pt x="1194" y="2333"/>
                        </a:cubicBezTo>
                        <a:cubicBezTo>
                          <a:pt x="1031" y="2225"/>
                          <a:pt x="949" y="2035"/>
                          <a:pt x="977" y="1845"/>
                        </a:cubicBezTo>
                        <a:cubicBezTo>
                          <a:pt x="977" y="1628"/>
                          <a:pt x="977" y="1411"/>
                          <a:pt x="1031" y="1221"/>
                        </a:cubicBezTo>
                        <a:cubicBezTo>
                          <a:pt x="1031" y="1004"/>
                          <a:pt x="1085" y="787"/>
                          <a:pt x="1139" y="598"/>
                        </a:cubicBezTo>
                        <a:cubicBezTo>
                          <a:pt x="1166" y="408"/>
                          <a:pt x="1248" y="272"/>
                          <a:pt x="1329" y="109"/>
                        </a:cubicBezTo>
                        <a:cubicBezTo>
                          <a:pt x="1302" y="109"/>
                          <a:pt x="1275" y="109"/>
                          <a:pt x="1275" y="82"/>
                        </a:cubicBezTo>
                        <a:cubicBezTo>
                          <a:pt x="1221" y="55"/>
                          <a:pt x="1194" y="28"/>
                          <a:pt x="113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" name="Google Shape;395;p31"/>
                  <p:cNvSpPr/>
                  <p:nvPr/>
                </p:nvSpPr>
                <p:spPr>
                  <a:xfrm>
                    <a:off x="3498400" y="2628950"/>
                    <a:ext cx="160725" cy="303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29" h="12126" extrusionOk="0">
                        <a:moveTo>
                          <a:pt x="1194" y="1"/>
                        </a:moveTo>
                        <a:cubicBezTo>
                          <a:pt x="787" y="1059"/>
                          <a:pt x="380" y="2279"/>
                          <a:pt x="1" y="3500"/>
                        </a:cubicBezTo>
                        <a:lnTo>
                          <a:pt x="28" y="3554"/>
                        </a:lnTo>
                        <a:cubicBezTo>
                          <a:pt x="1058" y="4612"/>
                          <a:pt x="1682" y="6022"/>
                          <a:pt x="1818" y="7514"/>
                        </a:cubicBezTo>
                        <a:cubicBezTo>
                          <a:pt x="1818" y="8138"/>
                          <a:pt x="1764" y="8789"/>
                          <a:pt x="1655" y="9413"/>
                        </a:cubicBezTo>
                        <a:lnTo>
                          <a:pt x="1303" y="12125"/>
                        </a:lnTo>
                        <a:cubicBezTo>
                          <a:pt x="2387" y="10660"/>
                          <a:pt x="4693" y="6999"/>
                          <a:pt x="6429" y="4178"/>
                        </a:cubicBezTo>
                        <a:cubicBezTo>
                          <a:pt x="4449" y="2822"/>
                          <a:pt x="2604" y="1465"/>
                          <a:pt x="1737" y="625"/>
                        </a:cubicBezTo>
                        <a:cubicBezTo>
                          <a:pt x="1709" y="652"/>
                          <a:pt x="1737" y="652"/>
                          <a:pt x="1709" y="706"/>
                        </a:cubicBezTo>
                        <a:cubicBezTo>
                          <a:pt x="1682" y="787"/>
                          <a:pt x="1655" y="842"/>
                          <a:pt x="1628" y="923"/>
                        </a:cubicBezTo>
                        <a:cubicBezTo>
                          <a:pt x="1601" y="977"/>
                          <a:pt x="1574" y="1059"/>
                          <a:pt x="1547" y="1113"/>
                        </a:cubicBezTo>
                        <a:cubicBezTo>
                          <a:pt x="1547" y="1194"/>
                          <a:pt x="1492" y="1248"/>
                          <a:pt x="1438" y="1303"/>
                        </a:cubicBezTo>
                        <a:cubicBezTo>
                          <a:pt x="1427" y="1326"/>
                          <a:pt x="1410" y="1334"/>
                          <a:pt x="1395" y="1334"/>
                        </a:cubicBezTo>
                        <a:cubicBezTo>
                          <a:pt x="1375" y="1334"/>
                          <a:pt x="1357" y="1318"/>
                          <a:pt x="1357" y="1303"/>
                        </a:cubicBezTo>
                        <a:cubicBezTo>
                          <a:pt x="1357" y="1248"/>
                          <a:pt x="1357" y="1221"/>
                          <a:pt x="1357" y="1167"/>
                        </a:cubicBezTo>
                        <a:cubicBezTo>
                          <a:pt x="1357" y="1140"/>
                          <a:pt x="1384" y="1113"/>
                          <a:pt x="1384" y="1059"/>
                        </a:cubicBezTo>
                        <a:lnTo>
                          <a:pt x="1465" y="869"/>
                        </a:lnTo>
                        <a:cubicBezTo>
                          <a:pt x="1492" y="787"/>
                          <a:pt x="1520" y="706"/>
                          <a:pt x="1547" y="652"/>
                        </a:cubicBezTo>
                        <a:lnTo>
                          <a:pt x="1601" y="516"/>
                        </a:lnTo>
                        <a:cubicBezTo>
                          <a:pt x="1520" y="462"/>
                          <a:pt x="1465" y="381"/>
                          <a:pt x="1438" y="326"/>
                        </a:cubicBezTo>
                        <a:lnTo>
                          <a:pt x="1357" y="543"/>
                        </a:lnTo>
                        <a:cubicBezTo>
                          <a:pt x="1330" y="570"/>
                          <a:pt x="1303" y="625"/>
                          <a:pt x="1275" y="679"/>
                        </a:cubicBezTo>
                        <a:lnTo>
                          <a:pt x="1248" y="760"/>
                        </a:lnTo>
                        <a:lnTo>
                          <a:pt x="1194" y="814"/>
                        </a:lnTo>
                        <a:cubicBezTo>
                          <a:pt x="1180" y="822"/>
                          <a:pt x="1167" y="825"/>
                          <a:pt x="1156" y="825"/>
                        </a:cubicBezTo>
                        <a:cubicBezTo>
                          <a:pt x="1127" y="825"/>
                          <a:pt x="1113" y="800"/>
                          <a:pt x="1113" y="760"/>
                        </a:cubicBezTo>
                        <a:cubicBezTo>
                          <a:pt x="1113" y="706"/>
                          <a:pt x="1140" y="652"/>
                          <a:pt x="1167" y="625"/>
                        </a:cubicBezTo>
                        <a:lnTo>
                          <a:pt x="1221" y="462"/>
                        </a:lnTo>
                        <a:cubicBezTo>
                          <a:pt x="1248" y="381"/>
                          <a:pt x="1303" y="299"/>
                          <a:pt x="1330" y="245"/>
                        </a:cubicBezTo>
                        <a:cubicBezTo>
                          <a:pt x="1303" y="191"/>
                          <a:pt x="1275" y="164"/>
                          <a:pt x="1248" y="109"/>
                        </a:cubicBezTo>
                        <a:cubicBezTo>
                          <a:pt x="1221" y="82"/>
                          <a:pt x="1221" y="28"/>
                          <a:pt x="1194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40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" name="Google Shape;396;p31"/>
                  <p:cNvSpPr/>
                  <p:nvPr/>
                </p:nvSpPr>
                <p:spPr>
                  <a:xfrm>
                    <a:off x="3511975" y="2541475"/>
                    <a:ext cx="401450" cy="470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58" h="18825" extrusionOk="0">
                        <a:moveTo>
                          <a:pt x="1139" y="1"/>
                        </a:moveTo>
                        <a:cubicBezTo>
                          <a:pt x="1139" y="28"/>
                          <a:pt x="0" y="2008"/>
                          <a:pt x="922" y="3500"/>
                        </a:cubicBezTo>
                        <a:cubicBezTo>
                          <a:pt x="1763" y="4856"/>
                          <a:pt x="10524" y="10471"/>
                          <a:pt x="12477" y="11718"/>
                        </a:cubicBezTo>
                        <a:cubicBezTo>
                          <a:pt x="12504" y="11718"/>
                          <a:pt x="12504" y="11691"/>
                          <a:pt x="12504" y="11691"/>
                        </a:cubicBezTo>
                        <a:cubicBezTo>
                          <a:pt x="12531" y="11664"/>
                          <a:pt x="12531" y="11664"/>
                          <a:pt x="12531" y="11637"/>
                        </a:cubicBezTo>
                        <a:lnTo>
                          <a:pt x="12558" y="11583"/>
                        </a:lnTo>
                        <a:cubicBezTo>
                          <a:pt x="12586" y="11501"/>
                          <a:pt x="12640" y="11447"/>
                          <a:pt x="12667" y="11366"/>
                        </a:cubicBezTo>
                        <a:cubicBezTo>
                          <a:pt x="12694" y="11339"/>
                          <a:pt x="12694" y="11339"/>
                          <a:pt x="12721" y="11311"/>
                        </a:cubicBezTo>
                        <a:cubicBezTo>
                          <a:pt x="12748" y="11311"/>
                          <a:pt x="12803" y="11311"/>
                          <a:pt x="12803" y="11339"/>
                        </a:cubicBezTo>
                        <a:cubicBezTo>
                          <a:pt x="12830" y="11393"/>
                          <a:pt x="12830" y="11447"/>
                          <a:pt x="12803" y="11501"/>
                        </a:cubicBezTo>
                        <a:cubicBezTo>
                          <a:pt x="12775" y="11556"/>
                          <a:pt x="12748" y="11637"/>
                          <a:pt x="12694" y="11691"/>
                        </a:cubicBezTo>
                        <a:cubicBezTo>
                          <a:pt x="12667" y="11745"/>
                          <a:pt x="12640" y="11800"/>
                          <a:pt x="12613" y="11827"/>
                        </a:cubicBezTo>
                        <a:lnTo>
                          <a:pt x="12775" y="11935"/>
                        </a:lnTo>
                        <a:cubicBezTo>
                          <a:pt x="12830" y="11854"/>
                          <a:pt x="12884" y="11800"/>
                          <a:pt x="12938" y="11745"/>
                        </a:cubicBezTo>
                        <a:cubicBezTo>
                          <a:pt x="13020" y="11664"/>
                          <a:pt x="13074" y="11610"/>
                          <a:pt x="13155" y="11528"/>
                        </a:cubicBezTo>
                        <a:cubicBezTo>
                          <a:pt x="13209" y="11447"/>
                          <a:pt x="13264" y="11366"/>
                          <a:pt x="13318" y="11284"/>
                        </a:cubicBezTo>
                        <a:lnTo>
                          <a:pt x="13399" y="11149"/>
                        </a:lnTo>
                        <a:cubicBezTo>
                          <a:pt x="13426" y="11094"/>
                          <a:pt x="13454" y="11067"/>
                          <a:pt x="13508" y="11040"/>
                        </a:cubicBezTo>
                        <a:cubicBezTo>
                          <a:pt x="13522" y="11033"/>
                          <a:pt x="13537" y="11030"/>
                          <a:pt x="13550" y="11030"/>
                        </a:cubicBezTo>
                        <a:cubicBezTo>
                          <a:pt x="13587" y="11030"/>
                          <a:pt x="13616" y="11055"/>
                          <a:pt x="13616" y="11094"/>
                        </a:cubicBezTo>
                        <a:cubicBezTo>
                          <a:pt x="13616" y="11149"/>
                          <a:pt x="13589" y="11203"/>
                          <a:pt x="13562" y="11257"/>
                        </a:cubicBezTo>
                        <a:cubicBezTo>
                          <a:pt x="13535" y="11311"/>
                          <a:pt x="13508" y="11366"/>
                          <a:pt x="13481" y="11420"/>
                        </a:cubicBezTo>
                        <a:cubicBezTo>
                          <a:pt x="13426" y="11474"/>
                          <a:pt x="13372" y="11556"/>
                          <a:pt x="13318" y="11637"/>
                        </a:cubicBezTo>
                        <a:cubicBezTo>
                          <a:pt x="13237" y="11718"/>
                          <a:pt x="13182" y="11800"/>
                          <a:pt x="13101" y="11881"/>
                        </a:cubicBezTo>
                        <a:cubicBezTo>
                          <a:pt x="13047" y="11908"/>
                          <a:pt x="12992" y="11962"/>
                          <a:pt x="12938" y="12017"/>
                        </a:cubicBezTo>
                        <a:lnTo>
                          <a:pt x="12938" y="12044"/>
                        </a:lnTo>
                        <a:lnTo>
                          <a:pt x="13047" y="12342"/>
                        </a:lnTo>
                        <a:lnTo>
                          <a:pt x="13128" y="12234"/>
                        </a:lnTo>
                        <a:lnTo>
                          <a:pt x="13237" y="12125"/>
                        </a:lnTo>
                        <a:lnTo>
                          <a:pt x="13291" y="12071"/>
                        </a:lnTo>
                        <a:cubicBezTo>
                          <a:pt x="13318" y="12044"/>
                          <a:pt x="13345" y="12044"/>
                          <a:pt x="13372" y="12044"/>
                        </a:cubicBezTo>
                        <a:cubicBezTo>
                          <a:pt x="13399" y="12044"/>
                          <a:pt x="13426" y="12071"/>
                          <a:pt x="13426" y="12098"/>
                        </a:cubicBezTo>
                        <a:cubicBezTo>
                          <a:pt x="13426" y="12125"/>
                          <a:pt x="13426" y="12152"/>
                          <a:pt x="13399" y="12179"/>
                        </a:cubicBezTo>
                        <a:cubicBezTo>
                          <a:pt x="13399" y="12207"/>
                          <a:pt x="13372" y="12207"/>
                          <a:pt x="13345" y="12234"/>
                        </a:cubicBezTo>
                        <a:cubicBezTo>
                          <a:pt x="13318" y="12288"/>
                          <a:pt x="13291" y="12315"/>
                          <a:pt x="13264" y="12342"/>
                        </a:cubicBezTo>
                        <a:lnTo>
                          <a:pt x="13128" y="12505"/>
                        </a:lnTo>
                        <a:cubicBezTo>
                          <a:pt x="13454" y="13237"/>
                          <a:pt x="14132" y="14783"/>
                          <a:pt x="14837" y="16329"/>
                        </a:cubicBezTo>
                        <a:cubicBezTo>
                          <a:pt x="15325" y="17414"/>
                          <a:pt x="15732" y="18228"/>
                          <a:pt x="16057" y="18825"/>
                        </a:cubicBezTo>
                        <a:cubicBezTo>
                          <a:pt x="15976" y="17170"/>
                          <a:pt x="15434" y="15516"/>
                          <a:pt x="14728" y="13970"/>
                        </a:cubicBezTo>
                        <a:cubicBezTo>
                          <a:pt x="14457" y="13427"/>
                          <a:pt x="14240" y="12830"/>
                          <a:pt x="14104" y="12234"/>
                        </a:cubicBezTo>
                        <a:cubicBezTo>
                          <a:pt x="13969" y="11637"/>
                          <a:pt x="14104" y="11013"/>
                          <a:pt x="14430" y="10471"/>
                        </a:cubicBezTo>
                        <a:cubicBezTo>
                          <a:pt x="14620" y="10226"/>
                          <a:pt x="14891" y="9955"/>
                          <a:pt x="14783" y="9684"/>
                        </a:cubicBezTo>
                        <a:cubicBezTo>
                          <a:pt x="14715" y="9498"/>
                          <a:pt x="14531" y="9428"/>
                          <a:pt x="14337" y="9428"/>
                        </a:cubicBezTo>
                        <a:cubicBezTo>
                          <a:pt x="14219" y="9428"/>
                          <a:pt x="14098" y="9453"/>
                          <a:pt x="13996" y="9494"/>
                        </a:cubicBezTo>
                        <a:cubicBezTo>
                          <a:pt x="13752" y="9684"/>
                          <a:pt x="13481" y="9820"/>
                          <a:pt x="13209" y="9955"/>
                        </a:cubicBezTo>
                        <a:cubicBezTo>
                          <a:pt x="13116" y="9984"/>
                          <a:pt x="13021" y="9997"/>
                          <a:pt x="12926" y="9997"/>
                        </a:cubicBezTo>
                        <a:cubicBezTo>
                          <a:pt x="12579" y="9997"/>
                          <a:pt x="12227" y="9827"/>
                          <a:pt x="11907" y="9657"/>
                        </a:cubicBezTo>
                        <a:cubicBezTo>
                          <a:pt x="9276" y="8192"/>
                          <a:pt x="6808" y="6402"/>
                          <a:pt x="4584" y="4341"/>
                        </a:cubicBezTo>
                        <a:cubicBezTo>
                          <a:pt x="4177" y="3988"/>
                          <a:pt x="3825" y="3554"/>
                          <a:pt x="3580" y="3093"/>
                        </a:cubicBezTo>
                        <a:cubicBezTo>
                          <a:pt x="3146" y="2225"/>
                          <a:pt x="3499" y="1493"/>
                          <a:pt x="3499" y="679"/>
                        </a:cubicBezTo>
                        <a:lnTo>
                          <a:pt x="3499" y="679"/>
                        </a:lnTo>
                        <a:cubicBezTo>
                          <a:pt x="3472" y="896"/>
                          <a:pt x="3445" y="1059"/>
                          <a:pt x="3391" y="1330"/>
                        </a:cubicBezTo>
                        <a:cubicBezTo>
                          <a:pt x="3363" y="1574"/>
                          <a:pt x="3309" y="1845"/>
                          <a:pt x="3255" y="2089"/>
                        </a:cubicBezTo>
                        <a:cubicBezTo>
                          <a:pt x="3228" y="2198"/>
                          <a:pt x="3174" y="2306"/>
                          <a:pt x="3092" y="2361"/>
                        </a:cubicBezTo>
                        <a:cubicBezTo>
                          <a:pt x="3011" y="2442"/>
                          <a:pt x="2957" y="2496"/>
                          <a:pt x="2875" y="2523"/>
                        </a:cubicBezTo>
                        <a:cubicBezTo>
                          <a:pt x="2685" y="2659"/>
                          <a:pt x="2495" y="2795"/>
                          <a:pt x="2278" y="2903"/>
                        </a:cubicBezTo>
                        <a:cubicBezTo>
                          <a:pt x="2234" y="2928"/>
                          <a:pt x="2192" y="2939"/>
                          <a:pt x="2150" y="2939"/>
                        </a:cubicBezTo>
                        <a:cubicBezTo>
                          <a:pt x="2011" y="2939"/>
                          <a:pt x="1882" y="2824"/>
                          <a:pt x="1736" y="2740"/>
                        </a:cubicBezTo>
                        <a:cubicBezTo>
                          <a:pt x="1546" y="2605"/>
                          <a:pt x="1356" y="2496"/>
                          <a:pt x="1194" y="2333"/>
                        </a:cubicBezTo>
                        <a:cubicBezTo>
                          <a:pt x="1031" y="2225"/>
                          <a:pt x="949" y="2035"/>
                          <a:pt x="977" y="1845"/>
                        </a:cubicBezTo>
                        <a:cubicBezTo>
                          <a:pt x="977" y="1628"/>
                          <a:pt x="977" y="1411"/>
                          <a:pt x="1031" y="1221"/>
                        </a:cubicBezTo>
                        <a:cubicBezTo>
                          <a:pt x="1031" y="1004"/>
                          <a:pt x="1085" y="787"/>
                          <a:pt x="1139" y="598"/>
                        </a:cubicBezTo>
                        <a:cubicBezTo>
                          <a:pt x="1166" y="408"/>
                          <a:pt x="1248" y="272"/>
                          <a:pt x="1329" y="109"/>
                        </a:cubicBezTo>
                        <a:cubicBezTo>
                          <a:pt x="1302" y="109"/>
                          <a:pt x="1275" y="109"/>
                          <a:pt x="1275" y="82"/>
                        </a:cubicBezTo>
                        <a:cubicBezTo>
                          <a:pt x="1221" y="55"/>
                          <a:pt x="1194" y="28"/>
                          <a:pt x="113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40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97" name="Google Shape;397;p31"/>
                <p:cNvGrpSpPr/>
                <p:nvPr/>
              </p:nvGrpSpPr>
              <p:grpSpPr>
                <a:xfrm>
                  <a:off x="3778450" y="2093900"/>
                  <a:ext cx="173625" cy="162800"/>
                  <a:chOff x="3778450" y="2093900"/>
                  <a:chExt cx="173625" cy="162800"/>
                </a:xfrm>
              </p:grpSpPr>
              <p:sp>
                <p:nvSpPr>
                  <p:cNvPr id="398" name="Google Shape;398;p31"/>
                  <p:cNvSpPr/>
                  <p:nvPr/>
                </p:nvSpPr>
                <p:spPr>
                  <a:xfrm>
                    <a:off x="3894400" y="2221425"/>
                    <a:ext cx="10875" cy="1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" h="435" extrusionOk="0">
                        <a:moveTo>
                          <a:pt x="435" y="0"/>
                        </a:moveTo>
                        <a:lnTo>
                          <a:pt x="1" y="434"/>
                        </a:lnTo>
                        <a:lnTo>
                          <a:pt x="191" y="434"/>
                        </a:lnTo>
                        <a:lnTo>
                          <a:pt x="245" y="407"/>
                        </a:lnTo>
                        <a:lnTo>
                          <a:pt x="272" y="407"/>
                        </a:lnTo>
                        <a:lnTo>
                          <a:pt x="299" y="353"/>
                        </a:lnTo>
                        <a:cubicBezTo>
                          <a:pt x="326" y="353"/>
                          <a:pt x="326" y="353"/>
                          <a:pt x="326" y="326"/>
                        </a:cubicBezTo>
                        <a:lnTo>
                          <a:pt x="326" y="299"/>
                        </a:lnTo>
                        <a:lnTo>
                          <a:pt x="354" y="244"/>
                        </a:lnTo>
                        <a:lnTo>
                          <a:pt x="354" y="217"/>
                        </a:lnTo>
                        <a:cubicBezTo>
                          <a:pt x="381" y="163"/>
                          <a:pt x="408" y="136"/>
                          <a:pt x="435" y="82"/>
                        </a:cubicBezTo>
                        <a:lnTo>
                          <a:pt x="435" y="0"/>
                        </a:lnTo>
                        <a:close/>
                      </a:path>
                    </a:pathLst>
                  </a:custGeom>
                  <a:solidFill>
                    <a:srgbClr val="EABB9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" name="Google Shape;399;p31"/>
                  <p:cNvSpPr/>
                  <p:nvPr/>
                </p:nvSpPr>
                <p:spPr>
                  <a:xfrm>
                    <a:off x="3824575" y="2093900"/>
                    <a:ext cx="127500" cy="127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0" h="5102" extrusionOk="0">
                        <a:moveTo>
                          <a:pt x="2022" y="1"/>
                        </a:moveTo>
                        <a:cubicBezTo>
                          <a:pt x="1820" y="1"/>
                          <a:pt x="1621" y="31"/>
                          <a:pt x="1411" y="83"/>
                        </a:cubicBezTo>
                        <a:cubicBezTo>
                          <a:pt x="1248" y="138"/>
                          <a:pt x="1085" y="192"/>
                          <a:pt x="950" y="273"/>
                        </a:cubicBezTo>
                        <a:cubicBezTo>
                          <a:pt x="543" y="436"/>
                          <a:pt x="244" y="762"/>
                          <a:pt x="109" y="1196"/>
                        </a:cubicBezTo>
                        <a:cubicBezTo>
                          <a:pt x="244" y="1006"/>
                          <a:pt x="434" y="897"/>
                          <a:pt x="651" y="816"/>
                        </a:cubicBezTo>
                        <a:cubicBezTo>
                          <a:pt x="660" y="813"/>
                          <a:pt x="668" y="812"/>
                          <a:pt x="677" y="812"/>
                        </a:cubicBezTo>
                        <a:cubicBezTo>
                          <a:pt x="743" y="812"/>
                          <a:pt x="781" y="903"/>
                          <a:pt x="733" y="951"/>
                        </a:cubicBezTo>
                        <a:cubicBezTo>
                          <a:pt x="543" y="1060"/>
                          <a:pt x="380" y="1196"/>
                          <a:pt x="217" y="1331"/>
                        </a:cubicBezTo>
                        <a:cubicBezTo>
                          <a:pt x="82" y="1494"/>
                          <a:pt x="27" y="1684"/>
                          <a:pt x="0" y="1874"/>
                        </a:cubicBezTo>
                        <a:lnTo>
                          <a:pt x="82" y="1901"/>
                        </a:lnTo>
                        <a:cubicBezTo>
                          <a:pt x="326" y="1657"/>
                          <a:pt x="570" y="1385"/>
                          <a:pt x="814" y="1114"/>
                        </a:cubicBezTo>
                        <a:cubicBezTo>
                          <a:pt x="832" y="1102"/>
                          <a:pt x="852" y="1097"/>
                          <a:pt x="871" y="1097"/>
                        </a:cubicBezTo>
                        <a:cubicBezTo>
                          <a:pt x="936" y="1097"/>
                          <a:pt x="992" y="1160"/>
                          <a:pt x="950" y="1223"/>
                        </a:cubicBezTo>
                        <a:lnTo>
                          <a:pt x="760" y="1440"/>
                        </a:lnTo>
                        <a:cubicBezTo>
                          <a:pt x="868" y="1494"/>
                          <a:pt x="1004" y="1548"/>
                          <a:pt x="1112" y="1548"/>
                        </a:cubicBezTo>
                        <a:cubicBezTo>
                          <a:pt x="1275" y="1521"/>
                          <a:pt x="1411" y="1494"/>
                          <a:pt x="1546" y="1467"/>
                        </a:cubicBezTo>
                        <a:cubicBezTo>
                          <a:pt x="1682" y="1413"/>
                          <a:pt x="1817" y="1358"/>
                          <a:pt x="1953" y="1304"/>
                        </a:cubicBezTo>
                        <a:cubicBezTo>
                          <a:pt x="2089" y="1223"/>
                          <a:pt x="2197" y="1196"/>
                          <a:pt x="2333" y="1168"/>
                        </a:cubicBezTo>
                        <a:cubicBezTo>
                          <a:pt x="2340" y="1166"/>
                          <a:pt x="2347" y="1165"/>
                          <a:pt x="2353" y="1165"/>
                        </a:cubicBezTo>
                        <a:cubicBezTo>
                          <a:pt x="2418" y="1165"/>
                          <a:pt x="2434" y="1279"/>
                          <a:pt x="2360" y="1304"/>
                        </a:cubicBezTo>
                        <a:cubicBezTo>
                          <a:pt x="2333" y="1304"/>
                          <a:pt x="2333" y="1331"/>
                          <a:pt x="2306" y="1358"/>
                        </a:cubicBezTo>
                        <a:cubicBezTo>
                          <a:pt x="2279" y="1657"/>
                          <a:pt x="2360" y="1955"/>
                          <a:pt x="2577" y="2199"/>
                        </a:cubicBezTo>
                        <a:cubicBezTo>
                          <a:pt x="2658" y="2335"/>
                          <a:pt x="2740" y="2443"/>
                          <a:pt x="2821" y="2552"/>
                        </a:cubicBezTo>
                        <a:cubicBezTo>
                          <a:pt x="2875" y="2606"/>
                          <a:pt x="2930" y="2633"/>
                          <a:pt x="2984" y="2687"/>
                        </a:cubicBezTo>
                        <a:lnTo>
                          <a:pt x="3011" y="2742"/>
                        </a:lnTo>
                        <a:cubicBezTo>
                          <a:pt x="2957" y="2389"/>
                          <a:pt x="2957" y="2063"/>
                          <a:pt x="3011" y="1711"/>
                        </a:cubicBezTo>
                        <a:cubicBezTo>
                          <a:pt x="3011" y="1711"/>
                          <a:pt x="3011" y="1684"/>
                          <a:pt x="3011" y="1657"/>
                        </a:cubicBezTo>
                        <a:cubicBezTo>
                          <a:pt x="3011" y="1616"/>
                          <a:pt x="3045" y="1596"/>
                          <a:pt x="3079" y="1596"/>
                        </a:cubicBezTo>
                        <a:cubicBezTo>
                          <a:pt x="3113" y="1596"/>
                          <a:pt x="3147" y="1616"/>
                          <a:pt x="3147" y="1657"/>
                        </a:cubicBezTo>
                        <a:lnTo>
                          <a:pt x="3147" y="1684"/>
                        </a:lnTo>
                        <a:cubicBezTo>
                          <a:pt x="3119" y="2036"/>
                          <a:pt x="3147" y="2416"/>
                          <a:pt x="3201" y="2769"/>
                        </a:cubicBezTo>
                        <a:cubicBezTo>
                          <a:pt x="3282" y="3013"/>
                          <a:pt x="3364" y="3257"/>
                          <a:pt x="3526" y="3447"/>
                        </a:cubicBezTo>
                        <a:cubicBezTo>
                          <a:pt x="3553" y="3365"/>
                          <a:pt x="3581" y="3257"/>
                          <a:pt x="3608" y="3176"/>
                        </a:cubicBezTo>
                        <a:cubicBezTo>
                          <a:pt x="3662" y="3067"/>
                          <a:pt x="3743" y="2904"/>
                          <a:pt x="3852" y="2850"/>
                        </a:cubicBezTo>
                        <a:cubicBezTo>
                          <a:pt x="3906" y="2850"/>
                          <a:pt x="3933" y="2877"/>
                          <a:pt x="3933" y="2931"/>
                        </a:cubicBezTo>
                        <a:cubicBezTo>
                          <a:pt x="3933" y="2986"/>
                          <a:pt x="3906" y="3040"/>
                          <a:pt x="3879" y="3094"/>
                        </a:cubicBezTo>
                        <a:cubicBezTo>
                          <a:pt x="3825" y="3148"/>
                          <a:pt x="3825" y="3203"/>
                          <a:pt x="3798" y="3257"/>
                        </a:cubicBezTo>
                        <a:cubicBezTo>
                          <a:pt x="3743" y="3365"/>
                          <a:pt x="3716" y="3474"/>
                          <a:pt x="3689" y="3582"/>
                        </a:cubicBezTo>
                        <a:lnTo>
                          <a:pt x="3689" y="3637"/>
                        </a:lnTo>
                        <a:cubicBezTo>
                          <a:pt x="3689" y="3691"/>
                          <a:pt x="3689" y="3718"/>
                          <a:pt x="3662" y="3745"/>
                        </a:cubicBezTo>
                        <a:lnTo>
                          <a:pt x="3662" y="3962"/>
                        </a:lnTo>
                        <a:cubicBezTo>
                          <a:pt x="3662" y="4071"/>
                          <a:pt x="3689" y="4152"/>
                          <a:pt x="3689" y="4261"/>
                        </a:cubicBezTo>
                        <a:lnTo>
                          <a:pt x="3906" y="4016"/>
                        </a:lnTo>
                        <a:lnTo>
                          <a:pt x="4069" y="3854"/>
                        </a:lnTo>
                        <a:cubicBezTo>
                          <a:pt x="4123" y="3799"/>
                          <a:pt x="4177" y="3745"/>
                          <a:pt x="4231" y="3691"/>
                        </a:cubicBezTo>
                        <a:cubicBezTo>
                          <a:pt x="4249" y="3679"/>
                          <a:pt x="4271" y="3674"/>
                          <a:pt x="4293" y="3674"/>
                        </a:cubicBezTo>
                        <a:cubicBezTo>
                          <a:pt x="4372" y="3674"/>
                          <a:pt x="4458" y="3742"/>
                          <a:pt x="4394" y="3827"/>
                        </a:cubicBezTo>
                        <a:cubicBezTo>
                          <a:pt x="4367" y="3908"/>
                          <a:pt x="4313" y="3962"/>
                          <a:pt x="4259" y="4016"/>
                        </a:cubicBezTo>
                        <a:cubicBezTo>
                          <a:pt x="4259" y="4044"/>
                          <a:pt x="4259" y="4044"/>
                          <a:pt x="4231" y="4098"/>
                        </a:cubicBezTo>
                        <a:cubicBezTo>
                          <a:pt x="4204" y="4152"/>
                          <a:pt x="4177" y="4206"/>
                          <a:pt x="4150" y="4261"/>
                        </a:cubicBezTo>
                        <a:cubicBezTo>
                          <a:pt x="4069" y="4505"/>
                          <a:pt x="4015" y="4776"/>
                          <a:pt x="3987" y="5020"/>
                        </a:cubicBezTo>
                        <a:cubicBezTo>
                          <a:pt x="3987" y="5047"/>
                          <a:pt x="3987" y="5074"/>
                          <a:pt x="3987" y="5101"/>
                        </a:cubicBezTo>
                        <a:cubicBezTo>
                          <a:pt x="4069" y="4993"/>
                          <a:pt x="4150" y="4911"/>
                          <a:pt x="4204" y="4803"/>
                        </a:cubicBezTo>
                        <a:cubicBezTo>
                          <a:pt x="4340" y="4613"/>
                          <a:pt x="4476" y="4423"/>
                          <a:pt x="4611" y="4233"/>
                        </a:cubicBezTo>
                        <a:cubicBezTo>
                          <a:pt x="4855" y="3881"/>
                          <a:pt x="5018" y="3447"/>
                          <a:pt x="5072" y="3013"/>
                        </a:cubicBezTo>
                        <a:cubicBezTo>
                          <a:pt x="5072" y="2986"/>
                          <a:pt x="5072" y="2986"/>
                          <a:pt x="5072" y="2986"/>
                        </a:cubicBezTo>
                        <a:cubicBezTo>
                          <a:pt x="5099" y="2552"/>
                          <a:pt x="5045" y="2118"/>
                          <a:pt x="4937" y="1711"/>
                        </a:cubicBezTo>
                        <a:cubicBezTo>
                          <a:pt x="4801" y="1277"/>
                          <a:pt x="4557" y="924"/>
                          <a:pt x="4204" y="680"/>
                        </a:cubicBezTo>
                        <a:cubicBezTo>
                          <a:pt x="4015" y="545"/>
                          <a:pt x="3852" y="436"/>
                          <a:pt x="3635" y="355"/>
                        </a:cubicBezTo>
                        <a:cubicBezTo>
                          <a:pt x="3522" y="265"/>
                          <a:pt x="3373" y="212"/>
                          <a:pt x="3232" y="212"/>
                        </a:cubicBezTo>
                        <a:cubicBezTo>
                          <a:pt x="3203" y="212"/>
                          <a:pt x="3174" y="214"/>
                          <a:pt x="3147" y="219"/>
                        </a:cubicBezTo>
                        <a:cubicBezTo>
                          <a:pt x="3168" y="241"/>
                          <a:pt x="3155" y="281"/>
                          <a:pt x="3120" y="281"/>
                        </a:cubicBezTo>
                        <a:cubicBezTo>
                          <a:pt x="3112" y="281"/>
                          <a:pt x="3103" y="279"/>
                          <a:pt x="3092" y="273"/>
                        </a:cubicBezTo>
                        <a:lnTo>
                          <a:pt x="3038" y="246"/>
                        </a:lnTo>
                        <a:cubicBezTo>
                          <a:pt x="3011" y="246"/>
                          <a:pt x="2957" y="246"/>
                          <a:pt x="2957" y="219"/>
                        </a:cubicBezTo>
                        <a:cubicBezTo>
                          <a:pt x="2767" y="138"/>
                          <a:pt x="2550" y="56"/>
                          <a:pt x="2360" y="29"/>
                        </a:cubicBezTo>
                        <a:cubicBezTo>
                          <a:pt x="2245" y="10"/>
                          <a:pt x="2133" y="1"/>
                          <a:pt x="2022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31"/>
                  <p:cNvSpPr/>
                  <p:nvPr/>
                </p:nvSpPr>
                <p:spPr>
                  <a:xfrm>
                    <a:off x="3813050" y="2146825"/>
                    <a:ext cx="8150" cy="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354" extrusionOk="0">
                        <a:moveTo>
                          <a:pt x="217" y="1"/>
                        </a:moveTo>
                        <a:lnTo>
                          <a:pt x="163" y="28"/>
                        </a:lnTo>
                        <a:lnTo>
                          <a:pt x="136" y="55"/>
                        </a:lnTo>
                        <a:lnTo>
                          <a:pt x="136" y="82"/>
                        </a:lnTo>
                        <a:cubicBezTo>
                          <a:pt x="109" y="109"/>
                          <a:pt x="81" y="163"/>
                          <a:pt x="81" y="191"/>
                        </a:cubicBezTo>
                        <a:cubicBezTo>
                          <a:pt x="81" y="245"/>
                          <a:pt x="54" y="272"/>
                          <a:pt x="27" y="299"/>
                        </a:cubicBezTo>
                        <a:cubicBezTo>
                          <a:pt x="0" y="299"/>
                          <a:pt x="0" y="326"/>
                          <a:pt x="27" y="353"/>
                        </a:cubicBezTo>
                        <a:lnTo>
                          <a:pt x="163" y="191"/>
                        </a:lnTo>
                        <a:lnTo>
                          <a:pt x="326" y="1"/>
                        </a:lnTo>
                        <a:close/>
                      </a:path>
                    </a:pathLst>
                  </a:custGeom>
                  <a:solidFill>
                    <a:srgbClr val="EABB9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" name="Google Shape;401;p31"/>
                  <p:cNvSpPr/>
                  <p:nvPr/>
                </p:nvSpPr>
                <p:spPr>
                  <a:xfrm>
                    <a:off x="3786600" y="2201075"/>
                    <a:ext cx="26475" cy="5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9" h="2225" extrusionOk="0">
                        <a:moveTo>
                          <a:pt x="190" y="1"/>
                        </a:moveTo>
                        <a:lnTo>
                          <a:pt x="82" y="163"/>
                        </a:lnTo>
                        <a:cubicBezTo>
                          <a:pt x="54" y="218"/>
                          <a:pt x="27" y="272"/>
                          <a:pt x="0" y="326"/>
                        </a:cubicBezTo>
                        <a:cubicBezTo>
                          <a:pt x="109" y="679"/>
                          <a:pt x="271" y="1004"/>
                          <a:pt x="434" y="1357"/>
                        </a:cubicBezTo>
                        <a:cubicBezTo>
                          <a:pt x="543" y="1601"/>
                          <a:pt x="678" y="1845"/>
                          <a:pt x="814" y="2089"/>
                        </a:cubicBezTo>
                        <a:lnTo>
                          <a:pt x="868" y="2225"/>
                        </a:lnTo>
                        <a:cubicBezTo>
                          <a:pt x="895" y="2198"/>
                          <a:pt x="895" y="2198"/>
                          <a:pt x="895" y="2171"/>
                        </a:cubicBezTo>
                        <a:cubicBezTo>
                          <a:pt x="922" y="2143"/>
                          <a:pt x="950" y="2116"/>
                          <a:pt x="950" y="2116"/>
                        </a:cubicBezTo>
                        <a:lnTo>
                          <a:pt x="1031" y="2035"/>
                        </a:lnTo>
                        <a:lnTo>
                          <a:pt x="1058" y="2008"/>
                        </a:lnTo>
                        <a:cubicBezTo>
                          <a:pt x="950" y="1872"/>
                          <a:pt x="868" y="1764"/>
                          <a:pt x="787" y="1655"/>
                        </a:cubicBezTo>
                        <a:lnTo>
                          <a:pt x="434" y="1194"/>
                        </a:lnTo>
                        <a:cubicBezTo>
                          <a:pt x="326" y="1058"/>
                          <a:pt x="244" y="896"/>
                          <a:pt x="217" y="733"/>
                        </a:cubicBezTo>
                        <a:cubicBezTo>
                          <a:pt x="190" y="570"/>
                          <a:pt x="163" y="380"/>
                          <a:pt x="190" y="191"/>
                        </a:cubicBezTo>
                        <a:lnTo>
                          <a:pt x="190" y="1"/>
                        </a:lnTo>
                        <a:close/>
                      </a:path>
                    </a:pathLst>
                  </a:custGeom>
                  <a:solidFill>
                    <a:srgbClr val="EABB9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" name="Google Shape;402;p31"/>
                  <p:cNvSpPr/>
                  <p:nvPr/>
                </p:nvSpPr>
                <p:spPr>
                  <a:xfrm>
                    <a:off x="3778450" y="2184125"/>
                    <a:ext cx="7500" cy="19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" h="761" extrusionOk="0">
                        <a:moveTo>
                          <a:pt x="1" y="1"/>
                        </a:moveTo>
                        <a:cubicBezTo>
                          <a:pt x="55" y="136"/>
                          <a:pt x="82" y="326"/>
                          <a:pt x="136" y="489"/>
                        </a:cubicBezTo>
                        <a:cubicBezTo>
                          <a:pt x="163" y="570"/>
                          <a:pt x="191" y="652"/>
                          <a:pt x="218" y="760"/>
                        </a:cubicBezTo>
                        <a:lnTo>
                          <a:pt x="245" y="706"/>
                        </a:lnTo>
                        <a:lnTo>
                          <a:pt x="299" y="652"/>
                        </a:lnTo>
                        <a:cubicBezTo>
                          <a:pt x="272" y="624"/>
                          <a:pt x="245" y="597"/>
                          <a:pt x="245" y="570"/>
                        </a:cubicBezTo>
                        <a:cubicBezTo>
                          <a:pt x="245" y="407"/>
                          <a:pt x="191" y="245"/>
                          <a:pt x="82" y="109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EABB9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403" name="Google Shape;403;p31"/>
                  <p:cNvGrpSpPr/>
                  <p:nvPr/>
                </p:nvGrpSpPr>
                <p:grpSpPr>
                  <a:xfrm>
                    <a:off x="3796775" y="2128525"/>
                    <a:ext cx="117325" cy="123700"/>
                    <a:chOff x="3796775" y="2128525"/>
                    <a:chExt cx="117325" cy="123700"/>
                  </a:xfrm>
                </p:grpSpPr>
                <p:sp>
                  <p:nvSpPr>
                    <p:cNvPr id="404" name="Google Shape;404;p31"/>
                    <p:cNvSpPr/>
                    <p:nvPr/>
                  </p:nvSpPr>
                  <p:spPr>
                    <a:xfrm>
                      <a:off x="3796775" y="2128525"/>
                      <a:ext cx="117325" cy="123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93" h="4948" extrusionOk="0">
                          <a:moveTo>
                            <a:pt x="3255" y="0"/>
                          </a:moveTo>
                          <a:lnTo>
                            <a:pt x="3255" y="0"/>
                          </a:lnTo>
                          <a:cubicBezTo>
                            <a:pt x="3201" y="55"/>
                            <a:pt x="3119" y="82"/>
                            <a:pt x="3065" y="109"/>
                          </a:cubicBezTo>
                          <a:cubicBezTo>
                            <a:pt x="2902" y="163"/>
                            <a:pt x="2740" y="217"/>
                            <a:pt x="2577" y="245"/>
                          </a:cubicBezTo>
                          <a:cubicBezTo>
                            <a:pt x="2465" y="282"/>
                            <a:pt x="2326" y="313"/>
                            <a:pt x="2188" y="313"/>
                          </a:cubicBezTo>
                          <a:cubicBezTo>
                            <a:pt x="2025" y="313"/>
                            <a:pt x="1866" y="269"/>
                            <a:pt x="1763" y="136"/>
                          </a:cubicBezTo>
                          <a:lnTo>
                            <a:pt x="1546" y="434"/>
                          </a:lnTo>
                          <a:lnTo>
                            <a:pt x="1356" y="624"/>
                          </a:lnTo>
                          <a:lnTo>
                            <a:pt x="1221" y="787"/>
                          </a:lnTo>
                          <a:cubicBezTo>
                            <a:pt x="1166" y="868"/>
                            <a:pt x="1112" y="950"/>
                            <a:pt x="1058" y="1004"/>
                          </a:cubicBezTo>
                          <a:lnTo>
                            <a:pt x="814" y="1302"/>
                          </a:lnTo>
                          <a:lnTo>
                            <a:pt x="543" y="1601"/>
                          </a:lnTo>
                          <a:lnTo>
                            <a:pt x="271" y="1899"/>
                          </a:lnTo>
                          <a:cubicBezTo>
                            <a:pt x="217" y="1953"/>
                            <a:pt x="163" y="2035"/>
                            <a:pt x="109" y="2089"/>
                          </a:cubicBezTo>
                          <a:cubicBezTo>
                            <a:pt x="81" y="2252"/>
                            <a:pt x="81" y="2387"/>
                            <a:pt x="54" y="2577"/>
                          </a:cubicBezTo>
                          <a:cubicBezTo>
                            <a:pt x="0" y="2767"/>
                            <a:pt x="0" y="2984"/>
                            <a:pt x="0" y="3174"/>
                          </a:cubicBezTo>
                          <a:cubicBezTo>
                            <a:pt x="0" y="3337"/>
                            <a:pt x="0" y="3499"/>
                            <a:pt x="54" y="3662"/>
                          </a:cubicBezTo>
                          <a:cubicBezTo>
                            <a:pt x="109" y="3798"/>
                            <a:pt x="190" y="3933"/>
                            <a:pt x="298" y="4069"/>
                          </a:cubicBezTo>
                          <a:lnTo>
                            <a:pt x="624" y="4476"/>
                          </a:lnTo>
                          <a:cubicBezTo>
                            <a:pt x="705" y="4584"/>
                            <a:pt x="814" y="4720"/>
                            <a:pt x="922" y="4856"/>
                          </a:cubicBezTo>
                          <a:cubicBezTo>
                            <a:pt x="1024" y="4917"/>
                            <a:pt x="1141" y="4947"/>
                            <a:pt x="1262" y="4947"/>
                          </a:cubicBezTo>
                          <a:cubicBezTo>
                            <a:pt x="1302" y="4947"/>
                            <a:pt x="1343" y="4944"/>
                            <a:pt x="1383" y="4937"/>
                          </a:cubicBezTo>
                          <a:lnTo>
                            <a:pt x="1872" y="4937"/>
                          </a:lnTo>
                          <a:cubicBezTo>
                            <a:pt x="2034" y="4910"/>
                            <a:pt x="2197" y="4883"/>
                            <a:pt x="2387" y="4856"/>
                          </a:cubicBezTo>
                          <a:cubicBezTo>
                            <a:pt x="2550" y="4828"/>
                            <a:pt x="2685" y="4774"/>
                            <a:pt x="2848" y="4774"/>
                          </a:cubicBezTo>
                          <a:cubicBezTo>
                            <a:pt x="2857" y="4765"/>
                            <a:pt x="2869" y="4762"/>
                            <a:pt x="2882" y="4762"/>
                          </a:cubicBezTo>
                          <a:cubicBezTo>
                            <a:pt x="2908" y="4762"/>
                            <a:pt x="2939" y="4774"/>
                            <a:pt x="2957" y="4774"/>
                          </a:cubicBezTo>
                          <a:cubicBezTo>
                            <a:pt x="3092" y="4611"/>
                            <a:pt x="3228" y="4503"/>
                            <a:pt x="3445" y="4286"/>
                          </a:cubicBezTo>
                          <a:cubicBezTo>
                            <a:pt x="3662" y="4069"/>
                            <a:pt x="3933" y="3798"/>
                            <a:pt x="4096" y="3635"/>
                          </a:cubicBezTo>
                          <a:cubicBezTo>
                            <a:pt x="4286" y="3445"/>
                            <a:pt x="4448" y="3255"/>
                            <a:pt x="4611" y="3093"/>
                          </a:cubicBezTo>
                          <a:lnTo>
                            <a:pt x="4693" y="3011"/>
                          </a:lnTo>
                          <a:cubicBezTo>
                            <a:pt x="4665" y="3011"/>
                            <a:pt x="4665" y="2984"/>
                            <a:pt x="4665" y="2984"/>
                          </a:cubicBezTo>
                          <a:cubicBezTo>
                            <a:pt x="4611" y="2848"/>
                            <a:pt x="4584" y="2713"/>
                            <a:pt x="4584" y="2577"/>
                          </a:cubicBezTo>
                          <a:lnTo>
                            <a:pt x="4584" y="2333"/>
                          </a:lnTo>
                          <a:cubicBezTo>
                            <a:pt x="4394" y="2089"/>
                            <a:pt x="4231" y="1818"/>
                            <a:pt x="4177" y="1519"/>
                          </a:cubicBezTo>
                          <a:cubicBezTo>
                            <a:pt x="4014" y="1465"/>
                            <a:pt x="3879" y="1357"/>
                            <a:pt x="3797" y="1221"/>
                          </a:cubicBezTo>
                          <a:cubicBezTo>
                            <a:pt x="3689" y="1085"/>
                            <a:pt x="3580" y="950"/>
                            <a:pt x="3499" y="814"/>
                          </a:cubicBezTo>
                          <a:cubicBezTo>
                            <a:pt x="3336" y="597"/>
                            <a:pt x="3228" y="299"/>
                            <a:pt x="3255" y="0"/>
                          </a:cubicBezTo>
                          <a:close/>
                        </a:path>
                      </a:pathLst>
                    </a:custGeom>
                    <a:solidFill>
                      <a:srgbClr val="EABB9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405" name="Google Shape;405;p31"/>
                    <p:cNvGrpSpPr/>
                    <p:nvPr/>
                  </p:nvGrpSpPr>
                  <p:grpSpPr>
                    <a:xfrm>
                      <a:off x="3806250" y="2170725"/>
                      <a:ext cx="54275" cy="77175"/>
                      <a:chOff x="3806250" y="2170725"/>
                      <a:chExt cx="54275" cy="77175"/>
                    </a:xfrm>
                  </p:grpSpPr>
                  <p:sp>
                    <p:nvSpPr>
                      <p:cNvPr id="406" name="Google Shape;406;p31"/>
                      <p:cNvSpPr/>
                      <p:nvPr/>
                    </p:nvSpPr>
                    <p:spPr>
                      <a:xfrm>
                        <a:off x="3808300" y="2178700"/>
                        <a:ext cx="6125" cy="2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5" h="110" extrusionOk="0">
                            <a:moveTo>
                              <a:pt x="109" y="1"/>
                            </a:moveTo>
                            <a:cubicBezTo>
                              <a:pt x="82" y="1"/>
                              <a:pt x="54" y="1"/>
                              <a:pt x="27" y="28"/>
                            </a:cubicBezTo>
                            <a:cubicBezTo>
                              <a:pt x="0" y="28"/>
                              <a:pt x="0" y="55"/>
                              <a:pt x="0" y="82"/>
                            </a:cubicBezTo>
                            <a:cubicBezTo>
                              <a:pt x="27" y="109"/>
                              <a:pt x="27" y="109"/>
                              <a:pt x="27" y="109"/>
                            </a:cubicBezTo>
                            <a:lnTo>
                              <a:pt x="190" y="109"/>
                            </a:lnTo>
                            <a:cubicBezTo>
                              <a:pt x="190" y="109"/>
                              <a:pt x="217" y="109"/>
                              <a:pt x="217" y="82"/>
                            </a:cubicBezTo>
                            <a:cubicBezTo>
                              <a:pt x="244" y="82"/>
                              <a:pt x="244" y="55"/>
                              <a:pt x="217" y="28"/>
                            </a:cubicBezTo>
                            <a:cubicBezTo>
                              <a:pt x="217" y="28"/>
                              <a:pt x="190" y="1"/>
                              <a:pt x="190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07" name="Google Shape;407;p31"/>
                      <p:cNvSpPr/>
                      <p:nvPr/>
                    </p:nvSpPr>
                    <p:spPr>
                      <a:xfrm>
                        <a:off x="3806250" y="2189550"/>
                        <a:ext cx="4775" cy="41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1" h="164" extrusionOk="0">
                            <a:moveTo>
                              <a:pt x="136" y="1"/>
                            </a:moveTo>
                            <a:cubicBezTo>
                              <a:pt x="109" y="1"/>
                              <a:pt x="109" y="1"/>
                              <a:pt x="109" y="28"/>
                            </a:cubicBezTo>
                            <a:lnTo>
                              <a:pt x="55" y="82"/>
                            </a:lnTo>
                            <a:cubicBezTo>
                              <a:pt x="28" y="82"/>
                              <a:pt x="28" y="109"/>
                              <a:pt x="28" y="136"/>
                            </a:cubicBezTo>
                            <a:cubicBezTo>
                              <a:pt x="1" y="136"/>
                              <a:pt x="1" y="136"/>
                              <a:pt x="28" y="163"/>
                            </a:cubicBezTo>
                            <a:lnTo>
                              <a:pt x="109" y="163"/>
                            </a:lnTo>
                            <a:lnTo>
                              <a:pt x="109" y="136"/>
                            </a:lnTo>
                            <a:cubicBezTo>
                              <a:pt x="136" y="109"/>
                              <a:pt x="164" y="82"/>
                              <a:pt x="164" y="82"/>
                            </a:cubicBezTo>
                            <a:cubicBezTo>
                              <a:pt x="191" y="55"/>
                              <a:pt x="191" y="28"/>
                              <a:pt x="164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08" name="Google Shape;408;p31"/>
                      <p:cNvSpPr/>
                      <p:nvPr/>
                    </p:nvSpPr>
                    <p:spPr>
                      <a:xfrm>
                        <a:off x="3811000" y="2170725"/>
                        <a:ext cx="5450" cy="39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18" h="157" extrusionOk="0">
                            <a:moveTo>
                              <a:pt x="163" y="1"/>
                            </a:moveTo>
                            <a:cubicBezTo>
                              <a:pt x="157" y="1"/>
                              <a:pt x="150" y="8"/>
                              <a:pt x="136" y="21"/>
                            </a:cubicBezTo>
                            <a:lnTo>
                              <a:pt x="109" y="21"/>
                            </a:lnTo>
                            <a:lnTo>
                              <a:pt x="55" y="48"/>
                            </a:lnTo>
                            <a:lnTo>
                              <a:pt x="28" y="48"/>
                            </a:lnTo>
                            <a:cubicBezTo>
                              <a:pt x="28" y="75"/>
                              <a:pt x="28" y="75"/>
                              <a:pt x="28" y="75"/>
                            </a:cubicBezTo>
                            <a:cubicBezTo>
                              <a:pt x="1" y="103"/>
                              <a:pt x="1" y="103"/>
                              <a:pt x="28" y="130"/>
                            </a:cubicBezTo>
                            <a:cubicBezTo>
                              <a:pt x="28" y="130"/>
                              <a:pt x="28" y="157"/>
                              <a:pt x="55" y="157"/>
                            </a:cubicBezTo>
                            <a:lnTo>
                              <a:pt x="136" y="157"/>
                            </a:lnTo>
                            <a:lnTo>
                              <a:pt x="163" y="130"/>
                            </a:lnTo>
                            <a:lnTo>
                              <a:pt x="191" y="103"/>
                            </a:lnTo>
                            <a:lnTo>
                              <a:pt x="218" y="103"/>
                            </a:lnTo>
                            <a:cubicBezTo>
                              <a:pt x="218" y="75"/>
                              <a:pt x="218" y="48"/>
                              <a:pt x="218" y="48"/>
                            </a:cubicBezTo>
                            <a:cubicBezTo>
                              <a:pt x="218" y="21"/>
                              <a:pt x="191" y="21"/>
                              <a:pt x="191" y="21"/>
                            </a:cubicBezTo>
                            <a:cubicBezTo>
                              <a:pt x="177" y="8"/>
                              <a:pt x="170" y="1"/>
                              <a:pt x="16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09" name="Google Shape;409;p31"/>
                      <p:cNvSpPr/>
                      <p:nvPr/>
                    </p:nvSpPr>
                    <p:spPr>
                      <a:xfrm>
                        <a:off x="3811000" y="2204475"/>
                        <a:ext cx="4775" cy="41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1" h="164" extrusionOk="0">
                            <a:moveTo>
                              <a:pt x="109" y="0"/>
                            </a:moveTo>
                            <a:lnTo>
                              <a:pt x="28" y="82"/>
                            </a:lnTo>
                            <a:lnTo>
                              <a:pt x="1" y="109"/>
                            </a:lnTo>
                            <a:cubicBezTo>
                              <a:pt x="1" y="136"/>
                              <a:pt x="1" y="136"/>
                              <a:pt x="1" y="136"/>
                            </a:cubicBezTo>
                            <a:lnTo>
                              <a:pt x="1" y="163"/>
                            </a:lnTo>
                            <a:lnTo>
                              <a:pt x="82" y="163"/>
                            </a:lnTo>
                            <a:lnTo>
                              <a:pt x="109" y="136"/>
                            </a:lnTo>
                            <a:lnTo>
                              <a:pt x="163" y="136"/>
                            </a:lnTo>
                            <a:cubicBezTo>
                              <a:pt x="191" y="109"/>
                              <a:pt x="191" y="109"/>
                              <a:pt x="191" y="82"/>
                            </a:cubicBezTo>
                            <a:cubicBezTo>
                              <a:pt x="191" y="82"/>
                              <a:pt x="191" y="55"/>
                              <a:pt x="191" y="55"/>
                            </a:cubicBezTo>
                            <a:cubicBezTo>
                              <a:pt x="191" y="55"/>
                              <a:pt x="191" y="27"/>
                              <a:pt x="191" y="27"/>
                            </a:cubicBezTo>
                            <a:cubicBezTo>
                              <a:pt x="191" y="27"/>
                              <a:pt x="163" y="0"/>
                              <a:pt x="136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10" name="Google Shape;410;p31"/>
                      <p:cNvSpPr/>
                      <p:nvPr/>
                    </p:nvSpPr>
                    <p:spPr>
                      <a:xfrm>
                        <a:off x="3842200" y="2232275"/>
                        <a:ext cx="3400" cy="68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6" h="272" extrusionOk="0">
                            <a:moveTo>
                              <a:pt x="109" y="0"/>
                            </a:moveTo>
                            <a:cubicBezTo>
                              <a:pt x="82" y="0"/>
                              <a:pt x="55" y="0"/>
                              <a:pt x="28" y="55"/>
                            </a:cubicBezTo>
                            <a:cubicBezTo>
                              <a:pt x="28" y="82"/>
                              <a:pt x="0" y="109"/>
                              <a:pt x="0" y="136"/>
                            </a:cubicBezTo>
                            <a:cubicBezTo>
                              <a:pt x="0" y="136"/>
                              <a:pt x="0" y="163"/>
                              <a:pt x="0" y="190"/>
                            </a:cubicBezTo>
                            <a:cubicBezTo>
                              <a:pt x="0" y="217"/>
                              <a:pt x="0" y="217"/>
                              <a:pt x="28" y="244"/>
                            </a:cubicBezTo>
                            <a:cubicBezTo>
                              <a:pt x="28" y="272"/>
                              <a:pt x="55" y="272"/>
                              <a:pt x="82" y="272"/>
                            </a:cubicBezTo>
                            <a:cubicBezTo>
                              <a:pt x="109" y="272"/>
                              <a:pt x="109" y="272"/>
                              <a:pt x="136" y="244"/>
                            </a:cubicBezTo>
                            <a:cubicBezTo>
                              <a:pt x="136" y="244"/>
                              <a:pt x="136" y="217"/>
                              <a:pt x="136" y="217"/>
                            </a:cubicBezTo>
                            <a:lnTo>
                              <a:pt x="136" y="163"/>
                            </a:lnTo>
                            <a:cubicBezTo>
                              <a:pt x="136" y="163"/>
                              <a:pt x="136" y="136"/>
                              <a:pt x="136" y="136"/>
                            </a:cubicBezTo>
                            <a:lnTo>
                              <a:pt x="136" y="109"/>
                            </a:lnTo>
                            <a:cubicBezTo>
                              <a:pt x="136" y="82"/>
                              <a:pt x="136" y="82"/>
                              <a:pt x="136" y="55"/>
                            </a:cubicBezTo>
                            <a:cubicBezTo>
                              <a:pt x="136" y="27"/>
                              <a:pt x="136" y="27"/>
                              <a:pt x="109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11" name="Google Shape;411;p31"/>
                      <p:cNvSpPr/>
                      <p:nvPr/>
                    </p:nvSpPr>
                    <p:spPr>
                      <a:xfrm>
                        <a:off x="3857125" y="2235825"/>
                        <a:ext cx="3400" cy="32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6" h="130" extrusionOk="0">
                            <a:moveTo>
                              <a:pt x="44" y="1"/>
                            </a:moveTo>
                            <a:cubicBezTo>
                              <a:pt x="34" y="1"/>
                              <a:pt x="27" y="8"/>
                              <a:pt x="27" y="21"/>
                            </a:cubicBezTo>
                            <a:cubicBezTo>
                              <a:pt x="0" y="21"/>
                              <a:pt x="0" y="48"/>
                              <a:pt x="0" y="48"/>
                            </a:cubicBezTo>
                            <a:cubicBezTo>
                              <a:pt x="0" y="48"/>
                              <a:pt x="0" y="75"/>
                              <a:pt x="0" y="75"/>
                            </a:cubicBezTo>
                            <a:lnTo>
                              <a:pt x="54" y="102"/>
                            </a:lnTo>
                            <a:lnTo>
                              <a:pt x="109" y="130"/>
                            </a:lnTo>
                            <a:lnTo>
                              <a:pt x="136" y="130"/>
                            </a:lnTo>
                            <a:cubicBezTo>
                              <a:pt x="136" y="130"/>
                              <a:pt x="136" y="102"/>
                              <a:pt x="136" y="102"/>
                            </a:cubicBezTo>
                            <a:cubicBezTo>
                              <a:pt x="136" y="102"/>
                              <a:pt x="136" y="102"/>
                              <a:pt x="136" y="75"/>
                            </a:cubicBezTo>
                            <a:lnTo>
                              <a:pt x="109" y="48"/>
                            </a:lnTo>
                            <a:cubicBezTo>
                              <a:pt x="109" y="21"/>
                              <a:pt x="81" y="21"/>
                              <a:pt x="81" y="21"/>
                            </a:cubicBezTo>
                            <a:cubicBezTo>
                              <a:pt x="68" y="8"/>
                              <a:pt x="54" y="1"/>
                              <a:pt x="44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12" name="Google Shape;412;p31"/>
                      <p:cNvSpPr/>
                      <p:nvPr/>
                    </p:nvSpPr>
                    <p:spPr>
                      <a:xfrm>
                        <a:off x="3827950" y="2233625"/>
                        <a:ext cx="4100" cy="41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4" h="164" extrusionOk="0">
                            <a:moveTo>
                              <a:pt x="82" y="1"/>
                            </a:moveTo>
                            <a:cubicBezTo>
                              <a:pt x="55" y="1"/>
                              <a:pt x="28" y="28"/>
                              <a:pt x="1" y="55"/>
                            </a:cubicBezTo>
                            <a:cubicBezTo>
                              <a:pt x="1" y="82"/>
                              <a:pt x="1" y="82"/>
                              <a:pt x="1" y="109"/>
                            </a:cubicBezTo>
                            <a:lnTo>
                              <a:pt x="1" y="136"/>
                            </a:lnTo>
                            <a:cubicBezTo>
                              <a:pt x="1" y="163"/>
                              <a:pt x="28" y="163"/>
                              <a:pt x="28" y="163"/>
                            </a:cubicBezTo>
                            <a:lnTo>
                              <a:pt x="82" y="163"/>
                            </a:lnTo>
                            <a:lnTo>
                              <a:pt x="109" y="136"/>
                            </a:lnTo>
                            <a:lnTo>
                              <a:pt x="136" y="109"/>
                            </a:lnTo>
                            <a:cubicBezTo>
                              <a:pt x="164" y="109"/>
                              <a:pt x="164" y="109"/>
                              <a:pt x="164" y="82"/>
                            </a:cubicBezTo>
                            <a:lnTo>
                              <a:pt x="164" y="55"/>
                            </a:lnTo>
                            <a:cubicBezTo>
                              <a:pt x="164" y="55"/>
                              <a:pt x="164" y="28"/>
                              <a:pt x="164" y="28"/>
                            </a:cubicBezTo>
                            <a:cubicBezTo>
                              <a:pt x="136" y="1"/>
                              <a:pt x="136" y="1"/>
                              <a:pt x="109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13" name="Google Shape;413;p31"/>
                      <p:cNvSpPr/>
                      <p:nvPr/>
                    </p:nvSpPr>
                    <p:spPr>
                      <a:xfrm>
                        <a:off x="3818475" y="2224800"/>
                        <a:ext cx="3400" cy="20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6" h="83" extrusionOk="0">
                            <a:moveTo>
                              <a:pt x="0" y="1"/>
                            </a:moveTo>
                            <a:cubicBezTo>
                              <a:pt x="0" y="1"/>
                              <a:pt x="0" y="28"/>
                              <a:pt x="0" y="28"/>
                            </a:cubicBezTo>
                            <a:cubicBezTo>
                              <a:pt x="0" y="28"/>
                              <a:pt x="0" y="55"/>
                              <a:pt x="0" y="55"/>
                            </a:cubicBezTo>
                            <a:lnTo>
                              <a:pt x="0" y="82"/>
                            </a:lnTo>
                            <a:lnTo>
                              <a:pt x="136" y="82"/>
                            </a:lnTo>
                            <a:lnTo>
                              <a:pt x="136" y="55"/>
                            </a:lnTo>
                            <a:cubicBezTo>
                              <a:pt x="136" y="55"/>
                              <a:pt x="136" y="28"/>
                              <a:pt x="136" y="28"/>
                            </a:cubicBezTo>
                            <a:lnTo>
                              <a:pt x="136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14" name="Google Shape;414;p31"/>
                      <p:cNvSpPr/>
                      <p:nvPr/>
                    </p:nvSpPr>
                    <p:spPr>
                      <a:xfrm>
                        <a:off x="3846950" y="2245150"/>
                        <a:ext cx="2725" cy="2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9" h="110" extrusionOk="0">
                            <a:moveTo>
                              <a:pt x="0" y="1"/>
                            </a:moveTo>
                            <a:cubicBezTo>
                              <a:pt x="0" y="1"/>
                              <a:pt x="0" y="28"/>
                              <a:pt x="0" y="28"/>
                            </a:cubicBezTo>
                            <a:cubicBezTo>
                              <a:pt x="0" y="28"/>
                              <a:pt x="0" y="55"/>
                              <a:pt x="0" y="55"/>
                            </a:cubicBezTo>
                            <a:lnTo>
                              <a:pt x="55" y="109"/>
                            </a:lnTo>
                            <a:lnTo>
                              <a:pt x="82" y="109"/>
                            </a:lnTo>
                            <a:cubicBezTo>
                              <a:pt x="82" y="82"/>
                              <a:pt x="82" y="55"/>
                              <a:pt x="82" y="55"/>
                            </a:cubicBezTo>
                            <a:cubicBezTo>
                              <a:pt x="109" y="55"/>
                              <a:pt x="109" y="28"/>
                              <a:pt x="109" y="28"/>
                            </a:cubicBezTo>
                            <a:cubicBezTo>
                              <a:pt x="109" y="1"/>
                              <a:pt x="109" y="1"/>
                              <a:pt x="109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415" name="Google Shape;415;p31"/>
                    <p:cNvGrpSpPr/>
                    <p:nvPr/>
                  </p:nvGrpSpPr>
                  <p:grpSpPr>
                    <a:xfrm>
                      <a:off x="3818475" y="2143175"/>
                      <a:ext cx="83425" cy="85725"/>
                      <a:chOff x="3818475" y="2143175"/>
                      <a:chExt cx="83425" cy="85725"/>
                    </a:xfrm>
                  </p:grpSpPr>
                  <p:sp>
                    <p:nvSpPr>
                      <p:cNvPr id="416" name="Google Shape;416;p31"/>
                      <p:cNvSpPr/>
                      <p:nvPr/>
                    </p:nvSpPr>
                    <p:spPr>
                      <a:xfrm>
                        <a:off x="3843550" y="2183200"/>
                        <a:ext cx="23750" cy="263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50" h="1052" extrusionOk="0">
                            <a:moveTo>
                              <a:pt x="238" y="0"/>
                            </a:moveTo>
                            <a:cubicBezTo>
                              <a:pt x="204" y="0"/>
                              <a:pt x="170" y="4"/>
                              <a:pt x="136" y="10"/>
                            </a:cubicBezTo>
                            <a:cubicBezTo>
                              <a:pt x="28" y="65"/>
                              <a:pt x="1" y="173"/>
                              <a:pt x="82" y="255"/>
                            </a:cubicBezTo>
                            <a:cubicBezTo>
                              <a:pt x="136" y="363"/>
                              <a:pt x="299" y="417"/>
                              <a:pt x="380" y="526"/>
                            </a:cubicBezTo>
                            <a:cubicBezTo>
                              <a:pt x="489" y="634"/>
                              <a:pt x="570" y="743"/>
                              <a:pt x="624" y="878"/>
                            </a:cubicBezTo>
                            <a:cubicBezTo>
                              <a:pt x="624" y="960"/>
                              <a:pt x="652" y="1014"/>
                              <a:pt x="733" y="1041"/>
                            </a:cubicBezTo>
                            <a:cubicBezTo>
                              <a:pt x="748" y="1048"/>
                              <a:pt x="764" y="1052"/>
                              <a:pt x="781" y="1052"/>
                            </a:cubicBezTo>
                            <a:cubicBezTo>
                              <a:pt x="827" y="1052"/>
                              <a:pt x="876" y="1027"/>
                              <a:pt x="896" y="987"/>
                            </a:cubicBezTo>
                            <a:cubicBezTo>
                              <a:pt x="923" y="933"/>
                              <a:pt x="950" y="851"/>
                              <a:pt x="950" y="797"/>
                            </a:cubicBezTo>
                            <a:cubicBezTo>
                              <a:pt x="923" y="580"/>
                              <a:pt x="841" y="363"/>
                              <a:pt x="706" y="200"/>
                            </a:cubicBezTo>
                            <a:cubicBezTo>
                              <a:pt x="652" y="173"/>
                              <a:pt x="597" y="119"/>
                              <a:pt x="543" y="92"/>
                            </a:cubicBezTo>
                            <a:cubicBezTo>
                              <a:pt x="441" y="31"/>
                              <a:pt x="340" y="0"/>
                              <a:pt x="238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0000">
                          <a:alpha val="1406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417" name="Google Shape;417;p31"/>
                      <p:cNvGrpSpPr/>
                      <p:nvPr/>
                    </p:nvGrpSpPr>
                    <p:grpSpPr>
                      <a:xfrm>
                        <a:off x="3818475" y="2143175"/>
                        <a:ext cx="83425" cy="85725"/>
                        <a:chOff x="3818475" y="2143175"/>
                        <a:chExt cx="83425" cy="85725"/>
                      </a:xfrm>
                    </p:grpSpPr>
                    <p:sp>
                      <p:nvSpPr>
                        <p:cNvPr id="418" name="Google Shape;418;p31"/>
                        <p:cNvSpPr/>
                        <p:nvPr/>
                      </p:nvSpPr>
                      <p:spPr>
                        <a:xfrm>
                          <a:off x="3844900" y="2185475"/>
                          <a:ext cx="19700" cy="197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88" h="788" extrusionOk="0">
                              <a:moveTo>
                                <a:pt x="679" y="1"/>
                              </a:moveTo>
                              <a:cubicBezTo>
                                <a:pt x="625" y="28"/>
                                <a:pt x="625" y="28"/>
                                <a:pt x="598" y="55"/>
                              </a:cubicBezTo>
                              <a:lnTo>
                                <a:pt x="435" y="218"/>
                              </a:lnTo>
                              <a:lnTo>
                                <a:pt x="326" y="326"/>
                              </a:lnTo>
                              <a:lnTo>
                                <a:pt x="245" y="381"/>
                              </a:lnTo>
                              <a:cubicBezTo>
                                <a:pt x="245" y="381"/>
                                <a:pt x="245" y="408"/>
                                <a:pt x="218" y="435"/>
                              </a:cubicBezTo>
                              <a:cubicBezTo>
                                <a:pt x="204" y="421"/>
                                <a:pt x="191" y="414"/>
                                <a:pt x="181" y="414"/>
                              </a:cubicBezTo>
                              <a:cubicBezTo>
                                <a:pt x="170" y="414"/>
                                <a:pt x="164" y="421"/>
                                <a:pt x="164" y="435"/>
                              </a:cubicBezTo>
                              <a:cubicBezTo>
                                <a:pt x="137" y="435"/>
                                <a:pt x="137" y="462"/>
                                <a:pt x="137" y="462"/>
                              </a:cubicBezTo>
                              <a:cubicBezTo>
                                <a:pt x="137" y="489"/>
                                <a:pt x="137" y="516"/>
                                <a:pt x="137" y="543"/>
                              </a:cubicBezTo>
                              <a:cubicBezTo>
                                <a:pt x="164" y="543"/>
                                <a:pt x="164" y="570"/>
                                <a:pt x="164" y="570"/>
                              </a:cubicBezTo>
                              <a:cubicBezTo>
                                <a:pt x="164" y="570"/>
                                <a:pt x="164" y="598"/>
                                <a:pt x="164" y="598"/>
                              </a:cubicBezTo>
                              <a:lnTo>
                                <a:pt x="82" y="598"/>
                              </a:lnTo>
                              <a:cubicBezTo>
                                <a:pt x="82" y="598"/>
                                <a:pt x="82" y="570"/>
                                <a:pt x="55" y="543"/>
                              </a:cubicBezTo>
                              <a:cubicBezTo>
                                <a:pt x="55" y="516"/>
                                <a:pt x="42" y="503"/>
                                <a:pt x="28" y="503"/>
                              </a:cubicBezTo>
                              <a:cubicBezTo>
                                <a:pt x="14" y="503"/>
                                <a:pt x="1" y="516"/>
                                <a:pt x="1" y="543"/>
                              </a:cubicBezTo>
                              <a:cubicBezTo>
                                <a:pt x="1" y="598"/>
                                <a:pt x="1" y="652"/>
                                <a:pt x="28" y="706"/>
                              </a:cubicBezTo>
                              <a:cubicBezTo>
                                <a:pt x="55" y="760"/>
                                <a:pt x="109" y="787"/>
                                <a:pt x="164" y="787"/>
                              </a:cubicBezTo>
                              <a:cubicBezTo>
                                <a:pt x="218" y="787"/>
                                <a:pt x="299" y="787"/>
                                <a:pt x="326" y="760"/>
                              </a:cubicBezTo>
                              <a:cubicBezTo>
                                <a:pt x="381" y="706"/>
                                <a:pt x="408" y="625"/>
                                <a:pt x="408" y="570"/>
                              </a:cubicBezTo>
                              <a:cubicBezTo>
                                <a:pt x="408" y="516"/>
                                <a:pt x="381" y="489"/>
                                <a:pt x="381" y="462"/>
                              </a:cubicBezTo>
                              <a:lnTo>
                                <a:pt x="408" y="435"/>
                              </a:lnTo>
                              <a:lnTo>
                                <a:pt x="462" y="381"/>
                              </a:lnTo>
                              <a:lnTo>
                                <a:pt x="570" y="299"/>
                              </a:lnTo>
                              <a:lnTo>
                                <a:pt x="679" y="218"/>
                              </a:lnTo>
                              <a:cubicBezTo>
                                <a:pt x="706" y="191"/>
                                <a:pt x="760" y="136"/>
                                <a:pt x="787" y="109"/>
                              </a:cubicBezTo>
                              <a:lnTo>
                                <a:pt x="787" y="82"/>
                              </a:lnTo>
                              <a:cubicBezTo>
                                <a:pt x="787" y="82"/>
                                <a:pt x="787" y="55"/>
                                <a:pt x="787" y="55"/>
                              </a:cubicBezTo>
                              <a:cubicBezTo>
                                <a:pt x="787" y="28"/>
                                <a:pt x="760" y="28"/>
                                <a:pt x="760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grpSp>
                      <p:nvGrpSpPr>
                        <p:cNvPr id="419" name="Google Shape;419;p31"/>
                        <p:cNvGrpSpPr/>
                        <p:nvPr/>
                      </p:nvGrpSpPr>
                      <p:grpSpPr>
                        <a:xfrm>
                          <a:off x="3818475" y="2143175"/>
                          <a:ext cx="83425" cy="85725"/>
                          <a:chOff x="3818475" y="2143175"/>
                          <a:chExt cx="83425" cy="85725"/>
                        </a:xfrm>
                      </p:grpSpPr>
                      <p:sp>
                        <p:nvSpPr>
                          <p:cNvPr id="420" name="Google Shape;420;p31"/>
                          <p:cNvSpPr/>
                          <p:nvPr/>
                        </p:nvSpPr>
                        <p:spPr>
                          <a:xfrm>
                            <a:off x="3842200" y="2161075"/>
                            <a:ext cx="10875" cy="115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35" h="462" extrusionOk="0">
                                <a:moveTo>
                                  <a:pt x="326" y="0"/>
                                </a:moveTo>
                                <a:cubicBezTo>
                                  <a:pt x="272" y="0"/>
                                  <a:pt x="217" y="27"/>
                                  <a:pt x="190" y="55"/>
                                </a:cubicBezTo>
                                <a:lnTo>
                                  <a:pt x="163" y="55"/>
                                </a:lnTo>
                                <a:lnTo>
                                  <a:pt x="136" y="82"/>
                                </a:lnTo>
                                <a:lnTo>
                                  <a:pt x="109" y="82"/>
                                </a:lnTo>
                                <a:lnTo>
                                  <a:pt x="55" y="136"/>
                                </a:lnTo>
                                <a:lnTo>
                                  <a:pt x="55" y="163"/>
                                </a:lnTo>
                                <a:cubicBezTo>
                                  <a:pt x="28" y="163"/>
                                  <a:pt x="0" y="190"/>
                                  <a:pt x="0" y="217"/>
                                </a:cubicBezTo>
                                <a:cubicBezTo>
                                  <a:pt x="0" y="244"/>
                                  <a:pt x="0" y="299"/>
                                  <a:pt x="0" y="326"/>
                                </a:cubicBezTo>
                                <a:cubicBezTo>
                                  <a:pt x="0" y="380"/>
                                  <a:pt x="28" y="434"/>
                                  <a:pt x="82" y="461"/>
                                </a:cubicBezTo>
                                <a:lnTo>
                                  <a:pt x="217" y="461"/>
                                </a:lnTo>
                                <a:cubicBezTo>
                                  <a:pt x="245" y="434"/>
                                  <a:pt x="272" y="434"/>
                                  <a:pt x="272" y="434"/>
                                </a:cubicBezTo>
                                <a:cubicBezTo>
                                  <a:pt x="353" y="353"/>
                                  <a:pt x="407" y="272"/>
                                  <a:pt x="434" y="163"/>
                                </a:cubicBezTo>
                                <a:cubicBezTo>
                                  <a:pt x="434" y="82"/>
                                  <a:pt x="380" y="27"/>
                                  <a:pt x="326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dk1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421" name="Google Shape;421;p31"/>
                          <p:cNvSpPr/>
                          <p:nvPr/>
                        </p:nvSpPr>
                        <p:spPr>
                          <a:xfrm>
                            <a:off x="3876775" y="2197000"/>
                            <a:ext cx="11550" cy="1140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62" h="456" extrusionOk="0">
                                <a:moveTo>
                                  <a:pt x="326" y="1"/>
                                </a:moveTo>
                                <a:cubicBezTo>
                                  <a:pt x="299" y="1"/>
                                  <a:pt x="245" y="1"/>
                                  <a:pt x="218" y="28"/>
                                </a:cubicBezTo>
                                <a:lnTo>
                                  <a:pt x="163" y="55"/>
                                </a:lnTo>
                                <a:lnTo>
                                  <a:pt x="163" y="82"/>
                                </a:lnTo>
                                <a:lnTo>
                                  <a:pt x="136" y="82"/>
                                </a:lnTo>
                                <a:lnTo>
                                  <a:pt x="82" y="137"/>
                                </a:lnTo>
                                <a:lnTo>
                                  <a:pt x="55" y="164"/>
                                </a:lnTo>
                                <a:cubicBezTo>
                                  <a:pt x="55" y="164"/>
                                  <a:pt x="28" y="191"/>
                                  <a:pt x="28" y="218"/>
                                </a:cubicBezTo>
                                <a:cubicBezTo>
                                  <a:pt x="1" y="245"/>
                                  <a:pt x="1" y="299"/>
                                  <a:pt x="28" y="326"/>
                                </a:cubicBezTo>
                                <a:cubicBezTo>
                                  <a:pt x="28" y="381"/>
                                  <a:pt x="55" y="408"/>
                                  <a:pt x="109" y="435"/>
                                </a:cubicBezTo>
                                <a:cubicBezTo>
                                  <a:pt x="123" y="448"/>
                                  <a:pt x="143" y="455"/>
                                  <a:pt x="163" y="455"/>
                                </a:cubicBezTo>
                                <a:cubicBezTo>
                                  <a:pt x="184" y="455"/>
                                  <a:pt x="204" y="448"/>
                                  <a:pt x="218" y="435"/>
                                </a:cubicBezTo>
                                <a:lnTo>
                                  <a:pt x="245" y="435"/>
                                </a:lnTo>
                                <a:cubicBezTo>
                                  <a:pt x="272" y="435"/>
                                  <a:pt x="299" y="408"/>
                                  <a:pt x="299" y="408"/>
                                </a:cubicBezTo>
                                <a:cubicBezTo>
                                  <a:pt x="353" y="354"/>
                                  <a:pt x="408" y="326"/>
                                  <a:pt x="435" y="245"/>
                                </a:cubicBezTo>
                                <a:cubicBezTo>
                                  <a:pt x="435" y="218"/>
                                  <a:pt x="462" y="191"/>
                                  <a:pt x="462" y="164"/>
                                </a:cubicBezTo>
                                <a:cubicBezTo>
                                  <a:pt x="462" y="82"/>
                                  <a:pt x="408" y="1"/>
                                  <a:pt x="326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dk1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422" name="Google Shape;422;p31"/>
                          <p:cNvSpPr/>
                          <p:nvPr/>
                        </p:nvSpPr>
                        <p:spPr>
                          <a:xfrm>
                            <a:off x="3849650" y="2201750"/>
                            <a:ext cx="25" cy="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" h="1" extrusionOk="0">
                                <a:moveTo>
                                  <a:pt x="1" y="1"/>
                                </a:moveTo>
                                <a:lnTo>
                                  <a:pt x="1" y="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dk1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423" name="Google Shape;423;p31"/>
                          <p:cNvSpPr/>
                          <p:nvPr/>
                        </p:nvSpPr>
                        <p:spPr>
                          <a:xfrm>
                            <a:off x="3818475" y="2190450"/>
                            <a:ext cx="35950" cy="384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438" h="1538" extrusionOk="0">
                                <a:moveTo>
                                  <a:pt x="40" y="1"/>
                                </a:moveTo>
                                <a:cubicBezTo>
                                  <a:pt x="19" y="1"/>
                                  <a:pt x="0" y="14"/>
                                  <a:pt x="0" y="46"/>
                                </a:cubicBezTo>
                                <a:cubicBezTo>
                                  <a:pt x="54" y="236"/>
                                  <a:pt x="109" y="399"/>
                                  <a:pt x="217" y="561"/>
                                </a:cubicBezTo>
                                <a:cubicBezTo>
                                  <a:pt x="271" y="724"/>
                                  <a:pt x="380" y="860"/>
                                  <a:pt x="515" y="995"/>
                                </a:cubicBezTo>
                                <a:cubicBezTo>
                                  <a:pt x="624" y="1131"/>
                                  <a:pt x="760" y="1239"/>
                                  <a:pt x="895" y="1348"/>
                                </a:cubicBezTo>
                                <a:cubicBezTo>
                                  <a:pt x="977" y="1375"/>
                                  <a:pt x="1058" y="1429"/>
                                  <a:pt x="1112" y="1456"/>
                                </a:cubicBezTo>
                                <a:cubicBezTo>
                                  <a:pt x="1194" y="1511"/>
                                  <a:pt x="1275" y="1538"/>
                                  <a:pt x="1383" y="1538"/>
                                </a:cubicBezTo>
                                <a:cubicBezTo>
                                  <a:pt x="1410" y="1511"/>
                                  <a:pt x="1438" y="1456"/>
                                  <a:pt x="1410" y="1402"/>
                                </a:cubicBezTo>
                                <a:cubicBezTo>
                                  <a:pt x="1329" y="1375"/>
                                  <a:pt x="1275" y="1321"/>
                                  <a:pt x="1194" y="1321"/>
                                </a:cubicBezTo>
                                <a:cubicBezTo>
                                  <a:pt x="1112" y="1266"/>
                                  <a:pt x="1058" y="1239"/>
                                  <a:pt x="977" y="1212"/>
                                </a:cubicBezTo>
                                <a:cubicBezTo>
                                  <a:pt x="841" y="1104"/>
                                  <a:pt x="705" y="1022"/>
                                  <a:pt x="597" y="914"/>
                                </a:cubicBezTo>
                                <a:cubicBezTo>
                                  <a:pt x="488" y="778"/>
                                  <a:pt x="380" y="643"/>
                                  <a:pt x="298" y="507"/>
                                </a:cubicBezTo>
                                <a:cubicBezTo>
                                  <a:pt x="217" y="344"/>
                                  <a:pt x="163" y="182"/>
                                  <a:pt x="81" y="19"/>
                                </a:cubicBezTo>
                                <a:cubicBezTo>
                                  <a:pt x="70" y="8"/>
                                  <a:pt x="54" y="1"/>
                                  <a:pt x="40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dk1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424" name="Google Shape;424;p31"/>
                          <p:cNvSpPr/>
                          <p:nvPr/>
                        </p:nvSpPr>
                        <p:spPr>
                          <a:xfrm>
                            <a:off x="3821175" y="2211650"/>
                            <a:ext cx="9525" cy="94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81" h="377" extrusionOk="0">
                                <a:moveTo>
                                  <a:pt x="68" y="0"/>
                                </a:moveTo>
                                <a:cubicBezTo>
                                  <a:pt x="41" y="0"/>
                                  <a:pt x="28" y="20"/>
                                  <a:pt x="28" y="39"/>
                                </a:cubicBezTo>
                                <a:cubicBezTo>
                                  <a:pt x="1" y="93"/>
                                  <a:pt x="28" y="120"/>
                                  <a:pt x="28" y="147"/>
                                </a:cubicBezTo>
                                <a:cubicBezTo>
                                  <a:pt x="55" y="174"/>
                                  <a:pt x="55" y="201"/>
                                  <a:pt x="82" y="229"/>
                                </a:cubicBezTo>
                                <a:cubicBezTo>
                                  <a:pt x="109" y="256"/>
                                  <a:pt x="163" y="310"/>
                                  <a:pt x="190" y="337"/>
                                </a:cubicBezTo>
                                <a:cubicBezTo>
                                  <a:pt x="218" y="337"/>
                                  <a:pt x="218" y="364"/>
                                  <a:pt x="245" y="364"/>
                                </a:cubicBezTo>
                                <a:cubicBezTo>
                                  <a:pt x="245" y="364"/>
                                  <a:pt x="257" y="376"/>
                                  <a:pt x="273" y="376"/>
                                </a:cubicBezTo>
                                <a:cubicBezTo>
                                  <a:pt x="281" y="376"/>
                                  <a:pt x="290" y="373"/>
                                  <a:pt x="299" y="364"/>
                                </a:cubicBezTo>
                                <a:cubicBezTo>
                                  <a:pt x="353" y="364"/>
                                  <a:pt x="380" y="310"/>
                                  <a:pt x="353" y="283"/>
                                </a:cubicBezTo>
                                <a:cubicBezTo>
                                  <a:pt x="353" y="256"/>
                                  <a:pt x="326" y="229"/>
                                  <a:pt x="326" y="229"/>
                                </a:cubicBezTo>
                                <a:cubicBezTo>
                                  <a:pt x="299" y="201"/>
                                  <a:pt x="272" y="174"/>
                                  <a:pt x="272" y="174"/>
                                </a:cubicBezTo>
                                <a:lnTo>
                                  <a:pt x="245" y="147"/>
                                </a:lnTo>
                                <a:lnTo>
                                  <a:pt x="190" y="66"/>
                                </a:lnTo>
                                <a:lnTo>
                                  <a:pt x="163" y="39"/>
                                </a:lnTo>
                                <a:lnTo>
                                  <a:pt x="136" y="12"/>
                                </a:lnTo>
                                <a:lnTo>
                                  <a:pt x="109" y="12"/>
                                </a:lnTo>
                                <a:cubicBezTo>
                                  <a:pt x="93" y="4"/>
                                  <a:pt x="80" y="0"/>
                                  <a:pt x="68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dk1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425" name="Google Shape;425;p31"/>
                          <p:cNvSpPr/>
                          <p:nvPr/>
                        </p:nvSpPr>
                        <p:spPr>
                          <a:xfrm>
                            <a:off x="3841975" y="2143175"/>
                            <a:ext cx="21275" cy="134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851" h="538" extrusionOk="0">
                                <a:moveTo>
                                  <a:pt x="331" y="0"/>
                                </a:moveTo>
                                <a:cubicBezTo>
                                  <a:pt x="297" y="0"/>
                                  <a:pt x="263" y="4"/>
                                  <a:pt x="226" y="11"/>
                                </a:cubicBezTo>
                                <a:cubicBezTo>
                                  <a:pt x="172" y="11"/>
                                  <a:pt x="118" y="38"/>
                                  <a:pt x="91" y="65"/>
                                </a:cubicBezTo>
                                <a:cubicBezTo>
                                  <a:pt x="1" y="133"/>
                                  <a:pt x="60" y="275"/>
                                  <a:pt x="145" y="275"/>
                                </a:cubicBezTo>
                                <a:cubicBezTo>
                                  <a:pt x="162" y="275"/>
                                  <a:pt x="181" y="269"/>
                                  <a:pt x="199" y="255"/>
                                </a:cubicBezTo>
                                <a:lnTo>
                                  <a:pt x="470" y="255"/>
                                </a:lnTo>
                                <a:lnTo>
                                  <a:pt x="498" y="282"/>
                                </a:lnTo>
                                <a:lnTo>
                                  <a:pt x="525" y="282"/>
                                </a:lnTo>
                                <a:lnTo>
                                  <a:pt x="552" y="309"/>
                                </a:lnTo>
                                <a:lnTo>
                                  <a:pt x="579" y="309"/>
                                </a:lnTo>
                                <a:cubicBezTo>
                                  <a:pt x="606" y="337"/>
                                  <a:pt x="606" y="337"/>
                                  <a:pt x="633" y="364"/>
                                </a:cubicBezTo>
                                <a:lnTo>
                                  <a:pt x="633" y="391"/>
                                </a:lnTo>
                                <a:lnTo>
                                  <a:pt x="633" y="445"/>
                                </a:lnTo>
                                <a:cubicBezTo>
                                  <a:pt x="633" y="472"/>
                                  <a:pt x="660" y="499"/>
                                  <a:pt x="687" y="526"/>
                                </a:cubicBezTo>
                                <a:cubicBezTo>
                                  <a:pt x="703" y="534"/>
                                  <a:pt x="719" y="538"/>
                                  <a:pt x="734" y="538"/>
                                </a:cubicBezTo>
                                <a:cubicBezTo>
                                  <a:pt x="769" y="538"/>
                                  <a:pt x="796" y="519"/>
                                  <a:pt x="796" y="499"/>
                                </a:cubicBezTo>
                                <a:cubicBezTo>
                                  <a:pt x="850" y="418"/>
                                  <a:pt x="796" y="309"/>
                                  <a:pt x="769" y="228"/>
                                </a:cubicBezTo>
                                <a:cubicBezTo>
                                  <a:pt x="715" y="174"/>
                                  <a:pt x="660" y="120"/>
                                  <a:pt x="606" y="65"/>
                                </a:cubicBezTo>
                                <a:cubicBezTo>
                                  <a:pt x="507" y="26"/>
                                  <a:pt x="422" y="0"/>
                                  <a:pt x="331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dk1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426" name="Google Shape;426;p31"/>
                          <p:cNvSpPr/>
                          <p:nvPr/>
                        </p:nvSpPr>
                        <p:spPr>
                          <a:xfrm>
                            <a:off x="3888300" y="2185475"/>
                            <a:ext cx="13600" cy="1630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544" h="652" extrusionOk="0">
                                <a:moveTo>
                                  <a:pt x="55" y="1"/>
                                </a:moveTo>
                                <a:cubicBezTo>
                                  <a:pt x="28" y="1"/>
                                  <a:pt x="1" y="28"/>
                                  <a:pt x="1" y="82"/>
                                </a:cubicBezTo>
                                <a:cubicBezTo>
                                  <a:pt x="1" y="121"/>
                                  <a:pt x="42" y="159"/>
                                  <a:pt x="85" y="159"/>
                                </a:cubicBezTo>
                                <a:cubicBezTo>
                                  <a:pt x="102" y="159"/>
                                  <a:pt x="121" y="152"/>
                                  <a:pt x="136" y="136"/>
                                </a:cubicBezTo>
                                <a:lnTo>
                                  <a:pt x="191" y="164"/>
                                </a:lnTo>
                                <a:lnTo>
                                  <a:pt x="218" y="191"/>
                                </a:lnTo>
                                <a:lnTo>
                                  <a:pt x="245" y="191"/>
                                </a:lnTo>
                                <a:lnTo>
                                  <a:pt x="299" y="218"/>
                                </a:lnTo>
                                <a:cubicBezTo>
                                  <a:pt x="326" y="245"/>
                                  <a:pt x="326" y="245"/>
                                  <a:pt x="326" y="272"/>
                                </a:cubicBezTo>
                                <a:lnTo>
                                  <a:pt x="353" y="299"/>
                                </a:lnTo>
                                <a:cubicBezTo>
                                  <a:pt x="353" y="299"/>
                                  <a:pt x="353" y="299"/>
                                  <a:pt x="353" y="326"/>
                                </a:cubicBezTo>
                                <a:lnTo>
                                  <a:pt x="353" y="353"/>
                                </a:lnTo>
                                <a:lnTo>
                                  <a:pt x="353" y="381"/>
                                </a:lnTo>
                                <a:cubicBezTo>
                                  <a:pt x="353" y="381"/>
                                  <a:pt x="353" y="408"/>
                                  <a:pt x="353" y="408"/>
                                </a:cubicBezTo>
                                <a:lnTo>
                                  <a:pt x="353" y="435"/>
                                </a:lnTo>
                                <a:lnTo>
                                  <a:pt x="353" y="570"/>
                                </a:lnTo>
                                <a:cubicBezTo>
                                  <a:pt x="353" y="570"/>
                                  <a:pt x="353" y="598"/>
                                  <a:pt x="353" y="598"/>
                                </a:cubicBezTo>
                                <a:cubicBezTo>
                                  <a:pt x="353" y="625"/>
                                  <a:pt x="381" y="652"/>
                                  <a:pt x="408" y="652"/>
                                </a:cubicBezTo>
                                <a:cubicBezTo>
                                  <a:pt x="462" y="652"/>
                                  <a:pt x="489" y="652"/>
                                  <a:pt x="489" y="625"/>
                                </a:cubicBezTo>
                                <a:cubicBezTo>
                                  <a:pt x="516" y="570"/>
                                  <a:pt x="516" y="543"/>
                                  <a:pt x="516" y="516"/>
                                </a:cubicBezTo>
                                <a:cubicBezTo>
                                  <a:pt x="543" y="462"/>
                                  <a:pt x="543" y="435"/>
                                  <a:pt x="516" y="408"/>
                                </a:cubicBezTo>
                                <a:cubicBezTo>
                                  <a:pt x="516" y="326"/>
                                  <a:pt x="489" y="245"/>
                                  <a:pt x="435" y="191"/>
                                </a:cubicBezTo>
                                <a:cubicBezTo>
                                  <a:pt x="408" y="136"/>
                                  <a:pt x="353" y="82"/>
                                  <a:pt x="299" y="55"/>
                                </a:cubicBezTo>
                                <a:lnTo>
                                  <a:pt x="191" y="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dk1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</p:grpSp>
                  </p:grpSp>
                </p:grpSp>
              </p:grpSp>
            </p:grpSp>
            <p:sp>
              <p:nvSpPr>
                <p:cNvPr id="427" name="Google Shape;427;p31"/>
                <p:cNvSpPr/>
                <p:nvPr/>
              </p:nvSpPr>
              <p:spPr>
                <a:xfrm>
                  <a:off x="3193925" y="2081475"/>
                  <a:ext cx="907325" cy="109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93" h="43694" extrusionOk="0">
                      <a:moveTo>
                        <a:pt x="25091" y="2615"/>
                      </a:moveTo>
                      <a:lnTo>
                        <a:pt x="24928" y="2805"/>
                      </a:lnTo>
                      <a:lnTo>
                        <a:pt x="24792" y="2967"/>
                      </a:lnTo>
                      <a:cubicBezTo>
                        <a:pt x="24765" y="2940"/>
                        <a:pt x="24765" y="2913"/>
                        <a:pt x="24792" y="2913"/>
                      </a:cubicBezTo>
                      <a:cubicBezTo>
                        <a:pt x="24819" y="2886"/>
                        <a:pt x="24846" y="2859"/>
                        <a:pt x="24846" y="2805"/>
                      </a:cubicBezTo>
                      <a:cubicBezTo>
                        <a:pt x="24846" y="2777"/>
                        <a:pt x="24874" y="2723"/>
                        <a:pt x="24901" y="2696"/>
                      </a:cubicBezTo>
                      <a:lnTo>
                        <a:pt x="24901" y="2669"/>
                      </a:lnTo>
                      <a:lnTo>
                        <a:pt x="24928" y="2642"/>
                      </a:lnTo>
                      <a:lnTo>
                        <a:pt x="24982" y="2615"/>
                      </a:lnTo>
                      <a:close/>
                      <a:moveTo>
                        <a:pt x="20208" y="1557"/>
                      </a:moveTo>
                      <a:cubicBezTo>
                        <a:pt x="20425" y="1557"/>
                        <a:pt x="20615" y="1557"/>
                        <a:pt x="20832" y="1611"/>
                      </a:cubicBezTo>
                      <a:cubicBezTo>
                        <a:pt x="21049" y="1964"/>
                        <a:pt x="21293" y="2316"/>
                        <a:pt x="21483" y="2723"/>
                      </a:cubicBezTo>
                      <a:cubicBezTo>
                        <a:pt x="21564" y="2913"/>
                        <a:pt x="21646" y="3103"/>
                        <a:pt x="21700" y="3320"/>
                      </a:cubicBezTo>
                      <a:cubicBezTo>
                        <a:pt x="21727" y="3401"/>
                        <a:pt x="21727" y="3510"/>
                        <a:pt x="21754" y="3618"/>
                      </a:cubicBezTo>
                      <a:lnTo>
                        <a:pt x="21754" y="3781"/>
                      </a:lnTo>
                      <a:lnTo>
                        <a:pt x="21754" y="3808"/>
                      </a:lnTo>
                      <a:lnTo>
                        <a:pt x="21646" y="3808"/>
                      </a:lnTo>
                      <a:cubicBezTo>
                        <a:pt x="21619" y="3618"/>
                        <a:pt x="21564" y="3456"/>
                        <a:pt x="21510" y="3293"/>
                      </a:cubicBezTo>
                      <a:cubicBezTo>
                        <a:pt x="21402" y="3103"/>
                        <a:pt x="21293" y="2940"/>
                        <a:pt x="21185" y="2777"/>
                      </a:cubicBezTo>
                      <a:cubicBezTo>
                        <a:pt x="21177" y="2762"/>
                        <a:pt x="21162" y="2755"/>
                        <a:pt x="21145" y="2755"/>
                      </a:cubicBezTo>
                      <a:cubicBezTo>
                        <a:pt x="21106" y="2755"/>
                        <a:pt x="21057" y="2793"/>
                        <a:pt x="21076" y="2832"/>
                      </a:cubicBezTo>
                      <a:cubicBezTo>
                        <a:pt x="21185" y="2994"/>
                        <a:pt x="21266" y="3157"/>
                        <a:pt x="21320" y="3347"/>
                      </a:cubicBezTo>
                      <a:cubicBezTo>
                        <a:pt x="21402" y="3510"/>
                        <a:pt x="21429" y="3673"/>
                        <a:pt x="21456" y="3835"/>
                      </a:cubicBezTo>
                      <a:lnTo>
                        <a:pt x="21266" y="3862"/>
                      </a:lnTo>
                      <a:cubicBezTo>
                        <a:pt x="20941" y="3971"/>
                        <a:pt x="20642" y="4107"/>
                        <a:pt x="20398" y="4324"/>
                      </a:cubicBezTo>
                      <a:cubicBezTo>
                        <a:pt x="20290" y="4161"/>
                        <a:pt x="20154" y="4025"/>
                        <a:pt x="19964" y="3944"/>
                      </a:cubicBezTo>
                      <a:cubicBezTo>
                        <a:pt x="19747" y="3835"/>
                        <a:pt x="19503" y="3754"/>
                        <a:pt x="19259" y="3754"/>
                      </a:cubicBezTo>
                      <a:cubicBezTo>
                        <a:pt x="19015" y="3781"/>
                        <a:pt x="18771" y="3808"/>
                        <a:pt x="18527" y="3862"/>
                      </a:cubicBezTo>
                      <a:cubicBezTo>
                        <a:pt x="18418" y="3890"/>
                        <a:pt x="18310" y="3917"/>
                        <a:pt x="18201" y="3944"/>
                      </a:cubicBezTo>
                      <a:cubicBezTo>
                        <a:pt x="18093" y="3944"/>
                        <a:pt x="17984" y="3917"/>
                        <a:pt x="17848" y="3917"/>
                      </a:cubicBezTo>
                      <a:cubicBezTo>
                        <a:pt x="17794" y="3862"/>
                        <a:pt x="17767" y="3835"/>
                        <a:pt x="17713" y="3781"/>
                      </a:cubicBezTo>
                      <a:cubicBezTo>
                        <a:pt x="17604" y="3673"/>
                        <a:pt x="17496" y="3564"/>
                        <a:pt x="17414" y="3456"/>
                      </a:cubicBezTo>
                      <a:cubicBezTo>
                        <a:pt x="17333" y="3347"/>
                        <a:pt x="17225" y="3211"/>
                        <a:pt x="17143" y="3103"/>
                      </a:cubicBezTo>
                      <a:cubicBezTo>
                        <a:pt x="17089" y="2994"/>
                        <a:pt x="17008" y="2859"/>
                        <a:pt x="16953" y="2750"/>
                      </a:cubicBezTo>
                      <a:cubicBezTo>
                        <a:pt x="17089" y="2723"/>
                        <a:pt x="17170" y="2642"/>
                        <a:pt x="17279" y="2588"/>
                      </a:cubicBezTo>
                      <a:cubicBezTo>
                        <a:pt x="17279" y="2642"/>
                        <a:pt x="17279" y="2669"/>
                        <a:pt x="17306" y="2696"/>
                      </a:cubicBezTo>
                      <a:cubicBezTo>
                        <a:pt x="17333" y="2777"/>
                        <a:pt x="17360" y="2832"/>
                        <a:pt x="17414" y="2913"/>
                      </a:cubicBezTo>
                      <a:cubicBezTo>
                        <a:pt x="17442" y="2994"/>
                        <a:pt x="17496" y="3049"/>
                        <a:pt x="17523" y="3130"/>
                      </a:cubicBezTo>
                      <a:lnTo>
                        <a:pt x="17604" y="3211"/>
                      </a:lnTo>
                      <a:cubicBezTo>
                        <a:pt x="17631" y="3266"/>
                        <a:pt x="17659" y="3293"/>
                        <a:pt x="17713" y="3293"/>
                      </a:cubicBezTo>
                      <a:cubicBezTo>
                        <a:pt x="17740" y="3293"/>
                        <a:pt x="17767" y="3266"/>
                        <a:pt x="17767" y="3239"/>
                      </a:cubicBezTo>
                      <a:cubicBezTo>
                        <a:pt x="17767" y="3157"/>
                        <a:pt x="17713" y="3103"/>
                        <a:pt x="17659" y="3022"/>
                      </a:cubicBezTo>
                      <a:cubicBezTo>
                        <a:pt x="17631" y="2967"/>
                        <a:pt x="17577" y="2913"/>
                        <a:pt x="17550" y="2832"/>
                      </a:cubicBezTo>
                      <a:cubicBezTo>
                        <a:pt x="17496" y="2777"/>
                        <a:pt x="17469" y="2696"/>
                        <a:pt x="17442" y="2642"/>
                      </a:cubicBezTo>
                      <a:lnTo>
                        <a:pt x="17387" y="2533"/>
                      </a:lnTo>
                      <a:cubicBezTo>
                        <a:pt x="17713" y="2371"/>
                        <a:pt x="18038" y="2208"/>
                        <a:pt x="18364" y="2072"/>
                      </a:cubicBezTo>
                      <a:cubicBezTo>
                        <a:pt x="18744" y="1910"/>
                        <a:pt x="19123" y="1774"/>
                        <a:pt x="19530" y="1665"/>
                      </a:cubicBezTo>
                      <a:cubicBezTo>
                        <a:pt x="19747" y="1584"/>
                        <a:pt x="19991" y="1557"/>
                        <a:pt x="20208" y="1557"/>
                      </a:cubicBezTo>
                      <a:close/>
                      <a:moveTo>
                        <a:pt x="23382" y="4107"/>
                      </a:moveTo>
                      <a:lnTo>
                        <a:pt x="23463" y="4215"/>
                      </a:lnTo>
                      <a:cubicBezTo>
                        <a:pt x="23572" y="4351"/>
                        <a:pt x="23626" y="4513"/>
                        <a:pt x="23626" y="4676"/>
                      </a:cubicBezTo>
                      <a:cubicBezTo>
                        <a:pt x="23626" y="4703"/>
                        <a:pt x="23653" y="4730"/>
                        <a:pt x="23680" y="4758"/>
                      </a:cubicBezTo>
                      <a:lnTo>
                        <a:pt x="23626" y="4812"/>
                      </a:lnTo>
                      <a:lnTo>
                        <a:pt x="23626" y="4866"/>
                      </a:lnTo>
                      <a:cubicBezTo>
                        <a:pt x="23572" y="4758"/>
                        <a:pt x="23544" y="4676"/>
                        <a:pt x="23517" y="4595"/>
                      </a:cubicBezTo>
                      <a:cubicBezTo>
                        <a:pt x="23490" y="4432"/>
                        <a:pt x="23436" y="4242"/>
                        <a:pt x="23382" y="4107"/>
                      </a:cubicBezTo>
                      <a:close/>
                      <a:moveTo>
                        <a:pt x="20018" y="5110"/>
                      </a:moveTo>
                      <a:lnTo>
                        <a:pt x="19991" y="5137"/>
                      </a:lnTo>
                      <a:cubicBezTo>
                        <a:pt x="19991" y="5110"/>
                        <a:pt x="19991" y="5110"/>
                        <a:pt x="19991" y="5110"/>
                      </a:cubicBezTo>
                      <a:close/>
                      <a:moveTo>
                        <a:pt x="27208" y="495"/>
                      </a:moveTo>
                      <a:cubicBezTo>
                        <a:pt x="27335" y="495"/>
                        <a:pt x="27461" y="505"/>
                        <a:pt x="27586" y="526"/>
                      </a:cubicBezTo>
                      <a:cubicBezTo>
                        <a:pt x="27776" y="553"/>
                        <a:pt x="27966" y="608"/>
                        <a:pt x="28156" y="716"/>
                      </a:cubicBezTo>
                      <a:cubicBezTo>
                        <a:pt x="28183" y="716"/>
                        <a:pt x="28210" y="743"/>
                        <a:pt x="28237" y="743"/>
                      </a:cubicBezTo>
                      <a:lnTo>
                        <a:pt x="28318" y="770"/>
                      </a:lnTo>
                      <a:cubicBezTo>
                        <a:pt x="28322" y="774"/>
                        <a:pt x="28326" y="776"/>
                        <a:pt x="28331" y="776"/>
                      </a:cubicBezTo>
                      <a:cubicBezTo>
                        <a:pt x="28359" y="776"/>
                        <a:pt x="28395" y="713"/>
                        <a:pt x="28373" y="689"/>
                      </a:cubicBezTo>
                      <a:lnTo>
                        <a:pt x="28373" y="689"/>
                      </a:lnTo>
                      <a:cubicBezTo>
                        <a:pt x="28551" y="694"/>
                        <a:pt x="28706" y="747"/>
                        <a:pt x="28861" y="825"/>
                      </a:cubicBezTo>
                      <a:cubicBezTo>
                        <a:pt x="29051" y="933"/>
                        <a:pt x="29241" y="1042"/>
                        <a:pt x="29430" y="1177"/>
                      </a:cubicBezTo>
                      <a:cubicBezTo>
                        <a:pt x="29756" y="1421"/>
                        <a:pt x="30027" y="1774"/>
                        <a:pt x="30136" y="2181"/>
                      </a:cubicBezTo>
                      <a:cubicBezTo>
                        <a:pt x="30271" y="2615"/>
                        <a:pt x="30325" y="3049"/>
                        <a:pt x="30298" y="3510"/>
                      </a:cubicBezTo>
                      <a:cubicBezTo>
                        <a:pt x="30244" y="3944"/>
                        <a:pt x="30081" y="4378"/>
                        <a:pt x="29837" y="4730"/>
                      </a:cubicBezTo>
                      <a:cubicBezTo>
                        <a:pt x="29702" y="4947"/>
                        <a:pt x="29566" y="5137"/>
                        <a:pt x="29430" y="5327"/>
                      </a:cubicBezTo>
                      <a:cubicBezTo>
                        <a:pt x="29349" y="5408"/>
                        <a:pt x="29295" y="5517"/>
                        <a:pt x="29213" y="5598"/>
                      </a:cubicBezTo>
                      <a:cubicBezTo>
                        <a:pt x="29213" y="5571"/>
                        <a:pt x="29213" y="5544"/>
                        <a:pt x="29213" y="5517"/>
                      </a:cubicBezTo>
                      <a:cubicBezTo>
                        <a:pt x="29213" y="5381"/>
                        <a:pt x="29241" y="5273"/>
                        <a:pt x="29268" y="5137"/>
                      </a:cubicBezTo>
                      <a:cubicBezTo>
                        <a:pt x="29295" y="5002"/>
                        <a:pt x="29322" y="4893"/>
                        <a:pt x="29376" y="4785"/>
                      </a:cubicBezTo>
                      <a:cubicBezTo>
                        <a:pt x="29403" y="4703"/>
                        <a:pt x="29430" y="4649"/>
                        <a:pt x="29457" y="4595"/>
                      </a:cubicBezTo>
                      <a:cubicBezTo>
                        <a:pt x="29457" y="4541"/>
                        <a:pt x="29457" y="4541"/>
                        <a:pt x="29485" y="4513"/>
                      </a:cubicBezTo>
                      <a:cubicBezTo>
                        <a:pt x="29539" y="4459"/>
                        <a:pt x="29593" y="4405"/>
                        <a:pt x="29620" y="4324"/>
                      </a:cubicBezTo>
                      <a:cubicBezTo>
                        <a:pt x="29663" y="4239"/>
                        <a:pt x="29589" y="4171"/>
                        <a:pt x="29503" y="4171"/>
                      </a:cubicBezTo>
                      <a:cubicBezTo>
                        <a:pt x="29479" y="4171"/>
                        <a:pt x="29454" y="4176"/>
                        <a:pt x="29430" y="4188"/>
                      </a:cubicBezTo>
                      <a:cubicBezTo>
                        <a:pt x="29376" y="4242"/>
                        <a:pt x="29322" y="4296"/>
                        <a:pt x="29268" y="4351"/>
                      </a:cubicBezTo>
                      <a:lnTo>
                        <a:pt x="29132" y="4541"/>
                      </a:lnTo>
                      <a:lnTo>
                        <a:pt x="28915" y="4758"/>
                      </a:lnTo>
                      <a:cubicBezTo>
                        <a:pt x="28915" y="4649"/>
                        <a:pt x="28888" y="4568"/>
                        <a:pt x="28888" y="4459"/>
                      </a:cubicBezTo>
                      <a:lnTo>
                        <a:pt x="28888" y="4242"/>
                      </a:lnTo>
                      <a:cubicBezTo>
                        <a:pt x="28915" y="4215"/>
                        <a:pt x="28915" y="4188"/>
                        <a:pt x="28888" y="4134"/>
                      </a:cubicBezTo>
                      <a:lnTo>
                        <a:pt x="28888" y="4079"/>
                      </a:lnTo>
                      <a:cubicBezTo>
                        <a:pt x="28915" y="3971"/>
                        <a:pt x="28969" y="3862"/>
                        <a:pt x="28996" y="3754"/>
                      </a:cubicBezTo>
                      <a:cubicBezTo>
                        <a:pt x="29024" y="3700"/>
                        <a:pt x="29051" y="3645"/>
                        <a:pt x="29078" y="3591"/>
                      </a:cubicBezTo>
                      <a:cubicBezTo>
                        <a:pt x="29105" y="3537"/>
                        <a:pt x="29132" y="3483"/>
                        <a:pt x="29159" y="3428"/>
                      </a:cubicBezTo>
                      <a:cubicBezTo>
                        <a:pt x="29159" y="3389"/>
                        <a:pt x="29130" y="3364"/>
                        <a:pt x="29104" y="3364"/>
                      </a:cubicBezTo>
                      <a:cubicBezTo>
                        <a:pt x="29094" y="3364"/>
                        <a:pt x="29085" y="3367"/>
                        <a:pt x="29078" y="3374"/>
                      </a:cubicBezTo>
                      <a:cubicBezTo>
                        <a:pt x="28969" y="3401"/>
                        <a:pt x="28888" y="3564"/>
                        <a:pt x="28834" y="3673"/>
                      </a:cubicBezTo>
                      <a:cubicBezTo>
                        <a:pt x="28807" y="3754"/>
                        <a:pt x="28752" y="3862"/>
                        <a:pt x="28725" y="3944"/>
                      </a:cubicBezTo>
                      <a:cubicBezTo>
                        <a:pt x="28590" y="3754"/>
                        <a:pt x="28481" y="3510"/>
                        <a:pt x="28427" y="3266"/>
                      </a:cubicBezTo>
                      <a:cubicBezTo>
                        <a:pt x="28345" y="2913"/>
                        <a:pt x="28318" y="2533"/>
                        <a:pt x="28345" y="2154"/>
                      </a:cubicBezTo>
                      <a:cubicBezTo>
                        <a:pt x="28345" y="2113"/>
                        <a:pt x="28318" y="2093"/>
                        <a:pt x="28291" y="2093"/>
                      </a:cubicBezTo>
                      <a:cubicBezTo>
                        <a:pt x="28264" y="2093"/>
                        <a:pt x="28237" y="2113"/>
                        <a:pt x="28237" y="2154"/>
                      </a:cubicBezTo>
                      <a:cubicBezTo>
                        <a:pt x="28156" y="2506"/>
                        <a:pt x="28156" y="2886"/>
                        <a:pt x="28210" y="3239"/>
                      </a:cubicBezTo>
                      <a:lnTo>
                        <a:pt x="28183" y="3211"/>
                      </a:lnTo>
                      <a:cubicBezTo>
                        <a:pt x="28128" y="3157"/>
                        <a:pt x="28074" y="3103"/>
                        <a:pt x="28020" y="3049"/>
                      </a:cubicBezTo>
                      <a:cubicBezTo>
                        <a:pt x="27939" y="2940"/>
                        <a:pt x="27830" y="2832"/>
                        <a:pt x="27749" y="2696"/>
                      </a:cubicBezTo>
                      <a:cubicBezTo>
                        <a:pt x="27559" y="2479"/>
                        <a:pt x="27477" y="2154"/>
                        <a:pt x="27505" y="1855"/>
                      </a:cubicBezTo>
                      <a:cubicBezTo>
                        <a:pt x="27505" y="1828"/>
                        <a:pt x="27532" y="1828"/>
                        <a:pt x="27559" y="1801"/>
                      </a:cubicBezTo>
                      <a:cubicBezTo>
                        <a:pt x="27640" y="1801"/>
                        <a:pt x="27640" y="1665"/>
                        <a:pt x="27559" y="1665"/>
                      </a:cubicBezTo>
                      <a:cubicBezTo>
                        <a:pt x="27423" y="1693"/>
                        <a:pt x="27315" y="1720"/>
                        <a:pt x="27179" y="1801"/>
                      </a:cubicBezTo>
                      <a:cubicBezTo>
                        <a:pt x="27043" y="1855"/>
                        <a:pt x="26908" y="1910"/>
                        <a:pt x="26772" y="1964"/>
                      </a:cubicBezTo>
                      <a:cubicBezTo>
                        <a:pt x="26637" y="1991"/>
                        <a:pt x="26501" y="2018"/>
                        <a:pt x="26338" y="2045"/>
                      </a:cubicBezTo>
                      <a:cubicBezTo>
                        <a:pt x="26230" y="2045"/>
                        <a:pt x="26094" y="1991"/>
                        <a:pt x="25986" y="1937"/>
                      </a:cubicBezTo>
                      <a:lnTo>
                        <a:pt x="26176" y="1720"/>
                      </a:lnTo>
                      <a:cubicBezTo>
                        <a:pt x="26218" y="1657"/>
                        <a:pt x="26162" y="1594"/>
                        <a:pt x="26097" y="1594"/>
                      </a:cubicBezTo>
                      <a:cubicBezTo>
                        <a:pt x="26078" y="1594"/>
                        <a:pt x="26058" y="1599"/>
                        <a:pt x="26040" y="1611"/>
                      </a:cubicBezTo>
                      <a:cubicBezTo>
                        <a:pt x="25796" y="1882"/>
                        <a:pt x="25552" y="2154"/>
                        <a:pt x="25308" y="2398"/>
                      </a:cubicBezTo>
                      <a:lnTo>
                        <a:pt x="25226" y="2371"/>
                      </a:lnTo>
                      <a:cubicBezTo>
                        <a:pt x="25253" y="2181"/>
                        <a:pt x="25308" y="1991"/>
                        <a:pt x="25443" y="1828"/>
                      </a:cubicBezTo>
                      <a:cubicBezTo>
                        <a:pt x="25606" y="1693"/>
                        <a:pt x="25769" y="1557"/>
                        <a:pt x="25959" y="1448"/>
                      </a:cubicBezTo>
                      <a:cubicBezTo>
                        <a:pt x="26005" y="1378"/>
                        <a:pt x="25951" y="1307"/>
                        <a:pt x="25900" y="1307"/>
                      </a:cubicBezTo>
                      <a:cubicBezTo>
                        <a:pt x="25892" y="1307"/>
                        <a:pt x="25884" y="1309"/>
                        <a:pt x="25877" y="1313"/>
                      </a:cubicBezTo>
                      <a:lnTo>
                        <a:pt x="25877" y="1286"/>
                      </a:lnTo>
                      <a:cubicBezTo>
                        <a:pt x="25660" y="1367"/>
                        <a:pt x="25470" y="1503"/>
                        <a:pt x="25335" y="1665"/>
                      </a:cubicBezTo>
                      <a:cubicBezTo>
                        <a:pt x="25443" y="1259"/>
                        <a:pt x="25769" y="933"/>
                        <a:pt x="26148" y="743"/>
                      </a:cubicBezTo>
                      <a:cubicBezTo>
                        <a:pt x="26472" y="582"/>
                        <a:pt x="26840" y="495"/>
                        <a:pt x="27208" y="495"/>
                      </a:cubicBezTo>
                      <a:close/>
                      <a:moveTo>
                        <a:pt x="28454" y="5598"/>
                      </a:moveTo>
                      <a:lnTo>
                        <a:pt x="28454" y="5680"/>
                      </a:lnTo>
                      <a:cubicBezTo>
                        <a:pt x="28427" y="5707"/>
                        <a:pt x="28400" y="5761"/>
                        <a:pt x="28373" y="5815"/>
                      </a:cubicBezTo>
                      <a:lnTo>
                        <a:pt x="28373" y="5842"/>
                      </a:lnTo>
                      <a:lnTo>
                        <a:pt x="28345" y="5897"/>
                      </a:lnTo>
                      <a:lnTo>
                        <a:pt x="28345" y="5924"/>
                      </a:lnTo>
                      <a:cubicBezTo>
                        <a:pt x="28345" y="5924"/>
                        <a:pt x="28345" y="5951"/>
                        <a:pt x="28318" y="5951"/>
                      </a:cubicBezTo>
                      <a:lnTo>
                        <a:pt x="28291" y="5978"/>
                      </a:lnTo>
                      <a:lnTo>
                        <a:pt x="28264" y="5978"/>
                      </a:lnTo>
                      <a:lnTo>
                        <a:pt x="28210" y="6005"/>
                      </a:lnTo>
                      <a:lnTo>
                        <a:pt x="28020" y="6005"/>
                      </a:lnTo>
                      <a:lnTo>
                        <a:pt x="28454" y="5598"/>
                      </a:lnTo>
                      <a:close/>
                      <a:moveTo>
                        <a:pt x="16764" y="2967"/>
                      </a:moveTo>
                      <a:lnTo>
                        <a:pt x="16791" y="3022"/>
                      </a:lnTo>
                      <a:cubicBezTo>
                        <a:pt x="16818" y="3103"/>
                        <a:pt x="16845" y="3184"/>
                        <a:pt x="16899" y="3239"/>
                      </a:cubicBezTo>
                      <a:cubicBezTo>
                        <a:pt x="16953" y="3374"/>
                        <a:pt x="17062" y="3510"/>
                        <a:pt x="17143" y="3618"/>
                      </a:cubicBezTo>
                      <a:cubicBezTo>
                        <a:pt x="17333" y="3862"/>
                        <a:pt x="17577" y="4052"/>
                        <a:pt x="17848" y="4215"/>
                      </a:cubicBezTo>
                      <a:lnTo>
                        <a:pt x="17903" y="4215"/>
                      </a:lnTo>
                      <a:cubicBezTo>
                        <a:pt x="17984" y="4269"/>
                        <a:pt x="18093" y="4296"/>
                        <a:pt x="18201" y="4296"/>
                      </a:cubicBezTo>
                      <a:cubicBezTo>
                        <a:pt x="18337" y="4296"/>
                        <a:pt x="18499" y="4296"/>
                        <a:pt x="18635" y="4269"/>
                      </a:cubicBezTo>
                      <a:cubicBezTo>
                        <a:pt x="18799" y="4224"/>
                        <a:pt x="18964" y="4204"/>
                        <a:pt x="19128" y="4204"/>
                      </a:cubicBezTo>
                      <a:cubicBezTo>
                        <a:pt x="19262" y="4204"/>
                        <a:pt x="19396" y="4218"/>
                        <a:pt x="19530" y="4242"/>
                      </a:cubicBezTo>
                      <a:cubicBezTo>
                        <a:pt x="19801" y="4242"/>
                        <a:pt x="20073" y="4378"/>
                        <a:pt x="20263" y="4568"/>
                      </a:cubicBezTo>
                      <a:cubicBezTo>
                        <a:pt x="20127" y="4703"/>
                        <a:pt x="20018" y="4839"/>
                        <a:pt x="19937" y="4975"/>
                      </a:cubicBezTo>
                      <a:cubicBezTo>
                        <a:pt x="19801" y="4893"/>
                        <a:pt x="19693" y="4839"/>
                        <a:pt x="19557" y="4812"/>
                      </a:cubicBezTo>
                      <a:cubicBezTo>
                        <a:pt x="19476" y="4785"/>
                        <a:pt x="19395" y="4758"/>
                        <a:pt x="19340" y="4758"/>
                      </a:cubicBezTo>
                      <a:cubicBezTo>
                        <a:pt x="19232" y="4758"/>
                        <a:pt x="19150" y="4758"/>
                        <a:pt x="19096" y="4785"/>
                      </a:cubicBezTo>
                      <a:cubicBezTo>
                        <a:pt x="19015" y="4812"/>
                        <a:pt x="19042" y="4920"/>
                        <a:pt x="19096" y="4920"/>
                      </a:cubicBezTo>
                      <a:cubicBezTo>
                        <a:pt x="19232" y="4920"/>
                        <a:pt x="19367" y="4947"/>
                        <a:pt x="19503" y="5002"/>
                      </a:cubicBezTo>
                      <a:cubicBezTo>
                        <a:pt x="19612" y="5056"/>
                        <a:pt x="19720" y="5083"/>
                        <a:pt x="19829" y="5164"/>
                      </a:cubicBezTo>
                      <a:cubicBezTo>
                        <a:pt x="19829" y="5164"/>
                        <a:pt x="19829" y="5192"/>
                        <a:pt x="19829" y="5192"/>
                      </a:cubicBezTo>
                      <a:lnTo>
                        <a:pt x="19557" y="5246"/>
                      </a:lnTo>
                      <a:lnTo>
                        <a:pt x="18716" y="5381"/>
                      </a:lnTo>
                      <a:cubicBezTo>
                        <a:pt x="18147" y="5490"/>
                        <a:pt x="17577" y="5598"/>
                        <a:pt x="17008" y="5734"/>
                      </a:cubicBezTo>
                      <a:cubicBezTo>
                        <a:pt x="15896" y="5978"/>
                        <a:pt x="14783" y="6276"/>
                        <a:pt x="13671" y="6602"/>
                      </a:cubicBezTo>
                      <a:lnTo>
                        <a:pt x="13454" y="6656"/>
                      </a:lnTo>
                      <a:lnTo>
                        <a:pt x="13454" y="6629"/>
                      </a:lnTo>
                      <a:lnTo>
                        <a:pt x="13400" y="6602"/>
                      </a:lnTo>
                      <a:cubicBezTo>
                        <a:pt x="13373" y="6548"/>
                        <a:pt x="13346" y="6521"/>
                        <a:pt x="13319" y="6493"/>
                      </a:cubicBezTo>
                      <a:cubicBezTo>
                        <a:pt x="13237" y="6439"/>
                        <a:pt x="13183" y="6385"/>
                        <a:pt x="13129" y="6358"/>
                      </a:cubicBezTo>
                      <a:cubicBezTo>
                        <a:pt x="13020" y="6276"/>
                        <a:pt x="12939" y="6222"/>
                        <a:pt x="12858" y="6114"/>
                      </a:cubicBezTo>
                      <a:cubicBezTo>
                        <a:pt x="12858" y="6087"/>
                        <a:pt x="12858" y="6032"/>
                        <a:pt x="12858" y="6005"/>
                      </a:cubicBezTo>
                      <a:lnTo>
                        <a:pt x="12993" y="5870"/>
                      </a:lnTo>
                      <a:lnTo>
                        <a:pt x="13237" y="5598"/>
                      </a:lnTo>
                      <a:cubicBezTo>
                        <a:pt x="13400" y="5436"/>
                        <a:pt x="13563" y="5273"/>
                        <a:pt x="13753" y="5083"/>
                      </a:cubicBezTo>
                      <a:cubicBezTo>
                        <a:pt x="14078" y="4758"/>
                        <a:pt x="14458" y="4459"/>
                        <a:pt x="14838" y="4161"/>
                      </a:cubicBezTo>
                      <a:lnTo>
                        <a:pt x="15163" y="3917"/>
                      </a:lnTo>
                      <a:lnTo>
                        <a:pt x="15326" y="3808"/>
                      </a:lnTo>
                      <a:cubicBezTo>
                        <a:pt x="15489" y="3727"/>
                        <a:pt x="15624" y="3618"/>
                        <a:pt x="15787" y="3510"/>
                      </a:cubicBezTo>
                      <a:cubicBezTo>
                        <a:pt x="15950" y="3401"/>
                        <a:pt x="16140" y="3293"/>
                        <a:pt x="16302" y="3157"/>
                      </a:cubicBezTo>
                      <a:lnTo>
                        <a:pt x="16330" y="3157"/>
                      </a:lnTo>
                      <a:cubicBezTo>
                        <a:pt x="16330" y="3184"/>
                        <a:pt x="16357" y="3211"/>
                        <a:pt x="16357" y="3239"/>
                      </a:cubicBezTo>
                      <a:cubicBezTo>
                        <a:pt x="16384" y="3293"/>
                        <a:pt x="16411" y="3347"/>
                        <a:pt x="16465" y="3401"/>
                      </a:cubicBezTo>
                      <a:cubicBezTo>
                        <a:pt x="16492" y="3456"/>
                        <a:pt x="16519" y="3483"/>
                        <a:pt x="16547" y="3537"/>
                      </a:cubicBezTo>
                      <a:cubicBezTo>
                        <a:pt x="16574" y="3537"/>
                        <a:pt x="16601" y="3564"/>
                        <a:pt x="16628" y="3591"/>
                      </a:cubicBezTo>
                      <a:cubicBezTo>
                        <a:pt x="16628" y="3591"/>
                        <a:pt x="16655" y="3618"/>
                        <a:pt x="16655" y="3618"/>
                      </a:cubicBezTo>
                      <a:lnTo>
                        <a:pt x="16709" y="3618"/>
                      </a:lnTo>
                      <a:cubicBezTo>
                        <a:pt x="16736" y="3618"/>
                        <a:pt x="16764" y="3591"/>
                        <a:pt x="16764" y="3591"/>
                      </a:cubicBezTo>
                      <a:cubicBezTo>
                        <a:pt x="16764" y="3564"/>
                        <a:pt x="16764" y="3537"/>
                        <a:pt x="16764" y="3537"/>
                      </a:cubicBezTo>
                      <a:cubicBezTo>
                        <a:pt x="16764" y="3510"/>
                        <a:pt x="16736" y="3483"/>
                        <a:pt x="16736" y="3483"/>
                      </a:cubicBezTo>
                      <a:lnTo>
                        <a:pt x="16709" y="3456"/>
                      </a:lnTo>
                      <a:cubicBezTo>
                        <a:pt x="16682" y="3401"/>
                        <a:pt x="16655" y="3374"/>
                        <a:pt x="16601" y="3320"/>
                      </a:cubicBezTo>
                      <a:lnTo>
                        <a:pt x="16574" y="3239"/>
                      </a:lnTo>
                      <a:lnTo>
                        <a:pt x="16547" y="3184"/>
                      </a:lnTo>
                      <a:lnTo>
                        <a:pt x="16547" y="3157"/>
                      </a:lnTo>
                      <a:cubicBezTo>
                        <a:pt x="16547" y="3157"/>
                        <a:pt x="16519" y="3130"/>
                        <a:pt x="16519" y="3130"/>
                      </a:cubicBezTo>
                      <a:lnTo>
                        <a:pt x="16764" y="2967"/>
                      </a:lnTo>
                      <a:close/>
                      <a:moveTo>
                        <a:pt x="27396" y="1882"/>
                      </a:moveTo>
                      <a:lnTo>
                        <a:pt x="27396" y="1882"/>
                      </a:lnTo>
                      <a:cubicBezTo>
                        <a:pt x="27369" y="2181"/>
                        <a:pt x="27450" y="2479"/>
                        <a:pt x="27640" y="2696"/>
                      </a:cubicBezTo>
                      <a:cubicBezTo>
                        <a:pt x="27722" y="2832"/>
                        <a:pt x="27803" y="2967"/>
                        <a:pt x="27911" y="3103"/>
                      </a:cubicBezTo>
                      <a:cubicBezTo>
                        <a:pt x="28020" y="3239"/>
                        <a:pt x="28156" y="3347"/>
                        <a:pt x="28291" y="3401"/>
                      </a:cubicBezTo>
                      <a:cubicBezTo>
                        <a:pt x="28373" y="3700"/>
                        <a:pt x="28508" y="3971"/>
                        <a:pt x="28725" y="4215"/>
                      </a:cubicBezTo>
                      <a:lnTo>
                        <a:pt x="28725" y="4459"/>
                      </a:lnTo>
                      <a:cubicBezTo>
                        <a:pt x="28725" y="4595"/>
                        <a:pt x="28752" y="4730"/>
                        <a:pt x="28779" y="4866"/>
                      </a:cubicBezTo>
                      <a:cubicBezTo>
                        <a:pt x="28779" y="4866"/>
                        <a:pt x="28807" y="4893"/>
                        <a:pt x="28807" y="4893"/>
                      </a:cubicBezTo>
                      <a:cubicBezTo>
                        <a:pt x="28617" y="5110"/>
                        <a:pt x="28427" y="5300"/>
                        <a:pt x="28237" y="5517"/>
                      </a:cubicBezTo>
                      <a:cubicBezTo>
                        <a:pt x="27857" y="5897"/>
                        <a:pt x="27450" y="6276"/>
                        <a:pt x="27071" y="6656"/>
                      </a:cubicBezTo>
                      <a:cubicBezTo>
                        <a:pt x="27053" y="6656"/>
                        <a:pt x="27034" y="6644"/>
                        <a:pt x="27016" y="6644"/>
                      </a:cubicBezTo>
                      <a:cubicBezTo>
                        <a:pt x="27007" y="6644"/>
                        <a:pt x="26998" y="6647"/>
                        <a:pt x="26989" y="6656"/>
                      </a:cubicBezTo>
                      <a:cubicBezTo>
                        <a:pt x="26826" y="6656"/>
                        <a:pt x="26664" y="6710"/>
                        <a:pt x="26501" y="6738"/>
                      </a:cubicBezTo>
                      <a:cubicBezTo>
                        <a:pt x="26338" y="6765"/>
                        <a:pt x="26176" y="6792"/>
                        <a:pt x="26013" y="6819"/>
                      </a:cubicBezTo>
                      <a:lnTo>
                        <a:pt x="25497" y="6819"/>
                      </a:lnTo>
                      <a:cubicBezTo>
                        <a:pt x="25464" y="6826"/>
                        <a:pt x="25428" y="6829"/>
                        <a:pt x="25391" y="6829"/>
                      </a:cubicBezTo>
                      <a:cubicBezTo>
                        <a:pt x="25282" y="6829"/>
                        <a:pt x="25165" y="6799"/>
                        <a:pt x="25063" y="6738"/>
                      </a:cubicBezTo>
                      <a:cubicBezTo>
                        <a:pt x="24955" y="6602"/>
                        <a:pt x="24846" y="6466"/>
                        <a:pt x="24765" y="6358"/>
                      </a:cubicBezTo>
                      <a:lnTo>
                        <a:pt x="24440" y="5951"/>
                      </a:lnTo>
                      <a:cubicBezTo>
                        <a:pt x="24331" y="5815"/>
                        <a:pt x="24250" y="5680"/>
                        <a:pt x="24195" y="5544"/>
                      </a:cubicBezTo>
                      <a:cubicBezTo>
                        <a:pt x="24141" y="5381"/>
                        <a:pt x="24141" y="5219"/>
                        <a:pt x="24141" y="5056"/>
                      </a:cubicBezTo>
                      <a:cubicBezTo>
                        <a:pt x="24141" y="4866"/>
                        <a:pt x="24141" y="4649"/>
                        <a:pt x="24168" y="4459"/>
                      </a:cubicBezTo>
                      <a:cubicBezTo>
                        <a:pt x="24195" y="4269"/>
                        <a:pt x="24223" y="4134"/>
                        <a:pt x="24223" y="3971"/>
                      </a:cubicBezTo>
                      <a:cubicBezTo>
                        <a:pt x="24277" y="3917"/>
                        <a:pt x="24331" y="3835"/>
                        <a:pt x="24385" y="3781"/>
                      </a:cubicBezTo>
                      <a:lnTo>
                        <a:pt x="24412" y="3781"/>
                      </a:lnTo>
                      <a:lnTo>
                        <a:pt x="24657" y="3483"/>
                      </a:lnTo>
                      <a:lnTo>
                        <a:pt x="25172" y="2886"/>
                      </a:lnTo>
                      <a:cubicBezTo>
                        <a:pt x="25226" y="2832"/>
                        <a:pt x="25308" y="2750"/>
                        <a:pt x="25362" y="2669"/>
                      </a:cubicBezTo>
                      <a:lnTo>
                        <a:pt x="25497" y="2506"/>
                      </a:lnTo>
                      <a:cubicBezTo>
                        <a:pt x="25633" y="2344"/>
                        <a:pt x="25769" y="2181"/>
                        <a:pt x="25904" y="2018"/>
                      </a:cubicBezTo>
                      <a:cubicBezTo>
                        <a:pt x="25993" y="2151"/>
                        <a:pt x="26153" y="2195"/>
                        <a:pt x="26320" y="2195"/>
                      </a:cubicBezTo>
                      <a:cubicBezTo>
                        <a:pt x="26461" y="2195"/>
                        <a:pt x="26606" y="2164"/>
                        <a:pt x="26718" y="2127"/>
                      </a:cubicBezTo>
                      <a:cubicBezTo>
                        <a:pt x="26881" y="2099"/>
                        <a:pt x="27043" y="2045"/>
                        <a:pt x="27179" y="1991"/>
                      </a:cubicBezTo>
                      <a:cubicBezTo>
                        <a:pt x="27260" y="1964"/>
                        <a:pt x="27315" y="1937"/>
                        <a:pt x="27396" y="1882"/>
                      </a:cubicBezTo>
                      <a:close/>
                      <a:moveTo>
                        <a:pt x="23897" y="4785"/>
                      </a:moveTo>
                      <a:lnTo>
                        <a:pt x="23897" y="4975"/>
                      </a:lnTo>
                      <a:cubicBezTo>
                        <a:pt x="23897" y="5164"/>
                        <a:pt x="23897" y="5354"/>
                        <a:pt x="23924" y="5517"/>
                      </a:cubicBezTo>
                      <a:cubicBezTo>
                        <a:pt x="23978" y="5680"/>
                        <a:pt x="24060" y="5842"/>
                        <a:pt x="24168" y="5978"/>
                      </a:cubicBezTo>
                      <a:lnTo>
                        <a:pt x="24494" y="6439"/>
                      </a:lnTo>
                      <a:cubicBezTo>
                        <a:pt x="24602" y="6548"/>
                        <a:pt x="24684" y="6656"/>
                        <a:pt x="24765" y="6792"/>
                      </a:cubicBezTo>
                      <a:lnTo>
                        <a:pt x="24738" y="6819"/>
                      </a:lnTo>
                      <a:lnTo>
                        <a:pt x="24684" y="6900"/>
                      </a:lnTo>
                      <a:cubicBezTo>
                        <a:pt x="24657" y="6900"/>
                        <a:pt x="24657" y="6927"/>
                        <a:pt x="24629" y="6955"/>
                      </a:cubicBezTo>
                      <a:cubicBezTo>
                        <a:pt x="24629" y="6982"/>
                        <a:pt x="24602" y="6982"/>
                        <a:pt x="24602" y="7009"/>
                      </a:cubicBezTo>
                      <a:lnTo>
                        <a:pt x="24521" y="6873"/>
                      </a:lnTo>
                      <a:cubicBezTo>
                        <a:pt x="24385" y="6629"/>
                        <a:pt x="24277" y="6385"/>
                        <a:pt x="24141" y="6141"/>
                      </a:cubicBezTo>
                      <a:cubicBezTo>
                        <a:pt x="23978" y="5788"/>
                        <a:pt x="23843" y="5463"/>
                        <a:pt x="23707" y="5110"/>
                      </a:cubicBezTo>
                      <a:cubicBezTo>
                        <a:pt x="23734" y="5056"/>
                        <a:pt x="23761" y="5002"/>
                        <a:pt x="23789" y="4947"/>
                      </a:cubicBezTo>
                      <a:lnTo>
                        <a:pt x="23816" y="4947"/>
                      </a:lnTo>
                      <a:lnTo>
                        <a:pt x="23897" y="4785"/>
                      </a:lnTo>
                      <a:close/>
                      <a:moveTo>
                        <a:pt x="12518" y="6104"/>
                      </a:moveTo>
                      <a:cubicBezTo>
                        <a:pt x="12550" y="6104"/>
                        <a:pt x="12582" y="6107"/>
                        <a:pt x="12614" y="6114"/>
                      </a:cubicBezTo>
                      <a:lnTo>
                        <a:pt x="12641" y="6114"/>
                      </a:lnTo>
                      <a:cubicBezTo>
                        <a:pt x="12668" y="6168"/>
                        <a:pt x="12695" y="6222"/>
                        <a:pt x="12722" y="6276"/>
                      </a:cubicBezTo>
                      <a:cubicBezTo>
                        <a:pt x="12776" y="6331"/>
                        <a:pt x="12858" y="6385"/>
                        <a:pt x="12939" y="6439"/>
                      </a:cubicBezTo>
                      <a:cubicBezTo>
                        <a:pt x="12993" y="6493"/>
                        <a:pt x="13075" y="6548"/>
                        <a:pt x="13129" y="6602"/>
                      </a:cubicBezTo>
                      <a:cubicBezTo>
                        <a:pt x="13156" y="6629"/>
                        <a:pt x="13183" y="6656"/>
                        <a:pt x="13183" y="6683"/>
                      </a:cubicBezTo>
                      <a:cubicBezTo>
                        <a:pt x="12858" y="6765"/>
                        <a:pt x="12532" y="6927"/>
                        <a:pt x="12288" y="7172"/>
                      </a:cubicBezTo>
                      <a:cubicBezTo>
                        <a:pt x="12288" y="7172"/>
                        <a:pt x="12261" y="7144"/>
                        <a:pt x="12234" y="7117"/>
                      </a:cubicBezTo>
                      <a:cubicBezTo>
                        <a:pt x="12207" y="7090"/>
                        <a:pt x="12166" y="7077"/>
                        <a:pt x="12125" y="7077"/>
                      </a:cubicBezTo>
                      <a:cubicBezTo>
                        <a:pt x="12085" y="7077"/>
                        <a:pt x="12044" y="7090"/>
                        <a:pt x="12017" y="7117"/>
                      </a:cubicBezTo>
                      <a:cubicBezTo>
                        <a:pt x="11963" y="7172"/>
                        <a:pt x="11935" y="7253"/>
                        <a:pt x="11935" y="7334"/>
                      </a:cubicBezTo>
                      <a:lnTo>
                        <a:pt x="11935" y="7443"/>
                      </a:lnTo>
                      <a:cubicBezTo>
                        <a:pt x="11908" y="7443"/>
                        <a:pt x="11881" y="7470"/>
                        <a:pt x="11854" y="7470"/>
                      </a:cubicBezTo>
                      <a:cubicBezTo>
                        <a:pt x="11773" y="7551"/>
                        <a:pt x="11718" y="7660"/>
                        <a:pt x="11664" y="7768"/>
                      </a:cubicBezTo>
                      <a:cubicBezTo>
                        <a:pt x="11610" y="7877"/>
                        <a:pt x="11583" y="7985"/>
                        <a:pt x="11529" y="8121"/>
                      </a:cubicBezTo>
                      <a:cubicBezTo>
                        <a:pt x="11447" y="8338"/>
                        <a:pt x="11366" y="8555"/>
                        <a:pt x="11312" y="8799"/>
                      </a:cubicBezTo>
                      <a:cubicBezTo>
                        <a:pt x="11176" y="9260"/>
                        <a:pt x="11068" y="9721"/>
                        <a:pt x="10986" y="10209"/>
                      </a:cubicBezTo>
                      <a:cubicBezTo>
                        <a:pt x="10796" y="11159"/>
                        <a:pt x="10634" y="12135"/>
                        <a:pt x="10444" y="13112"/>
                      </a:cubicBezTo>
                      <a:cubicBezTo>
                        <a:pt x="10389" y="13057"/>
                        <a:pt x="10281" y="13003"/>
                        <a:pt x="10227" y="12949"/>
                      </a:cubicBezTo>
                      <a:lnTo>
                        <a:pt x="9955" y="12759"/>
                      </a:lnTo>
                      <a:cubicBezTo>
                        <a:pt x="9766" y="12651"/>
                        <a:pt x="9603" y="12515"/>
                        <a:pt x="9440" y="12379"/>
                      </a:cubicBezTo>
                      <a:cubicBezTo>
                        <a:pt x="9277" y="12244"/>
                        <a:pt x="9115" y="12135"/>
                        <a:pt x="8952" y="12000"/>
                      </a:cubicBezTo>
                      <a:cubicBezTo>
                        <a:pt x="8789" y="11864"/>
                        <a:pt x="8626" y="11755"/>
                        <a:pt x="8491" y="11647"/>
                      </a:cubicBezTo>
                      <a:cubicBezTo>
                        <a:pt x="8599" y="11186"/>
                        <a:pt x="8762" y="10725"/>
                        <a:pt x="8979" y="10291"/>
                      </a:cubicBezTo>
                      <a:cubicBezTo>
                        <a:pt x="9060" y="10074"/>
                        <a:pt x="9196" y="9857"/>
                        <a:pt x="9332" y="9667"/>
                      </a:cubicBezTo>
                      <a:cubicBezTo>
                        <a:pt x="9467" y="9450"/>
                        <a:pt x="9630" y="9260"/>
                        <a:pt x="9766" y="9070"/>
                      </a:cubicBezTo>
                      <a:cubicBezTo>
                        <a:pt x="10335" y="8365"/>
                        <a:pt x="10796" y="7606"/>
                        <a:pt x="11420" y="6955"/>
                      </a:cubicBezTo>
                      <a:cubicBezTo>
                        <a:pt x="11474" y="6873"/>
                        <a:pt x="11556" y="6819"/>
                        <a:pt x="11637" y="6738"/>
                      </a:cubicBezTo>
                      <a:cubicBezTo>
                        <a:pt x="11664" y="6765"/>
                        <a:pt x="11664" y="6792"/>
                        <a:pt x="11691" y="6819"/>
                      </a:cubicBezTo>
                      <a:lnTo>
                        <a:pt x="11773" y="6900"/>
                      </a:lnTo>
                      <a:lnTo>
                        <a:pt x="11800" y="6927"/>
                      </a:lnTo>
                      <a:cubicBezTo>
                        <a:pt x="11827" y="6955"/>
                        <a:pt x="11854" y="6955"/>
                        <a:pt x="11881" y="6982"/>
                      </a:cubicBezTo>
                      <a:cubicBezTo>
                        <a:pt x="11908" y="6982"/>
                        <a:pt x="11935" y="6982"/>
                        <a:pt x="11935" y="6927"/>
                      </a:cubicBezTo>
                      <a:cubicBezTo>
                        <a:pt x="11963" y="6900"/>
                        <a:pt x="11963" y="6873"/>
                        <a:pt x="11935" y="6846"/>
                      </a:cubicBezTo>
                      <a:lnTo>
                        <a:pt x="11908" y="6792"/>
                      </a:lnTo>
                      <a:cubicBezTo>
                        <a:pt x="11881" y="6765"/>
                        <a:pt x="11854" y="6738"/>
                        <a:pt x="11827" y="6710"/>
                      </a:cubicBezTo>
                      <a:lnTo>
                        <a:pt x="11773" y="6629"/>
                      </a:lnTo>
                      <a:lnTo>
                        <a:pt x="11746" y="6602"/>
                      </a:lnTo>
                      <a:cubicBezTo>
                        <a:pt x="11800" y="6548"/>
                        <a:pt x="11881" y="6493"/>
                        <a:pt x="11963" y="6439"/>
                      </a:cubicBezTo>
                      <a:cubicBezTo>
                        <a:pt x="12044" y="6358"/>
                        <a:pt x="12152" y="6276"/>
                        <a:pt x="12261" y="6222"/>
                      </a:cubicBezTo>
                      <a:cubicBezTo>
                        <a:pt x="12323" y="6139"/>
                        <a:pt x="12417" y="6104"/>
                        <a:pt x="12518" y="6104"/>
                      </a:cubicBezTo>
                      <a:close/>
                      <a:moveTo>
                        <a:pt x="21781" y="3944"/>
                      </a:moveTo>
                      <a:cubicBezTo>
                        <a:pt x="21781" y="3944"/>
                        <a:pt x="21781" y="3944"/>
                        <a:pt x="21781" y="3971"/>
                      </a:cubicBezTo>
                      <a:lnTo>
                        <a:pt x="21863" y="4025"/>
                      </a:lnTo>
                      <a:cubicBezTo>
                        <a:pt x="21863" y="4052"/>
                        <a:pt x="21890" y="4107"/>
                        <a:pt x="21890" y="4134"/>
                      </a:cubicBezTo>
                      <a:cubicBezTo>
                        <a:pt x="21917" y="4215"/>
                        <a:pt x="21917" y="4296"/>
                        <a:pt x="21971" y="4378"/>
                      </a:cubicBezTo>
                      <a:cubicBezTo>
                        <a:pt x="21998" y="4459"/>
                        <a:pt x="22053" y="4541"/>
                        <a:pt x="22080" y="4595"/>
                      </a:cubicBezTo>
                      <a:cubicBezTo>
                        <a:pt x="22107" y="4649"/>
                        <a:pt x="22161" y="4703"/>
                        <a:pt x="22215" y="4758"/>
                      </a:cubicBezTo>
                      <a:cubicBezTo>
                        <a:pt x="22297" y="4866"/>
                        <a:pt x="22432" y="5002"/>
                        <a:pt x="22514" y="5110"/>
                      </a:cubicBezTo>
                      <a:cubicBezTo>
                        <a:pt x="22622" y="5246"/>
                        <a:pt x="22677" y="5327"/>
                        <a:pt x="22758" y="5408"/>
                      </a:cubicBezTo>
                      <a:cubicBezTo>
                        <a:pt x="22894" y="5680"/>
                        <a:pt x="23029" y="5924"/>
                        <a:pt x="23192" y="6195"/>
                      </a:cubicBezTo>
                      <a:cubicBezTo>
                        <a:pt x="23192" y="6195"/>
                        <a:pt x="23192" y="6222"/>
                        <a:pt x="23219" y="6249"/>
                      </a:cubicBezTo>
                      <a:cubicBezTo>
                        <a:pt x="23219" y="6276"/>
                        <a:pt x="23219" y="6276"/>
                        <a:pt x="23219" y="6304"/>
                      </a:cubicBezTo>
                      <a:cubicBezTo>
                        <a:pt x="23056" y="7958"/>
                        <a:pt x="22324" y="9504"/>
                        <a:pt x="21185" y="10698"/>
                      </a:cubicBezTo>
                      <a:cubicBezTo>
                        <a:pt x="20018" y="11891"/>
                        <a:pt x="18608" y="12813"/>
                        <a:pt x="17062" y="13437"/>
                      </a:cubicBezTo>
                      <a:cubicBezTo>
                        <a:pt x="16601" y="13627"/>
                        <a:pt x="16167" y="13790"/>
                        <a:pt x="15706" y="13952"/>
                      </a:cubicBezTo>
                      <a:cubicBezTo>
                        <a:pt x="15245" y="14115"/>
                        <a:pt x="14756" y="14224"/>
                        <a:pt x="14241" y="14278"/>
                      </a:cubicBezTo>
                      <a:cubicBezTo>
                        <a:pt x="14268" y="14224"/>
                        <a:pt x="14295" y="14142"/>
                        <a:pt x="14295" y="14088"/>
                      </a:cubicBezTo>
                      <a:cubicBezTo>
                        <a:pt x="14377" y="14088"/>
                        <a:pt x="14458" y="14061"/>
                        <a:pt x="14539" y="14034"/>
                      </a:cubicBezTo>
                      <a:lnTo>
                        <a:pt x="14811" y="13980"/>
                      </a:lnTo>
                      <a:lnTo>
                        <a:pt x="15082" y="13898"/>
                      </a:lnTo>
                      <a:cubicBezTo>
                        <a:pt x="15136" y="13898"/>
                        <a:pt x="15163" y="13871"/>
                        <a:pt x="15217" y="13844"/>
                      </a:cubicBezTo>
                      <a:cubicBezTo>
                        <a:pt x="15245" y="13844"/>
                        <a:pt x="15299" y="13817"/>
                        <a:pt x="15326" y="13790"/>
                      </a:cubicBezTo>
                      <a:cubicBezTo>
                        <a:pt x="15326" y="13763"/>
                        <a:pt x="15326" y="13736"/>
                        <a:pt x="15326" y="13736"/>
                      </a:cubicBezTo>
                      <a:cubicBezTo>
                        <a:pt x="15299" y="13722"/>
                        <a:pt x="15278" y="13715"/>
                        <a:pt x="15258" y="13715"/>
                      </a:cubicBezTo>
                      <a:cubicBezTo>
                        <a:pt x="15238" y="13715"/>
                        <a:pt x="15217" y="13722"/>
                        <a:pt x="15190" y="13736"/>
                      </a:cubicBezTo>
                      <a:cubicBezTo>
                        <a:pt x="15136" y="13736"/>
                        <a:pt x="15109" y="13736"/>
                        <a:pt x="15055" y="13763"/>
                      </a:cubicBezTo>
                      <a:lnTo>
                        <a:pt x="14783" y="13817"/>
                      </a:lnTo>
                      <a:lnTo>
                        <a:pt x="14512" y="13898"/>
                      </a:lnTo>
                      <a:lnTo>
                        <a:pt x="14377" y="13925"/>
                      </a:lnTo>
                      <a:lnTo>
                        <a:pt x="14431" y="13681"/>
                      </a:lnTo>
                      <a:lnTo>
                        <a:pt x="14458" y="13681"/>
                      </a:lnTo>
                      <a:cubicBezTo>
                        <a:pt x="14811" y="13681"/>
                        <a:pt x="15136" y="13573"/>
                        <a:pt x="15434" y="13410"/>
                      </a:cubicBezTo>
                      <a:cubicBezTo>
                        <a:pt x="15760" y="13247"/>
                        <a:pt x="16058" y="13057"/>
                        <a:pt x="16384" y="12868"/>
                      </a:cubicBezTo>
                      <a:cubicBezTo>
                        <a:pt x="17008" y="12488"/>
                        <a:pt x="17659" y="12135"/>
                        <a:pt x="18282" y="11728"/>
                      </a:cubicBezTo>
                      <a:cubicBezTo>
                        <a:pt x="19476" y="11050"/>
                        <a:pt x="20534" y="10128"/>
                        <a:pt x="21402" y="9070"/>
                      </a:cubicBezTo>
                      <a:cubicBezTo>
                        <a:pt x="21619" y="8772"/>
                        <a:pt x="21809" y="8446"/>
                        <a:pt x="21998" y="8121"/>
                      </a:cubicBezTo>
                      <a:cubicBezTo>
                        <a:pt x="22134" y="7823"/>
                        <a:pt x="22270" y="7524"/>
                        <a:pt x="22351" y="7226"/>
                      </a:cubicBezTo>
                      <a:cubicBezTo>
                        <a:pt x="22541" y="6656"/>
                        <a:pt x="22297" y="6005"/>
                        <a:pt x="21998" y="5517"/>
                      </a:cubicBezTo>
                      <a:cubicBezTo>
                        <a:pt x="21754" y="5029"/>
                        <a:pt x="21293" y="4676"/>
                        <a:pt x="20751" y="4568"/>
                      </a:cubicBezTo>
                      <a:cubicBezTo>
                        <a:pt x="20696" y="4554"/>
                        <a:pt x="20642" y="4547"/>
                        <a:pt x="20588" y="4547"/>
                      </a:cubicBezTo>
                      <a:cubicBezTo>
                        <a:pt x="20534" y="4547"/>
                        <a:pt x="20479" y="4554"/>
                        <a:pt x="20425" y="4568"/>
                      </a:cubicBezTo>
                      <a:lnTo>
                        <a:pt x="20452" y="4541"/>
                      </a:lnTo>
                      <a:cubicBezTo>
                        <a:pt x="20534" y="4432"/>
                        <a:pt x="20669" y="4351"/>
                        <a:pt x="20778" y="4269"/>
                      </a:cubicBezTo>
                      <a:cubicBezTo>
                        <a:pt x="20805" y="4296"/>
                        <a:pt x="20859" y="4296"/>
                        <a:pt x="20886" y="4324"/>
                      </a:cubicBezTo>
                      <a:lnTo>
                        <a:pt x="21049" y="4351"/>
                      </a:lnTo>
                      <a:cubicBezTo>
                        <a:pt x="21158" y="4378"/>
                        <a:pt x="21239" y="4432"/>
                        <a:pt x="21320" y="4486"/>
                      </a:cubicBezTo>
                      <a:lnTo>
                        <a:pt x="21592" y="4676"/>
                      </a:lnTo>
                      <a:lnTo>
                        <a:pt x="21727" y="4785"/>
                      </a:lnTo>
                      <a:cubicBezTo>
                        <a:pt x="21746" y="4804"/>
                        <a:pt x="21779" y="4823"/>
                        <a:pt x="21816" y="4823"/>
                      </a:cubicBezTo>
                      <a:cubicBezTo>
                        <a:pt x="21831" y="4823"/>
                        <a:pt x="21847" y="4820"/>
                        <a:pt x="21863" y="4812"/>
                      </a:cubicBezTo>
                      <a:cubicBezTo>
                        <a:pt x="21863" y="4812"/>
                        <a:pt x="21890" y="4812"/>
                        <a:pt x="21890" y="4785"/>
                      </a:cubicBezTo>
                      <a:cubicBezTo>
                        <a:pt x="21890" y="4730"/>
                        <a:pt x="21836" y="4676"/>
                        <a:pt x="21809" y="4649"/>
                      </a:cubicBezTo>
                      <a:cubicBezTo>
                        <a:pt x="21781" y="4622"/>
                        <a:pt x="21727" y="4568"/>
                        <a:pt x="21673" y="4541"/>
                      </a:cubicBezTo>
                      <a:cubicBezTo>
                        <a:pt x="21646" y="4513"/>
                        <a:pt x="21510" y="4405"/>
                        <a:pt x="21402" y="4324"/>
                      </a:cubicBezTo>
                      <a:cubicBezTo>
                        <a:pt x="21320" y="4269"/>
                        <a:pt x="21212" y="4242"/>
                        <a:pt x="21103" y="4215"/>
                      </a:cubicBezTo>
                      <a:lnTo>
                        <a:pt x="20941" y="4161"/>
                      </a:lnTo>
                      <a:cubicBezTo>
                        <a:pt x="21076" y="4107"/>
                        <a:pt x="21212" y="4052"/>
                        <a:pt x="21375" y="3998"/>
                      </a:cubicBezTo>
                      <a:cubicBezTo>
                        <a:pt x="21456" y="3971"/>
                        <a:pt x="21564" y="3944"/>
                        <a:pt x="21673" y="3944"/>
                      </a:cubicBezTo>
                      <a:close/>
                      <a:moveTo>
                        <a:pt x="20533" y="4758"/>
                      </a:moveTo>
                      <a:cubicBezTo>
                        <a:pt x="20587" y="4758"/>
                        <a:pt x="20642" y="4766"/>
                        <a:pt x="20696" y="4785"/>
                      </a:cubicBezTo>
                      <a:cubicBezTo>
                        <a:pt x="20913" y="4812"/>
                        <a:pt x="21130" y="4920"/>
                        <a:pt x="21293" y="5083"/>
                      </a:cubicBezTo>
                      <a:cubicBezTo>
                        <a:pt x="21673" y="5408"/>
                        <a:pt x="21944" y="5815"/>
                        <a:pt x="22080" y="6304"/>
                      </a:cubicBezTo>
                      <a:cubicBezTo>
                        <a:pt x="22161" y="6521"/>
                        <a:pt x="22188" y="6765"/>
                        <a:pt x="22188" y="6982"/>
                      </a:cubicBezTo>
                      <a:cubicBezTo>
                        <a:pt x="22161" y="7009"/>
                        <a:pt x="22161" y="7009"/>
                        <a:pt x="22134" y="7036"/>
                      </a:cubicBezTo>
                      <a:cubicBezTo>
                        <a:pt x="22053" y="7334"/>
                        <a:pt x="21944" y="7633"/>
                        <a:pt x="21809" y="7931"/>
                      </a:cubicBezTo>
                      <a:cubicBezTo>
                        <a:pt x="21673" y="8229"/>
                        <a:pt x="21510" y="8473"/>
                        <a:pt x="21320" y="8745"/>
                      </a:cubicBezTo>
                      <a:cubicBezTo>
                        <a:pt x="20941" y="9260"/>
                        <a:pt x="20507" y="9748"/>
                        <a:pt x="20018" y="10182"/>
                      </a:cubicBezTo>
                      <a:cubicBezTo>
                        <a:pt x="18933" y="11050"/>
                        <a:pt x="17740" y="11837"/>
                        <a:pt x="16519" y="12515"/>
                      </a:cubicBezTo>
                      <a:cubicBezTo>
                        <a:pt x="16167" y="12732"/>
                        <a:pt x="15814" y="12922"/>
                        <a:pt x="15462" y="13139"/>
                      </a:cubicBezTo>
                      <a:cubicBezTo>
                        <a:pt x="15136" y="13329"/>
                        <a:pt x="14783" y="13437"/>
                        <a:pt x="14431" y="13519"/>
                      </a:cubicBezTo>
                      <a:cubicBezTo>
                        <a:pt x="14594" y="12976"/>
                        <a:pt x="14756" y="12461"/>
                        <a:pt x="14919" y="11945"/>
                      </a:cubicBezTo>
                      <a:cubicBezTo>
                        <a:pt x="15028" y="11620"/>
                        <a:pt x="15136" y="11267"/>
                        <a:pt x="15272" y="10942"/>
                      </a:cubicBezTo>
                      <a:cubicBezTo>
                        <a:pt x="15299" y="10833"/>
                        <a:pt x="15326" y="10752"/>
                        <a:pt x="15353" y="10643"/>
                      </a:cubicBezTo>
                      <a:cubicBezTo>
                        <a:pt x="15367" y="10657"/>
                        <a:pt x="15373" y="10664"/>
                        <a:pt x="15380" y="10664"/>
                      </a:cubicBezTo>
                      <a:cubicBezTo>
                        <a:pt x="15387" y="10664"/>
                        <a:pt x="15394" y="10657"/>
                        <a:pt x="15407" y="10643"/>
                      </a:cubicBezTo>
                      <a:cubicBezTo>
                        <a:pt x="15516" y="10643"/>
                        <a:pt x="15624" y="10643"/>
                        <a:pt x="15733" y="10616"/>
                      </a:cubicBezTo>
                      <a:lnTo>
                        <a:pt x="15896" y="10589"/>
                      </a:lnTo>
                      <a:cubicBezTo>
                        <a:pt x="15977" y="10562"/>
                        <a:pt x="16031" y="10535"/>
                        <a:pt x="16085" y="10508"/>
                      </a:cubicBezTo>
                      <a:cubicBezTo>
                        <a:pt x="16113" y="10481"/>
                        <a:pt x="16085" y="10426"/>
                        <a:pt x="16058" y="10426"/>
                      </a:cubicBezTo>
                      <a:cubicBezTo>
                        <a:pt x="16031" y="10413"/>
                        <a:pt x="15997" y="10406"/>
                        <a:pt x="15963" y="10406"/>
                      </a:cubicBezTo>
                      <a:cubicBezTo>
                        <a:pt x="15929" y="10406"/>
                        <a:pt x="15896" y="10413"/>
                        <a:pt x="15868" y="10426"/>
                      </a:cubicBezTo>
                      <a:lnTo>
                        <a:pt x="15706" y="10454"/>
                      </a:lnTo>
                      <a:lnTo>
                        <a:pt x="15380" y="10535"/>
                      </a:lnTo>
                      <a:lnTo>
                        <a:pt x="15434" y="10318"/>
                      </a:lnTo>
                      <a:cubicBezTo>
                        <a:pt x="15489" y="10318"/>
                        <a:pt x="15570" y="10318"/>
                        <a:pt x="15624" y="10291"/>
                      </a:cubicBezTo>
                      <a:lnTo>
                        <a:pt x="15841" y="10237"/>
                      </a:lnTo>
                      <a:cubicBezTo>
                        <a:pt x="15923" y="10237"/>
                        <a:pt x="16004" y="10209"/>
                        <a:pt x="16085" y="10209"/>
                      </a:cubicBezTo>
                      <a:lnTo>
                        <a:pt x="16194" y="10155"/>
                      </a:lnTo>
                      <a:cubicBezTo>
                        <a:pt x="16221" y="10155"/>
                        <a:pt x="16275" y="10128"/>
                        <a:pt x="16302" y="10128"/>
                      </a:cubicBezTo>
                      <a:cubicBezTo>
                        <a:pt x="16330" y="10101"/>
                        <a:pt x="16330" y="10047"/>
                        <a:pt x="16302" y="10020"/>
                      </a:cubicBezTo>
                      <a:lnTo>
                        <a:pt x="16058" y="10020"/>
                      </a:lnTo>
                      <a:lnTo>
                        <a:pt x="15814" y="10074"/>
                      </a:lnTo>
                      <a:lnTo>
                        <a:pt x="15597" y="10128"/>
                      </a:lnTo>
                      <a:lnTo>
                        <a:pt x="15516" y="10155"/>
                      </a:lnTo>
                      <a:cubicBezTo>
                        <a:pt x="15543" y="10047"/>
                        <a:pt x="15570" y="9965"/>
                        <a:pt x="15597" y="9857"/>
                      </a:cubicBezTo>
                      <a:cubicBezTo>
                        <a:pt x="15597" y="9857"/>
                        <a:pt x="15597" y="9857"/>
                        <a:pt x="15597" y="9830"/>
                      </a:cubicBezTo>
                      <a:cubicBezTo>
                        <a:pt x="16384" y="9667"/>
                        <a:pt x="17198" y="9477"/>
                        <a:pt x="17984" y="9260"/>
                      </a:cubicBezTo>
                      <a:cubicBezTo>
                        <a:pt x="18499" y="9124"/>
                        <a:pt x="18988" y="8989"/>
                        <a:pt x="19476" y="8853"/>
                      </a:cubicBezTo>
                      <a:cubicBezTo>
                        <a:pt x="19910" y="8718"/>
                        <a:pt x="20344" y="8582"/>
                        <a:pt x="20751" y="8419"/>
                      </a:cubicBezTo>
                      <a:cubicBezTo>
                        <a:pt x="20968" y="8311"/>
                        <a:pt x="21158" y="8202"/>
                        <a:pt x="21347" y="8067"/>
                      </a:cubicBezTo>
                      <a:cubicBezTo>
                        <a:pt x="21537" y="7958"/>
                        <a:pt x="21700" y="7768"/>
                        <a:pt x="21809" y="7578"/>
                      </a:cubicBezTo>
                      <a:cubicBezTo>
                        <a:pt x="21830" y="7515"/>
                        <a:pt x="21785" y="7452"/>
                        <a:pt x="21727" y="7452"/>
                      </a:cubicBezTo>
                      <a:cubicBezTo>
                        <a:pt x="21710" y="7452"/>
                        <a:pt x="21691" y="7458"/>
                        <a:pt x="21673" y="7470"/>
                      </a:cubicBezTo>
                      <a:cubicBezTo>
                        <a:pt x="21619" y="7524"/>
                        <a:pt x="21537" y="7606"/>
                        <a:pt x="21483" y="7687"/>
                      </a:cubicBezTo>
                      <a:cubicBezTo>
                        <a:pt x="21402" y="7741"/>
                        <a:pt x="21347" y="7823"/>
                        <a:pt x="21266" y="7877"/>
                      </a:cubicBezTo>
                      <a:cubicBezTo>
                        <a:pt x="21103" y="7985"/>
                        <a:pt x="20941" y="8094"/>
                        <a:pt x="20751" y="8175"/>
                      </a:cubicBezTo>
                      <a:cubicBezTo>
                        <a:pt x="20371" y="8338"/>
                        <a:pt x="19964" y="8501"/>
                        <a:pt x="19557" y="8609"/>
                      </a:cubicBezTo>
                      <a:cubicBezTo>
                        <a:pt x="18581" y="8907"/>
                        <a:pt x="17604" y="9179"/>
                        <a:pt x="16628" y="9423"/>
                      </a:cubicBezTo>
                      <a:cubicBezTo>
                        <a:pt x="16113" y="9531"/>
                        <a:pt x="15570" y="9667"/>
                        <a:pt x="15055" y="9775"/>
                      </a:cubicBezTo>
                      <a:cubicBezTo>
                        <a:pt x="15109" y="9640"/>
                        <a:pt x="15082" y="9504"/>
                        <a:pt x="15000" y="9423"/>
                      </a:cubicBezTo>
                      <a:cubicBezTo>
                        <a:pt x="14985" y="9407"/>
                        <a:pt x="14966" y="9400"/>
                        <a:pt x="14948" y="9400"/>
                      </a:cubicBezTo>
                      <a:cubicBezTo>
                        <a:pt x="14903" y="9400"/>
                        <a:pt x="14857" y="9439"/>
                        <a:pt x="14838" y="9477"/>
                      </a:cubicBezTo>
                      <a:cubicBezTo>
                        <a:pt x="14838" y="9531"/>
                        <a:pt x="14838" y="9558"/>
                        <a:pt x="14838" y="9613"/>
                      </a:cubicBezTo>
                      <a:cubicBezTo>
                        <a:pt x="14838" y="9640"/>
                        <a:pt x="14838" y="9667"/>
                        <a:pt x="14838" y="9721"/>
                      </a:cubicBezTo>
                      <a:cubicBezTo>
                        <a:pt x="14838" y="9721"/>
                        <a:pt x="14838" y="9748"/>
                        <a:pt x="14838" y="9748"/>
                      </a:cubicBezTo>
                      <a:lnTo>
                        <a:pt x="14838" y="9775"/>
                      </a:lnTo>
                      <a:lnTo>
                        <a:pt x="14756" y="9775"/>
                      </a:lnTo>
                      <a:lnTo>
                        <a:pt x="14756" y="9748"/>
                      </a:lnTo>
                      <a:lnTo>
                        <a:pt x="14756" y="9667"/>
                      </a:lnTo>
                      <a:cubicBezTo>
                        <a:pt x="14756" y="9595"/>
                        <a:pt x="14696" y="9546"/>
                        <a:pt x="14640" y="9546"/>
                      </a:cubicBezTo>
                      <a:cubicBezTo>
                        <a:pt x="14612" y="9546"/>
                        <a:pt x="14585" y="9558"/>
                        <a:pt x="14566" y="9586"/>
                      </a:cubicBezTo>
                      <a:cubicBezTo>
                        <a:pt x="14539" y="9640"/>
                        <a:pt x="14512" y="9694"/>
                        <a:pt x="14539" y="9775"/>
                      </a:cubicBezTo>
                      <a:cubicBezTo>
                        <a:pt x="14539" y="9830"/>
                        <a:pt x="14512" y="9884"/>
                        <a:pt x="14485" y="9965"/>
                      </a:cubicBezTo>
                      <a:cubicBezTo>
                        <a:pt x="14458" y="9938"/>
                        <a:pt x="14458" y="9911"/>
                        <a:pt x="14431" y="9884"/>
                      </a:cubicBezTo>
                      <a:cubicBezTo>
                        <a:pt x="14404" y="9803"/>
                        <a:pt x="14377" y="9721"/>
                        <a:pt x="14349" y="9640"/>
                      </a:cubicBezTo>
                      <a:cubicBezTo>
                        <a:pt x="14336" y="9613"/>
                        <a:pt x="14309" y="9599"/>
                        <a:pt x="14282" y="9599"/>
                      </a:cubicBezTo>
                      <a:cubicBezTo>
                        <a:pt x="14255" y="9599"/>
                        <a:pt x="14227" y="9613"/>
                        <a:pt x="14214" y="9640"/>
                      </a:cubicBezTo>
                      <a:cubicBezTo>
                        <a:pt x="14187" y="9775"/>
                        <a:pt x="14214" y="9911"/>
                        <a:pt x="14295" y="10020"/>
                      </a:cubicBezTo>
                      <a:cubicBezTo>
                        <a:pt x="14295" y="10101"/>
                        <a:pt x="14268" y="10155"/>
                        <a:pt x="14241" y="10237"/>
                      </a:cubicBezTo>
                      <a:cubicBezTo>
                        <a:pt x="14241" y="10291"/>
                        <a:pt x="14214" y="10399"/>
                        <a:pt x="14187" y="10508"/>
                      </a:cubicBezTo>
                      <a:cubicBezTo>
                        <a:pt x="14133" y="10671"/>
                        <a:pt x="14078" y="10833"/>
                        <a:pt x="13997" y="11023"/>
                      </a:cubicBezTo>
                      <a:cubicBezTo>
                        <a:pt x="13888" y="11349"/>
                        <a:pt x="13726" y="11701"/>
                        <a:pt x="13590" y="12027"/>
                      </a:cubicBezTo>
                      <a:cubicBezTo>
                        <a:pt x="13265" y="12705"/>
                        <a:pt x="12966" y="13383"/>
                        <a:pt x="12668" y="14061"/>
                      </a:cubicBezTo>
                      <a:lnTo>
                        <a:pt x="12586" y="14278"/>
                      </a:lnTo>
                      <a:cubicBezTo>
                        <a:pt x="12572" y="14273"/>
                        <a:pt x="12557" y="14271"/>
                        <a:pt x="12545" y="14271"/>
                      </a:cubicBezTo>
                      <a:cubicBezTo>
                        <a:pt x="12487" y="14271"/>
                        <a:pt x="12451" y="14315"/>
                        <a:pt x="12451" y="14359"/>
                      </a:cubicBezTo>
                      <a:cubicBezTo>
                        <a:pt x="12424" y="14359"/>
                        <a:pt x="12424" y="14386"/>
                        <a:pt x="12424" y="14386"/>
                      </a:cubicBezTo>
                      <a:lnTo>
                        <a:pt x="11963" y="14386"/>
                      </a:lnTo>
                      <a:cubicBezTo>
                        <a:pt x="11773" y="14386"/>
                        <a:pt x="11610" y="14359"/>
                        <a:pt x="11447" y="14359"/>
                      </a:cubicBezTo>
                      <a:cubicBezTo>
                        <a:pt x="11257" y="14332"/>
                        <a:pt x="11095" y="14305"/>
                        <a:pt x="10932" y="14278"/>
                      </a:cubicBezTo>
                      <a:cubicBezTo>
                        <a:pt x="10851" y="14251"/>
                        <a:pt x="10769" y="14224"/>
                        <a:pt x="10688" y="14197"/>
                      </a:cubicBezTo>
                      <a:cubicBezTo>
                        <a:pt x="10606" y="14197"/>
                        <a:pt x="10525" y="14169"/>
                        <a:pt x="10444" y="14169"/>
                      </a:cubicBezTo>
                      <a:cubicBezTo>
                        <a:pt x="10498" y="13952"/>
                        <a:pt x="10525" y="13708"/>
                        <a:pt x="10579" y="13491"/>
                      </a:cubicBezTo>
                      <a:cubicBezTo>
                        <a:pt x="10661" y="12976"/>
                        <a:pt x="10769" y="12461"/>
                        <a:pt x="10851" y="11945"/>
                      </a:cubicBezTo>
                      <a:cubicBezTo>
                        <a:pt x="10959" y="11457"/>
                        <a:pt x="11040" y="10942"/>
                        <a:pt x="11149" y="10426"/>
                      </a:cubicBezTo>
                      <a:cubicBezTo>
                        <a:pt x="11230" y="9884"/>
                        <a:pt x="11312" y="9477"/>
                        <a:pt x="11447" y="9016"/>
                      </a:cubicBezTo>
                      <a:cubicBezTo>
                        <a:pt x="11501" y="8745"/>
                        <a:pt x="11583" y="8501"/>
                        <a:pt x="11664" y="8256"/>
                      </a:cubicBezTo>
                      <a:cubicBezTo>
                        <a:pt x="11718" y="8121"/>
                        <a:pt x="11773" y="8012"/>
                        <a:pt x="11827" y="7877"/>
                      </a:cubicBezTo>
                      <a:cubicBezTo>
                        <a:pt x="11881" y="7768"/>
                        <a:pt x="11908" y="7714"/>
                        <a:pt x="11935" y="7633"/>
                      </a:cubicBezTo>
                      <a:cubicBezTo>
                        <a:pt x="11935" y="7660"/>
                        <a:pt x="11963" y="7660"/>
                        <a:pt x="11990" y="7660"/>
                      </a:cubicBezTo>
                      <a:cubicBezTo>
                        <a:pt x="11990" y="7668"/>
                        <a:pt x="11992" y="7671"/>
                        <a:pt x="11996" y="7671"/>
                      </a:cubicBezTo>
                      <a:cubicBezTo>
                        <a:pt x="12006" y="7671"/>
                        <a:pt x="12025" y="7652"/>
                        <a:pt x="12044" y="7633"/>
                      </a:cubicBezTo>
                      <a:cubicBezTo>
                        <a:pt x="12044" y="7633"/>
                        <a:pt x="12071" y="7606"/>
                        <a:pt x="12071" y="7578"/>
                      </a:cubicBezTo>
                      <a:cubicBezTo>
                        <a:pt x="12071" y="7551"/>
                        <a:pt x="12071" y="7524"/>
                        <a:pt x="12098" y="7497"/>
                      </a:cubicBezTo>
                      <a:lnTo>
                        <a:pt x="12125" y="7389"/>
                      </a:lnTo>
                      <a:cubicBezTo>
                        <a:pt x="12098" y="7361"/>
                        <a:pt x="12098" y="7334"/>
                        <a:pt x="12125" y="7334"/>
                      </a:cubicBezTo>
                      <a:lnTo>
                        <a:pt x="12125" y="7307"/>
                      </a:lnTo>
                      <a:lnTo>
                        <a:pt x="12125" y="7280"/>
                      </a:lnTo>
                      <a:lnTo>
                        <a:pt x="12152" y="7334"/>
                      </a:lnTo>
                      <a:cubicBezTo>
                        <a:pt x="12180" y="7416"/>
                        <a:pt x="12261" y="7470"/>
                        <a:pt x="12342" y="7470"/>
                      </a:cubicBezTo>
                      <a:cubicBezTo>
                        <a:pt x="12369" y="7443"/>
                        <a:pt x="12397" y="7416"/>
                        <a:pt x="12424" y="7361"/>
                      </a:cubicBezTo>
                      <a:cubicBezTo>
                        <a:pt x="12397" y="7334"/>
                        <a:pt x="12397" y="7307"/>
                        <a:pt x="12369" y="7280"/>
                      </a:cubicBezTo>
                      <a:cubicBezTo>
                        <a:pt x="12695" y="7009"/>
                        <a:pt x="13102" y="6819"/>
                        <a:pt x="13536" y="6738"/>
                      </a:cubicBezTo>
                      <a:cubicBezTo>
                        <a:pt x="14078" y="6575"/>
                        <a:pt x="14621" y="6439"/>
                        <a:pt x="15163" y="6276"/>
                      </a:cubicBezTo>
                      <a:cubicBezTo>
                        <a:pt x="16248" y="6005"/>
                        <a:pt x="17360" y="5761"/>
                        <a:pt x="18445" y="5544"/>
                      </a:cubicBezTo>
                      <a:cubicBezTo>
                        <a:pt x="18771" y="5490"/>
                        <a:pt x="19096" y="5436"/>
                        <a:pt x="19395" y="5381"/>
                      </a:cubicBezTo>
                      <a:cubicBezTo>
                        <a:pt x="19720" y="5327"/>
                        <a:pt x="20018" y="5300"/>
                        <a:pt x="20344" y="5246"/>
                      </a:cubicBezTo>
                      <a:cubicBezTo>
                        <a:pt x="20445" y="5220"/>
                        <a:pt x="20428" y="5053"/>
                        <a:pt x="20337" y="5053"/>
                      </a:cubicBezTo>
                      <a:cubicBezTo>
                        <a:pt x="20331" y="5053"/>
                        <a:pt x="20324" y="5054"/>
                        <a:pt x="20317" y="5056"/>
                      </a:cubicBezTo>
                      <a:cubicBezTo>
                        <a:pt x="20235" y="5056"/>
                        <a:pt x="20181" y="5056"/>
                        <a:pt x="20100" y="5083"/>
                      </a:cubicBezTo>
                      <a:cubicBezTo>
                        <a:pt x="20100" y="5056"/>
                        <a:pt x="20127" y="5056"/>
                        <a:pt x="20127" y="5029"/>
                      </a:cubicBezTo>
                      <a:cubicBezTo>
                        <a:pt x="20190" y="4861"/>
                        <a:pt x="20351" y="4758"/>
                        <a:pt x="20533" y="4758"/>
                      </a:cubicBezTo>
                      <a:close/>
                      <a:moveTo>
                        <a:pt x="15462" y="9938"/>
                      </a:moveTo>
                      <a:lnTo>
                        <a:pt x="15462" y="9938"/>
                      </a:lnTo>
                      <a:cubicBezTo>
                        <a:pt x="15353" y="10209"/>
                        <a:pt x="15245" y="10508"/>
                        <a:pt x="15136" y="10806"/>
                      </a:cubicBezTo>
                      <a:cubicBezTo>
                        <a:pt x="15055" y="11104"/>
                        <a:pt x="14946" y="11430"/>
                        <a:pt x="14838" y="11728"/>
                      </a:cubicBezTo>
                      <a:cubicBezTo>
                        <a:pt x="14621" y="12352"/>
                        <a:pt x="14431" y="12976"/>
                        <a:pt x="14241" y="13600"/>
                      </a:cubicBezTo>
                      <a:lnTo>
                        <a:pt x="13888" y="14712"/>
                      </a:lnTo>
                      <a:lnTo>
                        <a:pt x="13834" y="14685"/>
                      </a:lnTo>
                      <a:cubicBezTo>
                        <a:pt x="13699" y="14658"/>
                        <a:pt x="13590" y="14603"/>
                        <a:pt x="13454" y="14549"/>
                      </a:cubicBezTo>
                      <a:cubicBezTo>
                        <a:pt x="13346" y="14495"/>
                        <a:pt x="13210" y="14441"/>
                        <a:pt x="13102" y="14386"/>
                      </a:cubicBezTo>
                      <a:lnTo>
                        <a:pt x="12939" y="14278"/>
                      </a:lnTo>
                      <a:cubicBezTo>
                        <a:pt x="12885" y="14278"/>
                        <a:pt x="12831" y="14251"/>
                        <a:pt x="12803" y="14224"/>
                      </a:cubicBezTo>
                      <a:cubicBezTo>
                        <a:pt x="12939" y="13952"/>
                        <a:pt x="13075" y="13627"/>
                        <a:pt x="13210" y="13329"/>
                      </a:cubicBezTo>
                      <a:lnTo>
                        <a:pt x="13671" y="12271"/>
                      </a:lnTo>
                      <a:cubicBezTo>
                        <a:pt x="13834" y="11945"/>
                        <a:pt x="13970" y="11593"/>
                        <a:pt x="14105" y="11267"/>
                      </a:cubicBezTo>
                      <a:cubicBezTo>
                        <a:pt x="14187" y="11077"/>
                        <a:pt x="14241" y="10888"/>
                        <a:pt x="14295" y="10698"/>
                      </a:cubicBezTo>
                      <a:cubicBezTo>
                        <a:pt x="14322" y="10616"/>
                        <a:pt x="14349" y="10508"/>
                        <a:pt x="14377" y="10399"/>
                      </a:cubicBezTo>
                      <a:cubicBezTo>
                        <a:pt x="14377" y="10372"/>
                        <a:pt x="14377" y="10345"/>
                        <a:pt x="14404" y="10291"/>
                      </a:cubicBezTo>
                      <a:lnTo>
                        <a:pt x="14431" y="10318"/>
                      </a:lnTo>
                      <a:cubicBezTo>
                        <a:pt x="14452" y="10339"/>
                        <a:pt x="14476" y="10347"/>
                        <a:pt x="14500" y="10347"/>
                      </a:cubicBezTo>
                      <a:cubicBezTo>
                        <a:pt x="14539" y="10347"/>
                        <a:pt x="14577" y="10324"/>
                        <a:pt x="14594" y="10291"/>
                      </a:cubicBezTo>
                      <a:cubicBezTo>
                        <a:pt x="14594" y="10209"/>
                        <a:pt x="14621" y="10155"/>
                        <a:pt x="14648" y="10101"/>
                      </a:cubicBezTo>
                      <a:cubicBezTo>
                        <a:pt x="14675" y="10114"/>
                        <a:pt x="14709" y="10121"/>
                        <a:pt x="14746" y="10121"/>
                      </a:cubicBezTo>
                      <a:cubicBezTo>
                        <a:pt x="14783" y="10121"/>
                        <a:pt x="14824" y="10114"/>
                        <a:pt x="14865" y="10101"/>
                      </a:cubicBezTo>
                      <a:cubicBezTo>
                        <a:pt x="14892" y="10074"/>
                        <a:pt x="14946" y="10047"/>
                        <a:pt x="14973" y="10020"/>
                      </a:cubicBezTo>
                      <a:lnTo>
                        <a:pt x="15028" y="10020"/>
                      </a:lnTo>
                      <a:lnTo>
                        <a:pt x="15462" y="9938"/>
                      </a:lnTo>
                      <a:close/>
                      <a:moveTo>
                        <a:pt x="10417" y="14332"/>
                      </a:moveTo>
                      <a:cubicBezTo>
                        <a:pt x="10579" y="14386"/>
                        <a:pt x="10742" y="14441"/>
                        <a:pt x="10905" y="14468"/>
                      </a:cubicBezTo>
                      <a:cubicBezTo>
                        <a:pt x="11095" y="14495"/>
                        <a:pt x="11285" y="14522"/>
                        <a:pt x="11474" y="14549"/>
                      </a:cubicBezTo>
                      <a:cubicBezTo>
                        <a:pt x="11664" y="14576"/>
                        <a:pt x="11854" y="14576"/>
                        <a:pt x="12044" y="14603"/>
                      </a:cubicBezTo>
                      <a:lnTo>
                        <a:pt x="12451" y="14603"/>
                      </a:lnTo>
                      <a:lnTo>
                        <a:pt x="12369" y="14739"/>
                      </a:lnTo>
                      <a:cubicBezTo>
                        <a:pt x="12315" y="14902"/>
                        <a:pt x="12234" y="15037"/>
                        <a:pt x="12180" y="15227"/>
                      </a:cubicBezTo>
                      <a:lnTo>
                        <a:pt x="12180" y="15200"/>
                      </a:lnTo>
                      <a:lnTo>
                        <a:pt x="12044" y="15227"/>
                      </a:lnTo>
                      <a:lnTo>
                        <a:pt x="11773" y="15227"/>
                      </a:lnTo>
                      <a:cubicBezTo>
                        <a:pt x="11583" y="15227"/>
                        <a:pt x="11420" y="15200"/>
                        <a:pt x="11230" y="15173"/>
                      </a:cubicBezTo>
                      <a:cubicBezTo>
                        <a:pt x="11068" y="15146"/>
                        <a:pt x="10905" y="15092"/>
                        <a:pt x="10715" y="15037"/>
                      </a:cubicBezTo>
                      <a:lnTo>
                        <a:pt x="10471" y="14956"/>
                      </a:lnTo>
                      <a:cubicBezTo>
                        <a:pt x="10417" y="14929"/>
                        <a:pt x="10335" y="14929"/>
                        <a:pt x="10281" y="14929"/>
                      </a:cubicBezTo>
                      <a:cubicBezTo>
                        <a:pt x="10335" y="14712"/>
                        <a:pt x="10389" y="14522"/>
                        <a:pt x="10417" y="14332"/>
                      </a:cubicBezTo>
                      <a:close/>
                      <a:moveTo>
                        <a:pt x="10227" y="15065"/>
                      </a:moveTo>
                      <a:cubicBezTo>
                        <a:pt x="10281" y="15119"/>
                        <a:pt x="10335" y="15146"/>
                        <a:pt x="10417" y="15173"/>
                      </a:cubicBezTo>
                      <a:cubicBezTo>
                        <a:pt x="10498" y="15200"/>
                        <a:pt x="10606" y="15227"/>
                        <a:pt x="10688" y="15254"/>
                      </a:cubicBezTo>
                      <a:cubicBezTo>
                        <a:pt x="10878" y="15309"/>
                        <a:pt x="11068" y="15363"/>
                        <a:pt x="11257" y="15390"/>
                      </a:cubicBezTo>
                      <a:cubicBezTo>
                        <a:pt x="11420" y="15417"/>
                        <a:pt x="11610" y="15444"/>
                        <a:pt x="11800" y="15444"/>
                      </a:cubicBezTo>
                      <a:lnTo>
                        <a:pt x="12207" y="15444"/>
                      </a:lnTo>
                      <a:cubicBezTo>
                        <a:pt x="12207" y="15526"/>
                        <a:pt x="12234" y="15580"/>
                        <a:pt x="12261" y="15634"/>
                      </a:cubicBezTo>
                      <a:cubicBezTo>
                        <a:pt x="12288" y="15716"/>
                        <a:pt x="12315" y="15797"/>
                        <a:pt x="12342" y="15878"/>
                      </a:cubicBezTo>
                      <a:cubicBezTo>
                        <a:pt x="12424" y="16014"/>
                        <a:pt x="12478" y="16177"/>
                        <a:pt x="12532" y="16339"/>
                      </a:cubicBezTo>
                      <a:cubicBezTo>
                        <a:pt x="12559" y="16394"/>
                        <a:pt x="12559" y="16475"/>
                        <a:pt x="12559" y="16529"/>
                      </a:cubicBezTo>
                      <a:cubicBezTo>
                        <a:pt x="12532" y="16611"/>
                        <a:pt x="12478" y="16665"/>
                        <a:pt x="12424" y="16719"/>
                      </a:cubicBezTo>
                      <a:cubicBezTo>
                        <a:pt x="12397" y="16773"/>
                        <a:pt x="12342" y="16828"/>
                        <a:pt x="12315" y="16882"/>
                      </a:cubicBezTo>
                      <a:cubicBezTo>
                        <a:pt x="12315" y="16746"/>
                        <a:pt x="12315" y="16611"/>
                        <a:pt x="12315" y="16475"/>
                      </a:cubicBezTo>
                      <a:lnTo>
                        <a:pt x="12315" y="16339"/>
                      </a:lnTo>
                      <a:cubicBezTo>
                        <a:pt x="12315" y="16312"/>
                        <a:pt x="12288" y="16258"/>
                        <a:pt x="12261" y="16231"/>
                      </a:cubicBezTo>
                      <a:lnTo>
                        <a:pt x="12207" y="16231"/>
                      </a:lnTo>
                      <a:cubicBezTo>
                        <a:pt x="12192" y="16226"/>
                        <a:pt x="12180" y="16224"/>
                        <a:pt x="12170" y="16224"/>
                      </a:cubicBezTo>
                      <a:cubicBezTo>
                        <a:pt x="12125" y="16224"/>
                        <a:pt x="12125" y="16268"/>
                        <a:pt x="12125" y="16312"/>
                      </a:cubicBezTo>
                      <a:lnTo>
                        <a:pt x="12125" y="16800"/>
                      </a:lnTo>
                      <a:cubicBezTo>
                        <a:pt x="12125" y="16909"/>
                        <a:pt x="12125" y="16990"/>
                        <a:pt x="12098" y="17099"/>
                      </a:cubicBezTo>
                      <a:cubicBezTo>
                        <a:pt x="12098" y="17126"/>
                        <a:pt x="12071" y="17180"/>
                        <a:pt x="12044" y="17207"/>
                      </a:cubicBezTo>
                      <a:cubicBezTo>
                        <a:pt x="12044" y="17234"/>
                        <a:pt x="12044" y="17262"/>
                        <a:pt x="12044" y="17289"/>
                      </a:cubicBezTo>
                      <a:cubicBezTo>
                        <a:pt x="11990" y="17316"/>
                        <a:pt x="11963" y="17343"/>
                        <a:pt x="11908" y="17397"/>
                      </a:cubicBezTo>
                      <a:cubicBezTo>
                        <a:pt x="11881" y="17451"/>
                        <a:pt x="11827" y="17479"/>
                        <a:pt x="11773" y="17506"/>
                      </a:cubicBezTo>
                      <a:cubicBezTo>
                        <a:pt x="11664" y="17587"/>
                        <a:pt x="11556" y="17641"/>
                        <a:pt x="11420" y="17668"/>
                      </a:cubicBezTo>
                      <a:cubicBezTo>
                        <a:pt x="11341" y="17700"/>
                        <a:pt x="11261" y="17713"/>
                        <a:pt x="11182" y="17713"/>
                      </a:cubicBezTo>
                      <a:cubicBezTo>
                        <a:pt x="11126" y="17713"/>
                        <a:pt x="11069" y="17707"/>
                        <a:pt x="11013" y="17696"/>
                      </a:cubicBezTo>
                      <a:cubicBezTo>
                        <a:pt x="10932" y="17696"/>
                        <a:pt x="10878" y="17668"/>
                        <a:pt x="10851" y="17641"/>
                      </a:cubicBezTo>
                      <a:cubicBezTo>
                        <a:pt x="10823" y="17614"/>
                        <a:pt x="10769" y="17587"/>
                        <a:pt x="10742" y="17587"/>
                      </a:cubicBezTo>
                      <a:cubicBezTo>
                        <a:pt x="10715" y="17587"/>
                        <a:pt x="10661" y="17560"/>
                        <a:pt x="10634" y="17560"/>
                      </a:cubicBezTo>
                      <a:cubicBezTo>
                        <a:pt x="10579" y="17560"/>
                        <a:pt x="10525" y="17533"/>
                        <a:pt x="10471" y="17533"/>
                      </a:cubicBezTo>
                      <a:cubicBezTo>
                        <a:pt x="10444" y="17519"/>
                        <a:pt x="10417" y="17512"/>
                        <a:pt x="10386" y="17512"/>
                      </a:cubicBezTo>
                      <a:cubicBezTo>
                        <a:pt x="10356" y="17512"/>
                        <a:pt x="10322" y="17519"/>
                        <a:pt x="10281" y="17533"/>
                      </a:cubicBezTo>
                      <a:cubicBezTo>
                        <a:pt x="10227" y="17533"/>
                        <a:pt x="10172" y="17533"/>
                        <a:pt x="10145" y="17506"/>
                      </a:cubicBezTo>
                      <a:cubicBezTo>
                        <a:pt x="10091" y="17479"/>
                        <a:pt x="10037" y="17451"/>
                        <a:pt x="10010" y="17397"/>
                      </a:cubicBezTo>
                      <a:cubicBezTo>
                        <a:pt x="9983" y="17370"/>
                        <a:pt x="9955" y="17316"/>
                        <a:pt x="9901" y="17289"/>
                      </a:cubicBezTo>
                      <a:cubicBezTo>
                        <a:pt x="9874" y="17275"/>
                        <a:pt x="9840" y="17268"/>
                        <a:pt x="9806" y="17268"/>
                      </a:cubicBezTo>
                      <a:cubicBezTo>
                        <a:pt x="9772" y="17268"/>
                        <a:pt x="9738" y="17275"/>
                        <a:pt x="9711" y="17289"/>
                      </a:cubicBezTo>
                      <a:lnTo>
                        <a:pt x="9630" y="17289"/>
                      </a:lnTo>
                      <a:cubicBezTo>
                        <a:pt x="9630" y="17289"/>
                        <a:pt x="9630" y="17262"/>
                        <a:pt x="9603" y="17262"/>
                      </a:cubicBezTo>
                      <a:lnTo>
                        <a:pt x="9576" y="17262"/>
                      </a:lnTo>
                      <a:cubicBezTo>
                        <a:pt x="9521" y="17180"/>
                        <a:pt x="9467" y="17099"/>
                        <a:pt x="9386" y="17017"/>
                      </a:cubicBezTo>
                      <a:cubicBezTo>
                        <a:pt x="9332" y="16963"/>
                        <a:pt x="9277" y="16882"/>
                        <a:pt x="9250" y="16800"/>
                      </a:cubicBezTo>
                      <a:cubicBezTo>
                        <a:pt x="9223" y="16584"/>
                        <a:pt x="9304" y="16367"/>
                        <a:pt x="9440" y="16231"/>
                      </a:cubicBezTo>
                      <a:cubicBezTo>
                        <a:pt x="9684" y="15824"/>
                        <a:pt x="9901" y="15444"/>
                        <a:pt x="10172" y="15065"/>
                      </a:cubicBezTo>
                      <a:close/>
                      <a:moveTo>
                        <a:pt x="8572" y="12298"/>
                      </a:moveTo>
                      <a:lnTo>
                        <a:pt x="8898" y="12515"/>
                      </a:lnTo>
                      <a:cubicBezTo>
                        <a:pt x="8870" y="12569"/>
                        <a:pt x="8843" y="12651"/>
                        <a:pt x="8843" y="12732"/>
                      </a:cubicBezTo>
                      <a:cubicBezTo>
                        <a:pt x="8789" y="12840"/>
                        <a:pt x="8762" y="12976"/>
                        <a:pt x="8735" y="13085"/>
                      </a:cubicBezTo>
                      <a:cubicBezTo>
                        <a:pt x="8708" y="13220"/>
                        <a:pt x="8681" y="13329"/>
                        <a:pt x="8681" y="13464"/>
                      </a:cubicBezTo>
                      <a:cubicBezTo>
                        <a:pt x="8653" y="13573"/>
                        <a:pt x="8653" y="13708"/>
                        <a:pt x="8681" y="13817"/>
                      </a:cubicBezTo>
                      <a:cubicBezTo>
                        <a:pt x="8681" y="13830"/>
                        <a:pt x="8694" y="13837"/>
                        <a:pt x="8711" y="13837"/>
                      </a:cubicBezTo>
                      <a:cubicBezTo>
                        <a:pt x="8728" y="13837"/>
                        <a:pt x="8748" y="13830"/>
                        <a:pt x="8762" y="13817"/>
                      </a:cubicBezTo>
                      <a:cubicBezTo>
                        <a:pt x="8816" y="13708"/>
                        <a:pt x="8843" y="13573"/>
                        <a:pt x="8843" y="13464"/>
                      </a:cubicBezTo>
                      <a:cubicBezTo>
                        <a:pt x="8870" y="13356"/>
                        <a:pt x="8870" y="13220"/>
                        <a:pt x="8898" y="13112"/>
                      </a:cubicBezTo>
                      <a:cubicBezTo>
                        <a:pt x="8925" y="12976"/>
                        <a:pt x="8952" y="12868"/>
                        <a:pt x="8979" y="12732"/>
                      </a:cubicBezTo>
                      <a:cubicBezTo>
                        <a:pt x="8979" y="12705"/>
                        <a:pt x="9033" y="12623"/>
                        <a:pt x="9033" y="12569"/>
                      </a:cubicBezTo>
                      <a:cubicBezTo>
                        <a:pt x="9494" y="12895"/>
                        <a:pt x="9983" y="13166"/>
                        <a:pt x="10444" y="13464"/>
                      </a:cubicBezTo>
                      <a:lnTo>
                        <a:pt x="10308" y="14142"/>
                      </a:lnTo>
                      <a:cubicBezTo>
                        <a:pt x="10254" y="14414"/>
                        <a:pt x="10200" y="14685"/>
                        <a:pt x="10200" y="14956"/>
                      </a:cubicBezTo>
                      <a:cubicBezTo>
                        <a:pt x="10172" y="14956"/>
                        <a:pt x="10145" y="14956"/>
                        <a:pt x="10145" y="14983"/>
                      </a:cubicBezTo>
                      <a:cubicBezTo>
                        <a:pt x="9955" y="15173"/>
                        <a:pt x="9820" y="15363"/>
                        <a:pt x="9684" y="15607"/>
                      </a:cubicBezTo>
                      <a:cubicBezTo>
                        <a:pt x="9549" y="15797"/>
                        <a:pt x="9413" y="16014"/>
                        <a:pt x="9277" y="16231"/>
                      </a:cubicBezTo>
                      <a:cubicBezTo>
                        <a:pt x="9142" y="16421"/>
                        <a:pt x="9087" y="16638"/>
                        <a:pt x="9142" y="16855"/>
                      </a:cubicBezTo>
                      <a:cubicBezTo>
                        <a:pt x="9169" y="16963"/>
                        <a:pt x="9223" y="17045"/>
                        <a:pt x="9304" y="17126"/>
                      </a:cubicBezTo>
                      <a:cubicBezTo>
                        <a:pt x="9359" y="17207"/>
                        <a:pt x="9440" y="17289"/>
                        <a:pt x="9521" y="17370"/>
                      </a:cubicBezTo>
                      <a:lnTo>
                        <a:pt x="9549" y="17370"/>
                      </a:lnTo>
                      <a:cubicBezTo>
                        <a:pt x="9549" y="17397"/>
                        <a:pt x="9549" y="17397"/>
                        <a:pt x="9576" y="17424"/>
                      </a:cubicBezTo>
                      <a:cubicBezTo>
                        <a:pt x="9615" y="17464"/>
                        <a:pt x="9670" y="17489"/>
                        <a:pt x="9717" y="17489"/>
                      </a:cubicBezTo>
                      <a:cubicBezTo>
                        <a:pt x="9735" y="17489"/>
                        <a:pt x="9751" y="17486"/>
                        <a:pt x="9766" y="17479"/>
                      </a:cubicBezTo>
                      <a:lnTo>
                        <a:pt x="9847" y="17479"/>
                      </a:lnTo>
                      <a:cubicBezTo>
                        <a:pt x="9874" y="17506"/>
                        <a:pt x="9874" y="17506"/>
                        <a:pt x="9901" y="17533"/>
                      </a:cubicBezTo>
                      <a:cubicBezTo>
                        <a:pt x="9928" y="17587"/>
                        <a:pt x="9983" y="17641"/>
                        <a:pt x="10064" y="17668"/>
                      </a:cubicBezTo>
                      <a:cubicBezTo>
                        <a:pt x="10118" y="17696"/>
                        <a:pt x="10200" y="17723"/>
                        <a:pt x="10254" y="17750"/>
                      </a:cubicBezTo>
                      <a:cubicBezTo>
                        <a:pt x="10308" y="17750"/>
                        <a:pt x="10350" y="17738"/>
                        <a:pt x="10396" y="17738"/>
                      </a:cubicBezTo>
                      <a:cubicBezTo>
                        <a:pt x="10420" y="17738"/>
                        <a:pt x="10444" y="17741"/>
                        <a:pt x="10471" y="17750"/>
                      </a:cubicBezTo>
                      <a:cubicBezTo>
                        <a:pt x="10525" y="17750"/>
                        <a:pt x="10579" y="17777"/>
                        <a:pt x="10634" y="17804"/>
                      </a:cubicBezTo>
                      <a:cubicBezTo>
                        <a:pt x="10688" y="17804"/>
                        <a:pt x="10742" y="17777"/>
                        <a:pt x="10769" y="17777"/>
                      </a:cubicBezTo>
                      <a:cubicBezTo>
                        <a:pt x="10769" y="17777"/>
                        <a:pt x="10796" y="17777"/>
                        <a:pt x="10796" y="17804"/>
                      </a:cubicBezTo>
                      <a:cubicBezTo>
                        <a:pt x="10851" y="17858"/>
                        <a:pt x="10905" y="17885"/>
                        <a:pt x="10986" y="17913"/>
                      </a:cubicBezTo>
                      <a:cubicBezTo>
                        <a:pt x="11054" y="17924"/>
                        <a:pt x="11121" y="17930"/>
                        <a:pt x="11188" y="17930"/>
                      </a:cubicBezTo>
                      <a:cubicBezTo>
                        <a:pt x="11284" y="17930"/>
                        <a:pt x="11379" y="17917"/>
                        <a:pt x="11474" y="17885"/>
                      </a:cubicBezTo>
                      <a:cubicBezTo>
                        <a:pt x="11637" y="17858"/>
                        <a:pt x="11773" y="17804"/>
                        <a:pt x="11908" y="17723"/>
                      </a:cubicBezTo>
                      <a:cubicBezTo>
                        <a:pt x="11963" y="17668"/>
                        <a:pt x="12017" y="17614"/>
                        <a:pt x="12071" y="17560"/>
                      </a:cubicBezTo>
                      <a:cubicBezTo>
                        <a:pt x="12125" y="17533"/>
                        <a:pt x="12152" y="17479"/>
                        <a:pt x="12180" y="17424"/>
                      </a:cubicBezTo>
                      <a:cubicBezTo>
                        <a:pt x="12180" y="17397"/>
                        <a:pt x="12207" y="17370"/>
                        <a:pt x="12207" y="17343"/>
                      </a:cubicBezTo>
                      <a:cubicBezTo>
                        <a:pt x="12234" y="17316"/>
                        <a:pt x="12261" y="17262"/>
                        <a:pt x="12261" y="17234"/>
                      </a:cubicBezTo>
                      <a:lnTo>
                        <a:pt x="12288" y="17180"/>
                      </a:lnTo>
                      <a:cubicBezTo>
                        <a:pt x="12369" y="17126"/>
                        <a:pt x="12424" y="17072"/>
                        <a:pt x="12478" y="17017"/>
                      </a:cubicBezTo>
                      <a:cubicBezTo>
                        <a:pt x="12532" y="16936"/>
                        <a:pt x="12586" y="16882"/>
                        <a:pt x="12641" y="16800"/>
                      </a:cubicBezTo>
                      <a:cubicBezTo>
                        <a:pt x="12749" y="16692"/>
                        <a:pt x="12803" y="16502"/>
                        <a:pt x="12749" y="16339"/>
                      </a:cubicBezTo>
                      <a:cubicBezTo>
                        <a:pt x="12695" y="16177"/>
                        <a:pt x="12641" y="16014"/>
                        <a:pt x="12559" y="15851"/>
                      </a:cubicBezTo>
                      <a:cubicBezTo>
                        <a:pt x="12532" y="15770"/>
                        <a:pt x="12505" y="15688"/>
                        <a:pt x="12451" y="15607"/>
                      </a:cubicBezTo>
                      <a:cubicBezTo>
                        <a:pt x="12424" y="15526"/>
                        <a:pt x="12397" y="15471"/>
                        <a:pt x="12342" y="15417"/>
                      </a:cubicBezTo>
                      <a:lnTo>
                        <a:pt x="12369" y="15417"/>
                      </a:lnTo>
                      <a:cubicBezTo>
                        <a:pt x="12397" y="15363"/>
                        <a:pt x="12397" y="15309"/>
                        <a:pt x="12369" y="15282"/>
                      </a:cubicBezTo>
                      <a:cubicBezTo>
                        <a:pt x="12424" y="15173"/>
                        <a:pt x="12478" y="15037"/>
                        <a:pt x="12532" y="14929"/>
                      </a:cubicBezTo>
                      <a:lnTo>
                        <a:pt x="12695" y="14576"/>
                      </a:lnTo>
                      <a:cubicBezTo>
                        <a:pt x="13048" y="14793"/>
                        <a:pt x="13427" y="14929"/>
                        <a:pt x="13807" y="15065"/>
                      </a:cubicBezTo>
                      <a:lnTo>
                        <a:pt x="13834" y="15065"/>
                      </a:lnTo>
                      <a:cubicBezTo>
                        <a:pt x="13617" y="15851"/>
                        <a:pt x="13400" y="16638"/>
                        <a:pt x="13183" y="17424"/>
                      </a:cubicBezTo>
                      <a:cubicBezTo>
                        <a:pt x="13183" y="17451"/>
                        <a:pt x="13183" y="17506"/>
                        <a:pt x="13156" y="17533"/>
                      </a:cubicBezTo>
                      <a:cubicBezTo>
                        <a:pt x="13129" y="17560"/>
                        <a:pt x="13129" y="17614"/>
                        <a:pt x="13156" y="17641"/>
                      </a:cubicBezTo>
                      <a:cubicBezTo>
                        <a:pt x="13156" y="17777"/>
                        <a:pt x="13183" y="17913"/>
                        <a:pt x="13237" y="18048"/>
                      </a:cubicBezTo>
                      <a:lnTo>
                        <a:pt x="13210" y="18048"/>
                      </a:lnTo>
                      <a:cubicBezTo>
                        <a:pt x="13210" y="18075"/>
                        <a:pt x="13075" y="18130"/>
                        <a:pt x="13048" y="18130"/>
                      </a:cubicBezTo>
                      <a:lnTo>
                        <a:pt x="12803" y="18238"/>
                      </a:lnTo>
                      <a:cubicBezTo>
                        <a:pt x="12641" y="18319"/>
                        <a:pt x="12505" y="18374"/>
                        <a:pt x="12342" y="18428"/>
                      </a:cubicBezTo>
                      <a:cubicBezTo>
                        <a:pt x="12017" y="18536"/>
                        <a:pt x="11691" y="18645"/>
                        <a:pt x="11366" y="18699"/>
                      </a:cubicBezTo>
                      <a:cubicBezTo>
                        <a:pt x="10878" y="18771"/>
                        <a:pt x="10389" y="18808"/>
                        <a:pt x="9909" y="18808"/>
                      </a:cubicBezTo>
                      <a:cubicBezTo>
                        <a:pt x="9669" y="18808"/>
                        <a:pt x="9431" y="18799"/>
                        <a:pt x="9196" y="18781"/>
                      </a:cubicBezTo>
                      <a:lnTo>
                        <a:pt x="8870" y="18781"/>
                      </a:lnTo>
                      <a:cubicBezTo>
                        <a:pt x="8870" y="18753"/>
                        <a:pt x="8870" y="18753"/>
                        <a:pt x="8870" y="18753"/>
                      </a:cubicBezTo>
                      <a:lnTo>
                        <a:pt x="8870" y="18699"/>
                      </a:lnTo>
                      <a:cubicBezTo>
                        <a:pt x="8870" y="18672"/>
                        <a:pt x="8870" y="18645"/>
                        <a:pt x="8870" y="18645"/>
                      </a:cubicBezTo>
                      <a:cubicBezTo>
                        <a:pt x="8870" y="18591"/>
                        <a:pt x="8843" y="18536"/>
                        <a:pt x="8843" y="18455"/>
                      </a:cubicBezTo>
                      <a:cubicBezTo>
                        <a:pt x="8816" y="18401"/>
                        <a:pt x="8789" y="18265"/>
                        <a:pt x="8789" y="18157"/>
                      </a:cubicBezTo>
                      <a:cubicBezTo>
                        <a:pt x="8762" y="17940"/>
                        <a:pt x="8762" y="17723"/>
                        <a:pt x="8735" y="17506"/>
                      </a:cubicBezTo>
                      <a:cubicBezTo>
                        <a:pt x="8735" y="17458"/>
                        <a:pt x="8698" y="17429"/>
                        <a:pt x="8668" y="17429"/>
                      </a:cubicBezTo>
                      <a:cubicBezTo>
                        <a:pt x="8645" y="17429"/>
                        <a:pt x="8626" y="17445"/>
                        <a:pt x="8626" y="17479"/>
                      </a:cubicBezTo>
                      <a:cubicBezTo>
                        <a:pt x="8599" y="17723"/>
                        <a:pt x="8599" y="17994"/>
                        <a:pt x="8626" y="18238"/>
                      </a:cubicBezTo>
                      <a:cubicBezTo>
                        <a:pt x="8626" y="18347"/>
                        <a:pt x="8653" y="18482"/>
                        <a:pt x="8653" y="18591"/>
                      </a:cubicBezTo>
                      <a:cubicBezTo>
                        <a:pt x="8681" y="18645"/>
                        <a:pt x="8681" y="18726"/>
                        <a:pt x="8708" y="18781"/>
                      </a:cubicBezTo>
                      <a:lnTo>
                        <a:pt x="8572" y="18781"/>
                      </a:lnTo>
                      <a:cubicBezTo>
                        <a:pt x="8572" y="18699"/>
                        <a:pt x="8572" y="18618"/>
                        <a:pt x="8545" y="18536"/>
                      </a:cubicBezTo>
                      <a:cubicBezTo>
                        <a:pt x="8518" y="18401"/>
                        <a:pt x="8491" y="18292"/>
                        <a:pt x="8491" y="18157"/>
                      </a:cubicBezTo>
                      <a:cubicBezTo>
                        <a:pt x="8464" y="18048"/>
                        <a:pt x="8491" y="17913"/>
                        <a:pt x="8491" y="17804"/>
                      </a:cubicBezTo>
                      <a:cubicBezTo>
                        <a:pt x="8491" y="17696"/>
                        <a:pt x="8491" y="17560"/>
                        <a:pt x="8436" y="17479"/>
                      </a:cubicBezTo>
                      <a:cubicBezTo>
                        <a:pt x="8436" y="17465"/>
                        <a:pt x="8423" y="17458"/>
                        <a:pt x="8406" y="17458"/>
                      </a:cubicBezTo>
                      <a:cubicBezTo>
                        <a:pt x="8389" y="17458"/>
                        <a:pt x="8369" y="17465"/>
                        <a:pt x="8355" y="17479"/>
                      </a:cubicBezTo>
                      <a:cubicBezTo>
                        <a:pt x="8301" y="17560"/>
                        <a:pt x="8274" y="17696"/>
                        <a:pt x="8301" y="17804"/>
                      </a:cubicBezTo>
                      <a:lnTo>
                        <a:pt x="8301" y="18157"/>
                      </a:lnTo>
                      <a:cubicBezTo>
                        <a:pt x="8301" y="18265"/>
                        <a:pt x="8328" y="18374"/>
                        <a:pt x="8355" y="18482"/>
                      </a:cubicBezTo>
                      <a:cubicBezTo>
                        <a:pt x="8355" y="18591"/>
                        <a:pt x="8355" y="18591"/>
                        <a:pt x="8382" y="18645"/>
                      </a:cubicBezTo>
                      <a:cubicBezTo>
                        <a:pt x="8382" y="18699"/>
                        <a:pt x="8409" y="18726"/>
                        <a:pt x="8409" y="18753"/>
                      </a:cubicBezTo>
                      <a:cubicBezTo>
                        <a:pt x="8301" y="18753"/>
                        <a:pt x="8165" y="18726"/>
                        <a:pt x="8030" y="18672"/>
                      </a:cubicBezTo>
                      <a:cubicBezTo>
                        <a:pt x="8030" y="18482"/>
                        <a:pt x="8003" y="18265"/>
                        <a:pt x="7975" y="18075"/>
                      </a:cubicBezTo>
                      <a:cubicBezTo>
                        <a:pt x="7948" y="17858"/>
                        <a:pt x="7921" y="17614"/>
                        <a:pt x="7921" y="17397"/>
                      </a:cubicBezTo>
                      <a:cubicBezTo>
                        <a:pt x="7921" y="16936"/>
                        <a:pt x="7975" y="16475"/>
                        <a:pt x="8003" y="16041"/>
                      </a:cubicBezTo>
                      <a:cubicBezTo>
                        <a:pt x="8057" y="15119"/>
                        <a:pt x="8192" y="14224"/>
                        <a:pt x="8355" y="13329"/>
                      </a:cubicBezTo>
                      <a:cubicBezTo>
                        <a:pt x="8382" y="13085"/>
                        <a:pt x="8436" y="12840"/>
                        <a:pt x="8491" y="12596"/>
                      </a:cubicBezTo>
                      <a:lnTo>
                        <a:pt x="8572" y="12298"/>
                      </a:lnTo>
                      <a:close/>
                      <a:moveTo>
                        <a:pt x="24928" y="8284"/>
                      </a:moveTo>
                      <a:cubicBezTo>
                        <a:pt x="25009" y="8419"/>
                        <a:pt x="25036" y="8555"/>
                        <a:pt x="25091" y="8690"/>
                      </a:cubicBezTo>
                      <a:cubicBezTo>
                        <a:pt x="25145" y="8880"/>
                        <a:pt x="25172" y="9070"/>
                        <a:pt x="25226" y="9287"/>
                      </a:cubicBezTo>
                      <a:cubicBezTo>
                        <a:pt x="25335" y="9694"/>
                        <a:pt x="25389" y="10101"/>
                        <a:pt x="25443" y="10535"/>
                      </a:cubicBezTo>
                      <a:cubicBezTo>
                        <a:pt x="25552" y="11376"/>
                        <a:pt x="25606" y="12217"/>
                        <a:pt x="25633" y="13085"/>
                      </a:cubicBezTo>
                      <a:cubicBezTo>
                        <a:pt x="25633" y="13546"/>
                        <a:pt x="25633" y="14034"/>
                        <a:pt x="25633" y="14522"/>
                      </a:cubicBezTo>
                      <a:cubicBezTo>
                        <a:pt x="25633" y="14576"/>
                        <a:pt x="25687" y="14603"/>
                        <a:pt x="25742" y="14603"/>
                      </a:cubicBezTo>
                      <a:cubicBezTo>
                        <a:pt x="25796" y="14603"/>
                        <a:pt x="25850" y="14576"/>
                        <a:pt x="25850" y="14522"/>
                      </a:cubicBezTo>
                      <a:lnTo>
                        <a:pt x="25850" y="14468"/>
                      </a:lnTo>
                      <a:lnTo>
                        <a:pt x="25850" y="14441"/>
                      </a:lnTo>
                      <a:lnTo>
                        <a:pt x="25877" y="14441"/>
                      </a:lnTo>
                      <a:lnTo>
                        <a:pt x="25877" y="14468"/>
                      </a:lnTo>
                      <a:lnTo>
                        <a:pt x="25877" y="14495"/>
                      </a:lnTo>
                      <a:cubicBezTo>
                        <a:pt x="25850" y="14522"/>
                        <a:pt x="25850" y="14576"/>
                        <a:pt x="25823" y="14603"/>
                      </a:cubicBezTo>
                      <a:cubicBezTo>
                        <a:pt x="25796" y="14631"/>
                        <a:pt x="25796" y="14685"/>
                        <a:pt x="25823" y="14712"/>
                      </a:cubicBezTo>
                      <a:cubicBezTo>
                        <a:pt x="25823" y="14739"/>
                        <a:pt x="25850" y="14766"/>
                        <a:pt x="25877" y="14766"/>
                      </a:cubicBezTo>
                      <a:cubicBezTo>
                        <a:pt x="25850" y="14793"/>
                        <a:pt x="25850" y="14848"/>
                        <a:pt x="25877" y="14875"/>
                      </a:cubicBezTo>
                      <a:cubicBezTo>
                        <a:pt x="25823" y="14875"/>
                        <a:pt x="25796" y="14902"/>
                        <a:pt x="25796" y="14929"/>
                      </a:cubicBezTo>
                      <a:cubicBezTo>
                        <a:pt x="25796" y="14983"/>
                        <a:pt x="25823" y="15037"/>
                        <a:pt x="25850" y="15037"/>
                      </a:cubicBezTo>
                      <a:cubicBezTo>
                        <a:pt x="25877" y="15051"/>
                        <a:pt x="25911" y="15058"/>
                        <a:pt x="25945" y="15058"/>
                      </a:cubicBezTo>
                      <a:cubicBezTo>
                        <a:pt x="25979" y="15058"/>
                        <a:pt x="26013" y="15051"/>
                        <a:pt x="26040" y="15037"/>
                      </a:cubicBezTo>
                      <a:cubicBezTo>
                        <a:pt x="26392" y="15390"/>
                        <a:pt x="26772" y="15688"/>
                        <a:pt x="27125" y="16041"/>
                      </a:cubicBezTo>
                      <a:cubicBezTo>
                        <a:pt x="27532" y="16421"/>
                        <a:pt x="27939" y="16800"/>
                        <a:pt x="28345" y="17207"/>
                      </a:cubicBezTo>
                      <a:lnTo>
                        <a:pt x="28698" y="17533"/>
                      </a:lnTo>
                      <a:lnTo>
                        <a:pt x="28861" y="17696"/>
                      </a:lnTo>
                      <a:lnTo>
                        <a:pt x="28888" y="17696"/>
                      </a:lnTo>
                      <a:cubicBezTo>
                        <a:pt x="28752" y="17804"/>
                        <a:pt x="28644" y="17913"/>
                        <a:pt x="28508" y="18048"/>
                      </a:cubicBezTo>
                      <a:lnTo>
                        <a:pt x="28481" y="18075"/>
                      </a:lnTo>
                      <a:cubicBezTo>
                        <a:pt x="28210" y="18292"/>
                        <a:pt x="27993" y="18564"/>
                        <a:pt x="27803" y="18835"/>
                      </a:cubicBezTo>
                      <a:cubicBezTo>
                        <a:pt x="27559" y="18699"/>
                        <a:pt x="27315" y="18618"/>
                        <a:pt x="27071" y="18482"/>
                      </a:cubicBezTo>
                      <a:cubicBezTo>
                        <a:pt x="26854" y="18374"/>
                        <a:pt x="26609" y="18265"/>
                        <a:pt x="26365" y="18157"/>
                      </a:cubicBezTo>
                      <a:cubicBezTo>
                        <a:pt x="25904" y="17913"/>
                        <a:pt x="25470" y="17641"/>
                        <a:pt x="25009" y="17370"/>
                      </a:cubicBezTo>
                      <a:cubicBezTo>
                        <a:pt x="24575" y="17072"/>
                        <a:pt x="24168" y="16773"/>
                        <a:pt x="23761" y="16448"/>
                      </a:cubicBezTo>
                      <a:cubicBezTo>
                        <a:pt x="23544" y="16339"/>
                        <a:pt x="23409" y="16150"/>
                        <a:pt x="23300" y="15905"/>
                      </a:cubicBezTo>
                      <a:cubicBezTo>
                        <a:pt x="23246" y="15661"/>
                        <a:pt x="23192" y="15390"/>
                        <a:pt x="23165" y="15119"/>
                      </a:cubicBezTo>
                      <a:lnTo>
                        <a:pt x="23138" y="13925"/>
                      </a:lnTo>
                      <a:lnTo>
                        <a:pt x="23138" y="13600"/>
                      </a:lnTo>
                      <a:cubicBezTo>
                        <a:pt x="23192" y="13302"/>
                        <a:pt x="23246" y="13003"/>
                        <a:pt x="23327" y="12705"/>
                      </a:cubicBezTo>
                      <a:cubicBezTo>
                        <a:pt x="23409" y="12352"/>
                        <a:pt x="23544" y="11972"/>
                        <a:pt x="23680" y="11620"/>
                      </a:cubicBezTo>
                      <a:cubicBezTo>
                        <a:pt x="23789" y="11267"/>
                        <a:pt x="23951" y="10942"/>
                        <a:pt x="24114" y="10589"/>
                      </a:cubicBezTo>
                      <a:cubicBezTo>
                        <a:pt x="24304" y="10291"/>
                        <a:pt x="24440" y="9938"/>
                        <a:pt x="24575" y="9613"/>
                      </a:cubicBezTo>
                      <a:cubicBezTo>
                        <a:pt x="24629" y="9423"/>
                        <a:pt x="24684" y="9233"/>
                        <a:pt x="24711" y="9043"/>
                      </a:cubicBezTo>
                      <a:cubicBezTo>
                        <a:pt x="24711" y="8907"/>
                        <a:pt x="24711" y="8745"/>
                        <a:pt x="24711" y="8609"/>
                      </a:cubicBezTo>
                      <a:cubicBezTo>
                        <a:pt x="24792" y="8528"/>
                        <a:pt x="24874" y="8419"/>
                        <a:pt x="24928" y="8284"/>
                      </a:cubicBezTo>
                      <a:close/>
                      <a:moveTo>
                        <a:pt x="29213" y="17858"/>
                      </a:moveTo>
                      <a:cubicBezTo>
                        <a:pt x="29241" y="17885"/>
                        <a:pt x="29268" y="17885"/>
                        <a:pt x="29295" y="17940"/>
                      </a:cubicBezTo>
                      <a:cubicBezTo>
                        <a:pt x="29322" y="17967"/>
                        <a:pt x="29349" y="18021"/>
                        <a:pt x="29403" y="18048"/>
                      </a:cubicBezTo>
                      <a:cubicBezTo>
                        <a:pt x="29430" y="18102"/>
                        <a:pt x="29457" y="18157"/>
                        <a:pt x="29430" y="18211"/>
                      </a:cubicBezTo>
                      <a:cubicBezTo>
                        <a:pt x="29268" y="18401"/>
                        <a:pt x="29105" y="18618"/>
                        <a:pt x="28915" y="18781"/>
                      </a:cubicBezTo>
                      <a:cubicBezTo>
                        <a:pt x="28834" y="18889"/>
                        <a:pt x="28725" y="18970"/>
                        <a:pt x="28617" y="19052"/>
                      </a:cubicBezTo>
                      <a:cubicBezTo>
                        <a:pt x="28535" y="19133"/>
                        <a:pt x="28454" y="19187"/>
                        <a:pt x="28345" y="19215"/>
                      </a:cubicBezTo>
                      <a:cubicBezTo>
                        <a:pt x="28320" y="19223"/>
                        <a:pt x="28295" y="19227"/>
                        <a:pt x="28272" y="19227"/>
                      </a:cubicBezTo>
                      <a:cubicBezTo>
                        <a:pt x="28148" y="19227"/>
                        <a:pt x="28057" y="19120"/>
                        <a:pt x="27966" y="19052"/>
                      </a:cubicBezTo>
                      <a:lnTo>
                        <a:pt x="27993" y="19025"/>
                      </a:lnTo>
                      <a:cubicBezTo>
                        <a:pt x="28020" y="18943"/>
                        <a:pt x="28074" y="18889"/>
                        <a:pt x="28128" y="18808"/>
                      </a:cubicBezTo>
                      <a:cubicBezTo>
                        <a:pt x="28128" y="18808"/>
                        <a:pt x="28128" y="18808"/>
                        <a:pt x="28156" y="18781"/>
                      </a:cubicBezTo>
                      <a:cubicBezTo>
                        <a:pt x="28400" y="18509"/>
                        <a:pt x="28644" y="18238"/>
                        <a:pt x="28942" y="17994"/>
                      </a:cubicBezTo>
                      <a:lnTo>
                        <a:pt x="28996" y="17940"/>
                      </a:lnTo>
                      <a:lnTo>
                        <a:pt x="29105" y="17885"/>
                      </a:lnTo>
                      <a:cubicBezTo>
                        <a:pt x="29132" y="17885"/>
                        <a:pt x="29186" y="17885"/>
                        <a:pt x="29213" y="17858"/>
                      </a:cubicBezTo>
                      <a:close/>
                      <a:moveTo>
                        <a:pt x="30841" y="18835"/>
                      </a:moveTo>
                      <a:cubicBezTo>
                        <a:pt x="30922" y="18943"/>
                        <a:pt x="31085" y="18943"/>
                        <a:pt x="31193" y="19025"/>
                      </a:cubicBezTo>
                      <a:cubicBezTo>
                        <a:pt x="31275" y="19106"/>
                        <a:pt x="31275" y="19296"/>
                        <a:pt x="31221" y="19432"/>
                      </a:cubicBezTo>
                      <a:lnTo>
                        <a:pt x="31085" y="19323"/>
                      </a:lnTo>
                      <a:lnTo>
                        <a:pt x="30922" y="19242"/>
                      </a:lnTo>
                      <a:cubicBezTo>
                        <a:pt x="30868" y="19215"/>
                        <a:pt x="30814" y="19187"/>
                        <a:pt x="30759" y="19187"/>
                      </a:cubicBezTo>
                      <a:lnTo>
                        <a:pt x="30732" y="19187"/>
                      </a:lnTo>
                      <a:lnTo>
                        <a:pt x="30732" y="19133"/>
                      </a:lnTo>
                      <a:cubicBezTo>
                        <a:pt x="30787" y="19025"/>
                        <a:pt x="30814" y="18916"/>
                        <a:pt x="30841" y="18835"/>
                      </a:cubicBezTo>
                      <a:close/>
                      <a:moveTo>
                        <a:pt x="23138" y="3781"/>
                      </a:moveTo>
                      <a:cubicBezTo>
                        <a:pt x="23138" y="3835"/>
                        <a:pt x="23165" y="3862"/>
                        <a:pt x="23192" y="3890"/>
                      </a:cubicBezTo>
                      <a:cubicBezTo>
                        <a:pt x="23219" y="4134"/>
                        <a:pt x="23273" y="4351"/>
                        <a:pt x="23327" y="4568"/>
                      </a:cubicBezTo>
                      <a:cubicBezTo>
                        <a:pt x="23382" y="4785"/>
                        <a:pt x="23436" y="4947"/>
                        <a:pt x="23490" y="5110"/>
                      </a:cubicBezTo>
                      <a:cubicBezTo>
                        <a:pt x="23490" y="5137"/>
                        <a:pt x="23490" y="5164"/>
                        <a:pt x="23517" y="5192"/>
                      </a:cubicBezTo>
                      <a:cubicBezTo>
                        <a:pt x="23517" y="5246"/>
                        <a:pt x="23544" y="5327"/>
                        <a:pt x="23572" y="5381"/>
                      </a:cubicBezTo>
                      <a:cubicBezTo>
                        <a:pt x="23761" y="5924"/>
                        <a:pt x="24006" y="6439"/>
                        <a:pt x="24277" y="6927"/>
                      </a:cubicBezTo>
                      <a:cubicBezTo>
                        <a:pt x="24358" y="7063"/>
                        <a:pt x="24440" y="7199"/>
                        <a:pt x="24494" y="7334"/>
                      </a:cubicBezTo>
                      <a:cubicBezTo>
                        <a:pt x="24575" y="7470"/>
                        <a:pt x="24684" y="7606"/>
                        <a:pt x="24792" y="7714"/>
                      </a:cubicBezTo>
                      <a:lnTo>
                        <a:pt x="24819" y="7714"/>
                      </a:lnTo>
                      <a:cubicBezTo>
                        <a:pt x="24846" y="7768"/>
                        <a:pt x="24846" y="7823"/>
                        <a:pt x="24819" y="7904"/>
                      </a:cubicBezTo>
                      <a:cubicBezTo>
                        <a:pt x="24819" y="8094"/>
                        <a:pt x="24765" y="8284"/>
                        <a:pt x="24629" y="8446"/>
                      </a:cubicBezTo>
                      <a:cubicBezTo>
                        <a:pt x="24440" y="8121"/>
                        <a:pt x="24277" y="7768"/>
                        <a:pt x="24114" y="7416"/>
                      </a:cubicBezTo>
                      <a:cubicBezTo>
                        <a:pt x="24105" y="7387"/>
                        <a:pt x="24085" y="7375"/>
                        <a:pt x="24065" y="7375"/>
                      </a:cubicBezTo>
                      <a:cubicBezTo>
                        <a:pt x="24028" y="7375"/>
                        <a:pt x="23988" y="7417"/>
                        <a:pt x="24006" y="7470"/>
                      </a:cubicBezTo>
                      <a:cubicBezTo>
                        <a:pt x="24141" y="7850"/>
                        <a:pt x="24277" y="8202"/>
                        <a:pt x="24467" y="8528"/>
                      </a:cubicBezTo>
                      <a:cubicBezTo>
                        <a:pt x="24467" y="8636"/>
                        <a:pt x="24494" y="8718"/>
                        <a:pt x="24521" y="8799"/>
                      </a:cubicBezTo>
                      <a:cubicBezTo>
                        <a:pt x="24521" y="8880"/>
                        <a:pt x="24521" y="8962"/>
                        <a:pt x="24521" y="9043"/>
                      </a:cubicBezTo>
                      <a:cubicBezTo>
                        <a:pt x="24494" y="9233"/>
                        <a:pt x="24467" y="9396"/>
                        <a:pt x="24412" y="9558"/>
                      </a:cubicBezTo>
                      <a:cubicBezTo>
                        <a:pt x="24277" y="9884"/>
                        <a:pt x="24141" y="10209"/>
                        <a:pt x="23978" y="10535"/>
                      </a:cubicBezTo>
                      <a:cubicBezTo>
                        <a:pt x="23626" y="11186"/>
                        <a:pt x="23382" y="11891"/>
                        <a:pt x="23192" y="12596"/>
                      </a:cubicBezTo>
                      <a:lnTo>
                        <a:pt x="23165" y="12868"/>
                      </a:lnTo>
                      <a:cubicBezTo>
                        <a:pt x="23165" y="12732"/>
                        <a:pt x="23138" y="12623"/>
                        <a:pt x="23111" y="12515"/>
                      </a:cubicBezTo>
                      <a:cubicBezTo>
                        <a:pt x="23097" y="12488"/>
                        <a:pt x="23070" y="12474"/>
                        <a:pt x="23046" y="12474"/>
                      </a:cubicBezTo>
                      <a:cubicBezTo>
                        <a:pt x="23022" y="12474"/>
                        <a:pt x="23002" y="12488"/>
                        <a:pt x="23002" y="12515"/>
                      </a:cubicBezTo>
                      <a:cubicBezTo>
                        <a:pt x="22975" y="12732"/>
                        <a:pt x="22948" y="12922"/>
                        <a:pt x="22948" y="13139"/>
                      </a:cubicBezTo>
                      <a:lnTo>
                        <a:pt x="22948" y="13274"/>
                      </a:lnTo>
                      <a:cubicBezTo>
                        <a:pt x="22948" y="13274"/>
                        <a:pt x="22948" y="13302"/>
                        <a:pt x="22948" y="13302"/>
                      </a:cubicBezTo>
                      <a:cubicBezTo>
                        <a:pt x="22921" y="13817"/>
                        <a:pt x="22948" y="14332"/>
                        <a:pt x="23002" y="14820"/>
                      </a:cubicBezTo>
                      <a:lnTo>
                        <a:pt x="23002" y="14956"/>
                      </a:lnTo>
                      <a:cubicBezTo>
                        <a:pt x="23056" y="15743"/>
                        <a:pt x="23029" y="16556"/>
                        <a:pt x="22948" y="17343"/>
                      </a:cubicBezTo>
                      <a:cubicBezTo>
                        <a:pt x="22948" y="17533"/>
                        <a:pt x="22894" y="17723"/>
                        <a:pt x="22812" y="17913"/>
                      </a:cubicBezTo>
                      <a:cubicBezTo>
                        <a:pt x="22785" y="18021"/>
                        <a:pt x="22731" y="18075"/>
                        <a:pt x="22677" y="18157"/>
                      </a:cubicBezTo>
                      <a:cubicBezTo>
                        <a:pt x="22677" y="18130"/>
                        <a:pt x="22677" y="18102"/>
                        <a:pt x="22677" y="18075"/>
                      </a:cubicBezTo>
                      <a:cubicBezTo>
                        <a:pt x="22677" y="17940"/>
                        <a:pt x="22649" y="17804"/>
                        <a:pt x="22568" y="17668"/>
                      </a:cubicBezTo>
                      <a:cubicBezTo>
                        <a:pt x="22558" y="17648"/>
                        <a:pt x="22539" y="17639"/>
                        <a:pt x="22521" y="17639"/>
                      </a:cubicBezTo>
                      <a:cubicBezTo>
                        <a:pt x="22491" y="17639"/>
                        <a:pt x="22460" y="17662"/>
                        <a:pt x="22460" y="17696"/>
                      </a:cubicBezTo>
                      <a:cubicBezTo>
                        <a:pt x="22432" y="17777"/>
                        <a:pt x="22432" y="17858"/>
                        <a:pt x="22460" y="17913"/>
                      </a:cubicBezTo>
                      <a:lnTo>
                        <a:pt x="22460" y="18130"/>
                      </a:lnTo>
                      <a:lnTo>
                        <a:pt x="22460" y="18536"/>
                      </a:lnTo>
                      <a:cubicBezTo>
                        <a:pt x="22432" y="18808"/>
                        <a:pt x="22405" y="19079"/>
                        <a:pt x="22351" y="19350"/>
                      </a:cubicBezTo>
                      <a:cubicBezTo>
                        <a:pt x="22324" y="19432"/>
                        <a:pt x="22324" y="19486"/>
                        <a:pt x="22297" y="19540"/>
                      </a:cubicBezTo>
                      <a:cubicBezTo>
                        <a:pt x="22053" y="19350"/>
                        <a:pt x="21754" y="19215"/>
                        <a:pt x="21483" y="19106"/>
                      </a:cubicBezTo>
                      <a:cubicBezTo>
                        <a:pt x="21158" y="18970"/>
                        <a:pt x="20832" y="18916"/>
                        <a:pt x="20479" y="18916"/>
                      </a:cubicBezTo>
                      <a:cubicBezTo>
                        <a:pt x="20425" y="18916"/>
                        <a:pt x="20398" y="18998"/>
                        <a:pt x="20479" y="19052"/>
                      </a:cubicBezTo>
                      <a:cubicBezTo>
                        <a:pt x="20642" y="19079"/>
                        <a:pt x="20778" y="19106"/>
                        <a:pt x="20941" y="19160"/>
                      </a:cubicBezTo>
                      <a:cubicBezTo>
                        <a:pt x="21103" y="19187"/>
                        <a:pt x="21266" y="19242"/>
                        <a:pt x="21402" y="19296"/>
                      </a:cubicBezTo>
                      <a:cubicBezTo>
                        <a:pt x="21700" y="19432"/>
                        <a:pt x="21971" y="19567"/>
                        <a:pt x="22243" y="19703"/>
                      </a:cubicBezTo>
                      <a:cubicBezTo>
                        <a:pt x="22188" y="19784"/>
                        <a:pt x="22107" y="19838"/>
                        <a:pt x="22026" y="19893"/>
                      </a:cubicBezTo>
                      <a:cubicBezTo>
                        <a:pt x="21971" y="19893"/>
                        <a:pt x="21929" y="19905"/>
                        <a:pt x="21883" y="19905"/>
                      </a:cubicBezTo>
                      <a:cubicBezTo>
                        <a:pt x="21860" y="19905"/>
                        <a:pt x="21836" y="19902"/>
                        <a:pt x="21809" y="19893"/>
                      </a:cubicBezTo>
                      <a:lnTo>
                        <a:pt x="21700" y="19784"/>
                      </a:lnTo>
                      <a:cubicBezTo>
                        <a:pt x="21673" y="19757"/>
                        <a:pt x="21639" y="19743"/>
                        <a:pt x="21609" y="19743"/>
                      </a:cubicBezTo>
                      <a:cubicBezTo>
                        <a:pt x="21578" y="19743"/>
                        <a:pt x="21551" y="19757"/>
                        <a:pt x="21537" y="19784"/>
                      </a:cubicBezTo>
                      <a:cubicBezTo>
                        <a:pt x="21510" y="19784"/>
                        <a:pt x="21510" y="19811"/>
                        <a:pt x="21510" y="19811"/>
                      </a:cubicBezTo>
                      <a:lnTo>
                        <a:pt x="21375" y="19757"/>
                      </a:lnTo>
                      <a:cubicBezTo>
                        <a:pt x="20588" y="19404"/>
                        <a:pt x="19720" y="19187"/>
                        <a:pt x="18852" y="19187"/>
                      </a:cubicBezTo>
                      <a:cubicBezTo>
                        <a:pt x="18364" y="19133"/>
                        <a:pt x="17848" y="19106"/>
                        <a:pt x="17360" y="19052"/>
                      </a:cubicBezTo>
                      <a:cubicBezTo>
                        <a:pt x="16981" y="19025"/>
                        <a:pt x="16601" y="18943"/>
                        <a:pt x="16221" y="18889"/>
                      </a:cubicBezTo>
                      <a:cubicBezTo>
                        <a:pt x="16205" y="18857"/>
                        <a:pt x="16171" y="18844"/>
                        <a:pt x="16139" y="18844"/>
                      </a:cubicBezTo>
                      <a:cubicBezTo>
                        <a:pt x="16117" y="18844"/>
                        <a:pt x="16097" y="18851"/>
                        <a:pt x="16085" y="18862"/>
                      </a:cubicBezTo>
                      <a:lnTo>
                        <a:pt x="15787" y="18808"/>
                      </a:lnTo>
                      <a:cubicBezTo>
                        <a:pt x="15489" y="18726"/>
                        <a:pt x="15190" y="18672"/>
                        <a:pt x="14919" y="18591"/>
                      </a:cubicBezTo>
                      <a:lnTo>
                        <a:pt x="14485" y="18482"/>
                      </a:lnTo>
                      <a:cubicBezTo>
                        <a:pt x="14349" y="18428"/>
                        <a:pt x="14241" y="18401"/>
                        <a:pt x="14133" y="18401"/>
                      </a:cubicBezTo>
                      <a:cubicBezTo>
                        <a:pt x="14133" y="18374"/>
                        <a:pt x="14133" y="18374"/>
                        <a:pt x="14105" y="18374"/>
                      </a:cubicBezTo>
                      <a:cubicBezTo>
                        <a:pt x="13943" y="18211"/>
                        <a:pt x="13753" y="18102"/>
                        <a:pt x="13536" y="18048"/>
                      </a:cubicBezTo>
                      <a:cubicBezTo>
                        <a:pt x="13427" y="18021"/>
                        <a:pt x="13373" y="17940"/>
                        <a:pt x="13346" y="17831"/>
                      </a:cubicBezTo>
                      <a:cubicBezTo>
                        <a:pt x="13319" y="17777"/>
                        <a:pt x="13319" y="17696"/>
                        <a:pt x="13319" y="17641"/>
                      </a:cubicBezTo>
                      <a:lnTo>
                        <a:pt x="13319" y="17641"/>
                      </a:lnTo>
                      <a:cubicBezTo>
                        <a:pt x="13726" y="17696"/>
                        <a:pt x="14105" y="17723"/>
                        <a:pt x="14512" y="17777"/>
                      </a:cubicBezTo>
                      <a:cubicBezTo>
                        <a:pt x="14729" y="17831"/>
                        <a:pt x="14946" y="17858"/>
                        <a:pt x="15163" y="17913"/>
                      </a:cubicBezTo>
                      <a:cubicBezTo>
                        <a:pt x="15245" y="17940"/>
                        <a:pt x="15326" y="17967"/>
                        <a:pt x="15407" y="17994"/>
                      </a:cubicBezTo>
                      <a:cubicBezTo>
                        <a:pt x="15489" y="18021"/>
                        <a:pt x="15543" y="18075"/>
                        <a:pt x="15624" y="18102"/>
                      </a:cubicBezTo>
                      <a:cubicBezTo>
                        <a:pt x="15639" y="18110"/>
                        <a:pt x="15651" y="18113"/>
                        <a:pt x="15662" y="18113"/>
                      </a:cubicBezTo>
                      <a:cubicBezTo>
                        <a:pt x="15691" y="18113"/>
                        <a:pt x="15706" y="18088"/>
                        <a:pt x="15706" y="18048"/>
                      </a:cubicBezTo>
                      <a:cubicBezTo>
                        <a:pt x="15679" y="17858"/>
                        <a:pt x="15462" y="17777"/>
                        <a:pt x="15299" y="17750"/>
                      </a:cubicBezTo>
                      <a:cubicBezTo>
                        <a:pt x="15082" y="17696"/>
                        <a:pt x="14838" y="17641"/>
                        <a:pt x="14621" y="17614"/>
                      </a:cubicBezTo>
                      <a:cubicBezTo>
                        <a:pt x="14187" y="17533"/>
                        <a:pt x="13780" y="17506"/>
                        <a:pt x="13346" y="17479"/>
                      </a:cubicBezTo>
                      <a:cubicBezTo>
                        <a:pt x="13400" y="17180"/>
                        <a:pt x="13509" y="16882"/>
                        <a:pt x="13590" y="16584"/>
                      </a:cubicBezTo>
                      <a:lnTo>
                        <a:pt x="13834" y="15661"/>
                      </a:lnTo>
                      <a:cubicBezTo>
                        <a:pt x="13916" y="15417"/>
                        <a:pt x="13970" y="15173"/>
                        <a:pt x="14051" y="14929"/>
                      </a:cubicBezTo>
                      <a:cubicBezTo>
                        <a:pt x="14078" y="14902"/>
                        <a:pt x="14078" y="14875"/>
                        <a:pt x="14078" y="14875"/>
                      </a:cubicBezTo>
                      <a:cubicBezTo>
                        <a:pt x="14105" y="14848"/>
                        <a:pt x="14105" y="14820"/>
                        <a:pt x="14078" y="14820"/>
                      </a:cubicBezTo>
                      <a:lnTo>
                        <a:pt x="14214" y="14414"/>
                      </a:lnTo>
                      <a:cubicBezTo>
                        <a:pt x="14214" y="14441"/>
                        <a:pt x="14241" y="14441"/>
                        <a:pt x="14241" y="14441"/>
                      </a:cubicBezTo>
                      <a:cubicBezTo>
                        <a:pt x="14702" y="14414"/>
                        <a:pt x="15163" y="14332"/>
                        <a:pt x="15570" y="14169"/>
                      </a:cubicBezTo>
                      <a:cubicBezTo>
                        <a:pt x="16004" y="14034"/>
                        <a:pt x="16411" y="13898"/>
                        <a:pt x="16791" y="13736"/>
                      </a:cubicBezTo>
                      <a:cubicBezTo>
                        <a:pt x="17604" y="13437"/>
                        <a:pt x="18391" y="13057"/>
                        <a:pt x="19123" y="12596"/>
                      </a:cubicBezTo>
                      <a:cubicBezTo>
                        <a:pt x="19856" y="12162"/>
                        <a:pt x="20534" y="11647"/>
                        <a:pt x="21130" y="11050"/>
                      </a:cubicBezTo>
                      <a:cubicBezTo>
                        <a:pt x="21727" y="10454"/>
                        <a:pt x="22243" y="9748"/>
                        <a:pt x="22622" y="9016"/>
                      </a:cubicBezTo>
                      <a:cubicBezTo>
                        <a:pt x="23029" y="8256"/>
                        <a:pt x="23273" y="7470"/>
                        <a:pt x="23382" y="6629"/>
                      </a:cubicBezTo>
                      <a:cubicBezTo>
                        <a:pt x="23382" y="6629"/>
                        <a:pt x="23382" y="6656"/>
                        <a:pt x="23382" y="6656"/>
                      </a:cubicBezTo>
                      <a:cubicBezTo>
                        <a:pt x="23409" y="6738"/>
                        <a:pt x="23436" y="6819"/>
                        <a:pt x="23463" y="6900"/>
                      </a:cubicBezTo>
                      <a:cubicBezTo>
                        <a:pt x="23490" y="6982"/>
                        <a:pt x="23490" y="7063"/>
                        <a:pt x="23544" y="7144"/>
                      </a:cubicBezTo>
                      <a:cubicBezTo>
                        <a:pt x="23558" y="7158"/>
                        <a:pt x="23572" y="7165"/>
                        <a:pt x="23585" y="7165"/>
                      </a:cubicBezTo>
                      <a:cubicBezTo>
                        <a:pt x="23599" y="7165"/>
                        <a:pt x="23612" y="7158"/>
                        <a:pt x="23626" y="7144"/>
                      </a:cubicBezTo>
                      <a:cubicBezTo>
                        <a:pt x="23653" y="7063"/>
                        <a:pt x="23653" y="6982"/>
                        <a:pt x="23626" y="6900"/>
                      </a:cubicBezTo>
                      <a:cubicBezTo>
                        <a:pt x="23599" y="6819"/>
                        <a:pt x="23572" y="6710"/>
                        <a:pt x="23544" y="6629"/>
                      </a:cubicBezTo>
                      <a:cubicBezTo>
                        <a:pt x="23517" y="6548"/>
                        <a:pt x="23463" y="6439"/>
                        <a:pt x="23409" y="6331"/>
                      </a:cubicBezTo>
                      <a:cubicBezTo>
                        <a:pt x="23409" y="6304"/>
                        <a:pt x="23409" y="6276"/>
                        <a:pt x="23382" y="6249"/>
                      </a:cubicBezTo>
                      <a:cubicBezTo>
                        <a:pt x="23355" y="6168"/>
                        <a:pt x="23327" y="6059"/>
                        <a:pt x="23300" y="5978"/>
                      </a:cubicBezTo>
                      <a:cubicBezTo>
                        <a:pt x="23219" y="5788"/>
                        <a:pt x="23111" y="5625"/>
                        <a:pt x="23002" y="5490"/>
                      </a:cubicBezTo>
                      <a:cubicBezTo>
                        <a:pt x="22921" y="5327"/>
                        <a:pt x="22785" y="5192"/>
                        <a:pt x="22677" y="5056"/>
                      </a:cubicBezTo>
                      <a:cubicBezTo>
                        <a:pt x="22568" y="4893"/>
                        <a:pt x="22460" y="4785"/>
                        <a:pt x="22324" y="4649"/>
                      </a:cubicBezTo>
                      <a:cubicBezTo>
                        <a:pt x="22324" y="4622"/>
                        <a:pt x="22297" y="4568"/>
                        <a:pt x="22270" y="4513"/>
                      </a:cubicBezTo>
                      <a:cubicBezTo>
                        <a:pt x="22215" y="4459"/>
                        <a:pt x="22188" y="4405"/>
                        <a:pt x="22161" y="4351"/>
                      </a:cubicBezTo>
                      <a:cubicBezTo>
                        <a:pt x="22134" y="4269"/>
                        <a:pt x="22080" y="4161"/>
                        <a:pt x="22053" y="4079"/>
                      </a:cubicBezTo>
                      <a:cubicBezTo>
                        <a:pt x="22107" y="4025"/>
                        <a:pt x="22107" y="3971"/>
                        <a:pt x="22053" y="3944"/>
                      </a:cubicBezTo>
                      <a:lnTo>
                        <a:pt x="22161" y="3944"/>
                      </a:lnTo>
                      <a:cubicBezTo>
                        <a:pt x="22243" y="3917"/>
                        <a:pt x="22297" y="3917"/>
                        <a:pt x="22378" y="3917"/>
                      </a:cubicBezTo>
                      <a:lnTo>
                        <a:pt x="22758" y="3917"/>
                      </a:lnTo>
                      <a:cubicBezTo>
                        <a:pt x="22758" y="3944"/>
                        <a:pt x="22758" y="3998"/>
                        <a:pt x="22758" y="4025"/>
                      </a:cubicBezTo>
                      <a:lnTo>
                        <a:pt x="22758" y="4161"/>
                      </a:lnTo>
                      <a:lnTo>
                        <a:pt x="22758" y="4188"/>
                      </a:lnTo>
                      <a:cubicBezTo>
                        <a:pt x="22758" y="4188"/>
                        <a:pt x="22758" y="4188"/>
                        <a:pt x="22758" y="4215"/>
                      </a:cubicBezTo>
                      <a:cubicBezTo>
                        <a:pt x="22758" y="4215"/>
                        <a:pt x="22758" y="4242"/>
                        <a:pt x="22758" y="4242"/>
                      </a:cubicBezTo>
                      <a:cubicBezTo>
                        <a:pt x="22758" y="4242"/>
                        <a:pt x="22758" y="4269"/>
                        <a:pt x="22758" y="4269"/>
                      </a:cubicBezTo>
                      <a:cubicBezTo>
                        <a:pt x="22758" y="4322"/>
                        <a:pt x="22804" y="4364"/>
                        <a:pt x="22851" y="4364"/>
                      </a:cubicBezTo>
                      <a:cubicBezTo>
                        <a:pt x="22876" y="4364"/>
                        <a:pt x="22902" y="4352"/>
                        <a:pt x="22921" y="4324"/>
                      </a:cubicBezTo>
                      <a:cubicBezTo>
                        <a:pt x="22948" y="4296"/>
                        <a:pt x="22975" y="4242"/>
                        <a:pt x="22975" y="4188"/>
                      </a:cubicBezTo>
                      <a:cubicBezTo>
                        <a:pt x="22975" y="4161"/>
                        <a:pt x="22975" y="4107"/>
                        <a:pt x="22975" y="4079"/>
                      </a:cubicBezTo>
                      <a:lnTo>
                        <a:pt x="22975" y="3944"/>
                      </a:lnTo>
                      <a:lnTo>
                        <a:pt x="22975" y="3917"/>
                      </a:lnTo>
                      <a:cubicBezTo>
                        <a:pt x="23002" y="3862"/>
                        <a:pt x="23029" y="3808"/>
                        <a:pt x="23083" y="3781"/>
                      </a:cubicBezTo>
                      <a:close/>
                      <a:moveTo>
                        <a:pt x="30678" y="19296"/>
                      </a:moveTo>
                      <a:cubicBezTo>
                        <a:pt x="30732" y="19323"/>
                        <a:pt x="30787" y="19350"/>
                        <a:pt x="30841" y="19377"/>
                      </a:cubicBezTo>
                      <a:cubicBezTo>
                        <a:pt x="30868" y="19404"/>
                        <a:pt x="30922" y="19432"/>
                        <a:pt x="30976" y="19459"/>
                      </a:cubicBezTo>
                      <a:lnTo>
                        <a:pt x="31112" y="19567"/>
                      </a:lnTo>
                      <a:lnTo>
                        <a:pt x="31166" y="19621"/>
                      </a:lnTo>
                      <a:cubicBezTo>
                        <a:pt x="31085" y="19784"/>
                        <a:pt x="31004" y="19947"/>
                        <a:pt x="30868" y="20110"/>
                      </a:cubicBezTo>
                      <a:cubicBezTo>
                        <a:pt x="30814" y="20001"/>
                        <a:pt x="30732" y="19920"/>
                        <a:pt x="30651" y="19838"/>
                      </a:cubicBezTo>
                      <a:cubicBezTo>
                        <a:pt x="30570" y="19730"/>
                        <a:pt x="30570" y="19730"/>
                        <a:pt x="30542" y="19703"/>
                      </a:cubicBezTo>
                      <a:cubicBezTo>
                        <a:pt x="30515" y="19676"/>
                        <a:pt x="30488" y="19648"/>
                        <a:pt x="30461" y="19621"/>
                      </a:cubicBezTo>
                      <a:cubicBezTo>
                        <a:pt x="30461" y="19594"/>
                        <a:pt x="30461" y="19594"/>
                        <a:pt x="30434" y="19594"/>
                      </a:cubicBezTo>
                      <a:lnTo>
                        <a:pt x="30380" y="19594"/>
                      </a:lnTo>
                      <a:cubicBezTo>
                        <a:pt x="30434" y="19567"/>
                        <a:pt x="30515" y="19540"/>
                        <a:pt x="30570" y="19486"/>
                      </a:cubicBezTo>
                      <a:cubicBezTo>
                        <a:pt x="30624" y="19432"/>
                        <a:pt x="30651" y="19377"/>
                        <a:pt x="30678" y="19323"/>
                      </a:cubicBezTo>
                      <a:cubicBezTo>
                        <a:pt x="30678" y="19323"/>
                        <a:pt x="30678" y="19296"/>
                        <a:pt x="30678" y="19296"/>
                      </a:cubicBezTo>
                      <a:close/>
                      <a:moveTo>
                        <a:pt x="30163" y="19730"/>
                      </a:moveTo>
                      <a:lnTo>
                        <a:pt x="30217" y="19757"/>
                      </a:lnTo>
                      <a:lnTo>
                        <a:pt x="30325" y="19784"/>
                      </a:lnTo>
                      <a:cubicBezTo>
                        <a:pt x="30325" y="19811"/>
                        <a:pt x="30353" y="19838"/>
                        <a:pt x="30353" y="19838"/>
                      </a:cubicBezTo>
                      <a:lnTo>
                        <a:pt x="30461" y="19974"/>
                      </a:lnTo>
                      <a:cubicBezTo>
                        <a:pt x="30542" y="20082"/>
                        <a:pt x="30597" y="20164"/>
                        <a:pt x="30678" y="20245"/>
                      </a:cubicBezTo>
                      <a:cubicBezTo>
                        <a:pt x="30705" y="20272"/>
                        <a:pt x="30705" y="20272"/>
                        <a:pt x="30732" y="20272"/>
                      </a:cubicBezTo>
                      <a:lnTo>
                        <a:pt x="30624" y="20354"/>
                      </a:lnTo>
                      <a:cubicBezTo>
                        <a:pt x="30570" y="20408"/>
                        <a:pt x="30515" y="20462"/>
                        <a:pt x="30461" y="20544"/>
                      </a:cubicBezTo>
                      <a:lnTo>
                        <a:pt x="30434" y="20571"/>
                      </a:lnTo>
                      <a:cubicBezTo>
                        <a:pt x="30407" y="20571"/>
                        <a:pt x="30407" y="20544"/>
                        <a:pt x="30380" y="20544"/>
                      </a:cubicBezTo>
                      <a:lnTo>
                        <a:pt x="30353" y="20489"/>
                      </a:lnTo>
                      <a:cubicBezTo>
                        <a:pt x="30325" y="20462"/>
                        <a:pt x="30298" y="20408"/>
                        <a:pt x="30271" y="20381"/>
                      </a:cubicBezTo>
                      <a:lnTo>
                        <a:pt x="30190" y="20299"/>
                      </a:lnTo>
                      <a:cubicBezTo>
                        <a:pt x="30217" y="20272"/>
                        <a:pt x="30217" y="20245"/>
                        <a:pt x="30190" y="20245"/>
                      </a:cubicBezTo>
                      <a:cubicBezTo>
                        <a:pt x="30190" y="20191"/>
                        <a:pt x="30163" y="20164"/>
                        <a:pt x="30136" y="20137"/>
                      </a:cubicBezTo>
                      <a:lnTo>
                        <a:pt x="30054" y="20055"/>
                      </a:lnTo>
                      <a:cubicBezTo>
                        <a:pt x="30081" y="20028"/>
                        <a:pt x="30081" y="20001"/>
                        <a:pt x="30054" y="19947"/>
                      </a:cubicBezTo>
                      <a:lnTo>
                        <a:pt x="30054" y="19838"/>
                      </a:lnTo>
                      <a:lnTo>
                        <a:pt x="30054" y="19811"/>
                      </a:lnTo>
                      <a:cubicBezTo>
                        <a:pt x="30054" y="19784"/>
                        <a:pt x="30054" y="19757"/>
                        <a:pt x="30054" y="19757"/>
                      </a:cubicBezTo>
                      <a:lnTo>
                        <a:pt x="30054" y="19730"/>
                      </a:lnTo>
                      <a:close/>
                      <a:moveTo>
                        <a:pt x="29647" y="18157"/>
                      </a:moveTo>
                      <a:cubicBezTo>
                        <a:pt x="29756" y="18184"/>
                        <a:pt x="29837" y="18211"/>
                        <a:pt x="29919" y="18238"/>
                      </a:cubicBezTo>
                      <a:lnTo>
                        <a:pt x="30271" y="18319"/>
                      </a:lnTo>
                      <a:lnTo>
                        <a:pt x="30597" y="18374"/>
                      </a:lnTo>
                      <a:lnTo>
                        <a:pt x="30678" y="18401"/>
                      </a:lnTo>
                      <a:lnTo>
                        <a:pt x="30705" y="18401"/>
                      </a:lnTo>
                      <a:lnTo>
                        <a:pt x="30705" y="18509"/>
                      </a:lnTo>
                      <a:cubicBezTo>
                        <a:pt x="30678" y="18726"/>
                        <a:pt x="30624" y="18916"/>
                        <a:pt x="30542" y="19106"/>
                      </a:cubicBezTo>
                      <a:cubicBezTo>
                        <a:pt x="30521" y="19169"/>
                        <a:pt x="30419" y="19347"/>
                        <a:pt x="30335" y="19347"/>
                      </a:cubicBezTo>
                      <a:cubicBezTo>
                        <a:pt x="30312" y="19347"/>
                        <a:pt x="30289" y="19332"/>
                        <a:pt x="30271" y="19296"/>
                      </a:cubicBezTo>
                      <a:cubicBezTo>
                        <a:pt x="30163" y="19133"/>
                        <a:pt x="30325" y="18889"/>
                        <a:pt x="30353" y="18726"/>
                      </a:cubicBezTo>
                      <a:cubicBezTo>
                        <a:pt x="30353" y="18665"/>
                        <a:pt x="30322" y="18635"/>
                        <a:pt x="30284" y="18635"/>
                      </a:cubicBezTo>
                      <a:cubicBezTo>
                        <a:pt x="30271" y="18635"/>
                        <a:pt x="30258" y="18638"/>
                        <a:pt x="30244" y="18645"/>
                      </a:cubicBezTo>
                      <a:cubicBezTo>
                        <a:pt x="30136" y="18753"/>
                        <a:pt x="30081" y="18862"/>
                        <a:pt x="30081" y="18998"/>
                      </a:cubicBezTo>
                      <a:cubicBezTo>
                        <a:pt x="30027" y="19106"/>
                        <a:pt x="30027" y="19215"/>
                        <a:pt x="30081" y="19323"/>
                      </a:cubicBezTo>
                      <a:cubicBezTo>
                        <a:pt x="30081" y="19350"/>
                        <a:pt x="30081" y="19377"/>
                        <a:pt x="30081" y="19377"/>
                      </a:cubicBezTo>
                      <a:cubicBezTo>
                        <a:pt x="30054" y="19377"/>
                        <a:pt x="30027" y="19350"/>
                        <a:pt x="30000" y="19323"/>
                      </a:cubicBezTo>
                      <a:cubicBezTo>
                        <a:pt x="29919" y="19323"/>
                        <a:pt x="29837" y="19296"/>
                        <a:pt x="29783" y="19296"/>
                      </a:cubicBezTo>
                      <a:lnTo>
                        <a:pt x="29512" y="19296"/>
                      </a:lnTo>
                      <a:cubicBezTo>
                        <a:pt x="29430" y="19296"/>
                        <a:pt x="29349" y="19350"/>
                        <a:pt x="29295" y="19404"/>
                      </a:cubicBezTo>
                      <a:cubicBezTo>
                        <a:pt x="29268" y="19432"/>
                        <a:pt x="29295" y="19459"/>
                        <a:pt x="29322" y="19486"/>
                      </a:cubicBezTo>
                      <a:lnTo>
                        <a:pt x="29539" y="19486"/>
                      </a:lnTo>
                      <a:cubicBezTo>
                        <a:pt x="29566" y="19472"/>
                        <a:pt x="29600" y="19465"/>
                        <a:pt x="29634" y="19465"/>
                      </a:cubicBezTo>
                      <a:cubicBezTo>
                        <a:pt x="29668" y="19465"/>
                        <a:pt x="29702" y="19472"/>
                        <a:pt x="29729" y="19486"/>
                      </a:cubicBezTo>
                      <a:lnTo>
                        <a:pt x="29919" y="19486"/>
                      </a:lnTo>
                      <a:cubicBezTo>
                        <a:pt x="29973" y="19513"/>
                        <a:pt x="30000" y="19513"/>
                        <a:pt x="30027" y="19540"/>
                      </a:cubicBezTo>
                      <a:cubicBezTo>
                        <a:pt x="30000" y="19540"/>
                        <a:pt x="29973" y="19567"/>
                        <a:pt x="29946" y="19594"/>
                      </a:cubicBezTo>
                      <a:cubicBezTo>
                        <a:pt x="29891" y="19676"/>
                        <a:pt x="29891" y="19757"/>
                        <a:pt x="29891" y="19865"/>
                      </a:cubicBezTo>
                      <a:cubicBezTo>
                        <a:pt x="29891" y="19893"/>
                        <a:pt x="29891" y="19920"/>
                        <a:pt x="29891" y="19947"/>
                      </a:cubicBezTo>
                      <a:cubicBezTo>
                        <a:pt x="29864" y="19920"/>
                        <a:pt x="29837" y="19920"/>
                        <a:pt x="29810" y="19893"/>
                      </a:cubicBezTo>
                      <a:cubicBezTo>
                        <a:pt x="29778" y="19861"/>
                        <a:pt x="29728" y="19848"/>
                        <a:pt x="29675" y="19848"/>
                      </a:cubicBezTo>
                      <a:cubicBezTo>
                        <a:pt x="29638" y="19848"/>
                        <a:pt x="29600" y="19854"/>
                        <a:pt x="29566" y="19865"/>
                      </a:cubicBezTo>
                      <a:cubicBezTo>
                        <a:pt x="29512" y="19893"/>
                        <a:pt x="29457" y="19947"/>
                        <a:pt x="29430" y="20028"/>
                      </a:cubicBezTo>
                      <a:cubicBezTo>
                        <a:pt x="29403" y="20218"/>
                        <a:pt x="29430" y="20381"/>
                        <a:pt x="29512" y="20544"/>
                      </a:cubicBezTo>
                      <a:cubicBezTo>
                        <a:pt x="29512" y="20571"/>
                        <a:pt x="29539" y="20625"/>
                        <a:pt x="29566" y="20679"/>
                      </a:cubicBezTo>
                      <a:cubicBezTo>
                        <a:pt x="29539" y="20625"/>
                        <a:pt x="29512" y="20598"/>
                        <a:pt x="29485" y="20571"/>
                      </a:cubicBezTo>
                      <a:lnTo>
                        <a:pt x="28969" y="19974"/>
                      </a:lnTo>
                      <a:cubicBezTo>
                        <a:pt x="28888" y="19865"/>
                        <a:pt x="28807" y="19757"/>
                        <a:pt x="28725" y="19648"/>
                      </a:cubicBezTo>
                      <a:cubicBezTo>
                        <a:pt x="28671" y="19567"/>
                        <a:pt x="28590" y="19459"/>
                        <a:pt x="28508" y="19377"/>
                      </a:cubicBezTo>
                      <a:cubicBezTo>
                        <a:pt x="28617" y="19323"/>
                        <a:pt x="28698" y="19269"/>
                        <a:pt x="28807" y="19187"/>
                      </a:cubicBezTo>
                      <a:cubicBezTo>
                        <a:pt x="28996" y="19025"/>
                        <a:pt x="29159" y="18862"/>
                        <a:pt x="29322" y="18672"/>
                      </a:cubicBezTo>
                      <a:cubicBezTo>
                        <a:pt x="29403" y="18591"/>
                        <a:pt x="29485" y="18482"/>
                        <a:pt x="29566" y="18401"/>
                      </a:cubicBezTo>
                      <a:lnTo>
                        <a:pt x="29566" y="18374"/>
                      </a:lnTo>
                      <a:cubicBezTo>
                        <a:pt x="29620" y="18319"/>
                        <a:pt x="29647" y="18238"/>
                        <a:pt x="29647" y="18157"/>
                      </a:cubicBezTo>
                      <a:close/>
                      <a:moveTo>
                        <a:pt x="20018" y="19486"/>
                      </a:moveTo>
                      <a:cubicBezTo>
                        <a:pt x="20534" y="19594"/>
                        <a:pt x="21022" y="19784"/>
                        <a:pt x="21483" y="20055"/>
                      </a:cubicBezTo>
                      <a:cubicBezTo>
                        <a:pt x="21497" y="20069"/>
                        <a:pt x="21517" y="20076"/>
                        <a:pt x="21541" y="20076"/>
                      </a:cubicBezTo>
                      <a:cubicBezTo>
                        <a:pt x="21564" y="20076"/>
                        <a:pt x="21592" y="20069"/>
                        <a:pt x="21619" y="20055"/>
                      </a:cubicBezTo>
                      <a:lnTo>
                        <a:pt x="21646" y="20055"/>
                      </a:lnTo>
                      <a:cubicBezTo>
                        <a:pt x="21863" y="20272"/>
                        <a:pt x="22107" y="20516"/>
                        <a:pt x="22324" y="20788"/>
                      </a:cubicBezTo>
                      <a:lnTo>
                        <a:pt x="22134" y="20788"/>
                      </a:lnTo>
                      <a:cubicBezTo>
                        <a:pt x="21998" y="20761"/>
                        <a:pt x="21863" y="20761"/>
                        <a:pt x="21727" y="20733"/>
                      </a:cubicBezTo>
                      <a:cubicBezTo>
                        <a:pt x="21483" y="20652"/>
                        <a:pt x="21239" y="20544"/>
                        <a:pt x="20995" y="20435"/>
                      </a:cubicBezTo>
                      <a:cubicBezTo>
                        <a:pt x="20778" y="20299"/>
                        <a:pt x="20561" y="20137"/>
                        <a:pt x="20344" y="19974"/>
                      </a:cubicBezTo>
                      <a:cubicBezTo>
                        <a:pt x="20181" y="19838"/>
                        <a:pt x="20073" y="19676"/>
                        <a:pt x="19964" y="19486"/>
                      </a:cubicBezTo>
                      <a:close/>
                      <a:moveTo>
                        <a:pt x="29693" y="20021"/>
                      </a:moveTo>
                      <a:cubicBezTo>
                        <a:pt x="29721" y="20021"/>
                        <a:pt x="29761" y="20061"/>
                        <a:pt x="29783" y="20082"/>
                      </a:cubicBezTo>
                      <a:cubicBezTo>
                        <a:pt x="29810" y="20110"/>
                        <a:pt x="29891" y="20164"/>
                        <a:pt x="29946" y="20191"/>
                      </a:cubicBezTo>
                      <a:cubicBezTo>
                        <a:pt x="30000" y="20245"/>
                        <a:pt x="30000" y="20272"/>
                        <a:pt x="30027" y="20299"/>
                      </a:cubicBezTo>
                      <a:cubicBezTo>
                        <a:pt x="30054" y="20327"/>
                        <a:pt x="30054" y="20354"/>
                        <a:pt x="30054" y="20354"/>
                      </a:cubicBezTo>
                      <a:cubicBezTo>
                        <a:pt x="30081" y="20408"/>
                        <a:pt x="30108" y="20462"/>
                        <a:pt x="30136" y="20489"/>
                      </a:cubicBezTo>
                      <a:lnTo>
                        <a:pt x="30217" y="20598"/>
                      </a:lnTo>
                      <a:cubicBezTo>
                        <a:pt x="30217" y="20625"/>
                        <a:pt x="30244" y="20625"/>
                        <a:pt x="30271" y="20652"/>
                      </a:cubicBezTo>
                      <a:lnTo>
                        <a:pt x="30298" y="20679"/>
                      </a:lnTo>
                      <a:cubicBezTo>
                        <a:pt x="30217" y="20733"/>
                        <a:pt x="30136" y="20788"/>
                        <a:pt x="30081" y="20815"/>
                      </a:cubicBezTo>
                      <a:cubicBezTo>
                        <a:pt x="30000" y="20815"/>
                        <a:pt x="29946" y="20842"/>
                        <a:pt x="29891" y="20869"/>
                      </a:cubicBezTo>
                      <a:cubicBezTo>
                        <a:pt x="29837" y="20733"/>
                        <a:pt x="29756" y="20625"/>
                        <a:pt x="29702" y="20516"/>
                      </a:cubicBezTo>
                      <a:cubicBezTo>
                        <a:pt x="29647" y="20408"/>
                        <a:pt x="29620" y="20272"/>
                        <a:pt x="29620" y="20137"/>
                      </a:cubicBezTo>
                      <a:cubicBezTo>
                        <a:pt x="29620" y="20110"/>
                        <a:pt x="29620" y="20055"/>
                        <a:pt x="29674" y="20028"/>
                      </a:cubicBezTo>
                      <a:cubicBezTo>
                        <a:pt x="29680" y="20023"/>
                        <a:pt x="29686" y="20021"/>
                        <a:pt x="29693" y="20021"/>
                      </a:cubicBezTo>
                      <a:close/>
                      <a:moveTo>
                        <a:pt x="14214" y="18564"/>
                      </a:moveTo>
                      <a:lnTo>
                        <a:pt x="14377" y="18618"/>
                      </a:lnTo>
                      <a:lnTo>
                        <a:pt x="14756" y="18726"/>
                      </a:lnTo>
                      <a:cubicBezTo>
                        <a:pt x="15000" y="18808"/>
                        <a:pt x="15272" y="18862"/>
                        <a:pt x="15516" y="18943"/>
                      </a:cubicBezTo>
                      <a:cubicBezTo>
                        <a:pt x="15706" y="18970"/>
                        <a:pt x="15868" y="18998"/>
                        <a:pt x="16031" y="19025"/>
                      </a:cubicBezTo>
                      <a:cubicBezTo>
                        <a:pt x="15977" y="19404"/>
                        <a:pt x="15923" y="19784"/>
                        <a:pt x="15841" y="20164"/>
                      </a:cubicBezTo>
                      <a:cubicBezTo>
                        <a:pt x="15814" y="20354"/>
                        <a:pt x="15787" y="20544"/>
                        <a:pt x="15651" y="20652"/>
                      </a:cubicBezTo>
                      <a:cubicBezTo>
                        <a:pt x="15489" y="20761"/>
                        <a:pt x="15299" y="20869"/>
                        <a:pt x="15136" y="21005"/>
                      </a:cubicBezTo>
                      <a:lnTo>
                        <a:pt x="15000" y="21059"/>
                      </a:lnTo>
                      <a:cubicBezTo>
                        <a:pt x="14973" y="21086"/>
                        <a:pt x="14946" y="21113"/>
                        <a:pt x="14892" y="21140"/>
                      </a:cubicBezTo>
                      <a:cubicBezTo>
                        <a:pt x="14865" y="21140"/>
                        <a:pt x="14838" y="21140"/>
                        <a:pt x="14811" y="21113"/>
                      </a:cubicBezTo>
                      <a:lnTo>
                        <a:pt x="14675" y="21005"/>
                      </a:lnTo>
                      <a:lnTo>
                        <a:pt x="14133" y="20652"/>
                      </a:lnTo>
                      <a:cubicBezTo>
                        <a:pt x="14051" y="20625"/>
                        <a:pt x="13997" y="20544"/>
                        <a:pt x="13943" y="20489"/>
                      </a:cubicBezTo>
                      <a:cubicBezTo>
                        <a:pt x="13888" y="20408"/>
                        <a:pt x="13888" y="20327"/>
                        <a:pt x="13888" y="20245"/>
                      </a:cubicBezTo>
                      <a:cubicBezTo>
                        <a:pt x="13888" y="20082"/>
                        <a:pt x="13888" y="19893"/>
                        <a:pt x="13916" y="19703"/>
                      </a:cubicBezTo>
                      <a:cubicBezTo>
                        <a:pt x="13943" y="19486"/>
                        <a:pt x="13970" y="19269"/>
                        <a:pt x="14024" y="19079"/>
                      </a:cubicBezTo>
                      <a:cubicBezTo>
                        <a:pt x="14051" y="18970"/>
                        <a:pt x="14078" y="18862"/>
                        <a:pt x="14105" y="18753"/>
                      </a:cubicBezTo>
                      <a:cubicBezTo>
                        <a:pt x="14133" y="18699"/>
                        <a:pt x="14187" y="18618"/>
                        <a:pt x="14214" y="18564"/>
                      </a:cubicBezTo>
                      <a:close/>
                      <a:moveTo>
                        <a:pt x="13888" y="18374"/>
                      </a:moveTo>
                      <a:cubicBezTo>
                        <a:pt x="13943" y="18401"/>
                        <a:pt x="13970" y="18428"/>
                        <a:pt x="14024" y="18455"/>
                      </a:cubicBezTo>
                      <a:cubicBezTo>
                        <a:pt x="14024" y="18482"/>
                        <a:pt x="14051" y="18482"/>
                        <a:pt x="14078" y="18482"/>
                      </a:cubicBezTo>
                      <a:cubicBezTo>
                        <a:pt x="13997" y="18645"/>
                        <a:pt x="13916" y="18808"/>
                        <a:pt x="13888" y="18970"/>
                      </a:cubicBezTo>
                      <a:cubicBezTo>
                        <a:pt x="13834" y="19187"/>
                        <a:pt x="13780" y="19377"/>
                        <a:pt x="13780" y="19594"/>
                      </a:cubicBezTo>
                      <a:cubicBezTo>
                        <a:pt x="13726" y="19811"/>
                        <a:pt x="13726" y="20028"/>
                        <a:pt x="13726" y="20218"/>
                      </a:cubicBezTo>
                      <a:cubicBezTo>
                        <a:pt x="13699" y="20408"/>
                        <a:pt x="13780" y="20598"/>
                        <a:pt x="13943" y="20733"/>
                      </a:cubicBezTo>
                      <a:cubicBezTo>
                        <a:pt x="14105" y="20869"/>
                        <a:pt x="14295" y="20978"/>
                        <a:pt x="14485" y="21113"/>
                      </a:cubicBezTo>
                      <a:cubicBezTo>
                        <a:pt x="14632" y="21218"/>
                        <a:pt x="14762" y="21338"/>
                        <a:pt x="14901" y="21338"/>
                      </a:cubicBezTo>
                      <a:cubicBezTo>
                        <a:pt x="14942" y="21338"/>
                        <a:pt x="14984" y="21328"/>
                        <a:pt x="15028" y="21303"/>
                      </a:cubicBezTo>
                      <a:cubicBezTo>
                        <a:pt x="15245" y="21195"/>
                        <a:pt x="15434" y="21032"/>
                        <a:pt x="15624" y="20923"/>
                      </a:cubicBezTo>
                      <a:cubicBezTo>
                        <a:pt x="15706" y="20869"/>
                        <a:pt x="15760" y="20815"/>
                        <a:pt x="15841" y="20761"/>
                      </a:cubicBezTo>
                      <a:cubicBezTo>
                        <a:pt x="15923" y="20679"/>
                        <a:pt x="15977" y="20571"/>
                        <a:pt x="16004" y="20462"/>
                      </a:cubicBezTo>
                      <a:cubicBezTo>
                        <a:pt x="16058" y="20218"/>
                        <a:pt x="16113" y="19974"/>
                        <a:pt x="16140" y="19703"/>
                      </a:cubicBezTo>
                      <a:cubicBezTo>
                        <a:pt x="16194" y="19459"/>
                        <a:pt x="16221" y="19296"/>
                        <a:pt x="16248" y="19079"/>
                      </a:cubicBezTo>
                      <a:cubicBezTo>
                        <a:pt x="16519" y="19133"/>
                        <a:pt x="16818" y="19160"/>
                        <a:pt x="17116" y="19215"/>
                      </a:cubicBezTo>
                      <a:cubicBezTo>
                        <a:pt x="17903" y="19323"/>
                        <a:pt x="18689" y="19323"/>
                        <a:pt x="19476" y="19432"/>
                      </a:cubicBezTo>
                      <a:cubicBezTo>
                        <a:pt x="19530" y="19757"/>
                        <a:pt x="19639" y="20082"/>
                        <a:pt x="19856" y="20354"/>
                      </a:cubicBezTo>
                      <a:cubicBezTo>
                        <a:pt x="19937" y="20489"/>
                        <a:pt x="20073" y="20625"/>
                        <a:pt x="20181" y="20733"/>
                      </a:cubicBezTo>
                      <a:cubicBezTo>
                        <a:pt x="20317" y="20896"/>
                        <a:pt x="20452" y="20978"/>
                        <a:pt x="20642" y="21032"/>
                      </a:cubicBezTo>
                      <a:cubicBezTo>
                        <a:pt x="20669" y="21032"/>
                        <a:pt x="20724" y="20978"/>
                        <a:pt x="20696" y="20950"/>
                      </a:cubicBezTo>
                      <a:cubicBezTo>
                        <a:pt x="20669" y="20923"/>
                        <a:pt x="20642" y="20869"/>
                        <a:pt x="20615" y="20842"/>
                      </a:cubicBezTo>
                      <a:lnTo>
                        <a:pt x="20534" y="20788"/>
                      </a:lnTo>
                      <a:cubicBezTo>
                        <a:pt x="20452" y="20733"/>
                        <a:pt x="20398" y="20679"/>
                        <a:pt x="20317" y="20625"/>
                      </a:cubicBezTo>
                      <a:cubicBezTo>
                        <a:pt x="20208" y="20516"/>
                        <a:pt x="20073" y="20381"/>
                        <a:pt x="19991" y="20245"/>
                      </a:cubicBezTo>
                      <a:cubicBezTo>
                        <a:pt x="19801" y="20001"/>
                        <a:pt x="19666" y="19730"/>
                        <a:pt x="19584" y="19432"/>
                      </a:cubicBezTo>
                      <a:lnTo>
                        <a:pt x="19584" y="19432"/>
                      </a:lnTo>
                      <a:lnTo>
                        <a:pt x="19801" y="19459"/>
                      </a:lnTo>
                      <a:cubicBezTo>
                        <a:pt x="19829" y="19648"/>
                        <a:pt x="19910" y="19811"/>
                        <a:pt x="20046" y="19947"/>
                      </a:cubicBezTo>
                      <a:cubicBezTo>
                        <a:pt x="20181" y="20110"/>
                        <a:pt x="20344" y="20245"/>
                        <a:pt x="20534" y="20381"/>
                      </a:cubicBezTo>
                      <a:cubicBezTo>
                        <a:pt x="20886" y="20652"/>
                        <a:pt x="21320" y="20842"/>
                        <a:pt x="21754" y="20950"/>
                      </a:cubicBezTo>
                      <a:cubicBezTo>
                        <a:pt x="21890" y="20978"/>
                        <a:pt x="21998" y="20978"/>
                        <a:pt x="22134" y="21005"/>
                      </a:cubicBezTo>
                      <a:cubicBezTo>
                        <a:pt x="22270" y="21005"/>
                        <a:pt x="22378" y="21005"/>
                        <a:pt x="22514" y="20978"/>
                      </a:cubicBezTo>
                      <a:lnTo>
                        <a:pt x="22622" y="21113"/>
                      </a:lnTo>
                      <a:lnTo>
                        <a:pt x="22487" y="21113"/>
                      </a:lnTo>
                      <a:lnTo>
                        <a:pt x="22107" y="21167"/>
                      </a:lnTo>
                      <a:cubicBezTo>
                        <a:pt x="22030" y="21187"/>
                        <a:pt x="21957" y="21196"/>
                        <a:pt x="21885" y="21196"/>
                      </a:cubicBezTo>
                      <a:cubicBezTo>
                        <a:pt x="21755" y="21196"/>
                        <a:pt x="21633" y="21166"/>
                        <a:pt x="21510" y="21113"/>
                      </a:cubicBezTo>
                      <a:cubicBezTo>
                        <a:pt x="21498" y="21101"/>
                        <a:pt x="21484" y="21095"/>
                        <a:pt x="21470" y="21095"/>
                      </a:cubicBezTo>
                      <a:cubicBezTo>
                        <a:pt x="21425" y="21095"/>
                        <a:pt x="21387" y="21153"/>
                        <a:pt x="21429" y="21195"/>
                      </a:cubicBezTo>
                      <a:cubicBezTo>
                        <a:pt x="21560" y="21307"/>
                        <a:pt x="21730" y="21368"/>
                        <a:pt x="21903" y="21368"/>
                      </a:cubicBezTo>
                      <a:cubicBezTo>
                        <a:pt x="21980" y="21368"/>
                        <a:pt x="22058" y="21355"/>
                        <a:pt x="22134" y="21330"/>
                      </a:cubicBezTo>
                      <a:lnTo>
                        <a:pt x="22622" y="21276"/>
                      </a:lnTo>
                      <a:cubicBezTo>
                        <a:pt x="22649" y="21276"/>
                        <a:pt x="22704" y="21276"/>
                        <a:pt x="22758" y="21249"/>
                      </a:cubicBezTo>
                      <a:cubicBezTo>
                        <a:pt x="25443" y="24205"/>
                        <a:pt x="28644" y="27813"/>
                        <a:pt x="28752" y="28301"/>
                      </a:cubicBezTo>
                      <a:cubicBezTo>
                        <a:pt x="29186" y="29956"/>
                        <a:pt x="31221" y="38038"/>
                        <a:pt x="31275" y="38500"/>
                      </a:cubicBezTo>
                      <a:cubicBezTo>
                        <a:pt x="31112" y="38717"/>
                        <a:pt x="30895" y="38906"/>
                        <a:pt x="30624" y="39015"/>
                      </a:cubicBezTo>
                      <a:cubicBezTo>
                        <a:pt x="30624" y="38988"/>
                        <a:pt x="30624" y="38988"/>
                        <a:pt x="30624" y="38961"/>
                      </a:cubicBezTo>
                      <a:lnTo>
                        <a:pt x="30570" y="38879"/>
                      </a:lnTo>
                      <a:cubicBezTo>
                        <a:pt x="30562" y="38872"/>
                        <a:pt x="30553" y="38869"/>
                        <a:pt x="30543" y="38869"/>
                      </a:cubicBezTo>
                      <a:cubicBezTo>
                        <a:pt x="30517" y="38869"/>
                        <a:pt x="30488" y="38894"/>
                        <a:pt x="30488" y="38934"/>
                      </a:cubicBezTo>
                      <a:lnTo>
                        <a:pt x="30515" y="39015"/>
                      </a:lnTo>
                      <a:cubicBezTo>
                        <a:pt x="30515" y="39015"/>
                        <a:pt x="30515" y="39042"/>
                        <a:pt x="30515" y="39042"/>
                      </a:cubicBezTo>
                      <a:cubicBezTo>
                        <a:pt x="30434" y="39096"/>
                        <a:pt x="30325" y="39123"/>
                        <a:pt x="30217" y="39123"/>
                      </a:cubicBezTo>
                      <a:lnTo>
                        <a:pt x="30190" y="39069"/>
                      </a:lnTo>
                      <a:lnTo>
                        <a:pt x="30136" y="38961"/>
                      </a:lnTo>
                      <a:cubicBezTo>
                        <a:pt x="30081" y="38879"/>
                        <a:pt x="30027" y="38825"/>
                        <a:pt x="30000" y="38771"/>
                      </a:cubicBezTo>
                      <a:cubicBezTo>
                        <a:pt x="29976" y="38747"/>
                        <a:pt x="29950" y="38737"/>
                        <a:pt x="29926" y="38737"/>
                      </a:cubicBezTo>
                      <a:cubicBezTo>
                        <a:pt x="29869" y="38737"/>
                        <a:pt x="29826" y="38795"/>
                        <a:pt x="29864" y="38852"/>
                      </a:cubicBezTo>
                      <a:lnTo>
                        <a:pt x="29864" y="38879"/>
                      </a:lnTo>
                      <a:cubicBezTo>
                        <a:pt x="29864" y="38906"/>
                        <a:pt x="29891" y="38906"/>
                        <a:pt x="29891" y="38934"/>
                      </a:cubicBezTo>
                      <a:cubicBezTo>
                        <a:pt x="29919" y="38961"/>
                        <a:pt x="29946" y="38988"/>
                        <a:pt x="29946" y="39042"/>
                      </a:cubicBezTo>
                      <a:lnTo>
                        <a:pt x="30000" y="39123"/>
                      </a:lnTo>
                      <a:lnTo>
                        <a:pt x="29919" y="39123"/>
                      </a:lnTo>
                      <a:cubicBezTo>
                        <a:pt x="29837" y="39096"/>
                        <a:pt x="29403" y="38717"/>
                        <a:pt x="27559" y="34729"/>
                      </a:cubicBezTo>
                      <a:cubicBezTo>
                        <a:pt x="26854" y="33183"/>
                        <a:pt x="26176" y="31637"/>
                        <a:pt x="25850" y="30878"/>
                      </a:cubicBezTo>
                      <a:cubicBezTo>
                        <a:pt x="25904" y="30851"/>
                        <a:pt x="25931" y="30796"/>
                        <a:pt x="25986" y="30742"/>
                      </a:cubicBezTo>
                      <a:cubicBezTo>
                        <a:pt x="26040" y="30688"/>
                        <a:pt x="26067" y="30661"/>
                        <a:pt x="26094" y="30634"/>
                      </a:cubicBezTo>
                      <a:cubicBezTo>
                        <a:pt x="26094" y="30607"/>
                        <a:pt x="26121" y="30607"/>
                        <a:pt x="26121" y="30579"/>
                      </a:cubicBezTo>
                      <a:cubicBezTo>
                        <a:pt x="26148" y="30552"/>
                        <a:pt x="26148" y="30525"/>
                        <a:pt x="26148" y="30498"/>
                      </a:cubicBezTo>
                      <a:cubicBezTo>
                        <a:pt x="26148" y="30471"/>
                        <a:pt x="26121" y="30444"/>
                        <a:pt x="26094" y="30444"/>
                      </a:cubicBezTo>
                      <a:cubicBezTo>
                        <a:pt x="26067" y="30444"/>
                        <a:pt x="26040" y="30444"/>
                        <a:pt x="26013" y="30471"/>
                      </a:cubicBezTo>
                      <a:lnTo>
                        <a:pt x="25959" y="30525"/>
                      </a:lnTo>
                      <a:lnTo>
                        <a:pt x="25877" y="30634"/>
                      </a:lnTo>
                      <a:cubicBezTo>
                        <a:pt x="25850" y="30661"/>
                        <a:pt x="25823" y="30715"/>
                        <a:pt x="25796" y="30742"/>
                      </a:cubicBezTo>
                      <a:lnTo>
                        <a:pt x="25660" y="30417"/>
                      </a:lnTo>
                      <a:lnTo>
                        <a:pt x="25660" y="30390"/>
                      </a:lnTo>
                      <a:cubicBezTo>
                        <a:pt x="25714" y="30362"/>
                        <a:pt x="25769" y="30308"/>
                        <a:pt x="25823" y="30254"/>
                      </a:cubicBezTo>
                      <a:cubicBezTo>
                        <a:pt x="25904" y="30200"/>
                        <a:pt x="25986" y="30118"/>
                        <a:pt x="26040" y="30037"/>
                      </a:cubicBezTo>
                      <a:cubicBezTo>
                        <a:pt x="26121" y="29956"/>
                        <a:pt x="26176" y="29874"/>
                        <a:pt x="26230" y="29793"/>
                      </a:cubicBezTo>
                      <a:cubicBezTo>
                        <a:pt x="26284" y="29711"/>
                        <a:pt x="26284" y="29684"/>
                        <a:pt x="26311" y="29657"/>
                      </a:cubicBezTo>
                      <a:cubicBezTo>
                        <a:pt x="26338" y="29603"/>
                        <a:pt x="26365" y="29549"/>
                        <a:pt x="26365" y="29494"/>
                      </a:cubicBezTo>
                      <a:cubicBezTo>
                        <a:pt x="26365" y="29450"/>
                        <a:pt x="26329" y="29406"/>
                        <a:pt x="26286" y="29406"/>
                      </a:cubicBezTo>
                      <a:cubicBezTo>
                        <a:pt x="26277" y="29406"/>
                        <a:pt x="26267" y="29408"/>
                        <a:pt x="26257" y="29413"/>
                      </a:cubicBezTo>
                      <a:cubicBezTo>
                        <a:pt x="26203" y="29440"/>
                        <a:pt x="26176" y="29494"/>
                        <a:pt x="26148" y="29522"/>
                      </a:cubicBezTo>
                      <a:lnTo>
                        <a:pt x="26067" y="29657"/>
                      </a:lnTo>
                      <a:cubicBezTo>
                        <a:pt x="26013" y="29739"/>
                        <a:pt x="25959" y="29820"/>
                        <a:pt x="25904" y="29901"/>
                      </a:cubicBezTo>
                      <a:cubicBezTo>
                        <a:pt x="25823" y="29983"/>
                        <a:pt x="25769" y="30064"/>
                        <a:pt x="25687" y="30118"/>
                      </a:cubicBezTo>
                      <a:cubicBezTo>
                        <a:pt x="25633" y="30173"/>
                        <a:pt x="25579" y="30254"/>
                        <a:pt x="25525" y="30308"/>
                      </a:cubicBezTo>
                      <a:lnTo>
                        <a:pt x="25362" y="30200"/>
                      </a:lnTo>
                      <a:cubicBezTo>
                        <a:pt x="25389" y="30173"/>
                        <a:pt x="25416" y="30118"/>
                        <a:pt x="25443" y="30091"/>
                      </a:cubicBezTo>
                      <a:cubicBezTo>
                        <a:pt x="25497" y="30010"/>
                        <a:pt x="25525" y="29956"/>
                        <a:pt x="25552" y="29874"/>
                      </a:cubicBezTo>
                      <a:cubicBezTo>
                        <a:pt x="25579" y="29820"/>
                        <a:pt x="25579" y="29766"/>
                        <a:pt x="25552" y="29739"/>
                      </a:cubicBezTo>
                      <a:cubicBezTo>
                        <a:pt x="25552" y="29719"/>
                        <a:pt x="25525" y="29700"/>
                        <a:pt x="25499" y="29700"/>
                      </a:cubicBezTo>
                      <a:cubicBezTo>
                        <a:pt x="25489" y="29700"/>
                        <a:pt x="25478" y="29703"/>
                        <a:pt x="25470" y="29711"/>
                      </a:cubicBezTo>
                      <a:cubicBezTo>
                        <a:pt x="25443" y="29711"/>
                        <a:pt x="25443" y="29739"/>
                        <a:pt x="25416" y="29766"/>
                      </a:cubicBezTo>
                      <a:cubicBezTo>
                        <a:pt x="25389" y="29820"/>
                        <a:pt x="25335" y="29901"/>
                        <a:pt x="25308" y="29956"/>
                      </a:cubicBezTo>
                      <a:lnTo>
                        <a:pt x="25280" y="30010"/>
                      </a:lnTo>
                      <a:lnTo>
                        <a:pt x="25253" y="30064"/>
                      </a:lnTo>
                      <a:lnTo>
                        <a:pt x="25226" y="30118"/>
                      </a:lnTo>
                      <a:cubicBezTo>
                        <a:pt x="23273" y="28871"/>
                        <a:pt x="14512" y="23229"/>
                        <a:pt x="13671" y="21873"/>
                      </a:cubicBezTo>
                      <a:cubicBezTo>
                        <a:pt x="12749" y="20408"/>
                        <a:pt x="13888" y="18401"/>
                        <a:pt x="13888" y="18374"/>
                      </a:cubicBezTo>
                      <a:close/>
                      <a:moveTo>
                        <a:pt x="13373" y="21900"/>
                      </a:moveTo>
                      <a:cubicBezTo>
                        <a:pt x="13400" y="21927"/>
                        <a:pt x="13400" y="21981"/>
                        <a:pt x="13427" y="22008"/>
                      </a:cubicBezTo>
                      <a:cubicBezTo>
                        <a:pt x="13454" y="22063"/>
                        <a:pt x="13482" y="22090"/>
                        <a:pt x="13509" y="22144"/>
                      </a:cubicBezTo>
                      <a:cubicBezTo>
                        <a:pt x="13482" y="22225"/>
                        <a:pt x="13427" y="22307"/>
                        <a:pt x="13400" y="22388"/>
                      </a:cubicBezTo>
                      <a:lnTo>
                        <a:pt x="13319" y="22524"/>
                      </a:lnTo>
                      <a:cubicBezTo>
                        <a:pt x="13319" y="22578"/>
                        <a:pt x="13292" y="22632"/>
                        <a:pt x="13292" y="22686"/>
                      </a:cubicBezTo>
                      <a:cubicBezTo>
                        <a:pt x="13292" y="22706"/>
                        <a:pt x="13305" y="22725"/>
                        <a:pt x="13332" y="22725"/>
                      </a:cubicBezTo>
                      <a:cubicBezTo>
                        <a:pt x="13344" y="22725"/>
                        <a:pt x="13357" y="22721"/>
                        <a:pt x="13373" y="22713"/>
                      </a:cubicBezTo>
                      <a:cubicBezTo>
                        <a:pt x="13373" y="22686"/>
                        <a:pt x="13400" y="22686"/>
                        <a:pt x="13400" y="22659"/>
                      </a:cubicBezTo>
                      <a:cubicBezTo>
                        <a:pt x="13427" y="22632"/>
                        <a:pt x="13427" y="22605"/>
                        <a:pt x="13454" y="22578"/>
                      </a:cubicBezTo>
                      <a:cubicBezTo>
                        <a:pt x="13454" y="22551"/>
                        <a:pt x="13509" y="22469"/>
                        <a:pt x="13509" y="22442"/>
                      </a:cubicBezTo>
                      <a:lnTo>
                        <a:pt x="13590" y="22225"/>
                      </a:lnTo>
                      <a:cubicBezTo>
                        <a:pt x="13644" y="22280"/>
                        <a:pt x="13699" y="22361"/>
                        <a:pt x="13753" y="22415"/>
                      </a:cubicBezTo>
                      <a:cubicBezTo>
                        <a:pt x="13753" y="22469"/>
                        <a:pt x="13726" y="22497"/>
                        <a:pt x="13726" y="22551"/>
                      </a:cubicBezTo>
                      <a:cubicBezTo>
                        <a:pt x="13699" y="22605"/>
                        <a:pt x="13671" y="22686"/>
                        <a:pt x="13644" y="22768"/>
                      </a:cubicBezTo>
                      <a:lnTo>
                        <a:pt x="13563" y="22958"/>
                      </a:lnTo>
                      <a:cubicBezTo>
                        <a:pt x="13563" y="23012"/>
                        <a:pt x="13536" y="23039"/>
                        <a:pt x="13536" y="23066"/>
                      </a:cubicBezTo>
                      <a:cubicBezTo>
                        <a:pt x="13536" y="23120"/>
                        <a:pt x="13536" y="23147"/>
                        <a:pt x="13536" y="23202"/>
                      </a:cubicBezTo>
                      <a:cubicBezTo>
                        <a:pt x="13536" y="23233"/>
                        <a:pt x="13554" y="23247"/>
                        <a:pt x="13575" y="23247"/>
                      </a:cubicBezTo>
                      <a:cubicBezTo>
                        <a:pt x="13590" y="23247"/>
                        <a:pt x="13606" y="23240"/>
                        <a:pt x="13617" y="23229"/>
                      </a:cubicBezTo>
                      <a:cubicBezTo>
                        <a:pt x="13671" y="23147"/>
                        <a:pt x="13726" y="23093"/>
                        <a:pt x="13726" y="23012"/>
                      </a:cubicBezTo>
                      <a:cubicBezTo>
                        <a:pt x="13753" y="22958"/>
                        <a:pt x="13780" y="22876"/>
                        <a:pt x="13807" y="22822"/>
                      </a:cubicBezTo>
                      <a:cubicBezTo>
                        <a:pt x="13834" y="22741"/>
                        <a:pt x="13861" y="22686"/>
                        <a:pt x="13888" y="22605"/>
                      </a:cubicBezTo>
                      <a:cubicBezTo>
                        <a:pt x="13888" y="22551"/>
                        <a:pt x="13888" y="22551"/>
                        <a:pt x="13916" y="22551"/>
                      </a:cubicBezTo>
                      <a:cubicBezTo>
                        <a:pt x="14783" y="23364"/>
                        <a:pt x="16628" y="24721"/>
                        <a:pt x="18608" y="26077"/>
                      </a:cubicBezTo>
                      <a:cubicBezTo>
                        <a:pt x="16438" y="29603"/>
                        <a:pt x="13400" y="34404"/>
                        <a:pt x="12912" y="34675"/>
                      </a:cubicBezTo>
                      <a:cubicBezTo>
                        <a:pt x="11447" y="35543"/>
                        <a:pt x="4232" y="39720"/>
                        <a:pt x="3798" y="39910"/>
                      </a:cubicBezTo>
                      <a:cubicBezTo>
                        <a:pt x="3744" y="39883"/>
                        <a:pt x="3690" y="39883"/>
                        <a:pt x="3636" y="39856"/>
                      </a:cubicBezTo>
                      <a:lnTo>
                        <a:pt x="3663" y="39856"/>
                      </a:lnTo>
                      <a:cubicBezTo>
                        <a:pt x="3744" y="39829"/>
                        <a:pt x="3798" y="39801"/>
                        <a:pt x="3880" y="39774"/>
                      </a:cubicBezTo>
                      <a:cubicBezTo>
                        <a:pt x="3934" y="39720"/>
                        <a:pt x="3988" y="39693"/>
                        <a:pt x="4070" y="39666"/>
                      </a:cubicBezTo>
                      <a:cubicBezTo>
                        <a:pt x="4097" y="39639"/>
                        <a:pt x="4124" y="39612"/>
                        <a:pt x="4151" y="39612"/>
                      </a:cubicBezTo>
                      <a:cubicBezTo>
                        <a:pt x="4178" y="39585"/>
                        <a:pt x="4205" y="39530"/>
                        <a:pt x="4232" y="39503"/>
                      </a:cubicBezTo>
                      <a:cubicBezTo>
                        <a:pt x="4232" y="39476"/>
                        <a:pt x="4205" y="39422"/>
                        <a:pt x="4151" y="39422"/>
                      </a:cubicBezTo>
                      <a:lnTo>
                        <a:pt x="4097" y="39422"/>
                      </a:lnTo>
                      <a:lnTo>
                        <a:pt x="4042" y="39449"/>
                      </a:lnTo>
                      <a:lnTo>
                        <a:pt x="3961" y="39503"/>
                      </a:lnTo>
                      <a:cubicBezTo>
                        <a:pt x="3907" y="39530"/>
                        <a:pt x="3853" y="39557"/>
                        <a:pt x="3798" y="39585"/>
                      </a:cubicBezTo>
                      <a:lnTo>
                        <a:pt x="3608" y="39693"/>
                      </a:lnTo>
                      <a:cubicBezTo>
                        <a:pt x="3581" y="39693"/>
                        <a:pt x="3527" y="39720"/>
                        <a:pt x="3473" y="39747"/>
                      </a:cubicBezTo>
                      <a:lnTo>
                        <a:pt x="3391" y="39666"/>
                      </a:lnTo>
                      <a:lnTo>
                        <a:pt x="3419" y="39666"/>
                      </a:lnTo>
                      <a:lnTo>
                        <a:pt x="3473" y="39612"/>
                      </a:lnTo>
                      <a:lnTo>
                        <a:pt x="3500" y="39585"/>
                      </a:lnTo>
                      <a:cubicBezTo>
                        <a:pt x="3527" y="39557"/>
                        <a:pt x="3527" y="39557"/>
                        <a:pt x="3527" y="39530"/>
                      </a:cubicBezTo>
                      <a:cubicBezTo>
                        <a:pt x="3527" y="39503"/>
                        <a:pt x="3500" y="39476"/>
                        <a:pt x="3500" y="39476"/>
                      </a:cubicBezTo>
                      <a:lnTo>
                        <a:pt x="3419" y="39476"/>
                      </a:lnTo>
                      <a:lnTo>
                        <a:pt x="3391" y="39503"/>
                      </a:lnTo>
                      <a:cubicBezTo>
                        <a:pt x="3364" y="39530"/>
                        <a:pt x="3337" y="39530"/>
                        <a:pt x="3310" y="39557"/>
                      </a:cubicBezTo>
                      <a:lnTo>
                        <a:pt x="3283" y="39585"/>
                      </a:lnTo>
                      <a:cubicBezTo>
                        <a:pt x="3039" y="39395"/>
                        <a:pt x="2876" y="39123"/>
                        <a:pt x="2849" y="38798"/>
                      </a:cubicBezTo>
                      <a:cubicBezTo>
                        <a:pt x="2849" y="38717"/>
                        <a:pt x="3093" y="38174"/>
                        <a:pt x="6429" y="35299"/>
                      </a:cubicBezTo>
                      <a:cubicBezTo>
                        <a:pt x="8192" y="33780"/>
                        <a:pt x="10010" y="32288"/>
                        <a:pt x="10037" y="32288"/>
                      </a:cubicBezTo>
                      <a:lnTo>
                        <a:pt x="10064" y="32261"/>
                      </a:lnTo>
                      <a:lnTo>
                        <a:pt x="10064" y="32234"/>
                      </a:lnTo>
                      <a:cubicBezTo>
                        <a:pt x="10091" y="32125"/>
                        <a:pt x="11881" y="25995"/>
                        <a:pt x="13373" y="21900"/>
                      </a:cubicBezTo>
                      <a:close/>
                      <a:moveTo>
                        <a:pt x="31665" y="38429"/>
                      </a:moveTo>
                      <a:cubicBezTo>
                        <a:pt x="31734" y="38429"/>
                        <a:pt x="31803" y="38448"/>
                        <a:pt x="31872" y="38500"/>
                      </a:cubicBezTo>
                      <a:cubicBezTo>
                        <a:pt x="31980" y="38554"/>
                        <a:pt x="32034" y="38717"/>
                        <a:pt x="31980" y="38825"/>
                      </a:cubicBezTo>
                      <a:cubicBezTo>
                        <a:pt x="31926" y="38988"/>
                        <a:pt x="31817" y="39123"/>
                        <a:pt x="31682" y="39178"/>
                      </a:cubicBezTo>
                      <a:cubicBezTo>
                        <a:pt x="31600" y="39232"/>
                        <a:pt x="31519" y="39259"/>
                        <a:pt x="31465" y="39313"/>
                      </a:cubicBezTo>
                      <a:cubicBezTo>
                        <a:pt x="31383" y="39340"/>
                        <a:pt x="31248" y="39368"/>
                        <a:pt x="31221" y="39449"/>
                      </a:cubicBezTo>
                      <a:cubicBezTo>
                        <a:pt x="31193" y="39503"/>
                        <a:pt x="31221" y="39530"/>
                        <a:pt x="31275" y="39557"/>
                      </a:cubicBezTo>
                      <a:cubicBezTo>
                        <a:pt x="31285" y="39563"/>
                        <a:pt x="31297" y="39565"/>
                        <a:pt x="31311" y="39565"/>
                      </a:cubicBezTo>
                      <a:cubicBezTo>
                        <a:pt x="31369" y="39565"/>
                        <a:pt x="31453" y="39525"/>
                        <a:pt x="31519" y="39503"/>
                      </a:cubicBezTo>
                      <a:cubicBezTo>
                        <a:pt x="31600" y="39476"/>
                        <a:pt x="31655" y="39422"/>
                        <a:pt x="31736" y="39395"/>
                      </a:cubicBezTo>
                      <a:cubicBezTo>
                        <a:pt x="31899" y="39313"/>
                        <a:pt x="32007" y="39205"/>
                        <a:pt x="32116" y="39042"/>
                      </a:cubicBezTo>
                      <a:cubicBezTo>
                        <a:pt x="32116" y="39042"/>
                        <a:pt x="32116" y="39015"/>
                        <a:pt x="32116" y="39015"/>
                      </a:cubicBezTo>
                      <a:cubicBezTo>
                        <a:pt x="32224" y="39069"/>
                        <a:pt x="32333" y="39123"/>
                        <a:pt x="32441" y="39151"/>
                      </a:cubicBezTo>
                      <a:lnTo>
                        <a:pt x="32767" y="39151"/>
                      </a:lnTo>
                      <a:lnTo>
                        <a:pt x="32767" y="39178"/>
                      </a:lnTo>
                      <a:lnTo>
                        <a:pt x="32767" y="39286"/>
                      </a:lnTo>
                      <a:cubicBezTo>
                        <a:pt x="32767" y="39313"/>
                        <a:pt x="32767" y="39368"/>
                        <a:pt x="32739" y="39395"/>
                      </a:cubicBezTo>
                      <a:lnTo>
                        <a:pt x="32739" y="39422"/>
                      </a:lnTo>
                      <a:cubicBezTo>
                        <a:pt x="32712" y="39449"/>
                        <a:pt x="32712" y="39503"/>
                        <a:pt x="32739" y="39530"/>
                      </a:cubicBezTo>
                      <a:cubicBezTo>
                        <a:pt x="32739" y="39549"/>
                        <a:pt x="32767" y="39569"/>
                        <a:pt x="32792" y="39569"/>
                      </a:cubicBezTo>
                      <a:cubicBezTo>
                        <a:pt x="32803" y="39569"/>
                        <a:pt x="32813" y="39565"/>
                        <a:pt x="32821" y="39557"/>
                      </a:cubicBezTo>
                      <a:cubicBezTo>
                        <a:pt x="32875" y="39530"/>
                        <a:pt x="32902" y="39476"/>
                        <a:pt x="32902" y="39422"/>
                      </a:cubicBezTo>
                      <a:cubicBezTo>
                        <a:pt x="32929" y="39368"/>
                        <a:pt x="32929" y="39340"/>
                        <a:pt x="32929" y="39286"/>
                      </a:cubicBezTo>
                      <a:cubicBezTo>
                        <a:pt x="32929" y="39232"/>
                        <a:pt x="32929" y="39205"/>
                        <a:pt x="32929" y="39151"/>
                      </a:cubicBezTo>
                      <a:lnTo>
                        <a:pt x="32929" y="39123"/>
                      </a:lnTo>
                      <a:cubicBezTo>
                        <a:pt x="33092" y="39096"/>
                        <a:pt x="33255" y="39069"/>
                        <a:pt x="33445" y="39015"/>
                      </a:cubicBezTo>
                      <a:cubicBezTo>
                        <a:pt x="33445" y="39042"/>
                        <a:pt x="33445" y="39069"/>
                        <a:pt x="33445" y="39096"/>
                      </a:cubicBezTo>
                      <a:lnTo>
                        <a:pt x="33445" y="39232"/>
                      </a:lnTo>
                      <a:lnTo>
                        <a:pt x="33445" y="39368"/>
                      </a:lnTo>
                      <a:cubicBezTo>
                        <a:pt x="33445" y="39422"/>
                        <a:pt x="33445" y="39503"/>
                        <a:pt x="33526" y="39503"/>
                      </a:cubicBezTo>
                      <a:cubicBezTo>
                        <a:pt x="33580" y="39503"/>
                        <a:pt x="33607" y="39476"/>
                        <a:pt x="33607" y="39422"/>
                      </a:cubicBezTo>
                      <a:cubicBezTo>
                        <a:pt x="33607" y="39395"/>
                        <a:pt x="33607" y="39368"/>
                        <a:pt x="33607" y="39340"/>
                      </a:cubicBezTo>
                      <a:lnTo>
                        <a:pt x="33607" y="39232"/>
                      </a:lnTo>
                      <a:lnTo>
                        <a:pt x="33607" y="39096"/>
                      </a:lnTo>
                      <a:cubicBezTo>
                        <a:pt x="33607" y="39069"/>
                        <a:pt x="33607" y="39015"/>
                        <a:pt x="33607" y="38988"/>
                      </a:cubicBezTo>
                      <a:lnTo>
                        <a:pt x="33987" y="38906"/>
                      </a:lnTo>
                      <a:lnTo>
                        <a:pt x="34177" y="38852"/>
                      </a:lnTo>
                      <a:lnTo>
                        <a:pt x="34177" y="38961"/>
                      </a:lnTo>
                      <a:lnTo>
                        <a:pt x="34177" y="39042"/>
                      </a:lnTo>
                      <a:cubicBezTo>
                        <a:pt x="34177" y="39069"/>
                        <a:pt x="34177" y="39096"/>
                        <a:pt x="34177" y="39123"/>
                      </a:cubicBezTo>
                      <a:cubicBezTo>
                        <a:pt x="34177" y="39151"/>
                        <a:pt x="34204" y="39205"/>
                        <a:pt x="34231" y="39205"/>
                      </a:cubicBezTo>
                      <a:cubicBezTo>
                        <a:pt x="34258" y="39205"/>
                        <a:pt x="34286" y="39205"/>
                        <a:pt x="34286" y="39178"/>
                      </a:cubicBezTo>
                      <a:cubicBezTo>
                        <a:pt x="34313" y="39178"/>
                        <a:pt x="34313" y="39151"/>
                        <a:pt x="34313" y="39123"/>
                      </a:cubicBezTo>
                      <a:lnTo>
                        <a:pt x="34313" y="39042"/>
                      </a:lnTo>
                      <a:cubicBezTo>
                        <a:pt x="34313" y="39042"/>
                        <a:pt x="34313" y="39015"/>
                        <a:pt x="34313" y="38988"/>
                      </a:cubicBezTo>
                      <a:lnTo>
                        <a:pt x="34313" y="38906"/>
                      </a:lnTo>
                      <a:cubicBezTo>
                        <a:pt x="34313" y="38906"/>
                        <a:pt x="34313" y="38879"/>
                        <a:pt x="34313" y="38879"/>
                      </a:cubicBezTo>
                      <a:cubicBezTo>
                        <a:pt x="34584" y="38825"/>
                        <a:pt x="34828" y="38771"/>
                        <a:pt x="35072" y="38717"/>
                      </a:cubicBezTo>
                      <a:cubicBezTo>
                        <a:pt x="35196" y="38692"/>
                        <a:pt x="35342" y="38661"/>
                        <a:pt x="35485" y="38661"/>
                      </a:cubicBezTo>
                      <a:cubicBezTo>
                        <a:pt x="35656" y="38661"/>
                        <a:pt x="35822" y="38705"/>
                        <a:pt x="35940" y="38852"/>
                      </a:cubicBezTo>
                      <a:cubicBezTo>
                        <a:pt x="35994" y="38906"/>
                        <a:pt x="36049" y="39015"/>
                        <a:pt x="36076" y="39096"/>
                      </a:cubicBezTo>
                      <a:cubicBezTo>
                        <a:pt x="36049" y="39151"/>
                        <a:pt x="35994" y="39232"/>
                        <a:pt x="35967" y="39286"/>
                      </a:cubicBezTo>
                      <a:cubicBezTo>
                        <a:pt x="35913" y="39340"/>
                        <a:pt x="35832" y="39395"/>
                        <a:pt x="35777" y="39449"/>
                      </a:cubicBezTo>
                      <a:cubicBezTo>
                        <a:pt x="35669" y="39557"/>
                        <a:pt x="35533" y="39639"/>
                        <a:pt x="35425" y="39747"/>
                      </a:cubicBezTo>
                      <a:cubicBezTo>
                        <a:pt x="35154" y="39937"/>
                        <a:pt x="34882" y="40127"/>
                        <a:pt x="34611" y="40290"/>
                      </a:cubicBezTo>
                      <a:cubicBezTo>
                        <a:pt x="34537" y="40314"/>
                        <a:pt x="34575" y="40429"/>
                        <a:pt x="34644" y="40429"/>
                      </a:cubicBezTo>
                      <a:cubicBezTo>
                        <a:pt x="34651" y="40429"/>
                        <a:pt x="34658" y="40428"/>
                        <a:pt x="34665" y="40425"/>
                      </a:cubicBezTo>
                      <a:cubicBezTo>
                        <a:pt x="34991" y="40263"/>
                        <a:pt x="35289" y="40073"/>
                        <a:pt x="35560" y="39883"/>
                      </a:cubicBezTo>
                      <a:cubicBezTo>
                        <a:pt x="35696" y="39774"/>
                        <a:pt x="35832" y="39666"/>
                        <a:pt x="35967" y="39530"/>
                      </a:cubicBezTo>
                      <a:cubicBezTo>
                        <a:pt x="35994" y="39503"/>
                        <a:pt x="36049" y="39476"/>
                        <a:pt x="36076" y="39422"/>
                      </a:cubicBezTo>
                      <a:lnTo>
                        <a:pt x="36076" y="39422"/>
                      </a:lnTo>
                      <a:cubicBezTo>
                        <a:pt x="36021" y="39585"/>
                        <a:pt x="35967" y="39720"/>
                        <a:pt x="35886" y="39829"/>
                      </a:cubicBezTo>
                      <a:cubicBezTo>
                        <a:pt x="35533" y="40181"/>
                        <a:pt x="35154" y="40534"/>
                        <a:pt x="34774" y="40859"/>
                      </a:cubicBezTo>
                      <a:cubicBezTo>
                        <a:pt x="34313" y="41239"/>
                        <a:pt x="33824" y="41565"/>
                        <a:pt x="33336" y="41890"/>
                      </a:cubicBezTo>
                      <a:cubicBezTo>
                        <a:pt x="33092" y="42026"/>
                        <a:pt x="32821" y="42188"/>
                        <a:pt x="32577" y="42324"/>
                      </a:cubicBezTo>
                      <a:cubicBezTo>
                        <a:pt x="32306" y="42460"/>
                        <a:pt x="32034" y="42595"/>
                        <a:pt x="31736" y="42704"/>
                      </a:cubicBezTo>
                      <a:cubicBezTo>
                        <a:pt x="31583" y="42780"/>
                        <a:pt x="31422" y="42814"/>
                        <a:pt x="31256" y="42814"/>
                      </a:cubicBezTo>
                      <a:cubicBezTo>
                        <a:pt x="31128" y="42814"/>
                        <a:pt x="30998" y="42794"/>
                        <a:pt x="30868" y="42758"/>
                      </a:cubicBezTo>
                      <a:cubicBezTo>
                        <a:pt x="30814" y="42758"/>
                        <a:pt x="30759" y="42731"/>
                        <a:pt x="30705" y="42677"/>
                      </a:cubicBezTo>
                      <a:cubicBezTo>
                        <a:pt x="31112" y="42568"/>
                        <a:pt x="31519" y="42433"/>
                        <a:pt x="31872" y="42270"/>
                      </a:cubicBezTo>
                      <a:cubicBezTo>
                        <a:pt x="32061" y="42161"/>
                        <a:pt x="32251" y="42080"/>
                        <a:pt x="32441" y="41999"/>
                      </a:cubicBezTo>
                      <a:cubicBezTo>
                        <a:pt x="32604" y="41917"/>
                        <a:pt x="32767" y="41782"/>
                        <a:pt x="32902" y="41646"/>
                      </a:cubicBezTo>
                      <a:cubicBezTo>
                        <a:pt x="32929" y="41619"/>
                        <a:pt x="32929" y="41592"/>
                        <a:pt x="32902" y="41565"/>
                      </a:cubicBezTo>
                      <a:cubicBezTo>
                        <a:pt x="32902" y="41537"/>
                        <a:pt x="32875" y="41537"/>
                        <a:pt x="32848" y="41510"/>
                      </a:cubicBezTo>
                      <a:lnTo>
                        <a:pt x="32767" y="41510"/>
                      </a:lnTo>
                      <a:cubicBezTo>
                        <a:pt x="32468" y="41754"/>
                        <a:pt x="32116" y="41944"/>
                        <a:pt x="31763" y="42080"/>
                      </a:cubicBezTo>
                      <a:cubicBezTo>
                        <a:pt x="31383" y="42243"/>
                        <a:pt x="31004" y="42405"/>
                        <a:pt x="30651" y="42568"/>
                      </a:cubicBezTo>
                      <a:cubicBezTo>
                        <a:pt x="30624" y="42568"/>
                        <a:pt x="30624" y="42595"/>
                        <a:pt x="30624" y="42595"/>
                      </a:cubicBezTo>
                      <a:cubicBezTo>
                        <a:pt x="30488" y="42433"/>
                        <a:pt x="30407" y="42243"/>
                        <a:pt x="30380" y="42053"/>
                      </a:cubicBezTo>
                      <a:cubicBezTo>
                        <a:pt x="30244" y="41700"/>
                        <a:pt x="30136" y="41320"/>
                        <a:pt x="30027" y="40968"/>
                      </a:cubicBezTo>
                      <a:lnTo>
                        <a:pt x="29946" y="40669"/>
                      </a:lnTo>
                      <a:cubicBezTo>
                        <a:pt x="30000" y="40642"/>
                        <a:pt x="30027" y="40642"/>
                        <a:pt x="30081" y="40615"/>
                      </a:cubicBezTo>
                      <a:lnTo>
                        <a:pt x="30298" y="40534"/>
                      </a:lnTo>
                      <a:cubicBezTo>
                        <a:pt x="30353" y="40507"/>
                        <a:pt x="30434" y="40452"/>
                        <a:pt x="30488" y="40425"/>
                      </a:cubicBezTo>
                      <a:cubicBezTo>
                        <a:pt x="30570" y="40371"/>
                        <a:pt x="30651" y="40317"/>
                        <a:pt x="30651" y="40235"/>
                      </a:cubicBezTo>
                      <a:cubicBezTo>
                        <a:pt x="30651" y="40208"/>
                        <a:pt x="30651" y="40181"/>
                        <a:pt x="30624" y="40181"/>
                      </a:cubicBezTo>
                      <a:cubicBezTo>
                        <a:pt x="30542" y="40181"/>
                        <a:pt x="30461" y="40235"/>
                        <a:pt x="30407" y="40263"/>
                      </a:cubicBezTo>
                      <a:cubicBezTo>
                        <a:pt x="30353" y="40317"/>
                        <a:pt x="30271" y="40344"/>
                        <a:pt x="30217" y="40371"/>
                      </a:cubicBezTo>
                      <a:cubicBezTo>
                        <a:pt x="30136" y="40425"/>
                        <a:pt x="30081" y="40452"/>
                        <a:pt x="30027" y="40480"/>
                      </a:cubicBezTo>
                      <a:lnTo>
                        <a:pt x="29919" y="40507"/>
                      </a:lnTo>
                      <a:lnTo>
                        <a:pt x="29891" y="40507"/>
                      </a:lnTo>
                      <a:cubicBezTo>
                        <a:pt x="29891" y="40480"/>
                        <a:pt x="29891" y="40452"/>
                        <a:pt x="29864" y="40425"/>
                      </a:cubicBezTo>
                      <a:cubicBezTo>
                        <a:pt x="29837" y="40263"/>
                        <a:pt x="29810" y="40100"/>
                        <a:pt x="29810" y="39937"/>
                      </a:cubicBezTo>
                      <a:cubicBezTo>
                        <a:pt x="29919" y="39937"/>
                        <a:pt x="30000" y="39883"/>
                        <a:pt x="30000" y="39774"/>
                      </a:cubicBezTo>
                      <a:cubicBezTo>
                        <a:pt x="30000" y="39747"/>
                        <a:pt x="29973" y="39720"/>
                        <a:pt x="29946" y="39720"/>
                      </a:cubicBezTo>
                      <a:cubicBezTo>
                        <a:pt x="29932" y="39707"/>
                        <a:pt x="29919" y="39700"/>
                        <a:pt x="29902" y="39700"/>
                      </a:cubicBezTo>
                      <a:cubicBezTo>
                        <a:pt x="29885" y="39700"/>
                        <a:pt x="29864" y="39707"/>
                        <a:pt x="29837" y="39720"/>
                      </a:cubicBezTo>
                      <a:lnTo>
                        <a:pt x="29810" y="39720"/>
                      </a:lnTo>
                      <a:cubicBezTo>
                        <a:pt x="29783" y="39720"/>
                        <a:pt x="29756" y="39720"/>
                        <a:pt x="29729" y="39693"/>
                      </a:cubicBezTo>
                      <a:lnTo>
                        <a:pt x="29702" y="39666"/>
                      </a:lnTo>
                      <a:lnTo>
                        <a:pt x="29674" y="39666"/>
                      </a:lnTo>
                      <a:lnTo>
                        <a:pt x="29647" y="39639"/>
                      </a:lnTo>
                      <a:cubicBezTo>
                        <a:pt x="29620" y="39612"/>
                        <a:pt x="29593" y="39585"/>
                        <a:pt x="29593" y="39557"/>
                      </a:cubicBezTo>
                      <a:cubicBezTo>
                        <a:pt x="29593" y="39530"/>
                        <a:pt x="29593" y="39503"/>
                        <a:pt x="29593" y="39503"/>
                      </a:cubicBezTo>
                      <a:lnTo>
                        <a:pt x="29593" y="39449"/>
                      </a:lnTo>
                      <a:cubicBezTo>
                        <a:pt x="29593" y="39422"/>
                        <a:pt x="29620" y="39395"/>
                        <a:pt x="29647" y="39368"/>
                      </a:cubicBezTo>
                      <a:cubicBezTo>
                        <a:pt x="29674" y="39340"/>
                        <a:pt x="29729" y="39313"/>
                        <a:pt x="29756" y="39286"/>
                      </a:cubicBezTo>
                      <a:lnTo>
                        <a:pt x="29783" y="39259"/>
                      </a:lnTo>
                      <a:cubicBezTo>
                        <a:pt x="29837" y="39313"/>
                        <a:pt x="29864" y="39313"/>
                        <a:pt x="29919" y="39340"/>
                      </a:cubicBezTo>
                      <a:lnTo>
                        <a:pt x="30000" y="39340"/>
                      </a:lnTo>
                      <a:cubicBezTo>
                        <a:pt x="30034" y="39343"/>
                        <a:pt x="30069" y="39344"/>
                        <a:pt x="30103" y="39344"/>
                      </a:cubicBezTo>
                      <a:cubicBezTo>
                        <a:pt x="30471" y="39344"/>
                        <a:pt x="30814" y="39211"/>
                        <a:pt x="31112" y="38988"/>
                      </a:cubicBezTo>
                      <a:cubicBezTo>
                        <a:pt x="31302" y="38852"/>
                        <a:pt x="31519" y="38635"/>
                        <a:pt x="31546" y="38500"/>
                      </a:cubicBezTo>
                      <a:cubicBezTo>
                        <a:pt x="31546" y="38472"/>
                        <a:pt x="31546" y="38472"/>
                        <a:pt x="31546" y="38445"/>
                      </a:cubicBezTo>
                      <a:cubicBezTo>
                        <a:pt x="31586" y="38435"/>
                        <a:pt x="31625" y="38429"/>
                        <a:pt x="31665" y="38429"/>
                      </a:cubicBezTo>
                      <a:close/>
                      <a:moveTo>
                        <a:pt x="2632" y="38825"/>
                      </a:moveTo>
                      <a:cubicBezTo>
                        <a:pt x="2632" y="38852"/>
                        <a:pt x="2632" y="38852"/>
                        <a:pt x="2632" y="38879"/>
                      </a:cubicBezTo>
                      <a:cubicBezTo>
                        <a:pt x="2713" y="39313"/>
                        <a:pt x="2930" y="39693"/>
                        <a:pt x="3283" y="39937"/>
                      </a:cubicBezTo>
                      <a:cubicBezTo>
                        <a:pt x="3419" y="40073"/>
                        <a:pt x="3608" y="40154"/>
                        <a:pt x="3825" y="40208"/>
                      </a:cubicBezTo>
                      <a:lnTo>
                        <a:pt x="3961" y="40154"/>
                      </a:lnTo>
                      <a:lnTo>
                        <a:pt x="3988" y="40181"/>
                      </a:lnTo>
                      <a:cubicBezTo>
                        <a:pt x="4042" y="40235"/>
                        <a:pt x="4070" y="40290"/>
                        <a:pt x="4070" y="40344"/>
                      </a:cubicBezTo>
                      <a:cubicBezTo>
                        <a:pt x="4097" y="40425"/>
                        <a:pt x="4070" y="40480"/>
                        <a:pt x="4015" y="40534"/>
                      </a:cubicBezTo>
                      <a:cubicBezTo>
                        <a:pt x="3968" y="40566"/>
                        <a:pt x="3920" y="40579"/>
                        <a:pt x="3867" y="40579"/>
                      </a:cubicBezTo>
                      <a:cubicBezTo>
                        <a:pt x="3829" y="40579"/>
                        <a:pt x="3789" y="40572"/>
                        <a:pt x="3744" y="40561"/>
                      </a:cubicBezTo>
                      <a:cubicBezTo>
                        <a:pt x="3636" y="40507"/>
                        <a:pt x="3500" y="40452"/>
                        <a:pt x="3364" y="40398"/>
                      </a:cubicBezTo>
                      <a:cubicBezTo>
                        <a:pt x="3357" y="40395"/>
                        <a:pt x="3350" y="40393"/>
                        <a:pt x="3342" y="40393"/>
                      </a:cubicBezTo>
                      <a:cubicBezTo>
                        <a:pt x="3297" y="40393"/>
                        <a:pt x="3263" y="40460"/>
                        <a:pt x="3310" y="40507"/>
                      </a:cubicBezTo>
                      <a:cubicBezTo>
                        <a:pt x="3480" y="40653"/>
                        <a:pt x="3672" y="40755"/>
                        <a:pt x="3886" y="40755"/>
                      </a:cubicBezTo>
                      <a:cubicBezTo>
                        <a:pt x="3911" y="40755"/>
                        <a:pt x="3936" y="40754"/>
                        <a:pt x="3961" y="40751"/>
                      </a:cubicBezTo>
                      <a:lnTo>
                        <a:pt x="3988" y="40751"/>
                      </a:lnTo>
                      <a:cubicBezTo>
                        <a:pt x="3988" y="40832"/>
                        <a:pt x="4015" y="40886"/>
                        <a:pt x="4042" y="40968"/>
                      </a:cubicBezTo>
                      <a:lnTo>
                        <a:pt x="3771" y="40968"/>
                      </a:lnTo>
                      <a:cubicBezTo>
                        <a:pt x="3717" y="40968"/>
                        <a:pt x="3663" y="40941"/>
                        <a:pt x="3608" y="40941"/>
                      </a:cubicBezTo>
                      <a:lnTo>
                        <a:pt x="3419" y="40886"/>
                      </a:lnTo>
                      <a:cubicBezTo>
                        <a:pt x="3391" y="40886"/>
                        <a:pt x="3364" y="40886"/>
                        <a:pt x="3337" y="40914"/>
                      </a:cubicBezTo>
                      <a:cubicBezTo>
                        <a:pt x="3337" y="40941"/>
                        <a:pt x="3337" y="40968"/>
                        <a:pt x="3364" y="40995"/>
                      </a:cubicBezTo>
                      <a:cubicBezTo>
                        <a:pt x="3419" y="41022"/>
                        <a:pt x="3473" y="41076"/>
                        <a:pt x="3554" y="41076"/>
                      </a:cubicBezTo>
                      <a:cubicBezTo>
                        <a:pt x="3608" y="41103"/>
                        <a:pt x="3663" y="41131"/>
                        <a:pt x="3744" y="41131"/>
                      </a:cubicBezTo>
                      <a:cubicBezTo>
                        <a:pt x="3798" y="41158"/>
                        <a:pt x="3880" y="41158"/>
                        <a:pt x="3934" y="41158"/>
                      </a:cubicBezTo>
                      <a:lnTo>
                        <a:pt x="4070" y="41158"/>
                      </a:lnTo>
                      <a:cubicBezTo>
                        <a:pt x="4070" y="41239"/>
                        <a:pt x="4097" y="41293"/>
                        <a:pt x="4097" y="41375"/>
                      </a:cubicBezTo>
                      <a:cubicBezTo>
                        <a:pt x="4042" y="41375"/>
                        <a:pt x="3988" y="41348"/>
                        <a:pt x="3934" y="41348"/>
                      </a:cubicBezTo>
                      <a:lnTo>
                        <a:pt x="3798" y="41348"/>
                      </a:lnTo>
                      <a:cubicBezTo>
                        <a:pt x="3785" y="41334"/>
                        <a:pt x="3764" y="41327"/>
                        <a:pt x="3744" y="41327"/>
                      </a:cubicBezTo>
                      <a:cubicBezTo>
                        <a:pt x="3724" y="41327"/>
                        <a:pt x="3703" y="41334"/>
                        <a:pt x="3690" y="41348"/>
                      </a:cubicBezTo>
                      <a:cubicBezTo>
                        <a:pt x="3663" y="41348"/>
                        <a:pt x="3636" y="41348"/>
                        <a:pt x="3636" y="41375"/>
                      </a:cubicBezTo>
                      <a:cubicBezTo>
                        <a:pt x="3636" y="41402"/>
                        <a:pt x="3636" y="41429"/>
                        <a:pt x="3663" y="41456"/>
                      </a:cubicBezTo>
                      <a:cubicBezTo>
                        <a:pt x="3690" y="41483"/>
                        <a:pt x="3744" y="41483"/>
                        <a:pt x="3771" y="41483"/>
                      </a:cubicBezTo>
                      <a:lnTo>
                        <a:pt x="3907" y="41510"/>
                      </a:lnTo>
                      <a:lnTo>
                        <a:pt x="4015" y="41537"/>
                      </a:lnTo>
                      <a:cubicBezTo>
                        <a:pt x="4042" y="41537"/>
                        <a:pt x="4070" y="41565"/>
                        <a:pt x="4124" y="41565"/>
                      </a:cubicBezTo>
                      <a:cubicBezTo>
                        <a:pt x="4124" y="41619"/>
                        <a:pt x="4124" y="41646"/>
                        <a:pt x="4151" y="41700"/>
                      </a:cubicBezTo>
                      <a:lnTo>
                        <a:pt x="4070" y="41700"/>
                      </a:lnTo>
                      <a:lnTo>
                        <a:pt x="3988" y="41673"/>
                      </a:lnTo>
                      <a:lnTo>
                        <a:pt x="3934" y="41673"/>
                      </a:lnTo>
                      <a:cubicBezTo>
                        <a:pt x="3907" y="41673"/>
                        <a:pt x="3880" y="41700"/>
                        <a:pt x="3880" y="41727"/>
                      </a:cubicBezTo>
                      <a:cubicBezTo>
                        <a:pt x="3853" y="41754"/>
                        <a:pt x="3880" y="41782"/>
                        <a:pt x="3907" y="41809"/>
                      </a:cubicBezTo>
                      <a:lnTo>
                        <a:pt x="3961" y="41836"/>
                      </a:lnTo>
                      <a:cubicBezTo>
                        <a:pt x="3988" y="41836"/>
                        <a:pt x="3988" y="41863"/>
                        <a:pt x="4015" y="41863"/>
                      </a:cubicBezTo>
                      <a:lnTo>
                        <a:pt x="4070" y="41890"/>
                      </a:lnTo>
                      <a:lnTo>
                        <a:pt x="4151" y="41890"/>
                      </a:lnTo>
                      <a:lnTo>
                        <a:pt x="4151" y="42026"/>
                      </a:lnTo>
                      <a:cubicBezTo>
                        <a:pt x="4151" y="42080"/>
                        <a:pt x="4178" y="42161"/>
                        <a:pt x="4205" y="42216"/>
                      </a:cubicBezTo>
                      <a:cubicBezTo>
                        <a:pt x="4178" y="42243"/>
                        <a:pt x="4205" y="42297"/>
                        <a:pt x="4259" y="42324"/>
                      </a:cubicBezTo>
                      <a:cubicBezTo>
                        <a:pt x="4531" y="42405"/>
                        <a:pt x="4802" y="42568"/>
                        <a:pt x="5073" y="42731"/>
                      </a:cubicBezTo>
                      <a:cubicBezTo>
                        <a:pt x="5182" y="42812"/>
                        <a:pt x="5263" y="42921"/>
                        <a:pt x="5344" y="43029"/>
                      </a:cubicBezTo>
                      <a:cubicBezTo>
                        <a:pt x="5371" y="43083"/>
                        <a:pt x="5399" y="43165"/>
                        <a:pt x="5426" y="43219"/>
                      </a:cubicBezTo>
                      <a:cubicBezTo>
                        <a:pt x="5399" y="43192"/>
                        <a:pt x="5399" y="43192"/>
                        <a:pt x="5371" y="43165"/>
                      </a:cubicBezTo>
                      <a:cubicBezTo>
                        <a:pt x="5344" y="43165"/>
                        <a:pt x="5290" y="43138"/>
                        <a:pt x="5263" y="43138"/>
                      </a:cubicBezTo>
                      <a:lnTo>
                        <a:pt x="5155" y="43138"/>
                      </a:lnTo>
                      <a:lnTo>
                        <a:pt x="4910" y="43111"/>
                      </a:lnTo>
                      <a:cubicBezTo>
                        <a:pt x="4775" y="43111"/>
                        <a:pt x="4612" y="43083"/>
                        <a:pt x="4476" y="43056"/>
                      </a:cubicBezTo>
                      <a:cubicBezTo>
                        <a:pt x="4395" y="43083"/>
                        <a:pt x="4368" y="43192"/>
                        <a:pt x="4449" y="43219"/>
                      </a:cubicBezTo>
                      <a:lnTo>
                        <a:pt x="4910" y="43273"/>
                      </a:lnTo>
                      <a:lnTo>
                        <a:pt x="5127" y="43328"/>
                      </a:lnTo>
                      <a:cubicBezTo>
                        <a:pt x="5209" y="43355"/>
                        <a:pt x="5290" y="43355"/>
                        <a:pt x="5371" y="43355"/>
                      </a:cubicBezTo>
                      <a:cubicBezTo>
                        <a:pt x="5399" y="43355"/>
                        <a:pt x="5426" y="43300"/>
                        <a:pt x="5426" y="43273"/>
                      </a:cubicBezTo>
                      <a:cubicBezTo>
                        <a:pt x="5426" y="43300"/>
                        <a:pt x="5426" y="43300"/>
                        <a:pt x="5426" y="43328"/>
                      </a:cubicBezTo>
                      <a:lnTo>
                        <a:pt x="5426" y="43355"/>
                      </a:lnTo>
                      <a:lnTo>
                        <a:pt x="5426" y="43409"/>
                      </a:lnTo>
                      <a:cubicBezTo>
                        <a:pt x="5426" y="43409"/>
                        <a:pt x="5399" y="43436"/>
                        <a:pt x="5399" y="43463"/>
                      </a:cubicBezTo>
                      <a:lnTo>
                        <a:pt x="5344" y="43463"/>
                      </a:lnTo>
                      <a:lnTo>
                        <a:pt x="5209" y="43490"/>
                      </a:lnTo>
                      <a:cubicBezTo>
                        <a:pt x="4985" y="43535"/>
                        <a:pt x="4769" y="43555"/>
                        <a:pt x="4552" y="43555"/>
                      </a:cubicBezTo>
                      <a:cubicBezTo>
                        <a:pt x="4376" y="43555"/>
                        <a:pt x="4198" y="43542"/>
                        <a:pt x="4015" y="43517"/>
                      </a:cubicBezTo>
                      <a:cubicBezTo>
                        <a:pt x="3798" y="43517"/>
                        <a:pt x="3581" y="43463"/>
                        <a:pt x="3364" y="43409"/>
                      </a:cubicBezTo>
                      <a:cubicBezTo>
                        <a:pt x="3256" y="43382"/>
                        <a:pt x="3147" y="43328"/>
                        <a:pt x="3039" y="43300"/>
                      </a:cubicBezTo>
                      <a:lnTo>
                        <a:pt x="2849" y="43219"/>
                      </a:lnTo>
                      <a:cubicBezTo>
                        <a:pt x="2849" y="43192"/>
                        <a:pt x="2822" y="43165"/>
                        <a:pt x="2795" y="43165"/>
                      </a:cubicBezTo>
                      <a:cubicBezTo>
                        <a:pt x="2605" y="43029"/>
                        <a:pt x="2388" y="42921"/>
                        <a:pt x="2171" y="42785"/>
                      </a:cubicBezTo>
                      <a:cubicBezTo>
                        <a:pt x="1981" y="42649"/>
                        <a:pt x="1791" y="42514"/>
                        <a:pt x="1601" y="42351"/>
                      </a:cubicBezTo>
                      <a:cubicBezTo>
                        <a:pt x="1222" y="42053"/>
                        <a:pt x="896" y="41700"/>
                        <a:pt x="571" y="41348"/>
                      </a:cubicBezTo>
                      <a:cubicBezTo>
                        <a:pt x="489" y="41239"/>
                        <a:pt x="408" y="41131"/>
                        <a:pt x="326" y="40995"/>
                      </a:cubicBezTo>
                      <a:cubicBezTo>
                        <a:pt x="245" y="40886"/>
                        <a:pt x="245" y="40805"/>
                        <a:pt x="164" y="40724"/>
                      </a:cubicBezTo>
                      <a:cubicBezTo>
                        <a:pt x="218" y="40669"/>
                        <a:pt x="245" y="40615"/>
                        <a:pt x="272" y="40561"/>
                      </a:cubicBezTo>
                      <a:lnTo>
                        <a:pt x="299" y="40615"/>
                      </a:lnTo>
                      <a:cubicBezTo>
                        <a:pt x="326" y="40669"/>
                        <a:pt x="381" y="40724"/>
                        <a:pt x="408" y="40778"/>
                      </a:cubicBezTo>
                      <a:cubicBezTo>
                        <a:pt x="516" y="40914"/>
                        <a:pt x="598" y="41022"/>
                        <a:pt x="706" y="41131"/>
                      </a:cubicBezTo>
                      <a:lnTo>
                        <a:pt x="1032" y="41456"/>
                      </a:lnTo>
                      <a:cubicBezTo>
                        <a:pt x="1086" y="41537"/>
                        <a:pt x="1140" y="41592"/>
                        <a:pt x="1194" y="41646"/>
                      </a:cubicBezTo>
                      <a:cubicBezTo>
                        <a:pt x="1249" y="41700"/>
                        <a:pt x="1303" y="41754"/>
                        <a:pt x="1384" y="41782"/>
                      </a:cubicBezTo>
                      <a:cubicBezTo>
                        <a:pt x="1411" y="41782"/>
                        <a:pt x="1439" y="41727"/>
                        <a:pt x="1439" y="41700"/>
                      </a:cubicBezTo>
                      <a:cubicBezTo>
                        <a:pt x="1411" y="41646"/>
                        <a:pt x="1384" y="41565"/>
                        <a:pt x="1330" y="41510"/>
                      </a:cubicBezTo>
                      <a:cubicBezTo>
                        <a:pt x="1276" y="41456"/>
                        <a:pt x="1222" y="41402"/>
                        <a:pt x="1167" y="41348"/>
                      </a:cubicBezTo>
                      <a:lnTo>
                        <a:pt x="842" y="40995"/>
                      </a:lnTo>
                      <a:cubicBezTo>
                        <a:pt x="760" y="40886"/>
                        <a:pt x="652" y="40778"/>
                        <a:pt x="571" y="40669"/>
                      </a:cubicBezTo>
                      <a:cubicBezTo>
                        <a:pt x="543" y="40615"/>
                        <a:pt x="489" y="40561"/>
                        <a:pt x="462" y="40507"/>
                      </a:cubicBezTo>
                      <a:cubicBezTo>
                        <a:pt x="408" y="40452"/>
                        <a:pt x="381" y="40398"/>
                        <a:pt x="326" y="40371"/>
                      </a:cubicBezTo>
                      <a:cubicBezTo>
                        <a:pt x="354" y="40344"/>
                        <a:pt x="381" y="40317"/>
                        <a:pt x="408" y="40263"/>
                      </a:cubicBezTo>
                      <a:cubicBezTo>
                        <a:pt x="462" y="40208"/>
                        <a:pt x="489" y="40154"/>
                        <a:pt x="543" y="40100"/>
                      </a:cubicBezTo>
                      <a:lnTo>
                        <a:pt x="571" y="40154"/>
                      </a:lnTo>
                      <a:cubicBezTo>
                        <a:pt x="598" y="40208"/>
                        <a:pt x="625" y="40235"/>
                        <a:pt x="652" y="40290"/>
                      </a:cubicBezTo>
                      <a:cubicBezTo>
                        <a:pt x="679" y="40317"/>
                        <a:pt x="706" y="40344"/>
                        <a:pt x="733" y="40398"/>
                      </a:cubicBezTo>
                      <a:lnTo>
                        <a:pt x="788" y="40452"/>
                      </a:lnTo>
                      <a:cubicBezTo>
                        <a:pt x="815" y="40480"/>
                        <a:pt x="842" y="40480"/>
                        <a:pt x="869" y="40480"/>
                      </a:cubicBezTo>
                      <a:cubicBezTo>
                        <a:pt x="923" y="40480"/>
                        <a:pt x="923" y="40452"/>
                        <a:pt x="923" y="40425"/>
                      </a:cubicBezTo>
                      <a:cubicBezTo>
                        <a:pt x="923" y="40398"/>
                        <a:pt x="923" y="40371"/>
                        <a:pt x="896" y="40344"/>
                      </a:cubicBezTo>
                      <a:lnTo>
                        <a:pt x="869" y="40290"/>
                      </a:lnTo>
                      <a:cubicBezTo>
                        <a:pt x="815" y="40263"/>
                        <a:pt x="788" y="40235"/>
                        <a:pt x="760" y="40208"/>
                      </a:cubicBezTo>
                      <a:lnTo>
                        <a:pt x="733" y="40154"/>
                      </a:lnTo>
                      <a:cubicBezTo>
                        <a:pt x="733" y="40127"/>
                        <a:pt x="733" y="40127"/>
                        <a:pt x="706" y="40100"/>
                      </a:cubicBezTo>
                      <a:lnTo>
                        <a:pt x="706" y="40073"/>
                      </a:lnTo>
                      <a:lnTo>
                        <a:pt x="706" y="40046"/>
                      </a:lnTo>
                      <a:lnTo>
                        <a:pt x="842" y="39910"/>
                      </a:lnTo>
                      <a:cubicBezTo>
                        <a:pt x="1005" y="39801"/>
                        <a:pt x="1167" y="39666"/>
                        <a:pt x="1303" y="39557"/>
                      </a:cubicBezTo>
                      <a:cubicBezTo>
                        <a:pt x="1384" y="39503"/>
                        <a:pt x="1466" y="39449"/>
                        <a:pt x="1547" y="39395"/>
                      </a:cubicBezTo>
                      <a:lnTo>
                        <a:pt x="1710" y="39313"/>
                      </a:lnTo>
                      <a:cubicBezTo>
                        <a:pt x="1710" y="39368"/>
                        <a:pt x="1764" y="39422"/>
                        <a:pt x="1791" y="39476"/>
                      </a:cubicBezTo>
                      <a:cubicBezTo>
                        <a:pt x="1873" y="39612"/>
                        <a:pt x="1981" y="39693"/>
                        <a:pt x="2117" y="39774"/>
                      </a:cubicBezTo>
                      <a:cubicBezTo>
                        <a:pt x="2122" y="39777"/>
                        <a:pt x="2128" y="39779"/>
                        <a:pt x="2134" y="39779"/>
                      </a:cubicBezTo>
                      <a:cubicBezTo>
                        <a:pt x="2181" y="39779"/>
                        <a:pt x="2216" y="39687"/>
                        <a:pt x="2144" y="39639"/>
                      </a:cubicBezTo>
                      <a:cubicBezTo>
                        <a:pt x="2035" y="39585"/>
                        <a:pt x="1954" y="39503"/>
                        <a:pt x="1900" y="39395"/>
                      </a:cubicBezTo>
                      <a:cubicBezTo>
                        <a:pt x="1845" y="39286"/>
                        <a:pt x="1791" y="39151"/>
                        <a:pt x="1873" y="39042"/>
                      </a:cubicBezTo>
                      <a:cubicBezTo>
                        <a:pt x="1981" y="38961"/>
                        <a:pt x="2090" y="38906"/>
                        <a:pt x="2198" y="38879"/>
                      </a:cubicBezTo>
                      <a:cubicBezTo>
                        <a:pt x="2334" y="38852"/>
                        <a:pt x="2469" y="38825"/>
                        <a:pt x="2605" y="38825"/>
                      </a:cubicBezTo>
                      <a:close/>
                      <a:moveTo>
                        <a:pt x="28736" y="0"/>
                      </a:moveTo>
                      <a:cubicBezTo>
                        <a:pt x="28725" y="0"/>
                        <a:pt x="28713" y="4"/>
                        <a:pt x="28698" y="11"/>
                      </a:cubicBezTo>
                      <a:cubicBezTo>
                        <a:pt x="28644" y="11"/>
                        <a:pt x="28590" y="65"/>
                        <a:pt x="28562" y="119"/>
                      </a:cubicBezTo>
                      <a:cubicBezTo>
                        <a:pt x="28508" y="174"/>
                        <a:pt x="28454" y="228"/>
                        <a:pt x="28427" y="282"/>
                      </a:cubicBezTo>
                      <a:lnTo>
                        <a:pt x="28318" y="418"/>
                      </a:lnTo>
                      <a:lnTo>
                        <a:pt x="28318" y="445"/>
                      </a:lnTo>
                      <a:cubicBezTo>
                        <a:pt x="28291" y="363"/>
                        <a:pt x="28264" y="309"/>
                        <a:pt x="28237" y="255"/>
                      </a:cubicBezTo>
                      <a:cubicBezTo>
                        <a:pt x="28210" y="201"/>
                        <a:pt x="28156" y="146"/>
                        <a:pt x="28128" y="146"/>
                      </a:cubicBezTo>
                      <a:cubicBezTo>
                        <a:pt x="28074" y="146"/>
                        <a:pt x="28047" y="146"/>
                        <a:pt x="28047" y="174"/>
                      </a:cubicBezTo>
                      <a:cubicBezTo>
                        <a:pt x="28047" y="201"/>
                        <a:pt x="28047" y="228"/>
                        <a:pt x="28047" y="228"/>
                      </a:cubicBezTo>
                      <a:lnTo>
                        <a:pt x="28047" y="255"/>
                      </a:lnTo>
                      <a:lnTo>
                        <a:pt x="28047" y="309"/>
                      </a:lnTo>
                      <a:cubicBezTo>
                        <a:pt x="28047" y="336"/>
                        <a:pt x="28047" y="336"/>
                        <a:pt x="28047" y="363"/>
                      </a:cubicBezTo>
                      <a:lnTo>
                        <a:pt x="28047" y="391"/>
                      </a:lnTo>
                      <a:cubicBezTo>
                        <a:pt x="28047" y="418"/>
                        <a:pt x="28074" y="445"/>
                        <a:pt x="28074" y="445"/>
                      </a:cubicBezTo>
                      <a:cubicBezTo>
                        <a:pt x="27813" y="344"/>
                        <a:pt x="27521" y="288"/>
                        <a:pt x="27222" y="288"/>
                      </a:cubicBezTo>
                      <a:cubicBezTo>
                        <a:pt x="27118" y="288"/>
                        <a:pt x="27013" y="295"/>
                        <a:pt x="26908" y="309"/>
                      </a:cubicBezTo>
                      <a:cubicBezTo>
                        <a:pt x="26365" y="363"/>
                        <a:pt x="25850" y="635"/>
                        <a:pt x="25470" y="1042"/>
                      </a:cubicBezTo>
                      <a:cubicBezTo>
                        <a:pt x="25253" y="1286"/>
                        <a:pt x="25145" y="1584"/>
                        <a:pt x="25145" y="1910"/>
                      </a:cubicBezTo>
                      <a:cubicBezTo>
                        <a:pt x="25145" y="1910"/>
                        <a:pt x="25145" y="1937"/>
                        <a:pt x="25145" y="1937"/>
                      </a:cubicBezTo>
                      <a:cubicBezTo>
                        <a:pt x="25091" y="2045"/>
                        <a:pt x="25063" y="2208"/>
                        <a:pt x="25063" y="2344"/>
                      </a:cubicBezTo>
                      <a:cubicBezTo>
                        <a:pt x="25009" y="2344"/>
                        <a:pt x="24982" y="2344"/>
                        <a:pt x="24928" y="2371"/>
                      </a:cubicBezTo>
                      <a:cubicBezTo>
                        <a:pt x="24765" y="2452"/>
                        <a:pt x="24657" y="2615"/>
                        <a:pt x="24629" y="2805"/>
                      </a:cubicBezTo>
                      <a:cubicBezTo>
                        <a:pt x="24602" y="2913"/>
                        <a:pt x="24629" y="3022"/>
                        <a:pt x="24657" y="3103"/>
                      </a:cubicBezTo>
                      <a:lnTo>
                        <a:pt x="24467" y="3320"/>
                      </a:lnTo>
                      <a:lnTo>
                        <a:pt x="24223" y="3618"/>
                      </a:lnTo>
                      <a:lnTo>
                        <a:pt x="24168" y="3673"/>
                      </a:lnTo>
                      <a:lnTo>
                        <a:pt x="24141" y="3673"/>
                      </a:lnTo>
                      <a:lnTo>
                        <a:pt x="24087" y="3645"/>
                      </a:lnTo>
                      <a:lnTo>
                        <a:pt x="24033" y="3591"/>
                      </a:lnTo>
                      <a:lnTo>
                        <a:pt x="23978" y="3591"/>
                      </a:lnTo>
                      <a:cubicBezTo>
                        <a:pt x="23951" y="3618"/>
                        <a:pt x="23951" y="3645"/>
                        <a:pt x="23978" y="3645"/>
                      </a:cubicBezTo>
                      <a:cubicBezTo>
                        <a:pt x="23978" y="3673"/>
                        <a:pt x="23978" y="3700"/>
                        <a:pt x="24006" y="3727"/>
                      </a:cubicBezTo>
                      <a:cubicBezTo>
                        <a:pt x="24033" y="3754"/>
                        <a:pt x="24033" y="3754"/>
                        <a:pt x="24060" y="3781"/>
                      </a:cubicBezTo>
                      <a:cubicBezTo>
                        <a:pt x="24060" y="3808"/>
                        <a:pt x="24033" y="3808"/>
                        <a:pt x="24006" y="3835"/>
                      </a:cubicBezTo>
                      <a:lnTo>
                        <a:pt x="23870" y="3835"/>
                      </a:lnTo>
                      <a:cubicBezTo>
                        <a:pt x="23856" y="3822"/>
                        <a:pt x="23850" y="3815"/>
                        <a:pt x="23846" y="3815"/>
                      </a:cubicBezTo>
                      <a:cubicBezTo>
                        <a:pt x="23843" y="3815"/>
                        <a:pt x="23843" y="3822"/>
                        <a:pt x="23843" y="3835"/>
                      </a:cubicBezTo>
                      <a:cubicBezTo>
                        <a:pt x="23816" y="3835"/>
                        <a:pt x="23816" y="3835"/>
                        <a:pt x="23816" y="3862"/>
                      </a:cubicBezTo>
                      <a:cubicBezTo>
                        <a:pt x="23816" y="3890"/>
                        <a:pt x="23816" y="3917"/>
                        <a:pt x="23870" y="3917"/>
                      </a:cubicBezTo>
                      <a:lnTo>
                        <a:pt x="23978" y="3917"/>
                      </a:lnTo>
                      <a:cubicBezTo>
                        <a:pt x="23978" y="3944"/>
                        <a:pt x="23978" y="3944"/>
                        <a:pt x="23978" y="3971"/>
                      </a:cubicBezTo>
                      <a:cubicBezTo>
                        <a:pt x="23978" y="4025"/>
                        <a:pt x="23951" y="4079"/>
                        <a:pt x="23951" y="4134"/>
                      </a:cubicBezTo>
                      <a:lnTo>
                        <a:pt x="23816" y="4134"/>
                      </a:lnTo>
                      <a:cubicBezTo>
                        <a:pt x="23789" y="4134"/>
                        <a:pt x="23761" y="4134"/>
                        <a:pt x="23761" y="4161"/>
                      </a:cubicBezTo>
                      <a:cubicBezTo>
                        <a:pt x="23761" y="4188"/>
                        <a:pt x="23789" y="4215"/>
                        <a:pt x="23816" y="4215"/>
                      </a:cubicBezTo>
                      <a:lnTo>
                        <a:pt x="23897" y="4215"/>
                      </a:lnTo>
                      <a:cubicBezTo>
                        <a:pt x="23897" y="4242"/>
                        <a:pt x="23897" y="4269"/>
                        <a:pt x="23897" y="4269"/>
                      </a:cubicBezTo>
                      <a:lnTo>
                        <a:pt x="23897" y="4296"/>
                      </a:lnTo>
                      <a:lnTo>
                        <a:pt x="23843" y="4378"/>
                      </a:lnTo>
                      <a:lnTo>
                        <a:pt x="23789" y="4513"/>
                      </a:lnTo>
                      <a:cubicBezTo>
                        <a:pt x="23734" y="4378"/>
                        <a:pt x="23680" y="4242"/>
                        <a:pt x="23599" y="4107"/>
                      </a:cubicBezTo>
                      <a:cubicBezTo>
                        <a:pt x="23544" y="4025"/>
                        <a:pt x="23490" y="3944"/>
                        <a:pt x="23436" y="3862"/>
                      </a:cubicBezTo>
                      <a:cubicBezTo>
                        <a:pt x="23382" y="3808"/>
                        <a:pt x="23327" y="3727"/>
                        <a:pt x="23273" y="3645"/>
                      </a:cubicBezTo>
                      <a:cubicBezTo>
                        <a:pt x="23300" y="3618"/>
                        <a:pt x="23273" y="3564"/>
                        <a:pt x="23246" y="3537"/>
                      </a:cubicBezTo>
                      <a:cubicBezTo>
                        <a:pt x="23205" y="3523"/>
                        <a:pt x="23158" y="3517"/>
                        <a:pt x="23114" y="3517"/>
                      </a:cubicBezTo>
                      <a:cubicBezTo>
                        <a:pt x="23070" y="3517"/>
                        <a:pt x="23029" y="3523"/>
                        <a:pt x="23002" y="3537"/>
                      </a:cubicBezTo>
                      <a:cubicBezTo>
                        <a:pt x="22921" y="3591"/>
                        <a:pt x="22866" y="3618"/>
                        <a:pt x="22812" y="3700"/>
                      </a:cubicBezTo>
                      <a:cubicBezTo>
                        <a:pt x="22758" y="3673"/>
                        <a:pt x="22677" y="3673"/>
                        <a:pt x="22622" y="3673"/>
                      </a:cubicBezTo>
                      <a:cubicBezTo>
                        <a:pt x="22568" y="3659"/>
                        <a:pt x="22521" y="3652"/>
                        <a:pt x="22473" y="3652"/>
                      </a:cubicBezTo>
                      <a:cubicBezTo>
                        <a:pt x="22426" y="3652"/>
                        <a:pt x="22378" y="3659"/>
                        <a:pt x="22324" y="3673"/>
                      </a:cubicBezTo>
                      <a:cubicBezTo>
                        <a:pt x="22243" y="3673"/>
                        <a:pt x="22134" y="3673"/>
                        <a:pt x="22053" y="3700"/>
                      </a:cubicBezTo>
                      <a:lnTo>
                        <a:pt x="21944" y="3727"/>
                      </a:lnTo>
                      <a:lnTo>
                        <a:pt x="21944" y="3591"/>
                      </a:lnTo>
                      <a:cubicBezTo>
                        <a:pt x="21917" y="3483"/>
                        <a:pt x="21917" y="3374"/>
                        <a:pt x="21890" y="3266"/>
                      </a:cubicBezTo>
                      <a:cubicBezTo>
                        <a:pt x="21836" y="3049"/>
                        <a:pt x="21754" y="2832"/>
                        <a:pt x="21646" y="2615"/>
                      </a:cubicBezTo>
                      <a:cubicBezTo>
                        <a:pt x="21483" y="2235"/>
                        <a:pt x="21239" y="1855"/>
                        <a:pt x="20968" y="1530"/>
                      </a:cubicBezTo>
                      <a:cubicBezTo>
                        <a:pt x="20995" y="1503"/>
                        <a:pt x="20995" y="1448"/>
                        <a:pt x="20968" y="1448"/>
                      </a:cubicBezTo>
                      <a:cubicBezTo>
                        <a:pt x="20810" y="1359"/>
                        <a:pt x="20635" y="1306"/>
                        <a:pt x="20455" y="1306"/>
                      </a:cubicBezTo>
                      <a:cubicBezTo>
                        <a:pt x="20418" y="1306"/>
                        <a:pt x="20381" y="1308"/>
                        <a:pt x="20344" y="1313"/>
                      </a:cubicBezTo>
                      <a:cubicBezTo>
                        <a:pt x="20127" y="1313"/>
                        <a:pt x="19937" y="1313"/>
                        <a:pt x="19720" y="1367"/>
                      </a:cubicBezTo>
                      <a:cubicBezTo>
                        <a:pt x="19313" y="1448"/>
                        <a:pt x="18906" y="1584"/>
                        <a:pt x="18527" y="1747"/>
                      </a:cubicBezTo>
                      <a:cubicBezTo>
                        <a:pt x="17767" y="2072"/>
                        <a:pt x="17035" y="2452"/>
                        <a:pt x="16330" y="2886"/>
                      </a:cubicBezTo>
                      <a:cubicBezTo>
                        <a:pt x="16140" y="3022"/>
                        <a:pt x="15950" y="3130"/>
                        <a:pt x="15760" y="3266"/>
                      </a:cubicBezTo>
                      <a:cubicBezTo>
                        <a:pt x="15679" y="3347"/>
                        <a:pt x="15570" y="3401"/>
                        <a:pt x="15489" y="3483"/>
                      </a:cubicBezTo>
                      <a:lnTo>
                        <a:pt x="15434" y="3483"/>
                      </a:lnTo>
                      <a:cubicBezTo>
                        <a:pt x="15217" y="3591"/>
                        <a:pt x="15000" y="3727"/>
                        <a:pt x="14811" y="3890"/>
                      </a:cubicBezTo>
                      <a:cubicBezTo>
                        <a:pt x="14621" y="4025"/>
                        <a:pt x="14431" y="4188"/>
                        <a:pt x="14241" y="4351"/>
                      </a:cubicBezTo>
                      <a:cubicBezTo>
                        <a:pt x="13861" y="4676"/>
                        <a:pt x="13509" y="5002"/>
                        <a:pt x="13156" y="5354"/>
                      </a:cubicBezTo>
                      <a:cubicBezTo>
                        <a:pt x="13048" y="5463"/>
                        <a:pt x="12966" y="5544"/>
                        <a:pt x="12858" y="5653"/>
                      </a:cubicBezTo>
                      <a:cubicBezTo>
                        <a:pt x="12831" y="5707"/>
                        <a:pt x="12776" y="5761"/>
                        <a:pt x="12722" y="5815"/>
                      </a:cubicBezTo>
                      <a:cubicBezTo>
                        <a:pt x="12695" y="5842"/>
                        <a:pt x="12668" y="5870"/>
                        <a:pt x="12641" y="5924"/>
                      </a:cubicBezTo>
                      <a:cubicBezTo>
                        <a:pt x="12592" y="5910"/>
                        <a:pt x="12541" y="5903"/>
                        <a:pt x="12490" y="5903"/>
                      </a:cubicBezTo>
                      <a:cubicBezTo>
                        <a:pt x="12342" y="5903"/>
                        <a:pt x="12192" y="5959"/>
                        <a:pt x="12071" y="6059"/>
                      </a:cubicBezTo>
                      <a:cubicBezTo>
                        <a:pt x="11881" y="6195"/>
                        <a:pt x="11691" y="6358"/>
                        <a:pt x="11529" y="6521"/>
                      </a:cubicBezTo>
                      <a:cubicBezTo>
                        <a:pt x="11176" y="6846"/>
                        <a:pt x="10878" y="7199"/>
                        <a:pt x="10606" y="7606"/>
                      </a:cubicBezTo>
                      <a:cubicBezTo>
                        <a:pt x="10335" y="7958"/>
                        <a:pt x="10064" y="8338"/>
                        <a:pt x="9793" y="8718"/>
                      </a:cubicBezTo>
                      <a:cubicBezTo>
                        <a:pt x="9630" y="8907"/>
                        <a:pt x="9467" y="9124"/>
                        <a:pt x="9304" y="9314"/>
                      </a:cubicBezTo>
                      <a:cubicBezTo>
                        <a:pt x="9142" y="9531"/>
                        <a:pt x="9006" y="9748"/>
                        <a:pt x="8898" y="9965"/>
                      </a:cubicBezTo>
                      <a:cubicBezTo>
                        <a:pt x="8626" y="10481"/>
                        <a:pt x="8436" y="11023"/>
                        <a:pt x="8274" y="11593"/>
                      </a:cubicBezTo>
                      <a:cubicBezTo>
                        <a:pt x="8274" y="11647"/>
                        <a:pt x="8301" y="11701"/>
                        <a:pt x="8355" y="11728"/>
                      </a:cubicBezTo>
                      <a:cubicBezTo>
                        <a:pt x="8382" y="11755"/>
                        <a:pt x="8409" y="11810"/>
                        <a:pt x="8464" y="11864"/>
                      </a:cubicBezTo>
                      <a:cubicBezTo>
                        <a:pt x="8382" y="12027"/>
                        <a:pt x="8328" y="12217"/>
                        <a:pt x="8274" y="12434"/>
                      </a:cubicBezTo>
                      <a:cubicBezTo>
                        <a:pt x="8220" y="12651"/>
                        <a:pt x="8165" y="12868"/>
                        <a:pt x="8111" y="13112"/>
                      </a:cubicBezTo>
                      <a:cubicBezTo>
                        <a:pt x="8030" y="13546"/>
                        <a:pt x="7948" y="14007"/>
                        <a:pt x="7894" y="14468"/>
                      </a:cubicBezTo>
                      <a:cubicBezTo>
                        <a:pt x="7840" y="14902"/>
                        <a:pt x="7813" y="15363"/>
                        <a:pt x="7758" y="15824"/>
                      </a:cubicBezTo>
                      <a:cubicBezTo>
                        <a:pt x="7731" y="16258"/>
                        <a:pt x="7677" y="16746"/>
                        <a:pt x="7677" y="17207"/>
                      </a:cubicBezTo>
                      <a:cubicBezTo>
                        <a:pt x="7677" y="17451"/>
                        <a:pt x="7677" y="17696"/>
                        <a:pt x="7704" y="17967"/>
                      </a:cubicBezTo>
                      <a:cubicBezTo>
                        <a:pt x="7704" y="18211"/>
                        <a:pt x="7758" y="18482"/>
                        <a:pt x="7840" y="18726"/>
                      </a:cubicBezTo>
                      <a:cubicBezTo>
                        <a:pt x="7840" y="18726"/>
                        <a:pt x="7867" y="18753"/>
                        <a:pt x="7894" y="18753"/>
                      </a:cubicBezTo>
                      <a:cubicBezTo>
                        <a:pt x="7894" y="18753"/>
                        <a:pt x="7894" y="18753"/>
                        <a:pt x="7921" y="18781"/>
                      </a:cubicBezTo>
                      <a:cubicBezTo>
                        <a:pt x="8274" y="18916"/>
                        <a:pt x="8653" y="18970"/>
                        <a:pt x="9033" y="18970"/>
                      </a:cubicBezTo>
                      <a:cubicBezTo>
                        <a:pt x="9321" y="18990"/>
                        <a:pt x="9609" y="19009"/>
                        <a:pt x="9887" y="19009"/>
                      </a:cubicBezTo>
                      <a:cubicBezTo>
                        <a:pt x="10002" y="19009"/>
                        <a:pt x="10115" y="19005"/>
                        <a:pt x="10227" y="18998"/>
                      </a:cubicBezTo>
                      <a:cubicBezTo>
                        <a:pt x="10986" y="18998"/>
                        <a:pt x="11718" y="18862"/>
                        <a:pt x="12424" y="18618"/>
                      </a:cubicBezTo>
                      <a:cubicBezTo>
                        <a:pt x="12614" y="18564"/>
                        <a:pt x="12803" y="18482"/>
                        <a:pt x="12993" y="18401"/>
                      </a:cubicBezTo>
                      <a:cubicBezTo>
                        <a:pt x="13102" y="18347"/>
                        <a:pt x="13292" y="18292"/>
                        <a:pt x="13346" y="18157"/>
                      </a:cubicBezTo>
                      <a:cubicBezTo>
                        <a:pt x="13454" y="18211"/>
                        <a:pt x="13536" y="18265"/>
                        <a:pt x="13644" y="18292"/>
                      </a:cubicBezTo>
                      <a:cubicBezTo>
                        <a:pt x="13536" y="18482"/>
                        <a:pt x="12668" y="20137"/>
                        <a:pt x="13210" y="21574"/>
                      </a:cubicBezTo>
                      <a:cubicBezTo>
                        <a:pt x="11773" y="25534"/>
                        <a:pt x="10010" y="31502"/>
                        <a:pt x="9820" y="32125"/>
                      </a:cubicBezTo>
                      <a:cubicBezTo>
                        <a:pt x="9576" y="32315"/>
                        <a:pt x="7894" y="33699"/>
                        <a:pt x="6212" y="35136"/>
                      </a:cubicBezTo>
                      <a:cubicBezTo>
                        <a:pt x="3581" y="37415"/>
                        <a:pt x="2849" y="38228"/>
                        <a:pt x="2659" y="38581"/>
                      </a:cubicBezTo>
                      <a:lnTo>
                        <a:pt x="2469" y="38581"/>
                      </a:lnTo>
                      <a:cubicBezTo>
                        <a:pt x="2388" y="38581"/>
                        <a:pt x="2334" y="38581"/>
                        <a:pt x="2252" y="38608"/>
                      </a:cubicBezTo>
                      <a:cubicBezTo>
                        <a:pt x="2117" y="38635"/>
                        <a:pt x="2008" y="38662"/>
                        <a:pt x="1900" y="38717"/>
                      </a:cubicBezTo>
                      <a:cubicBezTo>
                        <a:pt x="1764" y="38771"/>
                        <a:pt x="1683" y="38879"/>
                        <a:pt x="1628" y="38988"/>
                      </a:cubicBezTo>
                      <a:cubicBezTo>
                        <a:pt x="1628" y="39015"/>
                        <a:pt x="1628" y="39042"/>
                        <a:pt x="1628" y="39069"/>
                      </a:cubicBezTo>
                      <a:cubicBezTo>
                        <a:pt x="1466" y="39151"/>
                        <a:pt x="1303" y="39232"/>
                        <a:pt x="1167" y="39340"/>
                      </a:cubicBezTo>
                      <a:cubicBezTo>
                        <a:pt x="1005" y="39476"/>
                        <a:pt x="815" y="39612"/>
                        <a:pt x="652" y="39720"/>
                      </a:cubicBezTo>
                      <a:cubicBezTo>
                        <a:pt x="489" y="39856"/>
                        <a:pt x="354" y="39991"/>
                        <a:pt x="245" y="40154"/>
                      </a:cubicBezTo>
                      <a:cubicBezTo>
                        <a:pt x="137" y="40290"/>
                        <a:pt x="82" y="40425"/>
                        <a:pt x="55" y="40588"/>
                      </a:cubicBezTo>
                      <a:cubicBezTo>
                        <a:pt x="28" y="40588"/>
                        <a:pt x="1" y="40615"/>
                        <a:pt x="1" y="40642"/>
                      </a:cubicBezTo>
                      <a:cubicBezTo>
                        <a:pt x="1" y="40751"/>
                        <a:pt x="55" y="40886"/>
                        <a:pt x="137" y="40968"/>
                      </a:cubicBezTo>
                      <a:cubicBezTo>
                        <a:pt x="191" y="41076"/>
                        <a:pt x="245" y="41185"/>
                        <a:pt x="326" y="41293"/>
                      </a:cubicBezTo>
                      <a:cubicBezTo>
                        <a:pt x="489" y="41483"/>
                        <a:pt x="652" y="41673"/>
                        <a:pt x="815" y="41863"/>
                      </a:cubicBezTo>
                      <a:cubicBezTo>
                        <a:pt x="1167" y="42216"/>
                        <a:pt x="1547" y="42568"/>
                        <a:pt x="1981" y="42839"/>
                      </a:cubicBezTo>
                      <a:cubicBezTo>
                        <a:pt x="2198" y="43002"/>
                        <a:pt x="2442" y="43165"/>
                        <a:pt x="2713" y="43300"/>
                      </a:cubicBezTo>
                      <a:lnTo>
                        <a:pt x="2740" y="43300"/>
                      </a:lnTo>
                      <a:cubicBezTo>
                        <a:pt x="2903" y="43382"/>
                        <a:pt x="3039" y="43436"/>
                        <a:pt x="3229" y="43490"/>
                      </a:cubicBezTo>
                      <a:cubicBezTo>
                        <a:pt x="3419" y="43545"/>
                        <a:pt x="3608" y="43599"/>
                        <a:pt x="3798" y="43653"/>
                      </a:cubicBezTo>
                      <a:cubicBezTo>
                        <a:pt x="4002" y="43680"/>
                        <a:pt x="4198" y="43694"/>
                        <a:pt x="4395" y="43694"/>
                      </a:cubicBezTo>
                      <a:cubicBezTo>
                        <a:pt x="4592" y="43694"/>
                        <a:pt x="4788" y="43680"/>
                        <a:pt x="4992" y="43653"/>
                      </a:cubicBezTo>
                      <a:cubicBezTo>
                        <a:pt x="5073" y="43653"/>
                        <a:pt x="5182" y="43626"/>
                        <a:pt x="5263" y="43626"/>
                      </a:cubicBezTo>
                      <a:lnTo>
                        <a:pt x="5426" y="43572"/>
                      </a:lnTo>
                      <a:cubicBezTo>
                        <a:pt x="5453" y="43572"/>
                        <a:pt x="5507" y="43545"/>
                        <a:pt x="5561" y="43517"/>
                      </a:cubicBezTo>
                      <a:cubicBezTo>
                        <a:pt x="5561" y="43517"/>
                        <a:pt x="5588" y="43490"/>
                        <a:pt x="5588" y="43463"/>
                      </a:cubicBezTo>
                      <a:cubicBezTo>
                        <a:pt x="5697" y="43382"/>
                        <a:pt x="5643" y="43165"/>
                        <a:pt x="5616" y="43029"/>
                      </a:cubicBezTo>
                      <a:cubicBezTo>
                        <a:pt x="5534" y="42866"/>
                        <a:pt x="5426" y="42704"/>
                        <a:pt x="5290" y="42595"/>
                      </a:cubicBezTo>
                      <a:cubicBezTo>
                        <a:pt x="5155" y="42487"/>
                        <a:pt x="4992" y="42378"/>
                        <a:pt x="4829" y="42297"/>
                      </a:cubicBezTo>
                      <a:cubicBezTo>
                        <a:pt x="4666" y="42216"/>
                        <a:pt x="4504" y="42161"/>
                        <a:pt x="4341" y="42107"/>
                      </a:cubicBezTo>
                      <a:cubicBezTo>
                        <a:pt x="4368" y="41999"/>
                        <a:pt x="4368" y="41890"/>
                        <a:pt x="4341" y="41782"/>
                      </a:cubicBezTo>
                      <a:cubicBezTo>
                        <a:pt x="4341" y="41646"/>
                        <a:pt x="4314" y="41510"/>
                        <a:pt x="4287" y="41402"/>
                      </a:cubicBezTo>
                      <a:cubicBezTo>
                        <a:pt x="4259" y="41266"/>
                        <a:pt x="4232" y="41131"/>
                        <a:pt x="4205" y="41022"/>
                      </a:cubicBezTo>
                      <a:cubicBezTo>
                        <a:pt x="4205" y="40914"/>
                        <a:pt x="4178" y="40778"/>
                        <a:pt x="4124" y="40669"/>
                      </a:cubicBezTo>
                      <a:cubicBezTo>
                        <a:pt x="4178" y="40642"/>
                        <a:pt x="4205" y="40588"/>
                        <a:pt x="4232" y="40561"/>
                      </a:cubicBezTo>
                      <a:cubicBezTo>
                        <a:pt x="4287" y="40425"/>
                        <a:pt x="4287" y="40290"/>
                        <a:pt x="4232" y="40181"/>
                      </a:cubicBezTo>
                      <a:cubicBezTo>
                        <a:pt x="4205" y="40127"/>
                        <a:pt x="4178" y="40046"/>
                        <a:pt x="4124" y="40018"/>
                      </a:cubicBezTo>
                      <a:cubicBezTo>
                        <a:pt x="5724" y="39151"/>
                        <a:pt x="12939" y="34946"/>
                        <a:pt x="13020" y="34892"/>
                      </a:cubicBezTo>
                      <a:cubicBezTo>
                        <a:pt x="13644" y="34539"/>
                        <a:pt x="17469" y="28355"/>
                        <a:pt x="18771" y="26212"/>
                      </a:cubicBezTo>
                      <a:cubicBezTo>
                        <a:pt x="21781" y="28274"/>
                        <a:pt x="25009" y="30308"/>
                        <a:pt x="25416" y="30579"/>
                      </a:cubicBezTo>
                      <a:cubicBezTo>
                        <a:pt x="25552" y="30851"/>
                        <a:pt x="26420" y="32858"/>
                        <a:pt x="27342" y="34865"/>
                      </a:cubicBezTo>
                      <a:cubicBezTo>
                        <a:pt x="28698" y="37821"/>
                        <a:pt x="29322" y="38825"/>
                        <a:pt x="29620" y="39178"/>
                      </a:cubicBezTo>
                      <a:cubicBezTo>
                        <a:pt x="29593" y="39205"/>
                        <a:pt x="29566" y="39205"/>
                        <a:pt x="29539" y="39232"/>
                      </a:cubicBezTo>
                      <a:cubicBezTo>
                        <a:pt x="29430" y="39286"/>
                        <a:pt x="29376" y="39395"/>
                        <a:pt x="29349" y="39503"/>
                      </a:cubicBezTo>
                      <a:cubicBezTo>
                        <a:pt x="29349" y="39612"/>
                        <a:pt x="29376" y="39720"/>
                        <a:pt x="29457" y="39801"/>
                      </a:cubicBezTo>
                      <a:cubicBezTo>
                        <a:pt x="29485" y="39883"/>
                        <a:pt x="29566" y="39937"/>
                        <a:pt x="29647" y="39964"/>
                      </a:cubicBezTo>
                      <a:cubicBezTo>
                        <a:pt x="29620" y="40290"/>
                        <a:pt x="29647" y="40615"/>
                        <a:pt x="29783" y="40941"/>
                      </a:cubicBezTo>
                      <a:cubicBezTo>
                        <a:pt x="29864" y="41266"/>
                        <a:pt x="30000" y="41619"/>
                        <a:pt x="30108" y="41971"/>
                      </a:cubicBezTo>
                      <a:cubicBezTo>
                        <a:pt x="30163" y="42134"/>
                        <a:pt x="30217" y="42297"/>
                        <a:pt x="30271" y="42460"/>
                      </a:cubicBezTo>
                      <a:cubicBezTo>
                        <a:pt x="30325" y="42595"/>
                        <a:pt x="30407" y="42731"/>
                        <a:pt x="30515" y="42839"/>
                      </a:cubicBezTo>
                      <a:cubicBezTo>
                        <a:pt x="30697" y="43001"/>
                        <a:pt x="30924" y="43087"/>
                        <a:pt x="31162" y="43087"/>
                      </a:cubicBezTo>
                      <a:cubicBezTo>
                        <a:pt x="31244" y="43087"/>
                        <a:pt x="31327" y="43077"/>
                        <a:pt x="31410" y="43056"/>
                      </a:cubicBezTo>
                      <a:cubicBezTo>
                        <a:pt x="31709" y="42975"/>
                        <a:pt x="32034" y="42866"/>
                        <a:pt x="32306" y="42731"/>
                      </a:cubicBezTo>
                      <a:cubicBezTo>
                        <a:pt x="32604" y="42595"/>
                        <a:pt x="32875" y="42433"/>
                        <a:pt x="33146" y="42297"/>
                      </a:cubicBezTo>
                      <a:cubicBezTo>
                        <a:pt x="33689" y="41971"/>
                        <a:pt x="34204" y="41619"/>
                        <a:pt x="34692" y="41239"/>
                      </a:cubicBezTo>
                      <a:cubicBezTo>
                        <a:pt x="35235" y="40805"/>
                        <a:pt x="35750" y="40317"/>
                        <a:pt x="36211" y="39801"/>
                      </a:cubicBezTo>
                      <a:cubicBezTo>
                        <a:pt x="36266" y="39747"/>
                        <a:pt x="36266" y="39666"/>
                        <a:pt x="36211" y="39639"/>
                      </a:cubicBezTo>
                      <a:cubicBezTo>
                        <a:pt x="36293" y="39395"/>
                        <a:pt x="36293" y="39151"/>
                        <a:pt x="36211" y="38906"/>
                      </a:cubicBezTo>
                      <a:cubicBezTo>
                        <a:pt x="36084" y="38627"/>
                        <a:pt x="35815" y="38443"/>
                        <a:pt x="35514" y="38443"/>
                      </a:cubicBezTo>
                      <a:cubicBezTo>
                        <a:pt x="35493" y="38443"/>
                        <a:pt x="35473" y="38444"/>
                        <a:pt x="35452" y="38445"/>
                      </a:cubicBezTo>
                      <a:cubicBezTo>
                        <a:pt x="35262" y="38445"/>
                        <a:pt x="35099" y="38472"/>
                        <a:pt x="34937" y="38527"/>
                      </a:cubicBezTo>
                      <a:lnTo>
                        <a:pt x="34340" y="38662"/>
                      </a:lnTo>
                      <a:lnTo>
                        <a:pt x="33201" y="38906"/>
                      </a:lnTo>
                      <a:cubicBezTo>
                        <a:pt x="33011" y="38961"/>
                        <a:pt x="32821" y="38988"/>
                        <a:pt x="32631" y="39015"/>
                      </a:cubicBezTo>
                      <a:cubicBezTo>
                        <a:pt x="32550" y="39015"/>
                        <a:pt x="32468" y="38988"/>
                        <a:pt x="32360" y="38988"/>
                      </a:cubicBezTo>
                      <a:cubicBezTo>
                        <a:pt x="32306" y="38961"/>
                        <a:pt x="32224" y="38934"/>
                        <a:pt x="32143" y="38906"/>
                      </a:cubicBezTo>
                      <a:cubicBezTo>
                        <a:pt x="32170" y="38825"/>
                        <a:pt x="32170" y="38717"/>
                        <a:pt x="32143" y="38608"/>
                      </a:cubicBezTo>
                      <a:cubicBezTo>
                        <a:pt x="32116" y="38472"/>
                        <a:pt x="32007" y="38391"/>
                        <a:pt x="31899" y="38337"/>
                      </a:cubicBezTo>
                      <a:cubicBezTo>
                        <a:pt x="31831" y="38296"/>
                        <a:pt x="31756" y="38276"/>
                        <a:pt x="31682" y="38276"/>
                      </a:cubicBezTo>
                      <a:cubicBezTo>
                        <a:pt x="31607" y="38276"/>
                        <a:pt x="31532" y="38296"/>
                        <a:pt x="31465" y="38337"/>
                      </a:cubicBezTo>
                      <a:cubicBezTo>
                        <a:pt x="31193" y="36926"/>
                        <a:pt x="28996" y="28328"/>
                        <a:pt x="28969" y="28247"/>
                      </a:cubicBezTo>
                      <a:cubicBezTo>
                        <a:pt x="28779" y="27487"/>
                        <a:pt x="23463" y="21656"/>
                        <a:pt x="21998" y="20055"/>
                      </a:cubicBezTo>
                      <a:cubicBezTo>
                        <a:pt x="22161" y="20028"/>
                        <a:pt x="22297" y="19947"/>
                        <a:pt x="22405" y="19811"/>
                      </a:cubicBezTo>
                      <a:cubicBezTo>
                        <a:pt x="22487" y="19621"/>
                        <a:pt x="22568" y="19432"/>
                        <a:pt x="22568" y="19215"/>
                      </a:cubicBezTo>
                      <a:cubicBezTo>
                        <a:pt x="22622" y="18970"/>
                        <a:pt x="22649" y="18726"/>
                        <a:pt x="22677" y="18455"/>
                      </a:cubicBezTo>
                      <a:lnTo>
                        <a:pt x="22677" y="18319"/>
                      </a:lnTo>
                      <a:cubicBezTo>
                        <a:pt x="22921" y="18238"/>
                        <a:pt x="23029" y="17940"/>
                        <a:pt x="23083" y="17723"/>
                      </a:cubicBezTo>
                      <a:cubicBezTo>
                        <a:pt x="23192" y="17316"/>
                        <a:pt x="23246" y="16882"/>
                        <a:pt x="23246" y="16475"/>
                      </a:cubicBezTo>
                      <a:lnTo>
                        <a:pt x="23246" y="16122"/>
                      </a:lnTo>
                      <a:cubicBezTo>
                        <a:pt x="23300" y="16231"/>
                        <a:pt x="23355" y="16339"/>
                        <a:pt x="23463" y="16421"/>
                      </a:cubicBezTo>
                      <a:cubicBezTo>
                        <a:pt x="23653" y="16611"/>
                        <a:pt x="23843" y="16773"/>
                        <a:pt x="24060" y="16909"/>
                      </a:cubicBezTo>
                      <a:cubicBezTo>
                        <a:pt x="24277" y="17072"/>
                        <a:pt x="24494" y="17234"/>
                        <a:pt x="24711" y="17397"/>
                      </a:cubicBezTo>
                      <a:cubicBezTo>
                        <a:pt x="25145" y="17696"/>
                        <a:pt x="25606" y="17967"/>
                        <a:pt x="26067" y="18238"/>
                      </a:cubicBezTo>
                      <a:cubicBezTo>
                        <a:pt x="26338" y="18374"/>
                        <a:pt x="26609" y="18509"/>
                        <a:pt x="26881" y="18645"/>
                      </a:cubicBezTo>
                      <a:cubicBezTo>
                        <a:pt x="27016" y="18699"/>
                        <a:pt x="27152" y="18781"/>
                        <a:pt x="27288" y="18835"/>
                      </a:cubicBezTo>
                      <a:cubicBezTo>
                        <a:pt x="27423" y="18916"/>
                        <a:pt x="27559" y="18970"/>
                        <a:pt x="27722" y="18998"/>
                      </a:cubicBezTo>
                      <a:cubicBezTo>
                        <a:pt x="27722" y="19025"/>
                        <a:pt x="27749" y="19025"/>
                        <a:pt x="27749" y="19025"/>
                      </a:cubicBezTo>
                      <a:cubicBezTo>
                        <a:pt x="27803" y="19106"/>
                        <a:pt x="27884" y="19160"/>
                        <a:pt x="27939" y="19242"/>
                      </a:cubicBezTo>
                      <a:cubicBezTo>
                        <a:pt x="28020" y="19296"/>
                        <a:pt x="28101" y="19350"/>
                        <a:pt x="28210" y="19377"/>
                      </a:cubicBezTo>
                      <a:cubicBezTo>
                        <a:pt x="28237" y="19391"/>
                        <a:pt x="28264" y="19398"/>
                        <a:pt x="28291" y="19398"/>
                      </a:cubicBezTo>
                      <a:cubicBezTo>
                        <a:pt x="28318" y="19398"/>
                        <a:pt x="28345" y="19391"/>
                        <a:pt x="28373" y="19377"/>
                      </a:cubicBezTo>
                      <a:cubicBezTo>
                        <a:pt x="28427" y="19513"/>
                        <a:pt x="28508" y="19648"/>
                        <a:pt x="28617" y="19757"/>
                      </a:cubicBezTo>
                      <a:lnTo>
                        <a:pt x="28888" y="20082"/>
                      </a:lnTo>
                      <a:cubicBezTo>
                        <a:pt x="29078" y="20327"/>
                        <a:pt x="29268" y="20544"/>
                        <a:pt x="29457" y="20788"/>
                      </a:cubicBezTo>
                      <a:cubicBezTo>
                        <a:pt x="29539" y="20896"/>
                        <a:pt x="29647" y="20978"/>
                        <a:pt x="29783" y="21005"/>
                      </a:cubicBezTo>
                      <a:cubicBezTo>
                        <a:pt x="29891" y="21005"/>
                        <a:pt x="30000" y="20978"/>
                        <a:pt x="30108" y="20923"/>
                      </a:cubicBezTo>
                      <a:cubicBezTo>
                        <a:pt x="30271" y="20869"/>
                        <a:pt x="30407" y="20761"/>
                        <a:pt x="30542" y="20652"/>
                      </a:cubicBezTo>
                      <a:cubicBezTo>
                        <a:pt x="30570" y="20625"/>
                        <a:pt x="30624" y="20571"/>
                        <a:pt x="30651" y="20544"/>
                      </a:cubicBezTo>
                      <a:cubicBezTo>
                        <a:pt x="30678" y="20489"/>
                        <a:pt x="30732" y="20462"/>
                        <a:pt x="30759" y="20408"/>
                      </a:cubicBezTo>
                      <a:cubicBezTo>
                        <a:pt x="30841" y="20327"/>
                        <a:pt x="30922" y="20245"/>
                        <a:pt x="31004" y="20164"/>
                      </a:cubicBezTo>
                      <a:cubicBezTo>
                        <a:pt x="31166" y="19974"/>
                        <a:pt x="31275" y="19757"/>
                        <a:pt x="31356" y="19513"/>
                      </a:cubicBezTo>
                      <a:cubicBezTo>
                        <a:pt x="31410" y="19323"/>
                        <a:pt x="31492" y="19079"/>
                        <a:pt x="31356" y="18889"/>
                      </a:cubicBezTo>
                      <a:cubicBezTo>
                        <a:pt x="31275" y="18835"/>
                        <a:pt x="31193" y="18781"/>
                        <a:pt x="31112" y="18753"/>
                      </a:cubicBezTo>
                      <a:cubicBezTo>
                        <a:pt x="31031" y="18726"/>
                        <a:pt x="30922" y="18699"/>
                        <a:pt x="30841" y="18645"/>
                      </a:cubicBezTo>
                      <a:cubicBezTo>
                        <a:pt x="30868" y="18536"/>
                        <a:pt x="30895" y="18428"/>
                        <a:pt x="30868" y="18319"/>
                      </a:cubicBezTo>
                      <a:cubicBezTo>
                        <a:pt x="30868" y="18157"/>
                        <a:pt x="30705" y="18157"/>
                        <a:pt x="30570" y="18130"/>
                      </a:cubicBezTo>
                      <a:lnTo>
                        <a:pt x="30108" y="18048"/>
                      </a:lnTo>
                      <a:lnTo>
                        <a:pt x="29864" y="17994"/>
                      </a:lnTo>
                      <a:lnTo>
                        <a:pt x="29593" y="17967"/>
                      </a:lnTo>
                      <a:cubicBezTo>
                        <a:pt x="29566" y="17885"/>
                        <a:pt x="29485" y="17804"/>
                        <a:pt x="29403" y="17723"/>
                      </a:cubicBezTo>
                      <a:cubicBezTo>
                        <a:pt x="29322" y="17614"/>
                        <a:pt x="29213" y="17533"/>
                        <a:pt x="29105" y="17506"/>
                      </a:cubicBezTo>
                      <a:lnTo>
                        <a:pt x="29051" y="17506"/>
                      </a:lnTo>
                      <a:lnTo>
                        <a:pt x="28915" y="17397"/>
                      </a:lnTo>
                      <a:lnTo>
                        <a:pt x="28617" y="17099"/>
                      </a:lnTo>
                      <a:lnTo>
                        <a:pt x="27993" y="16502"/>
                      </a:lnTo>
                      <a:cubicBezTo>
                        <a:pt x="27559" y="16095"/>
                        <a:pt x="27152" y="15716"/>
                        <a:pt x="26718" y="15336"/>
                      </a:cubicBezTo>
                      <a:cubicBezTo>
                        <a:pt x="26555" y="15173"/>
                        <a:pt x="26365" y="15037"/>
                        <a:pt x="26176" y="14902"/>
                      </a:cubicBezTo>
                      <a:cubicBezTo>
                        <a:pt x="26203" y="14848"/>
                        <a:pt x="26203" y="14820"/>
                        <a:pt x="26203" y="14793"/>
                      </a:cubicBezTo>
                      <a:cubicBezTo>
                        <a:pt x="26203" y="14685"/>
                        <a:pt x="26148" y="14603"/>
                        <a:pt x="26067" y="14576"/>
                      </a:cubicBezTo>
                      <a:cubicBezTo>
                        <a:pt x="26067" y="14549"/>
                        <a:pt x="26094" y="14495"/>
                        <a:pt x="26094" y="14468"/>
                      </a:cubicBezTo>
                      <a:cubicBezTo>
                        <a:pt x="26094" y="14386"/>
                        <a:pt x="26067" y="14305"/>
                        <a:pt x="26013" y="14251"/>
                      </a:cubicBezTo>
                      <a:cubicBezTo>
                        <a:pt x="25959" y="14197"/>
                        <a:pt x="25904" y="14197"/>
                        <a:pt x="25823" y="14197"/>
                      </a:cubicBezTo>
                      <a:cubicBezTo>
                        <a:pt x="25823" y="13437"/>
                        <a:pt x="25796" y="12651"/>
                        <a:pt x="25742" y="11891"/>
                      </a:cubicBezTo>
                      <a:cubicBezTo>
                        <a:pt x="25714" y="11023"/>
                        <a:pt x="25606" y="10182"/>
                        <a:pt x="25416" y="9341"/>
                      </a:cubicBezTo>
                      <a:cubicBezTo>
                        <a:pt x="25362" y="9097"/>
                        <a:pt x="25308" y="8880"/>
                        <a:pt x="25226" y="8636"/>
                      </a:cubicBezTo>
                      <a:cubicBezTo>
                        <a:pt x="25199" y="8419"/>
                        <a:pt x="25118" y="8202"/>
                        <a:pt x="25009" y="8012"/>
                      </a:cubicBezTo>
                      <a:cubicBezTo>
                        <a:pt x="25009" y="7958"/>
                        <a:pt x="25036" y="7904"/>
                        <a:pt x="25036" y="7823"/>
                      </a:cubicBezTo>
                      <a:cubicBezTo>
                        <a:pt x="25036" y="7606"/>
                        <a:pt x="24982" y="7361"/>
                        <a:pt x="24874" y="7144"/>
                      </a:cubicBezTo>
                      <a:cubicBezTo>
                        <a:pt x="24874" y="7090"/>
                        <a:pt x="24846" y="7063"/>
                        <a:pt x="24846" y="7036"/>
                      </a:cubicBezTo>
                      <a:cubicBezTo>
                        <a:pt x="24846" y="7036"/>
                        <a:pt x="24819" y="7009"/>
                        <a:pt x="24819" y="7009"/>
                      </a:cubicBezTo>
                      <a:cubicBezTo>
                        <a:pt x="24819" y="7009"/>
                        <a:pt x="24846" y="6982"/>
                        <a:pt x="24846" y="6982"/>
                      </a:cubicBezTo>
                      <a:lnTo>
                        <a:pt x="24901" y="6927"/>
                      </a:lnTo>
                      <a:cubicBezTo>
                        <a:pt x="24982" y="7009"/>
                        <a:pt x="25091" y="7036"/>
                        <a:pt x="25199" y="7063"/>
                      </a:cubicBezTo>
                      <a:cubicBezTo>
                        <a:pt x="25199" y="7063"/>
                        <a:pt x="25199" y="7063"/>
                        <a:pt x="25199" y="7090"/>
                      </a:cubicBezTo>
                      <a:cubicBezTo>
                        <a:pt x="25199" y="7117"/>
                        <a:pt x="25199" y="7144"/>
                        <a:pt x="25226" y="7172"/>
                      </a:cubicBezTo>
                      <a:lnTo>
                        <a:pt x="25253" y="7172"/>
                      </a:lnTo>
                      <a:cubicBezTo>
                        <a:pt x="25280" y="7172"/>
                        <a:pt x="25308" y="7144"/>
                        <a:pt x="25308" y="7144"/>
                      </a:cubicBezTo>
                      <a:lnTo>
                        <a:pt x="25335" y="7090"/>
                      </a:lnTo>
                      <a:cubicBezTo>
                        <a:pt x="25335" y="7090"/>
                        <a:pt x="25362" y="7090"/>
                        <a:pt x="25362" y="7063"/>
                      </a:cubicBezTo>
                      <a:lnTo>
                        <a:pt x="25877" y="7063"/>
                      </a:lnTo>
                      <a:lnTo>
                        <a:pt x="25877" y="7090"/>
                      </a:lnTo>
                      <a:cubicBezTo>
                        <a:pt x="25850" y="7144"/>
                        <a:pt x="25850" y="7172"/>
                        <a:pt x="25877" y="7199"/>
                      </a:cubicBezTo>
                      <a:cubicBezTo>
                        <a:pt x="25877" y="7226"/>
                        <a:pt x="25877" y="7280"/>
                        <a:pt x="25877" y="7307"/>
                      </a:cubicBezTo>
                      <a:cubicBezTo>
                        <a:pt x="25891" y="7321"/>
                        <a:pt x="25904" y="7328"/>
                        <a:pt x="25918" y="7328"/>
                      </a:cubicBezTo>
                      <a:cubicBezTo>
                        <a:pt x="25931" y="7328"/>
                        <a:pt x="25945" y="7321"/>
                        <a:pt x="25959" y="7307"/>
                      </a:cubicBezTo>
                      <a:cubicBezTo>
                        <a:pt x="25986" y="7280"/>
                        <a:pt x="25986" y="7226"/>
                        <a:pt x="26013" y="7199"/>
                      </a:cubicBezTo>
                      <a:cubicBezTo>
                        <a:pt x="26013" y="7172"/>
                        <a:pt x="26013" y="7144"/>
                        <a:pt x="26013" y="7117"/>
                      </a:cubicBezTo>
                      <a:cubicBezTo>
                        <a:pt x="26013" y="7090"/>
                        <a:pt x="26013" y="7063"/>
                        <a:pt x="26013" y="7036"/>
                      </a:cubicBezTo>
                      <a:lnTo>
                        <a:pt x="26203" y="7036"/>
                      </a:lnTo>
                      <a:cubicBezTo>
                        <a:pt x="26203" y="7036"/>
                        <a:pt x="26203" y="7063"/>
                        <a:pt x="26203" y="7090"/>
                      </a:cubicBezTo>
                      <a:cubicBezTo>
                        <a:pt x="26203" y="7117"/>
                        <a:pt x="26230" y="7144"/>
                        <a:pt x="26230" y="7144"/>
                      </a:cubicBezTo>
                      <a:cubicBezTo>
                        <a:pt x="26230" y="7172"/>
                        <a:pt x="26257" y="7199"/>
                        <a:pt x="26284" y="7226"/>
                      </a:cubicBezTo>
                      <a:cubicBezTo>
                        <a:pt x="26302" y="7226"/>
                        <a:pt x="26320" y="7238"/>
                        <a:pt x="26338" y="7238"/>
                      </a:cubicBezTo>
                      <a:cubicBezTo>
                        <a:pt x="26347" y="7238"/>
                        <a:pt x="26356" y="7235"/>
                        <a:pt x="26365" y="7226"/>
                      </a:cubicBezTo>
                      <a:cubicBezTo>
                        <a:pt x="26392" y="7199"/>
                        <a:pt x="26365" y="7172"/>
                        <a:pt x="26365" y="7144"/>
                      </a:cubicBezTo>
                      <a:cubicBezTo>
                        <a:pt x="26338" y="7117"/>
                        <a:pt x="26338" y="7063"/>
                        <a:pt x="26311" y="7036"/>
                      </a:cubicBezTo>
                      <a:lnTo>
                        <a:pt x="26311" y="7009"/>
                      </a:lnTo>
                      <a:lnTo>
                        <a:pt x="26420" y="7009"/>
                      </a:lnTo>
                      <a:lnTo>
                        <a:pt x="26582" y="6982"/>
                      </a:lnTo>
                      <a:cubicBezTo>
                        <a:pt x="26582" y="7009"/>
                        <a:pt x="26609" y="7009"/>
                        <a:pt x="26609" y="7009"/>
                      </a:cubicBezTo>
                      <a:lnTo>
                        <a:pt x="26637" y="7036"/>
                      </a:lnTo>
                      <a:lnTo>
                        <a:pt x="26691" y="7036"/>
                      </a:lnTo>
                      <a:cubicBezTo>
                        <a:pt x="26691" y="7049"/>
                        <a:pt x="26691" y="7056"/>
                        <a:pt x="26694" y="7056"/>
                      </a:cubicBezTo>
                      <a:cubicBezTo>
                        <a:pt x="26698" y="7056"/>
                        <a:pt x="26704" y="7049"/>
                        <a:pt x="26718" y="7036"/>
                      </a:cubicBezTo>
                      <a:cubicBezTo>
                        <a:pt x="26718" y="7009"/>
                        <a:pt x="26718" y="7009"/>
                        <a:pt x="26718" y="7009"/>
                      </a:cubicBezTo>
                      <a:lnTo>
                        <a:pt x="26718" y="6982"/>
                      </a:lnTo>
                      <a:lnTo>
                        <a:pt x="26718" y="6955"/>
                      </a:lnTo>
                      <a:lnTo>
                        <a:pt x="26691" y="6955"/>
                      </a:lnTo>
                      <a:cubicBezTo>
                        <a:pt x="26772" y="6927"/>
                        <a:pt x="26854" y="6900"/>
                        <a:pt x="26908" y="6873"/>
                      </a:cubicBezTo>
                      <a:cubicBezTo>
                        <a:pt x="26927" y="6892"/>
                        <a:pt x="26946" y="6912"/>
                        <a:pt x="26975" y="6912"/>
                      </a:cubicBezTo>
                      <a:cubicBezTo>
                        <a:pt x="26987" y="6912"/>
                        <a:pt x="27000" y="6908"/>
                        <a:pt x="27016" y="6900"/>
                      </a:cubicBezTo>
                      <a:cubicBezTo>
                        <a:pt x="27016" y="6927"/>
                        <a:pt x="27016" y="6955"/>
                        <a:pt x="27043" y="6982"/>
                      </a:cubicBezTo>
                      <a:lnTo>
                        <a:pt x="27043" y="7009"/>
                      </a:lnTo>
                      <a:cubicBezTo>
                        <a:pt x="27043" y="7036"/>
                        <a:pt x="27071" y="7036"/>
                        <a:pt x="27071" y="7063"/>
                      </a:cubicBezTo>
                      <a:cubicBezTo>
                        <a:pt x="27071" y="7063"/>
                        <a:pt x="27098" y="7090"/>
                        <a:pt x="27125" y="7090"/>
                      </a:cubicBezTo>
                      <a:cubicBezTo>
                        <a:pt x="27125" y="7120"/>
                        <a:pt x="27149" y="7142"/>
                        <a:pt x="27176" y="7142"/>
                      </a:cubicBezTo>
                      <a:cubicBezTo>
                        <a:pt x="27198" y="7142"/>
                        <a:pt x="27221" y="7127"/>
                        <a:pt x="27233" y="7090"/>
                      </a:cubicBezTo>
                      <a:cubicBezTo>
                        <a:pt x="27233" y="7063"/>
                        <a:pt x="27233" y="7063"/>
                        <a:pt x="27233" y="7036"/>
                      </a:cubicBezTo>
                      <a:cubicBezTo>
                        <a:pt x="27233" y="7009"/>
                        <a:pt x="27233" y="7009"/>
                        <a:pt x="27233" y="7009"/>
                      </a:cubicBezTo>
                      <a:lnTo>
                        <a:pt x="27233" y="6955"/>
                      </a:lnTo>
                      <a:cubicBezTo>
                        <a:pt x="27206" y="6955"/>
                        <a:pt x="27206" y="6927"/>
                        <a:pt x="27233" y="6927"/>
                      </a:cubicBezTo>
                      <a:cubicBezTo>
                        <a:pt x="27233" y="6900"/>
                        <a:pt x="27206" y="6873"/>
                        <a:pt x="27179" y="6846"/>
                      </a:cubicBezTo>
                      <a:cubicBezTo>
                        <a:pt x="27423" y="6656"/>
                        <a:pt x="27640" y="6439"/>
                        <a:pt x="27857" y="6249"/>
                      </a:cubicBezTo>
                      <a:cubicBezTo>
                        <a:pt x="27911" y="6276"/>
                        <a:pt x="27966" y="6304"/>
                        <a:pt x="28020" y="6304"/>
                      </a:cubicBezTo>
                      <a:cubicBezTo>
                        <a:pt x="28264" y="6304"/>
                        <a:pt x="28481" y="6168"/>
                        <a:pt x="28590" y="5951"/>
                      </a:cubicBezTo>
                      <a:cubicBezTo>
                        <a:pt x="28617" y="5897"/>
                        <a:pt x="28617" y="5842"/>
                        <a:pt x="28617" y="5788"/>
                      </a:cubicBezTo>
                      <a:lnTo>
                        <a:pt x="28617" y="5680"/>
                      </a:lnTo>
                      <a:cubicBezTo>
                        <a:pt x="28617" y="5653"/>
                        <a:pt x="28617" y="5598"/>
                        <a:pt x="28590" y="5571"/>
                      </a:cubicBezTo>
                      <a:cubicBezTo>
                        <a:pt x="28562" y="5571"/>
                        <a:pt x="28562" y="5544"/>
                        <a:pt x="28535" y="5544"/>
                      </a:cubicBezTo>
                      <a:lnTo>
                        <a:pt x="29051" y="5002"/>
                      </a:lnTo>
                      <a:lnTo>
                        <a:pt x="29213" y="4839"/>
                      </a:lnTo>
                      <a:lnTo>
                        <a:pt x="29213" y="4839"/>
                      </a:lnTo>
                      <a:cubicBezTo>
                        <a:pt x="29186" y="4920"/>
                        <a:pt x="29159" y="5002"/>
                        <a:pt x="29132" y="5083"/>
                      </a:cubicBezTo>
                      <a:cubicBezTo>
                        <a:pt x="29105" y="5219"/>
                        <a:pt x="29105" y="5354"/>
                        <a:pt x="29078" y="5490"/>
                      </a:cubicBezTo>
                      <a:cubicBezTo>
                        <a:pt x="29051" y="5625"/>
                        <a:pt x="29051" y="5761"/>
                        <a:pt x="29078" y="5870"/>
                      </a:cubicBezTo>
                      <a:lnTo>
                        <a:pt x="29051" y="5924"/>
                      </a:lnTo>
                      <a:cubicBezTo>
                        <a:pt x="29031" y="5981"/>
                        <a:pt x="29080" y="6039"/>
                        <a:pt x="29129" y="6039"/>
                      </a:cubicBezTo>
                      <a:cubicBezTo>
                        <a:pt x="29150" y="6039"/>
                        <a:pt x="29170" y="6029"/>
                        <a:pt x="29186" y="6005"/>
                      </a:cubicBezTo>
                      <a:cubicBezTo>
                        <a:pt x="29322" y="5815"/>
                        <a:pt x="29457" y="5625"/>
                        <a:pt x="29593" y="5436"/>
                      </a:cubicBezTo>
                      <a:cubicBezTo>
                        <a:pt x="29729" y="5246"/>
                        <a:pt x="29864" y="5083"/>
                        <a:pt x="30000" y="4866"/>
                      </a:cubicBezTo>
                      <a:cubicBezTo>
                        <a:pt x="30271" y="4486"/>
                        <a:pt x="30461" y="4025"/>
                        <a:pt x="30515" y="3564"/>
                      </a:cubicBezTo>
                      <a:cubicBezTo>
                        <a:pt x="30542" y="3076"/>
                        <a:pt x="30515" y="2588"/>
                        <a:pt x="30353" y="2127"/>
                      </a:cubicBezTo>
                      <a:cubicBezTo>
                        <a:pt x="30217" y="1693"/>
                        <a:pt x="29973" y="1313"/>
                        <a:pt x="29593" y="1042"/>
                      </a:cubicBezTo>
                      <a:cubicBezTo>
                        <a:pt x="29403" y="879"/>
                        <a:pt x="29159" y="743"/>
                        <a:pt x="28915" y="635"/>
                      </a:cubicBezTo>
                      <a:cubicBezTo>
                        <a:pt x="28779" y="553"/>
                        <a:pt x="28617" y="526"/>
                        <a:pt x="28454" y="526"/>
                      </a:cubicBezTo>
                      <a:lnTo>
                        <a:pt x="28562" y="391"/>
                      </a:lnTo>
                      <a:cubicBezTo>
                        <a:pt x="28617" y="336"/>
                        <a:pt x="28644" y="282"/>
                        <a:pt x="28671" y="228"/>
                      </a:cubicBezTo>
                      <a:lnTo>
                        <a:pt x="28725" y="146"/>
                      </a:lnTo>
                      <a:cubicBezTo>
                        <a:pt x="28752" y="119"/>
                        <a:pt x="28779" y="92"/>
                        <a:pt x="28779" y="65"/>
                      </a:cubicBezTo>
                      <a:cubicBezTo>
                        <a:pt x="28779" y="25"/>
                        <a:pt x="28765" y="0"/>
                        <a:pt x="28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28" name="Google Shape;428;p31"/>
                <p:cNvGrpSpPr/>
                <p:nvPr/>
              </p:nvGrpSpPr>
              <p:grpSpPr>
                <a:xfrm>
                  <a:off x="3391950" y="2120375"/>
                  <a:ext cx="383150" cy="430625"/>
                  <a:chOff x="3391950" y="2120375"/>
                  <a:chExt cx="383150" cy="430625"/>
                </a:xfrm>
              </p:grpSpPr>
              <p:grpSp>
                <p:nvGrpSpPr>
                  <p:cNvPr id="429" name="Google Shape;429;p31"/>
                  <p:cNvGrpSpPr/>
                  <p:nvPr/>
                </p:nvGrpSpPr>
                <p:grpSpPr>
                  <a:xfrm>
                    <a:off x="3391950" y="2120375"/>
                    <a:ext cx="383150" cy="430625"/>
                    <a:chOff x="3391950" y="2120375"/>
                    <a:chExt cx="383150" cy="430625"/>
                  </a:xfrm>
                </p:grpSpPr>
                <p:sp>
                  <p:nvSpPr>
                    <p:cNvPr id="430" name="Google Shape;430;p31"/>
                    <p:cNvSpPr/>
                    <p:nvPr/>
                  </p:nvSpPr>
                  <p:spPr>
                    <a:xfrm>
                      <a:off x="3549950" y="2180050"/>
                      <a:ext cx="225150" cy="258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06" h="10335" extrusionOk="0">
                          <a:moveTo>
                            <a:pt x="7432" y="1"/>
                          </a:moveTo>
                          <a:cubicBezTo>
                            <a:pt x="7323" y="1"/>
                            <a:pt x="7242" y="28"/>
                            <a:pt x="7134" y="55"/>
                          </a:cubicBezTo>
                          <a:cubicBezTo>
                            <a:pt x="6998" y="109"/>
                            <a:pt x="6835" y="164"/>
                            <a:pt x="6700" y="218"/>
                          </a:cubicBezTo>
                          <a:lnTo>
                            <a:pt x="6862" y="272"/>
                          </a:lnTo>
                          <a:cubicBezTo>
                            <a:pt x="6971" y="299"/>
                            <a:pt x="7079" y="326"/>
                            <a:pt x="7161" y="381"/>
                          </a:cubicBezTo>
                          <a:cubicBezTo>
                            <a:pt x="7269" y="462"/>
                            <a:pt x="7405" y="570"/>
                            <a:pt x="7459" y="598"/>
                          </a:cubicBezTo>
                          <a:cubicBezTo>
                            <a:pt x="7486" y="625"/>
                            <a:pt x="7540" y="679"/>
                            <a:pt x="7568" y="706"/>
                          </a:cubicBezTo>
                          <a:cubicBezTo>
                            <a:pt x="7622" y="760"/>
                            <a:pt x="7649" y="787"/>
                            <a:pt x="7649" y="842"/>
                          </a:cubicBezTo>
                          <a:cubicBezTo>
                            <a:pt x="7649" y="869"/>
                            <a:pt x="7649" y="869"/>
                            <a:pt x="7622" y="869"/>
                          </a:cubicBezTo>
                          <a:cubicBezTo>
                            <a:pt x="7606" y="877"/>
                            <a:pt x="7592" y="880"/>
                            <a:pt x="7580" y="880"/>
                          </a:cubicBezTo>
                          <a:cubicBezTo>
                            <a:pt x="7549" y="880"/>
                            <a:pt x="7525" y="861"/>
                            <a:pt x="7486" y="842"/>
                          </a:cubicBezTo>
                          <a:cubicBezTo>
                            <a:pt x="7432" y="815"/>
                            <a:pt x="7405" y="760"/>
                            <a:pt x="7351" y="733"/>
                          </a:cubicBezTo>
                          <a:lnTo>
                            <a:pt x="7106" y="543"/>
                          </a:lnTo>
                          <a:cubicBezTo>
                            <a:pt x="7025" y="489"/>
                            <a:pt x="6917" y="435"/>
                            <a:pt x="6808" y="408"/>
                          </a:cubicBezTo>
                          <a:lnTo>
                            <a:pt x="6672" y="381"/>
                          </a:lnTo>
                          <a:cubicBezTo>
                            <a:pt x="6618" y="353"/>
                            <a:pt x="6591" y="353"/>
                            <a:pt x="6564" y="326"/>
                          </a:cubicBezTo>
                          <a:cubicBezTo>
                            <a:pt x="6428" y="408"/>
                            <a:pt x="6320" y="489"/>
                            <a:pt x="6211" y="598"/>
                          </a:cubicBezTo>
                          <a:lnTo>
                            <a:pt x="6184" y="625"/>
                          </a:lnTo>
                          <a:cubicBezTo>
                            <a:pt x="6238" y="611"/>
                            <a:pt x="6300" y="604"/>
                            <a:pt x="6361" y="604"/>
                          </a:cubicBezTo>
                          <a:cubicBezTo>
                            <a:pt x="6422" y="604"/>
                            <a:pt x="6483" y="611"/>
                            <a:pt x="6537" y="625"/>
                          </a:cubicBezTo>
                          <a:cubicBezTo>
                            <a:pt x="7079" y="733"/>
                            <a:pt x="7513" y="1086"/>
                            <a:pt x="7785" y="1574"/>
                          </a:cubicBezTo>
                          <a:cubicBezTo>
                            <a:pt x="8056" y="2062"/>
                            <a:pt x="8300" y="2713"/>
                            <a:pt x="8110" y="3283"/>
                          </a:cubicBezTo>
                          <a:cubicBezTo>
                            <a:pt x="8029" y="3581"/>
                            <a:pt x="7920" y="3880"/>
                            <a:pt x="7757" y="4178"/>
                          </a:cubicBezTo>
                          <a:cubicBezTo>
                            <a:pt x="7595" y="4503"/>
                            <a:pt x="7405" y="4829"/>
                            <a:pt x="7161" y="5127"/>
                          </a:cubicBezTo>
                          <a:cubicBezTo>
                            <a:pt x="6320" y="6185"/>
                            <a:pt x="5262" y="7107"/>
                            <a:pt x="4041" y="7785"/>
                          </a:cubicBezTo>
                          <a:cubicBezTo>
                            <a:pt x="3824" y="7921"/>
                            <a:pt x="3607" y="8057"/>
                            <a:pt x="3363" y="8192"/>
                          </a:cubicBezTo>
                          <a:cubicBezTo>
                            <a:pt x="2957" y="8436"/>
                            <a:pt x="2550" y="8680"/>
                            <a:pt x="2143" y="8925"/>
                          </a:cubicBezTo>
                          <a:cubicBezTo>
                            <a:pt x="1817" y="9114"/>
                            <a:pt x="1519" y="9304"/>
                            <a:pt x="1193" y="9467"/>
                          </a:cubicBezTo>
                          <a:cubicBezTo>
                            <a:pt x="895" y="9630"/>
                            <a:pt x="570" y="9738"/>
                            <a:pt x="217" y="9738"/>
                          </a:cubicBezTo>
                          <a:lnTo>
                            <a:pt x="190" y="9738"/>
                          </a:lnTo>
                          <a:lnTo>
                            <a:pt x="136" y="9982"/>
                          </a:lnTo>
                          <a:lnTo>
                            <a:pt x="271" y="9955"/>
                          </a:lnTo>
                          <a:lnTo>
                            <a:pt x="542" y="9874"/>
                          </a:lnTo>
                          <a:lnTo>
                            <a:pt x="814" y="9820"/>
                          </a:lnTo>
                          <a:lnTo>
                            <a:pt x="949" y="9793"/>
                          </a:lnTo>
                          <a:cubicBezTo>
                            <a:pt x="976" y="9779"/>
                            <a:pt x="997" y="9772"/>
                            <a:pt x="1017" y="9772"/>
                          </a:cubicBezTo>
                          <a:cubicBezTo>
                            <a:pt x="1037" y="9772"/>
                            <a:pt x="1058" y="9779"/>
                            <a:pt x="1085" y="9793"/>
                          </a:cubicBezTo>
                          <a:cubicBezTo>
                            <a:pt x="1085" y="9793"/>
                            <a:pt x="1085" y="9820"/>
                            <a:pt x="1085" y="9847"/>
                          </a:cubicBezTo>
                          <a:cubicBezTo>
                            <a:pt x="1058" y="9874"/>
                            <a:pt x="1004" y="9901"/>
                            <a:pt x="976" y="9901"/>
                          </a:cubicBezTo>
                          <a:cubicBezTo>
                            <a:pt x="922" y="9928"/>
                            <a:pt x="895" y="9955"/>
                            <a:pt x="841" y="9955"/>
                          </a:cubicBezTo>
                          <a:lnTo>
                            <a:pt x="570" y="10037"/>
                          </a:lnTo>
                          <a:lnTo>
                            <a:pt x="298" y="10091"/>
                          </a:lnTo>
                          <a:cubicBezTo>
                            <a:pt x="217" y="10118"/>
                            <a:pt x="136" y="10145"/>
                            <a:pt x="54" y="10145"/>
                          </a:cubicBezTo>
                          <a:cubicBezTo>
                            <a:pt x="54" y="10199"/>
                            <a:pt x="27" y="10281"/>
                            <a:pt x="0" y="10335"/>
                          </a:cubicBezTo>
                          <a:cubicBezTo>
                            <a:pt x="515" y="10281"/>
                            <a:pt x="1004" y="10172"/>
                            <a:pt x="1465" y="10009"/>
                          </a:cubicBezTo>
                          <a:cubicBezTo>
                            <a:pt x="1926" y="9847"/>
                            <a:pt x="2360" y="9684"/>
                            <a:pt x="2821" y="9494"/>
                          </a:cubicBezTo>
                          <a:cubicBezTo>
                            <a:pt x="4286" y="8897"/>
                            <a:pt x="5615" y="8029"/>
                            <a:pt x="6754" y="6945"/>
                          </a:cubicBezTo>
                          <a:lnTo>
                            <a:pt x="6944" y="6755"/>
                          </a:lnTo>
                          <a:cubicBezTo>
                            <a:pt x="8083" y="5561"/>
                            <a:pt x="8788" y="4015"/>
                            <a:pt x="8978" y="2361"/>
                          </a:cubicBezTo>
                          <a:cubicBezTo>
                            <a:pt x="8978" y="2333"/>
                            <a:pt x="9005" y="2306"/>
                            <a:pt x="9005" y="2252"/>
                          </a:cubicBezTo>
                          <a:cubicBezTo>
                            <a:pt x="8978" y="2252"/>
                            <a:pt x="8978" y="2225"/>
                            <a:pt x="8978" y="2198"/>
                          </a:cubicBezTo>
                          <a:cubicBezTo>
                            <a:pt x="8815" y="1954"/>
                            <a:pt x="8680" y="1710"/>
                            <a:pt x="8544" y="1438"/>
                          </a:cubicBezTo>
                          <a:cubicBezTo>
                            <a:pt x="8463" y="1330"/>
                            <a:pt x="8408" y="1249"/>
                            <a:pt x="8300" y="1140"/>
                          </a:cubicBezTo>
                          <a:cubicBezTo>
                            <a:pt x="8219" y="1032"/>
                            <a:pt x="8083" y="896"/>
                            <a:pt x="8002" y="760"/>
                          </a:cubicBezTo>
                          <a:cubicBezTo>
                            <a:pt x="7947" y="733"/>
                            <a:pt x="7920" y="679"/>
                            <a:pt x="7866" y="625"/>
                          </a:cubicBezTo>
                          <a:cubicBezTo>
                            <a:pt x="7839" y="543"/>
                            <a:pt x="7785" y="489"/>
                            <a:pt x="7757" y="408"/>
                          </a:cubicBezTo>
                          <a:cubicBezTo>
                            <a:pt x="7730" y="326"/>
                            <a:pt x="7703" y="245"/>
                            <a:pt x="7676" y="164"/>
                          </a:cubicBezTo>
                          <a:cubicBezTo>
                            <a:pt x="7676" y="109"/>
                            <a:pt x="7649" y="82"/>
                            <a:pt x="7649" y="55"/>
                          </a:cubicBezTo>
                          <a:lnTo>
                            <a:pt x="7540" y="28"/>
                          </a:lnTo>
                          <a:cubicBezTo>
                            <a:pt x="7540" y="1"/>
                            <a:pt x="7540" y="1"/>
                            <a:pt x="7540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1" name="Google Shape;431;p31"/>
                    <p:cNvSpPr/>
                    <p:nvPr/>
                  </p:nvSpPr>
                  <p:spPr>
                    <a:xfrm>
                      <a:off x="3514000" y="2329925"/>
                      <a:ext cx="66475" cy="1193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9" h="4774" extrusionOk="0">
                          <a:moveTo>
                            <a:pt x="2659" y="0"/>
                          </a:moveTo>
                          <a:lnTo>
                            <a:pt x="2225" y="82"/>
                          </a:lnTo>
                          <a:lnTo>
                            <a:pt x="2197" y="82"/>
                          </a:lnTo>
                          <a:cubicBezTo>
                            <a:pt x="2143" y="109"/>
                            <a:pt x="2116" y="136"/>
                            <a:pt x="2062" y="163"/>
                          </a:cubicBezTo>
                          <a:cubicBezTo>
                            <a:pt x="2021" y="176"/>
                            <a:pt x="1980" y="183"/>
                            <a:pt x="1943" y="183"/>
                          </a:cubicBezTo>
                          <a:cubicBezTo>
                            <a:pt x="1906" y="183"/>
                            <a:pt x="1872" y="176"/>
                            <a:pt x="1845" y="163"/>
                          </a:cubicBezTo>
                          <a:cubicBezTo>
                            <a:pt x="1818" y="217"/>
                            <a:pt x="1818" y="271"/>
                            <a:pt x="1791" y="353"/>
                          </a:cubicBezTo>
                          <a:cubicBezTo>
                            <a:pt x="1774" y="386"/>
                            <a:pt x="1736" y="409"/>
                            <a:pt x="1697" y="409"/>
                          </a:cubicBezTo>
                          <a:cubicBezTo>
                            <a:pt x="1673" y="409"/>
                            <a:pt x="1649" y="401"/>
                            <a:pt x="1628" y="380"/>
                          </a:cubicBezTo>
                          <a:lnTo>
                            <a:pt x="1601" y="353"/>
                          </a:lnTo>
                          <a:cubicBezTo>
                            <a:pt x="1574" y="407"/>
                            <a:pt x="1574" y="434"/>
                            <a:pt x="1574" y="461"/>
                          </a:cubicBezTo>
                          <a:cubicBezTo>
                            <a:pt x="1574" y="570"/>
                            <a:pt x="1546" y="678"/>
                            <a:pt x="1519" y="760"/>
                          </a:cubicBezTo>
                          <a:cubicBezTo>
                            <a:pt x="1465" y="950"/>
                            <a:pt x="1384" y="1139"/>
                            <a:pt x="1302" y="1329"/>
                          </a:cubicBezTo>
                          <a:cubicBezTo>
                            <a:pt x="1167" y="1655"/>
                            <a:pt x="1031" y="2007"/>
                            <a:pt x="868" y="2333"/>
                          </a:cubicBezTo>
                          <a:lnTo>
                            <a:pt x="407" y="3391"/>
                          </a:lnTo>
                          <a:cubicBezTo>
                            <a:pt x="272" y="3689"/>
                            <a:pt x="136" y="4014"/>
                            <a:pt x="0" y="4286"/>
                          </a:cubicBezTo>
                          <a:cubicBezTo>
                            <a:pt x="28" y="4313"/>
                            <a:pt x="82" y="4340"/>
                            <a:pt x="136" y="4340"/>
                          </a:cubicBezTo>
                          <a:lnTo>
                            <a:pt x="299" y="4448"/>
                          </a:lnTo>
                          <a:cubicBezTo>
                            <a:pt x="407" y="4503"/>
                            <a:pt x="543" y="4557"/>
                            <a:pt x="651" y="4611"/>
                          </a:cubicBezTo>
                          <a:cubicBezTo>
                            <a:pt x="787" y="4665"/>
                            <a:pt x="896" y="4720"/>
                            <a:pt x="1031" y="4747"/>
                          </a:cubicBezTo>
                          <a:lnTo>
                            <a:pt x="1085" y="4774"/>
                          </a:lnTo>
                          <a:lnTo>
                            <a:pt x="1438" y="3662"/>
                          </a:lnTo>
                          <a:cubicBezTo>
                            <a:pt x="1628" y="3038"/>
                            <a:pt x="1818" y="2414"/>
                            <a:pt x="2035" y="1790"/>
                          </a:cubicBezTo>
                          <a:cubicBezTo>
                            <a:pt x="2143" y="1492"/>
                            <a:pt x="2252" y="1166"/>
                            <a:pt x="2333" y="868"/>
                          </a:cubicBezTo>
                          <a:cubicBezTo>
                            <a:pt x="2442" y="570"/>
                            <a:pt x="2550" y="271"/>
                            <a:pt x="2659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2" name="Google Shape;432;p31"/>
                    <p:cNvSpPr/>
                    <p:nvPr/>
                  </p:nvSpPr>
                  <p:spPr>
                    <a:xfrm>
                      <a:off x="3618425" y="2120375"/>
                      <a:ext cx="120050" cy="69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02" h="2768" extrusionOk="0">
                          <a:moveTo>
                            <a:pt x="3255" y="1"/>
                          </a:moveTo>
                          <a:cubicBezTo>
                            <a:pt x="3011" y="1"/>
                            <a:pt x="2794" y="28"/>
                            <a:pt x="2577" y="109"/>
                          </a:cubicBezTo>
                          <a:cubicBezTo>
                            <a:pt x="2170" y="218"/>
                            <a:pt x="1791" y="354"/>
                            <a:pt x="1411" y="516"/>
                          </a:cubicBezTo>
                          <a:cubicBezTo>
                            <a:pt x="1085" y="652"/>
                            <a:pt x="760" y="815"/>
                            <a:pt x="434" y="977"/>
                          </a:cubicBezTo>
                          <a:lnTo>
                            <a:pt x="489" y="1086"/>
                          </a:lnTo>
                          <a:cubicBezTo>
                            <a:pt x="516" y="1140"/>
                            <a:pt x="543" y="1221"/>
                            <a:pt x="570" y="1276"/>
                          </a:cubicBezTo>
                          <a:cubicBezTo>
                            <a:pt x="624" y="1357"/>
                            <a:pt x="651" y="1411"/>
                            <a:pt x="706" y="1466"/>
                          </a:cubicBezTo>
                          <a:cubicBezTo>
                            <a:pt x="760" y="1547"/>
                            <a:pt x="814" y="1601"/>
                            <a:pt x="814" y="1683"/>
                          </a:cubicBezTo>
                          <a:cubicBezTo>
                            <a:pt x="814" y="1710"/>
                            <a:pt x="787" y="1737"/>
                            <a:pt x="760" y="1737"/>
                          </a:cubicBezTo>
                          <a:cubicBezTo>
                            <a:pt x="706" y="1737"/>
                            <a:pt x="651" y="1710"/>
                            <a:pt x="651" y="1655"/>
                          </a:cubicBezTo>
                          <a:lnTo>
                            <a:pt x="570" y="1574"/>
                          </a:lnTo>
                          <a:cubicBezTo>
                            <a:pt x="516" y="1493"/>
                            <a:pt x="489" y="1438"/>
                            <a:pt x="434" y="1357"/>
                          </a:cubicBezTo>
                          <a:cubicBezTo>
                            <a:pt x="407" y="1276"/>
                            <a:pt x="380" y="1221"/>
                            <a:pt x="326" y="1140"/>
                          </a:cubicBezTo>
                          <a:cubicBezTo>
                            <a:pt x="326" y="1113"/>
                            <a:pt x="326" y="1086"/>
                            <a:pt x="299" y="1032"/>
                          </a:cubicBezTo>
                          <a:cubicBezTo>
                            <a:pt x="190" y="1086"/>
                            <a:pt x="109" y="1167"/>
                            <a:pt x="1" y="1194"/>
                          </a:cubicBezTo>
                          <a:cubicBezTo>
                            <a:pt x="55" y="1303"/>
                            <a:pt x="109" y="1438"/>
                            <a:pt x="190" y="1547"/>
                          </a:cubicBezTo>
                          <a:cubicBezTo>
                            <a:pt x="272" y="1655"/>
                            <a:pt x="353" y="1791"/>
                            <a:pt x="462" y="1900"/>
                          </a:cubicBezTo>
                          <a:cubicBezTo>
                            <a:pt x="543" y="2008"/>
                            <a:pt x="651" y="2117"/>
                            <a:pt x="733" y="2225"/>
                          </a:cubicBezTo>
                          <a:cubicBezTo>
                            <a:pt x="787" y="2279"/>
                            <a:pt x="841" y="2306"/>
                            <a:pt x="896" y="2361"/>
                          </a:cubicBezTo>
                          <a:cubicBezTo>
                            <a:pt x="1004" y="2361"/>
                            <a:pt x="1113" y="2388"/>
                            <a:pt x="1221" y="2388"/>
                          </a:cubicBezTo>
                          <a:cubicBezTo>
                            <a:pt x="1357" y="2361"/>
                            <a:pt x="1465" y="2334"/>
                            <a:pt x="1574" y="2306"/>
                          </a:cubicBezTo>
                          <a:cubicBezTo>
                            <a:pt x="1818" y="2252"/>
                            <a:pt x="2035" y="2225"/>
                            <a:pt x="2279" y="2198"/>
                          </a:cubicBezTo>
                          <a:cubicBezTo>
                            <a:pt x="2523" y="2198"/>
                            <a:pt x="2767" y="2279"/>
                            <a:pt x="3011" y="2388"/>
                          </a:cubicBezTo>
                          <a:cubicBezTo>
                            <a:pt x="3174" y="2469"/>
                            <a:pt x="3337" y="2605"/>
                            <a:pt x="3418" y="2768"/>
                          </a:cubicBezTo>
                          <a:cubicBezTo>
                            <a:pt x="3689" y="2551"/>
                            <a:pt x="3988" y="2415"/>
                            <a:pt x="4313" y="2306"/>
                          </a:cubicBezTo>
                          <a:lnTo>
                            <a:pt x="4476" y="2279"/>
                          </a:lnTo>
                          <a:cubicBezTo>
                            <a:pt x="4476" y="2117"/>
                            <a:pt x="4422" y="1954"/>
                            <a:pt x="4367" y="1791"/>
                          </a:cubicBezTo>
                          <a:cubicBezTo>
                            <a:pt x="4286" y="1601"/>
                            <a:pt x="4205" y="1438"/>
                            <a:pt x="4123" y="1276"/>
                          </a:cubicBezTo>
                          <a:cubicBezTo>
                            <a:pt x="4104" y="1237"/>
                            <a:pt x="4139" y="1199"/>
                            <a:pt x="4181" y="1199"/>
                          </a:cubicBezTo>
                          <a:cubicBezTo>
                            <a:pt x="4198" y="1199"/>
                            <a:pt x="4216" y="1206"/>
                            <a:pt x="4232" y="1221"/>
                          </a:cubicBezTo>
                          <a:cubicBezTo>
                            <a:pt x="4340" y="1384"/>
                            <a:pt x="4449" y="1547"/>
                            <a:pt x="4530" y="1737"/>
                          </a:cubicBezTo>
                          <a:cubicBezTo>
                            <a:pt x="4612" y="1900"/>
                            <a:pt x="4666" y="2062"/>
                            <a:pt x="4666" y="2252"/>
                          </a:cubicBezTo>
                          <a:lnTo>
                            <a:pt x="4801" y="2252"/>
                          </a:lnTo>
                          <a:lnTo>
                            <a:pt x="4801" y="2225"/>
                          </a:lnTo>
                          <a:lnTo>
                            <a:pt x="4801" y="2062"/>
                          </a:lnTo>
                          <a:cubicBezTo>
                            <a:pt x="4774" y="1954"/>
                            <a:pt x="4747" y="1845"/>
                            <a:pt x="4720" y="1764"/>
                          </a:cubicBezTo>
                          <a:cubicBezTo>
                            <a:pt x="4666" y="1547"/>
                            <a:pt x="4612" y="1357"/>
                            <a:pt x="4503" y="1167"/>
                          </a:cubicBezTo>
                          <a:cubicBezTo>
                            <a:pt x="4340" y="760"/>
                            <a:pt x="4069" y="408"/>
                            <a:pt x="3852" y="55"/>
                          </a:cubicBezTo>
                          <a:cubicBezTo>
                            <a:pt x="3662" y="1"/>
                            <a:pt x="3445" y="1"/>
                            <a:pt x="3255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3" name="Google Shape;433;p31"/>
                    <p:cNvSpPr/>
                    <p:nvPr/>
                  </p:nvSpPr>
                  <p:spPr>
                    <a:xfrm>
                      <a:off x="3514000" y="2155650"/>
                      <a:ext cx="187175" cy="91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87" h="3663" extrusionOk="0">
                          <a:moveTo>
                            <a:pt x="3988" y="0"/>
                          </a:moveTo>
                          <a:lnTo>
                            <a:pt x="3744" y="163"/>
                          </a:lnTo>
                          <a:cubicBezTo>
                            <a:pt x="3744" y="163"/>
                            <a:pt x="3771" y="217"/>
                            <a:pt x="3771" y="217"/>
                          </a:cubicBezTo>
                          <a:lnTo>
                            <a:pt x="3798" y="272"/>
                          </a:lnTo>
                          <a:cubicBezTo>
                            <a:pt x="3798" y="272"/>
                            <a:pt x="3798" y="272"/>
                            <a:pt x="3798" y="299"/>
                          </a:cubicBezTo>
                          <a:cubicBezTo>
                            <a:pt x="3798" y="299"/>
                            <a:pt x="3825" y="326"/>
                            <a:pt x="3825" y="353"/>
                          </a:cubicBezTo>
                          <a:cubicBezTo>
                            <a:pt x="3852" y="407"/>
                            <a:pt x="3906" y="434"/>
                            <a:pt x="3933" y="489"/>
                          </a:cubicBezTo>
                          <a:lnTo>
                            <a:pt x="3961" y="516"/>
                          </a:lnTo>
                          <a:cubicBezTo>
                            <a:pt x="3961" y="543"/>
                            <a:pt x="3988" y="543"/>
                            <a:pt x="3988" y="570"/>
                          </a:cubicBezTo>
                          <a:cubicBezTo>
                            <a:pt x="3988" y="597"/>
                            <a:pt x="3988" y="597"/>
                            <a:pt x="3988" y="624"/>
                          </a:cubicBezTo>
                          <a:cubicBezTo>
                            <a:pt x="3988" y="651"/>
                            <a:pt x="3961" y="651"/>
                            <a:pt x="3933" y="651"/>
                          </a:cubicBezTo>
                          <a:cubicBezTo>
                            <a:pt x="3933" y="665"/>
                            <a:pt x="3927" y="672"/>
                            <a:pt x="3916" y="672"/>
                          </a:cubicBezTo>
                          <a:cubicBezTo>
                            <a:pt x="3906" y="672"/>
                            <a:pt x="3893" y="665"/>
                            <a:pt x="3879" y="651"/>
                          </a:cubicBezTo>
                          <a:cubicBezTo>
                            <a:pt x="3879" y="651"/>
                            <a:pt x="3852" y="651"/>
                            <a:pt x="3852" y="624"/>
                          </a:cubicBezTo>
                          <a:lnTo>
                            <a:pt x="3771" y="570"/>
                          </a:lnTo>
                          <a:cubicBezTo>
                            <a:pt x="3744" y="516"/>
                            <a:pt x="3716" y="489"/>
                            <a:pt x="3689" y="434"/>
                          </a:cubicBezTo>
                          <a:cubicBezTo>
                            <a:pt x="3635" y="380"/>
                            <a:pt x="3608" y="326"/>
                            <a:pt x="3581" y="272"/>
                          </a:cubicBezTo>
                          <a:cubicBezTo>
                            <a:pt x="3581" y="244"/>
                            <a:pt x="3554" y="217"/>
                            <a:pt x="3554" y="190"/>
                          </a:cubicBezTo>
                          <a:lnTo>
                            <a:pt x="3527" y="217"/>
                          </a:lnTo>
                          <a:cubicBezTo>
                            <a:pt x="3364" y="326"/>
                            <a:pt x="3174" y="434"/>
                            <a:pt x="3011" y="543"/>
                          </a:cubicBezTo>
                          <a:cubicBezTo>
                            <a:pt x="2848" y="651"/>
                            <a:pt x="2713" y="760"/>
                            <a:pt x="2550" y="841"/>
                          </a:cubicBezTo>
                          <a:lnTo>
                            <a:pt x="2387" y="950"/>
                          </a:lnTo>
                          <a:lnTo>
                            <a:pt x="2062" y="1194"/>
                          </a:lnTo>
                          <a:cubicBezTo>
                            <a:pt x="1682" y="1492"/>
                            <a:pt x="1302" y="1791"/>
                            <a:pt x="977" y="2143"/>
                          </a:cubicBezTo>
                          <a:cubicBezTo>
                            <a:pt x="787" y="2306"/>
                            <a:pt x="624" y="2469"/>
                            <a:pt x="462" y="2631"/>
                          </a:cubicBezTo>
                          <a:lnTo>
                            <a:pt x="217" y="2903"/>
                          </a:lnTo>
                          <a:lnTo>
                            <a:pt x="82" y="3038"/>
                          </a:lnTo>
                          <a:cubicBezTo>
                            <a:pt x="55" y="3065"/>
                            <a:pt x="28" y="3092"/>
                            <a:pt x="0" y="3120"/>
                          </a:cubicBezTo>
                          <a:cubicBezTo>
                            <a:pt x="82" y="3201"/>
                            <a:pt x="163" y="3282"/>
                            <a:pt x="272" y="3337"/>
                          </a:cubicBezTo>
                          <a:lnTo>
                            <a:pt x="353" y="3391"/>
                          </a:lnTo>
                          <a:lnTo>
                            <a:pt x="462" y="3499"/>
                          </a:lnTo>
                          <a:cubicBezTo>
                            <a:pt x="489" y="3526"/>
                            <a:pt x="516" y="3554"/>
                            <a:pt x="543" y="3581"/>
                          </a:cubicBezTo>
                          <a:lnTo>
                            <a:pt x="597" y="3635"/>
                          </a:lnTo>
                          <a:lnTo>
                            <a:pt x="597" y="3662"/>
                          </a:lnTo>
                          <a:lnTo>
                            <a:pt x="814" y="3581"/>
                          </a:lnTo>
                          <a:cubicBezTo>
                            <a:pt x="1926" y="3255"/>
                            <a:pt x="3038" y="2957"/>
                            <a:pt x="4150" y="2713"/>
                          </a:cubicBezTo>
                          <a:cubicBezTo>
                            <a:pt x="4720" y="2604"/>
                            <a:pt x="5290" y="2496"/>
                            <a:pt x="5859" y="2387"/>
                          </a:cubicBezTo>
                          <a:lnTo>
                            <a:pt x="6700" y="2225"/>
                          </a:lnTo>
                          <a:lnTo>
                            <a:pt x="6971" y="2197"/>
                          </a:lnTo>
                          <a:cubicBezTo>
                            <a:pt x="6971" y="2170"/>
                            <a:pt x="6971" y="2170"/>
                            <a:pt x="6971" y="2143"/>
                          </a:cubicBezTo>
                          <a:cubicBezTo>
                            <a:pt x="6863" y="2089"/>
                            <a:pt x="6754" y="2035"/>
                            <a:pt x="6646" y="2008"/>
                          </a:cubicBezTo>
                          <a:cubicBezTo>
                            <a:pt x="6510" y="1953"/>
                            <a:pt x="6375" y="1926"/>
                            <a:pt x="6239" y="1899"/>
                          </a:cubicBezTo>
                          <a:cubicBezTo>
                            <a:pt x="6191" y="1899"/>
                            <a:pt x="6164" y="1813"/>
                            <a:pt x="6273" y="1813"/>
                          </a:cubicBezTo>
                          <a:cubicBezTo>
                            <a:pt x="6286" y="1813"/>
                            <a:pt x="6302" y="1815"/>
                            <a:pt x="6320" y="1818"/>
                          </a:cubicBezTo>
                          <a:cubicBezTo>
                            <a:pt x="6375" y="1791"/>
                            <a:pt x="6456" y="1791"/>
                            <a:pt x="6564" y="1791"/>
                          </a:cubicBezTo>
                          <a:cubicBezTo>
                            <a:pt x="6619" y="1791"/>
                            <a:pt x="6700" y="1818"/>
                            <a:pt x="6781" y="1845"/>
                          </a:cubicBezTo>
                          <a:cubicBezTo>
                            <a:pt x="6917" y="1872"/>
                            <a:pt x="7026" y="1926"/>
                            <a:pt x="7161" y="2008"/>
                          </a:cubicBezTo>
                          <a:cubicBezTo>
                            <a:pt x="7243" y="1872"/>
                            <a:pt x="7351" y="1736"/>
                            <a:pt x="7487" y="1601"/>
                          </a:cubicBezTo>
                          <a:cubicBezTo>
                            <a:pt x="7297" y="1411"/>
                            <a:pt x="7026" y="1275"/>
                            <a:pt x="6754" y="1275"/>
                          </a:cubicBezTo>
                          <a:lnTo>
                            <a:pt x="6700" y="1275"/>
                          </a:lnTo>
                          <a:cubicBezTo>
                            <a:pt x="6596" y="1254"/>
                            <a:pt x="6489" y="1246"/>
                            <a:pt x="6380" y="1246"/>
                          </a:cubicBezTo>
                          <a:cubicBezTo>
                            <a:pt x="6205" y="1246"/>
                            <a:pt x="6027" y="1269"/>
                            <a:pt x="5859" y="1302"/>
                          </a:cubicBezTo>
                          <a:cubicBezTo>
                            <a:pt x="5724" y="1329"/>
                            <a:pt x="5561" y="1357"/>
                            <a:pt x="5425" y="1357"/>
                          </a:cubicBezTo>
                          <a:cubicBezTo>
                            <a:pt x="5317" y="1329"/>
                            <a:pt x="5208" y="1302"/>
                            <a:pt x="5127" y="1248"/>
                          </a:cubicBezTo>
                          <a:lnTo>
                            <a:pt x="5073" y="1248"/>
                          </a:lnTo>
                          <a:cubicBezTo>
                            <a:pt x="4801" y="1112"/>
                            <a:pt x="4557" y="895"/>
                            <a:pt x="4367" y="651"/>
                          </a:cubicBezTo>
                          <a:cubicBezTo>
                            <a:pt x="4286" y="543"/>
                            <a:pt x="4178" y="407"/>
                            <a:pt x="4123" y="272"/>
                          </a:cubicBezTo>
                          <a:cubicBezTo>
                            <a:pt x="4069" y="217"/>
                            <a:pt x="4042" y="136"/>
                            <a:pt x="4015" y="82"/>
                          </a:cubicBezTo>
                          <a:cubicBezTo>
                            <a:pt x="3988" y="55"/>
                            <a:pt x="3988" y="27"/>
                            <a:pt x="3988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4" name="Google Shape;434;p31"/>
                    <p:cNvSpPr/>
                    <p:nvPr/>
                  </p:nvSpPr>
                  <p:spPr>
                    <a:xfrm>
                      <a:off x="3406175" y="2234725"/>
                      <a:ext cx="117350" cy="1745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94" h="6982" extrusionOk="0">
                          <a:moveTo>
                            <a:pt x="4023" y="1"/>
                          </a:moveTo>
                          <a:cubicBezTo>
                            <a:pt x="3924" y="1"/>
                            <a:pt x="3832" y="31"/>
                            <a:pt x="3771" y="92"/>
                          </a:cubicBezTo>
                          <a:cubicBezTo>
                            <a:pt x="3662" y="146"/>
                            <a:pt x="3554" y="228"/>
                            <a:pt x="3473" y="309"/>
                          </a:cubicBezTo>
                          <a:cubicBezTo>
                            <a:pt x="3391" y="363"/>
                            <a:pt x="3310" y="418"/>
                            <a:pt x="3256" y="499"/>
                          </a:cubicBezTo>
                          <a:lnTo>
                            <a:pt x="3283" y="526"/>
                          </a:lnTo>
                          <a:lnTo>
                            <a:pt x="3337" y="608"/>
                          </a:lnTo>
                          <a:cubicBezTo>
                            <a:pt x="3364" y="635"/>
                            <a:pt x="3391" y="662"/>
                            <a:pt x="3418" y="689"/>
                          </a:cubicBezTo>
                          <a:lnTo>
                            <a:pt x="3445" y="716"/>
                          </a:lnTo>
                          <a:cubicBezTo>
                            <a:pt x="3473" y="743"/>
                            <a:pt x="3473" y="797"/>
                            <a:pt x="3445" y="825"/>
                          </a:cubicBezTo>
                          <a:cubicBezTo>
                            <a:pt x="3445" y="852"/>
                            <a:pt x="3418" y="852"/>
                            <a:pt x="3391" y="852"/>
                          </a:cubicBezTo>
                          <a:cubicBezTo>
                            <a:pt x="3364" y="852"/>
                            <a:pt x="3337" y="852"/>
                            <a:pt x="3310" y="825"/>
                          </a:cubicBezTo>
                          <a:lnTo>
                            <a:pt x="3283" y="770"/>
                          </a:lnTo>
                          <a:lnTo>
                            <a:pt x="3201" y="689"/>
                          </a:lnTo>
                          <a:lnTo>
                            <a:pt x="3147" y="608"/>
                          </a:lnTo>
                          <a:cubicBezTo>
                            <a:pt x="3066" y="689"/>
                            <a:pt x="2984" y="770"/>
                            <a:pt x="2930" y="825"/>
                          </a:cubicBezTo>
                          <a:cubicBezTo>
                            <a:pt x="2306" y="1476"/>
                            <a:pt x="1845" y="2235"/>
                            <a:pt x="1276" y="2940"/>
                          </a:cubicBezTo>
                          <a:cubicBezTo>
                            <a:pt x="1140" y="3130"/>
                            <a:pt x="977" y="3320"/>
                            <a:pt x="842" y="3537"/>
                          </a:cubicBezTo>
                          <a:cubicBezTo>
                            <a:pt x="706" y="3754"/>
                            <a:pt x="570" y="3944"/>
                            <a:pt x="489" y="4188"/>
                          </a:cubicBezTo>
                          <a:cubicBezTo>
                            <a:pt x="272" y="4622"/>
                            <a:pt x="109" y="5056"/>
                            <a:pt x="1" y="5544"/>
                          </a:cubicBezTo>
                          <a:cubicBezTo>
                            <a:pt x="136" y="5625"/>
                            <a:pt x="299" y="5761"/>
                            <a:pt x="435" y="5870"/>
                          </a:cubicBezTo>
                          <a:cubicBezTo>
                            <a:pt x="516" y="5951"/>
                            <a:pt x="597" y="6005"/>
                            <a:pt x="706" y="6087"/>
                          </a:cubicBezTo>
                          <a:lnTo>
                            <a:pt x="923" y="6249"/>
                          </a:lnTo>
                          <a:cubicBezTo>
                            <a:pt x="1113" y="6385"/>
                            <a:pt x="1276" y="6521"/>
                            <a:pt x="1438" y="6629"/>
                          </a:cubicBezTo>
                          <a:lnTo>
                            <a:pt x="1710" y="6819"/>
                          </a:lnTo>
                          <a:cubicBezTo>
                            <a:pt x="1791" y="6873"/>
                            <a:pt x="1872" y="6927"/>
                            <a:pt x="1954" y="6982"/>
                          </a:cubicBezTo>
                          <a:cubicBezTo>
                            <a:pt x="2116" y="6032"/>
                            <a:pt x="2306" y="5056"/>
                            <a:pt x="2469" y="4079"/>
                          </a:cubicBezTo>
                          <a:lnTo>
                            <a:pt x="2550" y="3673"/>
                          </a:lnTo>
                          <a:cubicBezTo>
                            <a:pt x="2632" y="3320"/>
                            <a:pt x="2686" y="3022"/>
                            <a:pt x="2795" y="2669"/>
                          </a:cubicBezTo>
                          <a:cubicBezTo>
                            <a:pt x="2849" y="2452"/>
                            <a:pt x="2930" y="2208"/>
                            <a:pt x="3011" y="1991"/>
                          </a:cubicBezTo>
                          <a:cubicBezTo>
                            <a:pt x="3066" y="1855"/>
                            <a:pt x="3120" y="1774"/>
                            <a:pt x="3174" y="1665"/>
                          </a:cubicBezTo>
                          <a:cubicBezTo>
                            <a:pt x="3201" y="1557"/>
                            <a:pt x="3283" y="1448"/>
                            <a:pt x="3337" y="1367"/>
                          </a:cubicBezTo>
                          <a:cubicBezTo>
                            <a:pt x="3364" y="1340"/>
                            <a:pt x="3391" y="1340"/>
                            <a:pt x="3418" y="1340"/>
                          </a:cubicBezTo>
                          <a:cubicBezTo>
                            <a:pt x="3445" y="1286"/>
                            <a:pt x="3445" y="1259"/>
                            <a:pt x="3445" y="1204"/>
                          </a:cubicBezTo>
                          <a:cubicBezTo>
                            <a:pt x="3445" y="1123"/>
                            <a:pt x="3473" y="1042"/>
                            <a:pt x="3527" y="1014"/>
                          </a:cubicBezTo>
                          <a:cubicBezTo>
                            <a:pt x="3554" y="974"/>
                            <a:pt x="3595" y="953"/>
                            <a:pt x="3635" y="953"/>
                          </a:cubicBezTo>
                          <a:cubicBezTo>
                            <a:pt x="3676" y="953"/>
                            <a:pt x="3717" y="974"/>
                            <a:pt x="3744" y="1014"/>
                          </a:cubicBezTo>
                          <a:cubicBezTo>
                            <a:pt x="3771" y="1014"/>
                            <a:pt x="3798" y="1042"/>
                            <a:pt x="3798" y="1069"/>
                          </a:cubicBezTo>
                          <a:cubicBezTo>
                            <a:pt x="4042" y="825"/>
                            <a:pt x="4368" y="635"/>
                            <a:pt x="4693" y="553"/>
                          </a:cubicBezTo>
                          <a:cubicBezTo>
                            <a:pt x="4693" y="526"/>
                            <a:pt x="4666" y="499"/>
                            <a:pt x="4639" y="499"/>
                          </a:cubicBezTo>
                          <a:cubicBezTo>
                            <a:pt x="4585" y="445"/>
                            <a:pt x="4503" y="391"/>
                            <a:pt x="4449" y="336"/>
                          </a:cubicBezTo>
                          <a:cubicBezTo>
                            <a:pt x="4368" y="282"/>
                            <a:pt x="4286" y="228"/>
                            <a:pt x="4232" y="146"/>
                          </a:cubicBezTo>
                          <a:cubicBezTo>
                            <a:pt x="4205" y="119"/>
                            <a:pt x="4178" y="65"/>
                            <a:pt x="4151" y="11"/>
                          </a:cubicBezTo>
                          <a:lnTo>
                            <a:pt x="4124" y="11"/>
                          </a:lnTo>
                          <a:cubicBezTo>
                            <a:pt x="4090" y="4"/>
                            <a:pt x="4056" y="1"/>
                            <a:pt x="4023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5" name="Google Shape;435;p31"/>
                    <p:cNvSpPr/>
                    <p:nvPr/>
                  </p:nvSpPr>
                  <p:spPr>
                    <a:xfrm>
                      <a:off x="3391950" y="2388900"/>
                      <a:ext cx="147850" cy="1621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4" h="6484" extrusionOk="0">
                          <a:moveTo>
                            <a:pt x="651" y="1"/>
                          </a:moveTo>
                          <a:lnTo>
                            <a:pt x="570" y="299"/>
                          </a:lnTo>
                          <a:cubicBezTo>
                            <a:pt x="515" y="543"/>
                            <a:pt x="461" y="788"/>
                            <a:pt x="407" y="1032"/>
                          </a:cubicBezTo>
                          <a:cubicBezTo>
                            <a:pt x="244" y="1927"/>
                            <a:pt x="136" y="2822"/>
                            <a:pt x="82" y="3744"/>
                          </a:cubicBezTo>
                          <a:cubicBezTo>
                            <a:pt x="27" y="4178"/>
                            <a:pt x="0" y="4639"/>
                            <a:pt x="0" y="5100"/>
                          </a:cubicBezTo>
                          <a:cubicBezTo>
                            <a:pt x="0" y="5209"/>
                            <a:pt x="0" y="5371"/>
                            <a:pt x="0" y="5480"/>
                          </a:cubicBezTo>
                          <a:cubicBezTo>
                            <a:pt x="0" y="5561"/>
                            <a:pt x="27" y="5670"/>
                            <a:pt x="27" y="5751"/>
                          </a:cubicBezTo>
                          <a:cubicBezTo>
                            <a:pt x="54" y="5968"/>
                            <a:pt x="82" y="6158"/>
                            <a:pt x="82" y="6375"/>
                          </a:cubicBezTo>
                          <a:cubicBezTo>
                            <a:pt x="217" y="6402"/>
                            <a:pt x="353" y="6429"/>
                            <a:pt x="461" y="6456"/>
                          </a:cubicBezTo>
                          <a:cubicBezTo>
                            <a:pt x="461" y="6429"/>
                            <a:pt x="434" y="6375"/>
                            <a:pt x="434" y="6348"/>
                          </a:cubicBezTo>
                          <a:cubicBezTo>
                            <a:pt x="434" y="6294"/>
                            <a:pt x="407" y="6239"/>
                            <a:pt x="407" y="6185"/>
                          </a:cubicBezTo>
                          <a:cubicBezTo>
                            <a:pt x="380" y="6077"/>
                            <a:pt x="353" y="5941"/>
                            <a:pt x="353" y="5833"/>
                          </a:cubicBezTo>
                          <a:lnTo>
                            <a:pt x="353" y="5534"/>
                          </a:lnTo>
                          <a:lnTo>
                            <a:pt x="353" y="5507"/>
                          </a:lnTo>
                          <a:cubicBezTo>
                            <a:pt x="326" y="5371"/>
                            <a:pt x="353" y="5263"/>
                            <a:pt x="407" y="5154"/>
                          </a:cubicBezTo>
                          <a:cubicBezTo>
                            <a:pt x="421" y="5141"/>
                            <a:pt x="441" y="5134"/>
                            <a:pt x="461" y="5134"/>
                          </a:cubicBezTo>
                          <a:cubicBezTo>
                            <a:pt x="482" y="5134"/>
                            <a:pt x="502" y="5141"/>
                            <a:pt x="515" y="5154"/>
                          </a:cubicBezTo>
                          <a:cubicBezTo>
                            <a:pt x="543" y="5263"/>
                            <a:pt x="543" y="5371"/>
                            <a:pt x="543" y="5507"/>
                          </a:cubicBezTo>
                          <a:lnTo>
                            <a:pt x="543" y="5534"/>
                          </a:lnTo>
                          <a:cubicBezTo>
                            <a:pt x="543" y="5643"/>
                            <a:pt x="515" y="5751"/>
                            <a:pt x="543" y="5860"/>
                          </a:cubicBezTo>
                          <a:cubicBezTo>
                            <a:pt x="543" y="5995"/>
                            <a:pt x="570" y="6104"/>
                            <a:pt x="597" y="6212"/>
                          </a:cubicBezTo>
                          <a:cubicBezTo>
                            <a:pt x="624" y="6294"/>
                            <a:pt x="624" y="6375"/>
                            <a:pt x="624" y="6484"/>
                          </a:cubicBezTo>
                          <a:lnTo>
                            <a:pt x="760" y="6484"/>
                          </a:lnTo>
                          <a:cubicBezTo>
                            <a:pt x="732" y="6402"/>
                            <a:pt x="732" y="6348"/>
                            <a:pt x="705" y="6294"/>
                          </a:cubicBezTo>
                          <a:cubicBezTo>
                            <a:pt x="705" y="6158"/>
                            <a:pt x="678" y="6050"/>
                            <a:pt x="678" y="5914"/>
                          </a:cubicBezTo>
                          <a:lnTo>
                            <a:pt x="678" y="5561"/>
                          </a:lnTo>
                          <a:cubicBezTo>
                            <a:pt x="678" y="5426"/>
                            <a:pt x="678" y="5263"/>
                            <a:pt x="678" y="5182"/>
                          </a:cubicBezTo>
                          <a:cubicBezTo>
                            <a:pt x="692" y="5141"/>
                            <a:pt x="726" y="5114"/>
                            <a:pt x="756" y="5114"/>
                          </a:cubicBezTo>
                          <a:cubicBezTo>
                            <a:pt x="787" y="5114"/>
                            <a:pt x="814" y="5141"/>
                            <a:pt x="814" y="5209"/>
                          </a:cubicBezTo>
                          <a:cubicBezTo>
                            <a:pt x="814" y="5317"/>
                            <a:pt x="841" y="5480"/>
                            <a:pt x="841" y="5561"/>
                          </a:cubicBezTo>
                          <a:cubicBezTo>
                            <a:pt x="841" y="5670"/>
                            <a:pt x="841" y="5751"/>
                            <a:pt x="868" y="5860"/>
                          </a:cubicBezTo>
                          <a:cubicBezTo>
                            <a:pt x="868" y="5941"/>
                            <a:pt x="895" y="6050"/>
                            <a:pt x="895" y="6158"/>
                          </a:cubicBezTo>
                          <a:lnTo>
                            <a:pt x="922" y="6321"/>
                          </a:lnTo>
                          <a:cubicBezTo>
                            <a:pt x="949" y="6348"/>
                            <a:pt x="949" y="6375"/>
                            <a:pt x="949" y="6402"/>
                          </a:cubicBezTo>
                          <a:lnTo>
                            <a:pt x="949" y="6456"/>
                          </a:lnTo>
                          <a:lnTo>
                            <a:pt x="1275" y="6456"/>
                          </a:lnTo>
                          <a:cubicBezTo>
                            <a:pt x="1519" y="6474"/>
                            <a:pt x="1763" y="6484"/>
                            <a:pt x="2006" y="6484"/>
                          </a:cubicBezTo>
                          <a:cubicBezTo>
                            <a:pt x="2493" y="6484"/>
                            <a:pt x="2975" y="6447"/>
                            <a:pt x="3445" y="6375"/>
                          </a:cubicBezTo>
                          <a:cubicBezTo>
                            <a:pt x="3770" y="6321"/>
                            <a:pt x="4096" y="6239"/>
                            <a:pt x="4421" y="6131"/>
                          </a:cubicBezTo>
                          <a:cubicBezTo>
                            <a:pt x="4584" y="6077"/>
                            <a:pt x="4747" y="6022"/>
                            <a:pt x="4910" y="5941"/>
                          </a:cubicBezTo>
                          <a:lnTo>
                            <a:pt x="5127" y="5833"/>
                          </a:lnTo>
                          <a:cubicBezTo>
                            <a:pt x="5154" y="5805"/>
                            <a:pt x="5289" y="5778"/>
                            <a:pt x="5289" y="5724"/>
                          </a:cubicBezTo>
                          <a:cubicBezTo>
                            <a:pt x="5289" y="5724"/>
                            <a:pt x="5289" y="5724"/>
                            <a:pt x="5289" y="5697"/>
                          </a:cubicBezTo>
                          <a:cubicBezTo>
                            <a:pt x="5208" y="5588"/>
                            <a:pt x="5181" y="5453"/>
                            <a:pt x="5208" y="5317"/>
                          </a:cubicBezTo>
                          <a:cubicBezTo>
                            <a:pt x="5208" y="5290"/>
                            <a:pt x="5208" y="5263"/>
                            <a:pt x="5235" y="5236"/>
                          </a:cubicBezTo>
                          <a:cubicBezTo>
                            <a:pt x="5235" y="5209"/>
                            <a:pt x="5262" y="5182"/>
                            <a:pt x="5262" y="5127"/>
                          </a:cubicBezTo>
                          <a:cubicBezTo>
                            <a:pt x="5452" y="4341"/>
                            <a:pt x="5669" y="3554"/>
                            <a:pt x="5913" y="2768"/>
                          </a:cubicBezTo>
                          <a:lnTo>
                            <a:pt x="5886" y="2768"/>
                          </a:lnTo>
                          <a:cubicBezTo>
                            <a:pt x="5479" y="2659"/>
                            <a:pt x="5099" y="2496"/>
                            <a:pt x="4747" y="2306"/>
                          </a:cubicBezTo>
                          <a:cubicBezTo>
                            <a:pt x="4693" y="2388"/>
                            <a:pt x="4638" y="2523"/>
                            <a:pt x="4584" y="2632"/>
                          </a:cubicBezTo>
                          <a:cubicBezTo>
                            <a:pt x="4530" y="2740"/>
                            <a:pt x="4476" y="2876"/>
                            <a:pt x="4421" y="2985"/>
                          </a:cubicBezTo>
                          <a:cubicBezTo>
                            <a:pt x="4448" y="3039"/>
                            <a:pt x="4448" y="3093"/>
                            <a:pt x="4421" y="3120"/>
                          </a:cubicBezTo>
                          <a:cubicBezTo>
                            <a:pt x="4448" y="3174"/>
                            <a:pt x="4503" y="3256"/>
                            <a:pt x="4530" y="3310"/>
                          </a:cubicBezTo>
                          <a:cubicBezTo>
                            <a:pt x="4557" y="3391"/>
                            <a:pt x="4611" y="3500"/>
                            <a:pt x="4638" y="3581"/>
                          </a:cubicBezTo>
                          <a:cubicBezTo>
                            <a:pt x="4720" y="3717"/>
                            <a:pt x="4774" y="3880"/>
                            <a:pt x="4828" y="4070"/>
                          </a:cubicBezTo>
                          <a:cubicBezTo>
                            <a:pt x="4855" y="4232"/>
                            <a:pt x="4801" y="4395"/>
                            <a:pt x="4693" y="4503"/>
                          </a:cubicBezTo>
                          <a:cubicBezTo>
                            <a:pt x="4638" y="4585"/>
                            <a:pt x="4584" y="4666"/>
                            <a:pt x="4530" y="4720"/>
                          </a:cubicBezTo>
                          <a:cubicBezTo>
                            <a:pt x="4503" y="4802"/>
                            <a:pt x="4421" y="4856"/>
                            <a:pt x="4367" y="4883"/>
                          </a:cubicBezTo>
                          <a:lnTo>
                            <a:pt x="4340" y="4937"/>
                          </a:lnTo>
                          <a:cubicBezTo>
                            <a:pt x="4313" y="4965"/>
                            <a:pt x="4313" y="5019"/>
                            <a:pt x="4286" y="5046"/>
                          </a:cubicBezTo>
                          <a:lnTo>
                            <a:pt x="4231" y="5127"/>
                          </a:lnTo>
                          <a:cubicBezTo>
                            <a:pt x="4231" y="5182"/>
                            <a:pt x="4177" y="5236"/>
                            <a:pt x="4150" y="5263"/>
                          </a:cubicBezTo>
                          <a:cubicBezTo>
                            <a:pt x="4096" y="5317"/>
                            <a:pt x="4042" y="5371"/>
                            <a:pt x="3987" y="5426"/>
                          </a:cubicBezTo>
                          <a:cubicBezTo>
                            <a:pt x="3852" y="5507"/>
                            <a:pt x="3689" y="5561"/>
                            <a:pt x="3553" y="5588"/>
                          </a:cubicBezTo>
                          <a:cubicBezTo>
                            <a:pt x="3458" y="5620"/>
                            <a:pt x="3353" y="5633"/>
                            <a:pt x="3250" y="5633"/>
                          </a:cubicBezTo>
                          <a:cubicBezTo>
                            <a:pt x="3177" y="5633"/>
                            <a:pt x="3105" y="5627"/>
                            <a:pt x="3038" y="5616"/>
                          </a:cubicBezTo>
                          <a:cubicBezTo>
                            <a:pt x="2984" y="5588"/>
                            <a:pt x="2902" y="5561"/>
                            <a:pt x="2848" y="5507"/>
                          </a:cubicBezTo>
                          <a:cubicBezTo>
                            <a:pt x="2848" y="5507"/>
                            <a:pt x="2848" y="5480"/>
                            <a:pt x="2848" y="5480"/>
                          </a:cubicBezTo>
                          <a:cubicBezTo>
                            <a:pt x="2821" y="5480"/>
                            <a:pt x="2794" y="5480"/>
                            <a:pt x="2767" y="5507"/>
                          </a:cubicBezTo>
                          <a:lnTo>
                            <a:pt x="2713" y="5507"/>
                          </a:lnTo>
                          <a:cubicBezTo>
                            <a:pt x="2658" y="5480"/>
                            <a:pt x="2577" y="5453"/>
                            <a:pt x="2523" y="5453"/>
                          </a:cubicBezTo>
                          <a:cubicBezTo>
                            <a:pt x="2505" y="5444"/>
                            <a:pt x="2483" y="5441"/>
                            <a:pt x="2461" y="5441"/>
                          </a:cubicBezTo>
                          <a:cubicBezTo>
                            <a:pt x="2417" y="5441"/>
                            <a:pt x="2369" y="5453"/>
                            <a:pt x="2333" y="5453"/>
                          </a:cubicBezTo>
                          <a:cubicBezTo>
                            <a:pt x="2251" y="5426"/>
                            <a:pt x="2170" y="5399"/>
                            <a:pt x="2116" y="5371"/>
                          </a:cubicBezTo>
                          <a:cubicBezTo>
                            <a:pt x="2062" y="5344"/>
                            <a:pt x="2007" y="5290"/>
                            <a:pt x="1953" y="5236"/>
                          </a:cubicBezTo>
                          <a:cubicBezTo>
                            <a:pt x="1953" y="5209"/>
                            <a:pt x="1926" y="5209"/>
                            <a:pt x="1926" y="5182"/>
                          </a:cubicBezTo>
                          <a:lnTo>
                            <a:pt x="1845" y="5182"/>
                          </a:lnTo>
                          <a:cubicBezTo>
                            <a:pt x="1823" y="5189"/>
                            <a:pt x="1801" y="5192"/>
                            <a:pt x="1780" y="5192"/>
                          </a:cubicBezTo>
                          <a:cubicBezTo>
                            <a:pt x="1722" y="5192"/>
                            <a:pt x="1667" y="5167"/>
                            <a:pt x="1628" y="5127"/>
                          </a:cubicBezTo>
                          <a:cubicBezTo>
                            <a:pt x="1628" y="5100"/>
                            <a:pt x="1600" y="5100"/>
                            <a:pt x="1600" y="5073"/>
                          </a:cubicBezTo>
                          <a:lnTo>
                            <a:pt x="1573" y="5073"/>
                          </a:lnTo>
                          <a:cubicBezTo>
                            <a:pt x="1492" y="4992"/>
                            <a:pt x="1411" y="4910"/>
                            <a:pt x="1356" y="4829"/>
                          </a:cubicBezTo>
                          <a:cubicBezTo>
                            <a:pt x="1302" y="4748"/>
                            <a:pt x="1248" y="4666"/>
                            <a:pt x="1221" y="4558"/>
                          </a:cubicBezTo>
                          <a:cubicBezTo>
                            <a:pt x="1166" y="4341"/>
                            <a:pt x="1194" y="4124"/>
                            <a:pt x="1329" y="3934"/>
                          </a:cubicBezTo>
                          <a:cubicBezTo>
                            <a:pt x="1465" y="3717"/>
                            <a:pt x="1600" y="3500"/>
                            <a:pt x="1736" y="3310"/>
                          </a:cubicBezTo>
                          <a:cubicBezTo>
                            <a:pt x="1872" y="3066"/>
                            <a:pt x="2034" y="2876"/>
                            <a:pt x="2197" y="2686"/>
                          </a:cubicBezTo>
                          <a:cubicBezTo>
                            <a:pt x="2224" y="2659"/>
                            <a:pt x="2224" y="2659"/>
                            <a:pt x="2251" y="2659"/>
                          </a:cubicBezTo>
                          <a:cubicBezTo>
                            <a:pt x="2279" y="2388"/>
                            <a:pt x="2306" y="2117"/>
                            <a:pt x="2387" y="1845"/>
                          </a:cubicBezTo>
                          <a:lnTo>
                            <a:pt x="2496" y="1167"/>
                          </a:lnTo>
                          <a:cubicBezTo>
                            <a:pt x="2034" y="869"/>
                            <a:pt x="1573" y="598"/>
                            <a:pt x="1112" y="272"/>
                          </a:cubicBezTo>
                          <a:cubicBezTo>
                            <a:pt x="1085" y="326"/>
                            <a:pt x="1058" y="408"/>
                            <a:pt x="1058" y="435"/>
                          </a:cubicBezTo>
                          <a:cubicBezTo>
                            <a:pt x="1031" y="571"/>
                            <a:pt x="1004" y="679"/>
                            <a:pt x="977" y="815"/>
                          </a:cubicBezTo>
                          <a:cubicBezTo>
                            <a:pt x="949" y="923"/>
                            <a:pt x="922" y="1059"/>
                            <a:pt x="895" y="1167"/>
                          </a:cubicBezTo>
                          <a:cubicBezTo>
                            <a:pt x="895" y="1276"/>
                            <a:pt x="868" y="1411"/>
                            <a:pt x="814" y="1520"/>
                          </a:cubicBezTo>
                          <a:cubicBezTo>
                            <a:pt x="814" y="1533"/>
                            <a:pt x="800" y="1540"/>
                            <a:pt x="783" y="1540"/>
                          </a:cubicBezTo>
                          <a:cubicBezTo>
                            <a:pt x="766" y="1540"/>
                            <a:pt x="746" y="1533"/>
                            <a:pt x="732" y="1520"/>
                          </a:cubicBezTo>
                          <a:cubicBezTo>
                            <a:pt x="705" y="1411"/>
                            <a:pt x="705" y="1276"/>
                            <a:pt x="732" y="1167"/>
                          </a:cubicBezTo>
                          <a:cubicBezTo>
                            <a:pt x="760" y="1032"/>
                            <a:pt x="787" y="923"/>
                            <a:pt x="814" y="788"/>
                          </a:cubicBezTo>
                          <a:cubicBezTo>
                            <a:pt x="841" y="679"/>
                            <a:pt x="868" y="543"/>
                            <a:pt x="895" y="435"/>
                          </a:cubicBezTo>
                          <a:cubicBezTo>
                            <a:pt x="922" y="354"/>
                            <a:pt x="922" y="272"/>
                            <a:pt x="949" y="218"/>
                          </a:cubicBezTo>
                          <a:lnTo>
                            <a:pt x="651" y="1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36" name="Google Shape;436;p31"/>
                  <p:cNvSpPr/>
                  <p:nvPr/>
                </p:nvSpPr>
                <p:spPr>
                  <a:xfrm>
                    <a:off x="3661825" y="2127425"/>
                    <a:ext cx="50875" cy="43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35" h="1720" extrusionOk="0">
                        <a:moveTo>
                          <a:pt x="1720" y="0"/>
                        </a:moveTo>
                        <a:cubicBezTo>
                          <a:pt x="1636" y="0"/>
                          <a:pt x="1556" y="68"/>
                          <a:pt x="1492" y="153"/>
                        </a:cubicBezTo>
                        <a:cubicBezTo>
                          <a:pt x="1411" y="234"/>
                          <a:pt x="1330" y="316"/>
                          <a:pt x="1248" y="424"/>
                        </a:cubicBezTo>
                        <a:cubicBezTo>
                          <a:pt x="1221" y="478"/>
                          <a:pt x="1194" y="533"/>
                          <a:pt x="1167" y="587"/>
                        </a:cubicBezTo>
                        <a:cubicBezTo>
                          <a:pt x="1167" y="478"/>
                          <a:pt x="1194" y="343"/>
                          <a:pt x="1194" y="234"/>
                        </a:cubicBezTo>
                        <a:cubicBezTo>
                          <a:pt x="1212" y="162"/>
                          <a:pt x="1146" y="102"/>
                          <a:pt x="1075" y="102"/>
                        </a:cubicBezTo>
                        <a:cubicBezTo>
                          <a:pt x="1040" y="102"/>
                          <a:pt x="1004" y="117"/>
                          <a:pt x="977" y="153"/>
                        </a:cubicBezTo>
                        <a:cubicBezTo>
                          <a:pt x="896" y="261"/>
                          <a:pt x="841" y="397"/>
                          <a:pt x="814" y="533"/>
                        </a:cubicBezTo>
                        <a:lnTo>
                          <a:pt x="787" y="478"/>
                        </a:lnTo>
                        <a:cubicBezTo>
                          <a:pt x="760" y="370"/>
                          <a:pt x="651" y="289"/>
                          <a:pt x="543" y="261"/>
                        </a:cubicBezTo>
                        <a:cubicBezTo>
                          <a:pt x="407" y="261"/>
                          <a:pt x="299" y="343"/>
                          <a:pt x="299" y="478"/>
                        </a:cubicBezTo>
                        <a:cubicBezTo>
                          <a:pt x="299" y="695"/>
                          <a:pt x="353" y="885"/>
                          <a:pt x="489" y="1048"/>
                        </a:cubicBezTo>
                        <a:cubicBezTo>
                          <a:pt x="516" y="1075"/>
                          <a:pt x="543" y="1129"/>
                          <a:pt x="570" y="1156"/>
                        </a:cubicBezTo>
                        <a:lnTo>
                          <a:pt x="516" y="1156"/>
                        </a:lnTo>
                        <a:cubicBezTo>
                          <a:pt x="353" y="1184"/>
                          <a:pt x="217" y="1265"/>
                          <a:pt x="82" y="1373"/>
                        </a:cubicBezTo>
                        <a:cubicBezTo>
                          <a:pt x="0" y="1428"/>
                          <a:pt x="55" y="1590"/>
                          <a:pt x="163" y="1590"/>
                        </a:cubicBezTo>
                        <a:cubicBezTo>
                          <a:pt x="254" y="1609"/>
                          <a:pt x="347" y="1618"/>
                          <a:pt x="441" y="1618"/>
                        </a:cubicBezTo>
                        <a:cubicBezTo>
                          <a:pt x="630" y="1618"/>
                          <a:pt x="823" y="1581"/>
                          <a:pt x="1004" y="1509"/>
                        </a:cubicBezTo>
                        <a:cubicBezTo>
                          <a:pt x="1140" y="1563"/>
                          <a:pt x="1275" y="1645"/>
                          <a:pt x="1384" y="1699"/>
                        </a:cubicBezTo>
                        <a:cubicBezTo>
                          <a:pt x="1424" y="1713"/>
                          <a:pt x="1465" y="1719"/>
                          <a:pt x="1506" y="1719"/>
                        </a:cubicBezTo>
                        <a:cubicBezTo>
                          <a:pt x="1547" y="1719"/>
                          <a:pt x="1587" y="1713"/>
                          <a:pt x="1628" y="1699"/>
                        </a:cubicBezTo>
                        <a:cubicBezTo>
                          <a:pt x="1709" y="1645"/>
                          <a:pt x="1763" y="1563"/>
                          <a:pt x="1763" y="1455"/>
                        </a:cubicBezTo>
                        <a:cubicBezTo>
                          <a:pt x="1736" y="1401"/>
                          <a:pt x="1709" y="1319"/>
                          <a:pt x="1682" y="1292"/>
                        </a:cubicBezTo>
                        <a:cubicBezTo>
                          <a:pt x="1763" y="1238"/>
                          <a:pt x="1845" y="1184"/>
                          <a:pt x="1926" y="1156"/>
                        </a:cubicBezTo>
                        <a:cubicBezTo>
                          <a:pt x="2035" y="1075"/>
                          <a:pt x="2008" y="912"/>
                          <a:pt x="1899" y="885"/>
                        </a:cubicBezTo>
                        <a:cubicBezTo>
                          <a:pt x="1818" y="872"/>
                          <a:pt x="1743" y="865"/>
                          <a:pt x="1669" y="865"/>
                        </a:cubicBezTo>
                        <a:cubicBezTo>
                          <a:pt x="1594" y="865"/>
                          <a:pt x="1519" y="872"/>
                          <a:pt x="1438" y="885"/>
                        </a:cubicBezTo>
                        <a:lnTo>
                          <a:pt x="1628" y="641"/>
                        </a:lnTo>
                        <a:cubicBezTo>
                          <a:pt x="1709" y="533"/>
                          <a:pt x="1791" y="424"/>
                          <a:pt x="1872" y="289"/>
                        </a:cubicBezTo>
                        <a:cubicBezTo>
                          <a:pt x="1953" y="207"/>
                          <a:pt x="1899" y="44"/>
                          <a:pt x="1791" y="17"/>
                        </a:cubicBezTo>
                        <a:cubicBezTo>
                          <a:pt x="1767" y="5"/>
                          <a:pt x="1743" y="0"/>
                          <a:pt x="172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0462C0A-A804-E4B6-CA5B-F97D95F1CE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01682" y="1686467"/>
            <a:ext cx="4769274" cy="2525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yellow, design">
            <a:extLst>
              <a:ext uri="{FF2B5EF4-FFF2-40B4-BE49-F238E27FC236}">
                <a16:creationId xmlns:a16="http://schemas.microsoft.com/office/drawing/2014/main" id="{8A27A60B-EC0E-9B6E-3854-6D124927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45" y="1020361"/>
            <a:ext cx="5245440" cy="3602599"/>
          </a:xfrm>
          <a:prstGeom prst="rect">
            <a:avLst/>
          </a:prstGeom>
        </p:spPr>
      </p:pic>
      <p:sp>
        <p:nvSpPr>
          <p:cNvPr id="441" name="Google Shape;441;p3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OUTLINE</a:t>
            </a:r>
            <a:r>
              <a:rPr lang="en" dirty="0"/>
              <a:t> OF THE SLIDES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42" name="Google Shape;442;p32"/>
          <p:cNvSpPr txBox="1">
            <a:spLocks noGrp="1"/>
          </p:cNvSpPr>
          <p:nvPr>
            <p:ph type="body" idx="1"/>
          </p:nvPr>
        </p:nvSpPr>
        <p:spPr>
          <a:xfrm>
            <a:off x="988764" y="1256173"/>
            <a:ext cx="7704000" cy="26311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2880" lvl="0" indent="-118744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50"/>
              <a:buAutoNum type="arabicPeriod"/>
            </a:pPr>
            <a:r>
              <a:rPr lang="en-US" b="1" dirty="0"/>
              <a:t> </a:t>
            </a:r>
            <a:r>
              <a:rPr lang="en-US" dirty="0"/>
              <a:t>Summarized timeline of all project milestones</a:t>
            </a:r>
          </a:p>
          <a:p>
            <a:pPr marL="182880" lvl="0" indent="-118744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50"/>
              <a:buAutoNum type="arabicPeriod"/>
            </a:pPr>
            <a:endParaRPr dirty="0"/>
          </a:p>
          <a:p>
            <a:pPr marL="182880" lvl="0" indent="-118744" algn="l" rtl="0">
              <a:spcBef>
                <a:spcPts val="0"/>
              </a:spcBef>
              <a:spcAft>
                <a:spcPts val="0"/>
              </a:spcAft>
              <a:buSzPts val="1150"/>
              <a:buAutoNum type="arabicPeriod"/>
            </a:pPr>
            <a:r>
              <a:rPr lang="en" b="1" dirty="0"/>
              <a:t> </a:t>
            </a:r>
            <a:r>
              <a:rPr lang="en" dirty="0"/>
              <a:t>Methods and materials used in the project milestones</a:t>
            </a:r>
          </a:p>
          <a:p>
            <a:pPr marL="182880" lvl="0" indent="-118744" algn="l" rtl="0">
              <a:spcBef>
                <a:spcPts val="0"/>
              </a:spcBef>
              <a:spcAft>
                <a:spcPts val="0"/>
              </a:spcAft>
              <a:buSzPts val="1150"/>
              <a:buAutoNum type="arabicPeriod"/>
            </a:pPr>
            <a:endParaRPr lang="en-US" dirty="0"/>
          </a:p>
          <a:p>
            <a:pPr marL="182880" lvl="0" indent="-118744" algn="l" rtl="0">
              <a:spcBef>
                <a:spcPts val="0"/>
              </a:spcBef>
              <a:spcAft>
                <a:spcPts val="0"/>
              </a:spcAft>
              <a:buSzPts val="1150"/>
              <a:buAutoNum type="arabicPeriod"/>
            </a:pPr>
            <a:endParaRPr lang="en-US" dirty="0"/>
          </a:p>
          <a:p>
            <a:pPr marL="182880" lvl="0" indent="-11874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AutoNum type="arabicPeriod"/>
            </a:pPr>
            <a:r>
              <a:rPr lang="en-US" b="1" dirty="0"/>
              <a:t> </a:t>
            </a:r>
            <a:r>
              <a:rPr lang="en-US" dirty="0"/>
              <a:t>Link to the high-fidelity prototype </a:t>
            </a:r>
          </a:p>
          <a:p>
            <a:pPr marL="182880" lvl="0" indent="-11874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AutoNum type="arabicPeriod"/>
            </a:pPr>
            <a:endParaRPr lang="en-US" dirty="0"/>
          </a:p>
          <a:p>
            <a:pPr marL="182880" lvl="0" indent="-11874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AutoNum type="arabicPeriod"/>
            </a:pPr>
            <a:endParaRPr lang="en-US" dirty="0"/>
          </a:p>
          <a:p>
            <a:pPr marL="182880" lvl="0" indent="-11874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AutoNum type="arabicPeriod"/>
            </a:pPr>
            <a:r>
              <a:rPr lang="en" b="1" dirty="0"/>
              <a:t> </a:t>
            </a:r>
            <a:r>
              <a:rPr lang="en" dirty="0"/>
              <a:t>Conclusion</a:t>
            </a:r>
          </a:p>
          <a:p>
            <a:pPr marL="182880" lvl="0" indent="-11874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AutoNum type="arabicPeriod"/>
            </a:pPr>
            <a:endParaRPr lang="en" dirty="0"/>
          </a:p>
          <a:p>
            <a:pPr marL="182880" lvl="0" indent="-11874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AutoNum type="arabicPeriod"/>
            </a:pPr>
            <a:endParaRPr lang="en" dirty="0"/>
          </a:p>
          <a:p>
            <a:pPr marL="182880" lvl="0" indent="-11874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AutoNum type="arabicPeriod"/>
            </a:pPr>
            <a:r>
              <a:rPr lang="en" b="1" dirty="0"/>
              <a:t> </a:t>
            </a:r>
            <a:r>
              <a:rPr lang="en" dirty="0"/>
              <a:t>References</a:t>
            </a:r>
            <a:endParaRPr dirty="0"/>
          </a:p>
        </p:txBody>
      </p:sp>
      <p:grpSp>
        <p:nvGrpSpPr>
          <p:cNvPr id="2" name="Google Shape;1459;p57">
            <a:extLst>
              <a:ext uri="{FF2B5EF4-FFF2-40B4-BE49-F238E27FC236}">
                <a16:creationId xmlns:a16="http://schemas.microsoft.com/office/drawing/2014/main" id="{219E16F8-F2CC-5353-FB25-59E13F33876C}"/>
              </a:ext>
            </a:extLst>
          </p:cNvPr>
          <p:cNvGrpSpPr/>
          <p:nvPr/>
        </p:nvGrpSpPr>
        <p:grpSpPr>
          <a:xfrm>
            <a:off x="6628557" y="683700"/>
            <a:ext cx="2387328" cy="1569843"/>
            <a:chOff x="235800" y="830650"/>
            <a:chExt cx="6978450" cy="4588844"/>
          </a:xfrm>
        </p:grpSpPr>
        <p:sp>
          <p:nvSpPr>
            <p:cNvPr id="3" name="Google Shape;1460;p57">
              <a:extLst>
                <a:ext uri="{FF2B5EF4-FFF2-40B4-BE49-F238E27FC236}">
                  <a16:creationId xmlns:a16="http://schemas.microsoft.com/office/drawing/2014/main" id="{D8976EAD-78D7-958B-2EB4-50C4F2165FFD}"/>
                </a:ext>
              </a:extLst>
            </p:cNvPr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61;p57">
              <a:extLst>
                <a:ext uri="{FF2B5EF4-FFF2-40B4-BE49-F238E27FC236}">
                  <a16:creationId xmlns:a16="http://schemas.microsoft.com/office/drawing/2014/main" id="{37E19B42-C7A3-6E79-72AF-43FE6B894A27}"/>
                </a:ext>
              </a:extLst>
            </p:cNvPr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62;p57">
              <a:extLst>
                <a:ext uri="{FF2B5EF4-FFF2-40B4-BE49-F238E27FC236}">
                  <a16:creationId xmlns:a16="http://schemas.microsoft.com/office/drawing/2014/main" id="{2B9F4E44-AC30-7AA2-5A22-F68690763005}"/>
                </a:ext>
              </a:extLst>
            </p:cNvPr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63;p57">
              <a:extLst>
                <a:ext uri="{FF2B5EF4-FFF2-40B4-BE49-F238E27FC236}">
                  <a16:creationId xmlns:a16="http://schemas.microsoft.com/office/drawing/2014/main" id="{31D8813E-13BA-E052-100A-A7F231DEC2DC}"/>
                </a:ext>
              </a:extLst>
            </p:cNvPr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64;p57">
              <a:extLst>
                <a:ext uri="{FF2B5EF4-FFF2-40B4-BE49-F238E27FC236}">
                  <a16:creationId xmlns:a16="http://schemas.microsoft.com/office/drawing/2014/main" id="{53684AF6-951B-5875-564D-0CFEC88E1199}"/>
                </a:ext>
              </a:extLst>
            </p:cNvPr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65;p57">
              <a:extLst>
                <a:ext uri="{FF2B5EF4-FFF2-40B4-BE49-F238E27FC236}">
                  <a16:creationId xmlns:a16="http://schemas.microsoft.com/office/drawing/2014/main" id="{466E06BC-67C7-869E-9015-541C1C5E6364}"/>
                </a:ext>
              </a:extLst>
            </p:cNvPr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973;p39">
            <a:extLst>
              <a:ext uri="{FF2B5EF4-FFF2-40B4-BE49-F238E27FC236}">
                <a16:creationId xmlns:a16="http://schemas.microsoft.com/office/drawing/2014/main" id="{5AFAC81F-7E3C-4922-4549-BE069C8A5C7C}"/>
              </a:ext>
            </a:extLst>
          </p:cNvPr>
          <p:cNvSpPr/>
          <p:nvPr/>
        </p:nvSpPr>
        <p:spPr>
          <a:xfrm rot="16200000">
            <a:off x="2765847" y="586375"/>
            <a:ext cx="3127867" cy="6478771"/>
          </a:xfrm>
          <a:custGeom>
            <a:avLst/>
            <a:gdLst/>
            <a:ahLst/>
            <a:cxnLst/>
            <a:rect l="l" t="t" r="r" b="b"/>
            <a:pathLst>
              <a:path w="128406" h="136852" extrusionOk="0">
                <a:moveTo>
                  <a:pt x="86438" y="0"/>
                </a:moveTo>
                <a:cubicBezTo>
                  <a:pt x="62580" y="0"/>
                  <a:pt x="34197" y="7497"/>
                  <a:pt x="22107" y="10954"/>
                </a:cubicBezTo>
                <a:cubicBezTo>
                  <a:pt x="1" y="17247"/>
                  <a:pt x="29702" y="125416"/>
                  <a:pt x="29702" y="125416"/>
                </a:cubicBezTo>
                <a:lnTo>
                  <a:pt x="28861" y="127207"/>
                </a:lnTo>
                <a:cubicBezTo>
                  <a:pt x="29990" y="134247"/>
                  <a:pt x="49985" y="136851"/>
                  <a:pt x="70185" y="136851"/>
                </a:cubicBezTo>
                <a:cubicBezTo>
                  <a:pt x="89288" y="136851"/>
                  <a:pt x="108575" y="134522"/>
                  <a:pt x="112267" y="131411"/>
                </a:cubicBezTo>
                <a:cubicBezTo>
                  <a:pt x="119834" y="125037"/>
                  <a:pt x="128405" y="59180"/>
                  <a:pt x="124581" y="21993"/>
                </a:cubicBezTo>
                <a:cubicBezTo>
                  <a:pt x="122860" y="5145"/>
                  <a:pt x="106202" y="0"/>
                  <a:pt x="86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5" name="Google Shape;785;p36"/>
          <p:cNvCxnSpPr>
            <a:cxnSpLocks/>
            <a:stCxn id="776" idx="6"/>
            <a:endCxn id="783" idx="2"/>
          </p:cNvCxnSpPr>
          <p:nvPr/>
        </p:nvCxnSpPr>
        <p:spPr>
          <a:xfrm>
            <a:off x="1989632" y="1628631"/>
            <a:ext cx="51495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6" name="Google Shape;776;p36"/>
          <p:cNvSpPr/>
          <p:nvPr/>
        </p:nvSpPr>
        <p:spPr>
          <a:xfrm>
            <a:off x="1171532" y="1219581"/>
            <a:ext cx="818100" cy="818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PM1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778" name="Google Shape;778;p36"/>
          <p:cNvSpPr/>
          <p:nvPr/>
        </p:nvSpPr>
        <p:spPr>
          <a:xfrm>
            <a:off x="3162755" y="1219581"/>
            <a:ext cx="818100" cy="818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PM2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780" name="Google Shape;780;p36"/>
          <p:cNvSpPr/>
          <p:nvPr/>
        </p:nvSpPr>
        <p:spPr>
          <a:xfrm>
            <a:off x="5152646" y="1219581"/>
            <a:ext cx="818100" cy="818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PM3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783" name="Google Shape;783;p36"/>
          <p:cNvSpPr/>
          <p:nvPr/>
        </p:nvSpPr>
        <p:spPr>
          <a:xfrm>
            <a:off x="7139164" y="1219581"/>
            <a:ext cx="818100" cy="818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</a:rPr>
              <a:t>Prototype</a:t>
            </a:r>
            <a:endParaRPr sz="1200" dirty="0">
              <a:solidFill>
                <a:schemeClr val="bg1"/>
              </a:solidFill>
            </a:endParaRPr>
          </a:p>
        </p:txBody>
      </p:sp>
      <p:grpSp>
        <p:nvGrpSpPr>
          <p:cNvPr id="786" name="Google Shape;786;p36"/>
          <p:cNvGrpSpPr/>
          <p:nvPr/>
        </p:nvGrpSpPr>
        <p:grpSpPr>
          <a:xfrm>
            <a:off x="3316109" y="1219594"/>
            <a:ext cx="664746" cy="887519"/>
            <a:chOff x="4765335" y="3540282"/>
            <a:chExt cx="664746" cy="887519"/>
          </a:xfrm>
        </p:grpSpPr>
        <p:sp>
          <p:nvSpPr>
            <p:cNvPr id="787" name="Google Shape;787;p36"/>
            <p:cNvSpPr/>
            <p:nvPr/>
          </p:nvSpPr>
          <p:spPr>
            <a:xfrm>
              <a:off x="4765335" y="4287457"/>
              <a:ext cx="122891" cy="140344"/>
            </a:xfrm>
            <a:custGeom>
              <a:avLst/>
              <a:gdLst/>
              <a:ahLst/>
              <a:cxnLst/>
              <a:rect l="l" t="t" r="r" b="b"/>
              <a:pathLst>
                <a:path w="2577" h="2943" extrusionOk="0">
                  <a:moveTo>
                    <a:pt x="1275" y="0"/>
                  </a:moveTo>
                  <a:cubicBezTo>
                    <a:pt x="1193" y="0"/>
                    <a:pt x="1085" y="0"/>
                    <a:pt x="1004" y="27"/>
                  </a:cubicBezTo>
                  <a:cubicBezTo>
                    <a:pt x="895" y="27"/>
                    <a:pt x="814" y="54"/>
                    <a:pt x="760" y="136"/>
                  </a:cubicBezTo>
                  <a:cubicBezTo>
                    <a:pt x="732" y="190"/>
                    <a:pt x="760" y="217"/>
                    <a:pt x="787" y="244"/>
                  </a:cubicBezTo>
                  <a:lnTo>
                    <a:pt x="841" y="244"/>
                  </a:lnTo>
                  <a:cubicBezTo>
                    <a:pt x="895" y="326"/>
                    <a:pt x="1004" y="407"/>
                    <a:pt x="1112" y="461"/>
                  </a:cubicBezTo>
                  <a:cubicBezTo>
                    <a:pt x="1221" y="543"/>
                    <a:pt x="1329" y="597"/>
                    <a:pt x="1438" y="651"/>
                  </a:cubicBezTo>
                  <a:lnTo>
                    <a:pt x="1600" y="733"/>
                  </a:lnTo>
                  <a:cubicBezTo>
                    <a:pt x="1004" y="814"/>
                    <a:pt x="461" y="1112"/>
                    <a:pt x="54" y="1546"/>
                  </a:cubicBezTo>
                  <a:cubicBezTo>
                    <a:pt x="0" y="1601"/>
                    <a:pt x="27" y="1709"/>
                    <a:pt x="136" y="1709"/>
                  </a:cubicBezTo>
                  <a:cubicBezTo>
                    <a:pt x="543" y="1709"/>
                    <a:pt x="949" y="1628"/>
                    <a:pt x="1329" y="1492"/>
                  </a:cubicBezTo>
                  <a:cubicBezTo>
                    <a:pt x="1519" y="1411"/>
                    <a:pt x="1709" y="1329"/>
                    <a:pt x="1899" y="1221"/>
                  </a:cubicBezTo>
                  <a:lnTo>
                    <a:pt x="1899" y="1221"/>
                  </a:lnTo>
                  <a:cubicBezTo>
                    <a:pt x="1790" y="1384"/>
                    <a:pt x="1736" y="1519"/>
                    <a:pt x="1655" y="1682"/>
                  </a:cubicBezTo>
                  <a:cubicBezTo>
                    <a:pt x="1519" y="2062"/>
                    <a:pt x="1465" y="2441"/>
                    <a:pt x="1465" y="2848"/>
                  </a:cubicBezTo>
                  <a:cubicBezTo>
                    <a:pt x="1465" y="2901"/>
                    <a:pt x="1522" y="2943"/>
                    <a:pt x="1577" y="2943"/>
                  </a:cubicBezTo>
                  <a:cubicBezTo>
                    <a:pt x="1607" y="2943"/>
                    <a:pt x="1636" y="2931"/>
                    <a:pt x="1655" y="2902"/>
                  </a:cubicBezTo>
                  <a:cubicBezTo>
                    <a:pt x="2251" y="2387"/>
                    <a:pt x="2577" y="1628"/>
                    <a:pt x="2523" y="841"/>
                  </a:cubicBezTo>
                  <a:cubicBezTo>
                    <a:pt x="2523" y="814"/>
                    <a:pt x="2523" y="814"/>
                    <a:pt x="2523" y="787"/>
                  </a:cubicBezTo>
                  <a:cubicBezTo>
                    <a:pt x="2387" y="488"/>
                    <a:pt x="2143" y="244"/>
                    <a:pt x="1817" y="109"/>
                  </a:cubicBezTo>
                  <a:cubicBezTo>
                    <a:pt x="1655" y="27"/>
                    <a:pt x="146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5268325" y="3540282"/>
              <a:ext cx="161756" cy="184169"/>
            </a:xfrm>
            <a:custGeom>
              <a:avLst/>
              <a:gdLst/>
              <a:ahLst/>
              <a:cxnLst/>
              <a:rect l="l" t="t" r="r" b="b"/>
              <a:pathLst>
                <a:path w="3392" h="3862" extrusionOk="0">
                  <a:moveTo>
                    <a:pt x="400" y="1"/>
                  </a:moveTo>
                  <a:cubicBezTo>
                    <a:pt x="291" y="1"/>
                    <a:pt x="191" y="74"/>
                    <a:pt x="191" y="180"/>
                  </a:cubicBezTo>
                  <a:cubicBezTo>
                    <a:pt x="164" y="235"/>
                    <a:pt x="136" y="262"/>
                    <a:pt x="136" y="316"/>
                  </a:cubicBezTo>
                  <a:cubicBezTo>
                    <a:pt x="109" y="370"/>
                    <a:pt x="82" y="425"/>
                    <a:pt x="82" y="506"/>
                  </a:cubicBezTo>
                  <a:cubicBezTo>
                    <a:pt x="55" y="642"/>
                    <a:pt x="28" y="777"/>
                    <a:pt x="28" y="940"/>
                  </a:cubicBezTo>
                  <a:cubicBezTo>
                    <a:pt x="1" y="1211"/>
                    <a:pt x="28" y="1482"/>
                    <a:pt x="82" y="1781"/>
                  </a:cubicBezTo>
                  <a:cubicBezTo>
                    <a:pt x="164" y="2323"/>
                    <a:pt x="381" y="2839"/>
                    <a:pt x="733" y="3273"/>
                  </a:cubicBezTo>
                  <a:cubicBezTo>
                    <a:pt x="760" y="3327"/>
                    <a:pt x="787" y="3354"/>
                    <a:pt x="815" y="3354"/>
                  </a:cubicBezTo>
                  <a:cubicBezTo>
                    <a:pt x="815" y="3459"/>
                    <a:pt x="880" y="3499"/>
                    <a:pt x="960" y="3499"/>
                  </a:cubicBezTo>
                  <a:cubicBezTo>
                    <a:pt x="983" y="3499"/>
                    <a:pt x="1007" y="3496"/>
                    <a:pt x="1032" y="3490"/>
                  </a:cubicBezTo>
                  <a:cubicBezTo>
                    <a:pt x="1342" y="3738"/>
                    <a:pt x="1714" y="3862"/>
                    <a:pt x="2087" y="3862"/>
                  </a:cubicBezTo>
                  <a:cubicBezTo>
                    <a:pt x="2367" y="3862"/>
                    <a:pt x="2647" y="3792"/>
                    <a:pt x="2903" y="3652"/>
                  </a:cubicBezTo>
                  <a:cubicBezTo>
                    <a:pt x="2984" y="3598"/>
                    <a:pt x="3066" y="3544"/>
                    <a:pt x="3147" y="3490"/>
                  </a:cubicBezTo>
                  <a:cubicBezTo>
                    <a:pt x="3201" y="3462"/>
                    <a:pt x="3229" y="3408"/>
                    <a:pt x="3256" y="3381"/>
                  </a:cubicBezTo>
                  <a:cubicBezTo>
                    <a:pt x="3310" y="3354"/>
                    <a:pt x="3337" y="3300"/>
                    <a:pt x="3337" y="3245"/>
                  </a:cubicBezTo>
                  <a:cubicBezTo>
                    <a:pt x="3391" y="3218"/>
                    <a:pt x="3364" y="3164"/>
                    <a:pt x="3310" y="3137"/>
                  </a:cubicBezTo>
                  <a:cubicBezTo>
                    <a:pt x="3283" y="3110"/>
                    <a:pt x="3283" y="3110"/>
                    <a:pt x="3256" y="3083"/>
                  </a:cubicBezTo>
                  <a:lnTo>
                    <a:pt x="3229" y="3083"/>
                  </a:lnTo>
                  <a:cubicBezTo>
                    <a:pt x="3120" y="3056"/>
                    <a:pt x="3012" y="3001"/>
                    <a:pt x="2876" y="2974"/>
                  </a:cubicBezTo>
                  <a:cubicBezTo>
                    <a:pt x="2740" y="2947"/>
                    <a:pt x="2578" y="2920"/>
                    <a:pt x="2415" y="2920"/>
                  </a:cubicBezTo>
                  <a:cubicBezTo>
                    <a:pt x="2198" y="2920"/>
                    <a:pt x="1981" y="2920"/>
                    <a:pt x="1791" y="2947"/>
                  </a:cubicBezTo>
                  <a:lnTo>
                    <a:pt x="1872" y="2866"/>
                  </a:lnTo>
                  <a:cubicBezTo>
                    <a:pt x="2144" y="2594"/>
                    <a:pt x="2361" y="2296"/>
                    <a:pt x="2523" y="1971"/>
                  </a:cubicBezTo>
                  <a:cubicBezTo>
                    <a:pt x="2632" y="1754"/>
                    <a:pt x="2740" y="1564"/>
                    <a:pt x="2822" y="1347"/>
                  </a:cubicBezTo>
                  <a:cubicBezTo>
                    <a:pt x="2849" y="1320"/>
                    <a:pt x="2849" y="1265"/>
                    <a:pt x="2822" y="1265"/>
                  </a:cubicBezTo>
                  <a:cubicBezTo>
                    <a:pt x="2767" y="1211"/>
                    <a:pt x="2713" y="1184"/>
                    <a:pt x="2659" y="1184"/>
                  </a:cubicBezTo>
                  <a:lnTo>
                    <a:pt x="2550" y="1184"/>
                  </a:lnTo>
                  <a:cubicBezTo>
                    <a:pt x="2442" y="1184"/>
                    <a:pt x="2361" y="1211"/>
                    <a:pt x="2252" y="1238"/>
                  </a:cubicBezTo>
                  <a:cubicBezTo>
                    <a:pt x="2062" y="1293"/>
                    <a:pt x="1900" y="1401"/>
                    <a:pt x="1737" y="1509"/>
                  </a:cubicBezTo>
                  <a:cubicBezTo>
                    <a:pt x="1574" y="1645"/>
                    <a:pt x="1438" y="1781"/>
                    <a:pt x="1330" y="1971"/>
                  </a:cubicBezTo>
                  <a:cubicBezTo>
                    <a:pt x="1330" y="1862"/>
                    <a:pt x="1303" y="1754"/>
                    <a:pt x="1303" y="1645"/>
                  </a:cubicBezTo>
                  <a:cubicBezTo>
                    <a:pt x="1221" y="1347"/>
                    <a:pt x="1140" y="1048"/>
                    <a:pt x="1004" y="777"/>
                  </a:cubicBezTo>
                  <a:cubicBezTo>
                    <a:pt x="950" y="642"/>
                    <a:pt x="869" y="533"/>
                    <a:pt x="787" y="397"/>
                  </a:cubicBezTo>
                  <a:cubicBezTo>
                    <a:pt x="706" y="262"/>
                    <a:pt x="598" y="126"/>
                    <a:pt x="489" y="18"/>
                  </a:cubicBezTo>
                  <a:cubicBezTo>
                    <a:pt x="460" y="6"/>
                    <a:pt x="430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36"/>
          <p:cNvGrpSpPr/>
          <p:nvPr/>
        </p:nvGrpSpPr>
        <p:grpSpPr>
          <a:xfrm rot="5400000">
            <a:off x="5171877" y="1237463"/>
            <a:ext cx="691599" cy="908837"/>
            <a:chOff x="4738482" y="3540282"/>
            <a:chExt cx="691599" cy="908837"/>
          </a:xfrm>
        </p:grpSpPr>
        <p:sp>
          <p:nvSpPr>
            <p:cNvPr id="790" name="Google Shape;790;p36"/>
            <p:cNvSpPr/>
            <p:nvPr/>
          </p:nvSpPr>
          <p:spPr>
            <a:xfrm rot="-1799961">
              <a:off x="4765334" y="4287459"/>
              <a:ext cx="122887" cy="140340"/>
            </a:xfrm>
            <a:custGeom>
              <a:avLst/>
              <a:gdLst/>
              <a:ahLst/>
              <a:cxnLst/>
              <a:rect l="l" t="t" r="r" b="b"/>
              <a:pathLst>
                <a:path w="2577" h="2943" extrusionOk="0">
                  <a:moveTo>
                    <a:pt x="1275" y="0"/>
                  </a:moveTo>
                  <a:cubicBezTo>
                    <a:pt x="1193" y="0"/>
                    <a:pt x="1085" y="0"/>
                    <a:pt x="1004" y="27"/>
                  </a:cubicBezTo>
                  <a:cubicBezTo>
                    <a:pt x="895" y="27"/>
                    <a:pt x="814" y="54"/>
                    <a:pt x="760" y="136"/>
                  </a:cubicBezTo>
                  <a:cubicBezTo>
                    <a:pt x="732" y="190"/>
                    <a:pt x="760" y="217"/>
                    <a:pt x="787" y="244"/>
                  </a:cubicBezTo>
                  <a:lnTo>
                    <a:pt x="841" y="244"/>
                  </a:lnTo>
                  <a:cubicBezTo>
                    <a:pt x="895" y="326"/>
                    <a:pt x="1004" y="407"/>
                    <a:pt x="1112" y="461"/>
                  </a:cubicBezTo>
                  <a:cubicBezTo>
                    <a:pt x="1221" y="543"/>
                    <a:pt x="1329" y="597"/>
                    <a:pt x="1438" y="651"/>
                  </a:cubicBezTo>
                  <a:lnTo>
                    <a:pt x="1600" y="733"/>
                  </a:lnTo>
                  <a:cubicBezTo>
                    <a:pt x="1004" y="814"/>
                    <a:pt x="461" y="1112"/>
                    <a:pt x="54" y="1546"/>
                  </a:cubicBezTo>
                  <a:cubicBezTo>
                    <a:pt x="0" y="1601"/>
                    <a:pt x="27" y="1709"/>
                    <a:pt x="136" y="1709"/>
                  </a:cubicBezTo>
                  <a:cubicBezTo>
                    <a:pt x="543" y="1709"/>
                    <a:pt x="949" y="1628"/>
                    <a:pt x="1329" y="1492"/>
                  </a:cubicBezTo>
                  <a:cubicBezTo>
                    <a:pt x="1519" y="1411"/>
                    <a:pt x="1709" y="1329"/>
                    <a:pt x="1899" y="1221"/>
                  </a:cubicBezTo>
                  <a:lnTo>
                    <a:pt x="1899" y="1221"/>
                  </a:lnTo>
                  <a:cubicBezTo>
                    <a:pt x="1790" y="1384"/>
                    <a:pt x="1736" y="1519"/>
                    <a:pt x="1655" y="1682"/>
                  </a:cubicBezTo>
                  <a:cubicBezTo>
                    <a:pt x="1519" y="2062"/>
                    <a:pt x="1465" y="2441"/>
                    <a:pt x="1465" y="2848"/>
                  </a:cubicBezTo>
                  <a:cubicBezTo>
                    <a:pt x="1465" y="2901"/>
                    <a:pt x="1522" y="2943"/>
                    <a:pt x="1577" y="2943"/>
                  </a:cubicBezTo>
                  <a:cubicBezTo>
                    <a:pt x="1607" y="2943"/>
                    <a:pt x="1636" y="2931"/>
                    <a:pt x="1655" y="2902"/>
                  </a:cubicBezTo>
                  <a:cubicBezTo>
                    <a:pt x="2251" y="2387"/>
                    <a:pt x="2577" y="1628"/>
                    <a:pt x="2523" y="841"/>
                  </a:cubicBezTo>
                  <a:cubicBezTo>
                    <a:pt x="2523" y="814"/>
                    <a:pt x="2523" y="814"/>
                    <a:pt x="2523" y="787"/>
                  </a:cubicBezTo>
                  <a:cubicBezTo>
                    <a:pt x="2387" y="488"/>
                    <a:pt x="2143" y="244"/>
                    <a:pt x="1817" y="109"/>
                  </a:cubicBezTo>
                  <a:cubicBezTo>
                    <a:pt x="1655" y="27"/>
                    <a:pt x="146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5268325" y="3540282"/>
              <a:ext cx="161756" cy="184169"/>
            </a:xfrm>
            <a:custGeom>
              <a:avLst/>
              <a:gdLst/>
              <a:ahLst/>
              <a:cxnLst/>
              <a:rect l="l" t="t" r="r" b="b"/>
              <a:pathLst>
                <a:path w="3392" h="3862" extrusionOk="0">
                  <a:moveTo>
                    <a:pt x="400" y="1"/>
                  </a:moveTo>
                  <a:cubicBezTo>
                    <a:pt x="291" y="1"/>
                    <a:pt x="191" y="74"/>
                    <a:pt x="191" y="180"/>
                  </a:cubicBezTo>
                  <a:cubicBezTo>
                    <a:pt x="164" y="235"/>
                    <a:pt x="136" y="262"/>
                    <a:pt x="136" y="316"/>
                  </a:cubicBezTo>
                  <a:cubicBezTo>
                    <a:pt x="109" y="370"/>
                    <a:pt x="82" y="425"/>
                    <a:pt x="82" y="506"/>
                  </a:cubicBezTo>
                  <a:cubicBezTo>
                    <a:pt x="55" y="642"/>
                    <a:pt x="28" y="777"/>
                    <a:pt x="28" y="940"/>
                  </a:cubicBezTo>
                  <a:cubicBezTo>
                    <a:pt x="1" y="1211"/>
                    <a:pt x="28" y="1482"/>
                    <a:pt x="82" y="1781"/>
                  </a:cubicBezTo>
                  <a:cubicBezTo>
                    <a:pt x="164" y="2323"/>
                    <a:pt x="381" y="2839"/>
                    <a:pt x="733" y="3273"/>
                  </a:cubicBezTo>
                  <a:cubicBezTo>
                    <a:pt x="760" y="3327"/>
                    <a:pt x="787" y="3354"/>
                    <a:pt x="815" y="3354"/>
                  </a:cubicBezTo>
                  <a:cubicBezTo>
                    <a:pt x="815" y="3459"/>
                    <a:pt x="880" y="3499"/>
                    <a:pt x="960" y="3499"/>
                  </a:cubicBezTo>
                  <a:cubicBezTo>
                    <a:pt x="983" y="3499"/>
                    <a:pt x="1007" y="3496"/>
                    <a:pt x="1032" y="3490"/>
                  </a:cubicBezTo>
                  <a:cubicBezTo>
                    <a:pt x="1342" y="3738"/>
                    <a:pt x="1714" y="3862"/>
                    <a:pt x="2087" y="3862"/>
                  </a:cubicBezTo>
                  <a:cubicBezTo>
                    <a:pt x="2367" y="3862"/>
                    <a:pt x="2647" y="3792"/>
                    <a:pt x="2903" y="3652"/>
                  </a:cubicBezTo>
                  <a:cubicBezTo>
                    <a:pt x="2984" y="3598"/>
                    <a:pt x="3066" y="3544"/>
                    <a:pt x="3147" y="3490"/>
                  </a:cubicBezTo>
                  <a:cubicBezTo>
                    <a:pt x="3201" y="3462"/>
                    <a:pt x="3229" y="3408"/>
                    <a:pt x="3256" y="3381"/>
                  </a:cubicBezTo>
                  <a:cubicBezTo>
                    <a:pt x="3310" y="3354"/>
                    <a:pt x="3337" y="3300"/>
                    <a:pt x="3337" y="3245"/>
                  </a:cubicBezTo>
                  <a:cubicBezTo>
                    <a:pt x="3391" y="3218"/>
                    <a:pt x="3364" y="3164"/>
                    <a:pt x="3310" y="3137"/>
                  </a:cubicBezTo>
                  <a:cubicBezTo>
                    <a:pt x="3283" y="3110"/>
                    <a:pt x="3283" y="3110"/>
                    <a:pt x="3256" y="3083"/>
                  </a:cubicBezTo>
                  <a:lnTo>
                    <a:pt x="3229" y="3083"/>
                  </a:lnTo>
                  <a:cubicBezTo>
                    <a:pt x="3120" y="3056"/>
                    <a:pt x="3012" y="3001"/>
                    <a:pt x="2876" y="2974"/>
                  </a:cubicBezTo>
                  <a:cubicBezTo>
                    <a:pt x="2740" y="2947"/>
                    <a:pt x="2578" y="2920"/>
                    <a:pt x="2415" y="2920"/>
                  </a:cubicBezTo>
                  <a:cubicBezTo>
                    <a:pt x="2198" y="2920"/>
                    <a:pt x="1981" y="2920"/>
                    <a:pt x="1791" y="2947"/>
                  </a:cubicBezTo>
                  <a:lnTo>
                    <a:pt x="1872" y="2866"/>
                  </a:lnTo>
                  <a:cubicBezTo>
                    <a:pt x="2144" y="2594"/>
                    <a:pt x="2361" y="2296"/>
                    <a:pt x="2523" y="1971"/>
                  </a:cubicBezTo>
                  <a:cubicBezTo>
                    <a:pt x="2632" y="1754"/>
                    <a:pt x="2740" y="1564"/>
                    <a:pt x="2822" y="1347"/>
                  </a:cubicBezTo>
                  <a:cubicBezTo>
                    <a:pt x="2849" y="1320"/>
                    <a:pt x="2849" y="1265"/>
                    <a:pt x="2822" y="1265"/>
                  </a:cubicBezTo>
                  <a:cubicBezTo>
                    <a:pt x="2767" y="1211"/>
                    <a:pt x="2713" y="1184"/>
                    <a:pt x="2659" y="1184"/>
                  </a:cubicBezTo>
                  <a:lnTo>
                    <a:pt x="2550" y="1184"/>
                  </a:lnTo>
                  <a:cubicBezTo>
                    <a:pt x="2442" y="1184"/>
                    <a:pt x="2361" y="1211"/>
                    <a:pt x="2252" y="1238"/>
                  </a:cubicBezTo>
                  <a:cubicBezTo>
                    <a:pt x="2062" y="1293"/>
                    <a:pt x="1900" y="1401"/>
                    <a:pt x="1737" y="1509"/>
                  </a:cubicBezTo>
                  <a:cubicBezTo>
                    <a:pt x="1574" y="1645"/>
                    <a:pt x="1438" y="1781"/>
                    <a:pt x="1330" y="1971"/>
                  </a:cubicBezTo>
                  <a:cubicBezTo>
                    <a:pt x="1330" y="1862"/>
                    <a:pt x="1303" y="1754"/>
                    <a:pt x="1303" y="1645"/>
                  </a:cubicBezTo>
                  <a:cubicBezTo>
                    <a:pt x="1221" y="1347"/>
                    <a:pt x="1140" y="1048"/>
                    <a:pt x="1004" y="777"/>
                  </a:cubicBezTo>
                  <a:cubicBezTo>
                    <a:pt x="950" y="642"/>
                    <a:pt x="869" y="533"/>
                    <a:pt x="787" y="397"/>
                  </a:cubicBezTo>
                  <a:cubicBezTo>
                    <a:pt x="706" y="262"/>
                    <a:pt x="598" y="126"/>
                    <a:pt x="489" y="18"/>
                  </a:cubicBezTo>
                  <a:cubicBezTo>
                    <a:pt x="460" y="6"/>
                    <a:pt x="430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36"/>
          <p:cNvGrpSpPr/>
          <p:nvPr/>
        </p:nvGrpSpPr>
        <p:grpSpPr>
          <a:xfrm rot="-5400000" flipH="1">
            <a:off x="1280133" y="1237463"/>
            <a:ext cx="691599" cy="908837"/>
            <a:chOff x="4738482" y="3540282"/>
            <a:chExt cx="691599" cy="908837"/>
          </a:xfrm>
        </p:grpSpPr>
        <p:sp>
          <p:nvSpPr>
            <p:cNvPr id="793" name="Google Shape;793;p36"/>
            <p:cNvSpPr/>
            <p:nvPr/>
          </p:nvSpPr>
          <p:spPr>
            <a:xfrm rot="-1799961">
              <a:off x="4765334" y="4287459"/>
              <a:ext cx="122887" cy="140340"/>
            </a:xfrm>
            <a:custGeom>
              <a:avLst/>
              <a:gdLst/>
              <a:ahLst/>
              <a:cxnLst/>
              <a:rect l="l" t="t" r="r" b="b"/>
              <a:pathLst>
                <a:path w="2577" h="2943" extrusionOk="0">
                  <a:moveTo>
                    <a:pt x="1275" y="0"/>
                  </a:moveTo>
                  <a:cubicBezTo>
                    <a:pt x="1193" y="0"/>
                    <a:pt x="1085" y="0"/>
                    <a:pt x="1004" y="27"/>
                  </a:cubicBezTo>
                  <a:cubicBezTo>
                    <a:pt x="895" y="27"/>
                    <a:pt x="814" y="54"/>
                    <a:pt x="760" y="136"/>
                  </a:cubicBezTo>
                  <a:cubicBezTo>
                    <a:pt x="732" y="190"/>
                    <a:pt x="760" y="217"/>
                    <a:pt x="787" y="244"/>
                  </a:cubicBezTo>
                  <a:lnTo>
                    <a:pt x="841" y="244"/>
                  </a:lnTo>
                  <a:cubicBezTo>
                    <a:pt x="895" y="326"/>
                    <a:pt x="1004" y="407"/>
                    <a:pt x="1112" y="461"/>
                  </a:cubicBezTo>
                  <a:cubicBezTo>
                    <a:pt x="1221" y="543"/>
                    <a:pt x="1329" y="597"/>
                    <a:pt x="1438" y="651"/>
                  </a:cubicBezTo>
                  <a:lnTo>
                    <a:pt x="1600" y="733"/>
                  </a:lnTo>
                  <a:cubicBezTo>
                    <a:pt x="1004" y="814"/>
                    <a:pt x="461" y="1112"/>
                    <a:pt x="54" y="1546"/>
                  </a:cubicBezTo>
                  <a:cubicBezTo>
                    <a:pt x="0" y="1601"/>
                    <a:pt x="27" y="1709"/>
                    <a:pt x="136" y="1709"/>
                  </a:cubicBezTo>
                  <a:cubicBezTo>
                    <a:pt x="543" y="1709"/>
                    <a:pt x="949" y="1628"/>
                    <a:pt x="1329" y="1492"/>
                  </a:cubicBezTo>
                  <a:cubicBezTo>
                    <a:pt x="1519" y="1411"/>
                    <a:pt x="1709" y="1329"/>
                    <a:pt x="1899" y="1221"/>
                  </a:cubicBezTo>
                  <a:lnTo>
                    <a:pt x="1899" y="1221"/>
                  </a:lnTo>
                  <a:cubicBezTo>
                    <a:pt x="1790" y="1384"/>
                    <a:pt x="1736" y="1519"/>
                    <a:pt x="1655" y="1682"/>
                  </a:cubicBezTo>
                  <a:cubicBezTo>
                    <a:pt x="1519" y="2062"/>
                    <a:pt x="1465" y="2441"/>
                    <a:pt x="1465" y="2848"/>
                  </a:cubicBezTo>
                  <a:cubicBezTo>
                    <a:pt x="1465" y="2901"/>
                    <a:pt x="1522" y="2943"/>
                    <a:pt x="1577" y="2943"/>
                  </a:cubicBezTo>
                  <a:cubicBezTo>
                    <a:pt x="1607" y="2943"/>
                    <a:pt x="1636" y="2931"/>
                    <a:pt x="1655" y="2902"/>
                  </a:cubicBezTo>
                  <a:cubicBezTo>
                    <a:pt x="2251" y="2387"/>
                    <a:pt x="2577" y="1628"/>
                    <a:pt x="2523" y="841"/>
                  </a:cubicBezTo>
                  <a:cubicBezTo>
                    <a:pt x="2523" y="814"/>
                    <a:pt x="2523" y="814"/>
                    <a:pt x="2523" y="787"/>
                  </a:cubicBezTo>
                  <a:cubicBezTo>
                    <a:pt x="2387" y="488"/>
                    <a:pt x="2143" y="244"/>
                    <a:pt x="1817" y="109"/>
                  </a:cubicBezTo>
                  <a:cubicBezTo>
                    <a:pt x="1655" y="27"/>
                    <a:pt x="146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5268325" y="3540282"/>
              <a:ext cx="161756" cy="184169"/>
            </a:xfrm>
            <a:custGeom>
              <a:avLst/>
              <a:gdLst/>
              <a:ahLst/>
              <a:cxnLst/>
              <a:rect l="l" t="t" r="r" b="b"/>
              <a:pathLst>
                <a:path w="3392" h="3862" extrusionOk="0">
                  <a:moveTo>
                    <a:pt x="400" y="1"/>
                  </a:moveTo>
                  <a:cubicBezTo>
                    <a:pt x="291" y="1"/>
                    <a:pt x="191" y="74"/>
                    <a:pt x="191" y="180"/>
                  </a:cubicBezTo>
                  <a:cubicBezTo>
                    <a:pt x="164" y="235"/>
                    <a:pt x="136" y="262"/>
                    <a:pt x="136" y="316"/>
                  </a:cubicBezTo>
                  <a:cubicBezTo>
                    <a:pt x="109" y="370"/>
                    <a:pt x="82" y="425"/>
                    <a:pt x="82" y="506"/>
                  </a:cubicBezTo>
                  <a:cubicBezTo>
                    <a:pt x="55" y="642"/>
                    <a:pt x="28" y="777"/>
                    <a:pt x="28" y="940"/>
                  </a:cubicBezTo>
                  <a:cubicBezTo>
                    <a:pt x="1" y="1211"/>
                    <a:pt x="28" y="1482"/>
                    <a:pt x="82" y="1781"/>
                  </a:cubicBezTo>
                  <a:cubicBezTo>
                    <a:pt x="164" y="2323"/>
                    <a:pt x="381" y="2839"/>
                    <a:pt x="733" y="3273"/>
                  </a:cubicBezTo>
                  <a:cubicBezTo>
                    <a:pt x="760" y="3327"/>
                    <a:pt x="787" y="3354"/>
                    <a:pt x="815" y="3354"/>
                  </a:cubicBezTo>
                  <a:cubicBezTo>
                    <a:pt x="815" y="3459"/>
                    <a:pt x="880" y="3499"/>
                    <a:pt x="960" y="3499"/>
                  </a:cubicBezTo>
                  <a:cubicBezTo>
                    <a:pt x="983" y="3499"/>
                    <a:pt x="1007" y="3496"/>
                    <a:pt x="1032" y="3490"/>
                  </a:cubicBezTo>
                  <a:cubicBezTo>
                    <a:pt x="1342" y="3738"/>
                    <a:pt x="1714" y="3862"/>
                    <a:pt x="2087" y="3862"/>
                  </a:cubicBezTo>
                  <a:cubicBezTo>
                    <a:pt x="2367" y="3862"/>
                    <a:pt x="2647" y="3792"/>
                    <a:pt x="2903" y="3652"/>
                  </a:cubicBezTo>
                  <a:cubicBezTo>
                    <a:pt x="2984" y="3598"/>
                    <a:pt x="3066" y="3544"/>
                    <a:pt x="3147" y="3490"/>
                  </a:cubicBezTo>
                  <a:cubicBezTo>
                    <a:pt x="3201" y="3462"/>
                    <a:pt x="3229" y="3408"/>
                    <a:pt x="3256" y="3381"/>
                  </a:cubicBezTo>
                  <a:cubicBezTo>
                    <a:pt x="3310" y="3354"/>
                    <a:pt x="3337" y="3300"/>
                    <a:pt x="3337" y="3245"/>
                  </a:cubicBezTo>
                  <a:cubicBezTo>
                    <a:pt x="3391" y="3218"/>
                    <a:pt x="3364" y="3164"/>
                    <a:pt x="3310" y="3137"/>
                  </a:cubicBezTo>
                  <a:cubicBezTo>
                    <a:pt x="3283" y="3110"/>
                    <a:pt x="3283" y="3110"/>
                    <a:pt x="3256" y="3083"/>
                  </a:cubicBezTo>
                  <a:lnTo>
                    <a:pt x="3229" y="3083"/>
                  </a:lnTo>
                  <a:cubicBezTo>
                    <a:pt x="3120" y="3056"/>
                    <a:pt x="3012" y="3001"/>
                    <a:pt x="2876" y="2974"/>
                  </a:cubicBezTo>
                  <a:cubicBezTo>
                    <a:pt x="2740" y="2947"/>
                    <a:pt x="2578" y="2920"/>
                    <a:pt x="2415" y="2920"/>
                  </a:cubicBezTo>
                  <a:cubicBezTo>
                    <a:pt x="2198" y="2920"/>
                    <a:pt x="1981" y="2920"/>
                    <a:pt x="1791" y="2947"/>
                  </a:cubicBezTo>
                  <a:lnTo>
                    <a:pt x="1872" y="2866"/>
                  </a:lnTo>
                  <a:cubicBezTo>
                    <a:pt x="2144" y="2594"/>
                    <a:pt x="2361" y="2296"/>
                    <a:pt x="2523" y="1971"/>
                  </a:cubicBezTo>
                  <a:cubicBezTo>
                    <a:pt x="2632" y="1754"/>
                    <a:pt x="2740" y="1564"/>
                    <a:pt x="2822" y="1347"/>
                  </a:cubicBezTo>
                  <a:cubicBezTo>
                    <a:pt x="2849" y="1320"/>
                    <a:pt x="2849" y="1265"/>
                    <a:pt x="2822" y="1265"/>
                  </a:cubicBezTo>
                  <a:cubicBezTo>
                    <a:pt x="2767" y="1211"/>
                    <a:pt x="2713" y="1184"/>
                    <a:pt x="2659" y="1184"/>
                  </a:cubicBezTo>
                  <a:lnTo>
                    <a:pt x="2550" y="1184"/>
                  </a:lnTo>
                  <a:cubicBezTo>
                    <a:pt x="2442" y="1184"/>
                    <a:pt x="2361" y="1211"/>
                    <a:pt x="2252" y="1238"/>
                  </a:cubicBezTo>
                  <a:cubicBezTo>
                    <a:pt x="2062" y="1293"/>
                    <a:pt x="1900" y="1401"/>
                    <a:pt x="1737" y="1509"/>
                  </a:cubicBezTo>
                  <a:cubicBezTo>
                    <a:pt x="1574" y="1645"/>
                    <a:pt x="1438" y="1781"/>
                    <a:pt x="1330" y="1971"/>
                  </a:cubicBezTo>
                  <a:cubicBezTo>
                    <a:pt x="1330" y="1862"/>
                    <a:pt x="1303" y="1754"/>
                    <a:pt x="1303" y="1645"/>
                  </a:cubicBezTo>
                  <a:cubicBezTo>
                    <a:pt x="1221" y="1347"/>
                    <a:pt x="1140" y="1048"/>
                    <a:pt x="1004" y="777"/>
                  </a:cubicBezTo>
                  <a:cubicBezTo>
                    <a:pt x="950" y="642"/>
                    <a:pt x="869" y="533"/>
                    <a:pt x="787" y="397"/>
                  </a:cubicBezTo>
                  <a:cubicBezTo>
                    <a:pt x="706" y="262"/>
                    <a:pt x="598" y="126"/>
                    <a:pt x="489" y="18"/>
                  </a:cubicBezTo>
                  <a:cubicBezTo>
                    <a:pt x="460" y="6"/>
                    <a:pt x="430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36"/>
          <p:cNvGrpSpPr/>
          <p:nvPr/>
        </p:nvGrpSpPr>
        <p:grpSpPr>
          <a:xfrm>
            <a:off x="7291169" y="1219581"/>
            <a:ext cx="664746" cy="887519"/>
            <a:chOff x="4765335" y="3540282"/>
            <a:chExt cx="664746" cy="887519"/>
          </a:xfrm>
        </p:grpSpPr>
        <p:sp>
          <p:nvSpPr>
            <p:cNvPr id="796" name="Google Shape;796;p36"/>
            <p:cNvSpPr/>
            <p:nvPr/>
          </p:nvSpPr>
          <p:spPr>
            <a:xfrm>
              <a:off x="4765335" y="4287457"/>
              <a:ext cx="122891" cy="140344"/>
            </a:xfrm>
            <a:custGeom>
              <a:avLst/>
              <a:gdLst/>
              <a:ahLst/>
              <a:cxnLst/>
              <a:rect l="l" t="t" r="r" b="b"/>
              <a:pathLst>
                <a:path w="2577" h="2943" extrusionOk="0">
                  <a:moveTo>
                    <a:pt x="1275" y="0"/>
                  </a:moveTo>
                  <a:cubicBezTo>
                    <a:pt x="1193" y="0"/>
                    <a:pt x="1085" y="0"/>
                    <a:pt x="1004" y="27"/>
                  </a:cubicBezTo>
                  <a:cubicBezTo>
                    <a:pt x="895" y="27"/>
                    <a:pt x="814" y="54"/>
                    <a:pt x="760" y="136"/>
                  </a:cubicBezTo>
                  <a:cubicBezTo>
                    <a:pt x="732" y="190"/>
                    <a:pt x="760" y="217"/>
                    <a:pt x="787" y="244"/>
                  </a:cubicBezTo>
                  <a:lnTo>
                    <a:pt x="841" y="244"/>
                  </a:lnTo>
                  <a:cubicBezTo>
                    <a:pt x="895" y="326"/>
                    <a:pt x="1004" y="407"/>
                    <a:pt x="1112" y="461"/>
                  </a:cubicBezTo>
                  <a:cubicBezTo>
                    <a:pt x="1221" y="543"/>
                    <a:pt x="1329" y="597"/>
                    <a:pt x="1438" y="651"/>
                  </a:cubicBezTo>
                  <a:lnTo>
                    <a:pt x="1600" y="733"/>
                  </a:lnTo>
                  <a:cubicBezTo>
                    <a:pt x="1004" y="814"/>
                    <a:pt x="461" y="1112"/>
                    <a:pt x="54" y="1546"/>
                  </a:cubicBezTo>
                  <a:cubicBezTo>
                    <a:pt x="0" y="1601"/>
                    <a:pt x="27" y="1709"/>
                    <a:pt x="136" y="1709"/>
                  </a:cubicBezTo>
                  <a:cubicBezTo>
                    <a:pt x="543" y="1709"/>
                    <a:pt x="949" y="1628"/>
                    <a:pt x="1329" y="1492"/>
                  </a:cubicBezTo>
                  <a:cubicBezTo>
                    <a:pt x="1519" y="1411"/>
                    <a:pt x="1709" y="1329"/>
                    <a:pt x="1899" y="1221"/>
                  </a:cubicBezTo>
                  <a:lnTo>
                    <a:pt x="1899" y="1221"/>
                  </a:lnTo>
                  <a:cubicBezTo>
                    <a:pt x="1790" y="1384"/>
                    <a:pt x="1736" y="1519"/>
                    <a:pt x="1655" y="1682"/>
                  </a:cubicBezTo>
                  <a:cubicBezTo>
                    <a:pt x="1519" y="2062"/>
                    <a:pt x="1465" y="2441"/>
                    <a:pt x="1465" y="2848"/>
                  </a:cubicBezTo>
                  <a:cubicBezTo>
                    <a:pt x="1465" y="2901"/>
                    <a:pt x="1522" y="2943"/>
                    <a:pt x="1577" y="2943"/>
                  </a:cubicBezTo>
                  <a:cubicBezTo>
                    <a:pt x="1607" y="2943"/>
                    <a:pt x="1636" y="2931"/>
                    <a:pt x="1655" y="2902"/>
                  </a:cubicBezTo>
                  <a:cubicBezTo>
                    <a:pt x="2251" y="2387"/>
                    <a:pt x="2577" y="1628"/>
                    <a:pt x="2523" y="841"/>
                  </a:cubicBezTo>
                  <a:cubicBezTo>
                    <a:pt x="2523" y="814"/>
                    <a:pt x="2523" y="814"/>
                    <a:pt x="2523" y="787"/>
                  </a:cubicBezTo>
                  <a:cubicBezTo>
                    <a:pt x="2387" y="488"/>
                    <a:pt x="2143" y="244"/>
                    <a:pt x="1817" y="109"/>
                  </a:cubicBezTo>
                  <a:cubicBezTo>
                    <a:pt x="1655" y="27"/>
                    <a:pt x="146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5268325" y="3540282"/>
              <a:ext cx="161756" cy="184169"/>
            </a:xfrm>
            <a:custGeom>
              <a:avLst/>
              <a:gdLst/>
              <a:ahLst/>
              <a:cxnLst/>
              <a:rect l="l" t="t" r="r" b="b"/>
              <a:pathLst>
                <a:path w="3392" h="3862" extrusionOk="0">
                  <a:moveTo>
                    <a:pt x="400" y="1"/>
                  </a:moveTo>
                  <a:cubicBezTo>
                    <a:pt x="291" y="1"/>
                    <a:pt x="191" y="74"/>
                    <a:pt x="191" y="180"/>
                  </a:cubicBezTo>
                  <a:cubicBezTo>
                    <a:pt x="164" y="235"/>
                    <a:pt x="136" y="262"/>
                    <a:pt x="136" y="316"/>
                  </a:cubicBezTo>
                  <a:cubicBezTo>
                    <a:pt x="109" y="370"/>
                    <a:pt x="82" y="425"/>
                    <a:pt x="82" y="506"/>
                  </a:cubicBezTo>
                  <a:cubicBezTo>
                    <a:pt x="55" y="642"/>
                    <a:pt x="28" y="777"/>
                    <a:pt x="28" y="940"/>
                  </a:cubicBezTo>
                  <a:cubicBezTo>
                    <a:pt x="1" y="1211"/>
                    <a:pt x="28" y="1482"/>
                    <a:pt x="82" y="1781"/>
                  </a:cubicBezTo>
                  <a:cubicBezTo>
                    <a:pt x="164" y="2323"/>
                    <a:pt x="381" y="2839"/>
                    <a:pt x="733" y="3273"/>
                  </a:cubicBezTo>
                  <a:cubicBezTo>
                    <a:pt x="760" y="3327"/>
                    <a:pt x="787" y="3354"/>
                    <a:pt x="815" y="3354"/>
                  </a:cubicBezTo>
                  <a:cubicBezTo>
                    <a:pt x="815" y="3459"/>
                    <a:pt x="880" y="3499"/>
                    <a:pt x="960" y="3499"/>
                  </a:cubicBezTo>
                  <a:cubicBezTo>
                    <a:pt x="983" y="3499"/>
                    <a:pt x="1007" y="3496"/>
                    <a:pt x="1032" y="3490"/>
                  </a:cubicBezTo>
                  <a:cubicBezTo>
                    <a:pt x="1342" y="3738"/>
                    <a:pt x="1714" y="3862"/>
                    <a:pt x="2087" y="3862"/>
                  </a:cubicBezTo>
                  <a:cubicBezTo>
                    <a:pt x="2367" y="3862"/>
                    <a:pt x="2647" y="3792"/>
                    <a:pt x="2903" y="3652"/>
                  </a:cubicBezTo>
                  <a:cubicBezTo>
                    <a:pt x="2984" y="3598"/>
                    <a:pt x="3066" y="3544"/>
                    <a:pt x="3147" y="3490"/>
                  </a:cubicBezTo>
                  <a:cubicBezTo>
                    <a:pt x="3201" y="3462"/>
                    <a:pt x="3229" y="3408"/>
                    <a:pt x="3256" y="3381"/>
                  </a:cubicBezTo>
                  <a:cubicBezTo>
                    <a:pt x="3310" y="3354"/>
                    <a:pt x="3337" y="3300"/>
                    <a:pt x="3337" y="3245"/>
                  </a:cubicBezTo>
                  <a:cubicBezTo>
                    <a:pt x="3391" y="3218"/>
                    <a:pt x="3364" y="3164"/>
                    <a:pt x="3310" y="3137"/>
                  </a:cubicBezTo>
                  <a:cubicBezTo>
                    <a:pt x="3283" y="3110"/>
                    <a:pt x="3283" y="3110"/>
                    <a:pt x="3256" y="3083"/>
                  </a:cubicBezTo>
                  <a:lnTo>
                    <a:pt x="3229" y="3083"/>
                  </a:lnTo>
                  <a:cubicBezTo>
                    <a:pt x="3120" y="3056"/>
                    <a:pt x="3012" y="3001"/>
                    <a:pt x="2876" y="2974"/>
                  </a:cubicBezTo>
                  <a:cubicBezTo>
                    <a:pt x="2740" y="2947"/>
                    <a:pt x="2578" y="2920"/>
                    <a:pt x="2415" y="2920"/>
                  </a:cubicBezTo>
                  <a:cubicBezTo>
                    <a:pt x="2198" y="2920"/>
                    <a:pt x="1981" y="2920"/>
                    <a:pt x="1791" y="2947"/>
                  </a:cubicBezTo>
                  <a:lnTo>
                    <a:pt x="1872" y="2866"/>
                  </a:lnTo>
                  <a:cubicBezTo>
                    <a:pt x="2144" y="2594"/>
                    <a:pt x="2361" y="2296"/>
                    <a:pt x="2523" y="1971"/>
                  </a:cubicBezTo>
                  <a:cubicBezTo>
                    <a:pt x="2632" y="1754"/>
                    <a:pt x="2740" y="1564"/>
                    <a:pt x="2822" y="1347"/>
                  </a:cubicBezTo>
                  <a:cubicBezTo>
                    <a:pt x="2849" y="1320"/>
                    <a:pt x="2849" y="1265"/>
                    <a:pt x="2822" y="1265"/>
                  </a:cubicBezTo>
                  <a:cubicBezTo>
                    <a:pt x="2767" y="1211"/>
                    <a:pt x="2713" y="1184"/>
                    <a:pt x="2659" y="1184"/>
                  </a:cubicBezTo>
                  <a:lnTo>
                    <a:pt x="2550" y="1184"/>
                  </a:lnTo>
                  <a:cubicBezTo>
                    <a:pt x="2442" y="1184"/>
                    <a:pt x="2361" y="1211"/>
                    <a:pt x="2252" y="1238"/>
                  </a:cubicBezTo>
                  <a:cubicBezTo>
                    <a:pt x="2062" y="1293"/>
                    <a:pt x="1900" y="1401"/>
                    <a:pt x="1737" y="1509"/>
                  </a:cubicBezTo>
                  <a:cubicBezTo>
                    <a:pt x="1574" y="1645"/>
                    <a:pt x="1438" y="1781"/>
                    <a:pt x="1330" y="1971"/>
                  </a:cubicBezTo>
                  <a:cubicBezTo>
                    <a:pt x="1330" y="1862"/>
                    <a:pt x="1303" y="1754"/>
                    <a:pt x="1303" y="1645"/>
                  </a:cubicBezTo>
                  <a:cubicBezTo>
                    <a:pt x="1221" y="1347"/>
                    <a:pt x="1140" y="1048"/>
                    <a:pt x="1004" y="777"/>
                  </a:cubicBezTo>
                  <a:cubicBezTo>
                    <a:pt x="950" y="642"/>
                    <a:pt x="869" y="533"/>
                    <a:pt x="787" y="397"/>
                  </a:cubicBezTo>
                  <a:cubicBezTo>
                    <a:pt x="706" y="262"/>
                    <a:pt x="598" y="126"/>
                    <a:pt x="489" y="18"/>
                  </a:cubicBezTo>
                  <a:cubicBezTo>
                    <a:pt x="460" y="6"/>
                    <a:pt x="430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8" name="Google Shape;798;p36"/>
          <p:cNvSpPr txBox="1">
            <a:spLocks noGrp="1"/>
          </p:cNvSpPr>
          <p:nvPr>
            <p:ph type="title"/>
          </p:nvPr>
        </p:nvSpPr>
        <p:spPr>
          <a:xfrm>
            <a:off x="1178441" y="262525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>
                <a:solidFill>
                  <a:schemeClr val="accent3"/>
                </a:solidFill>
              </a:rPr>
              <a:t>Timeline of </a:t>
            </a:r>
            <a:r>
              <a:rPr lang="en-US" sz="3200" dirty="0">
                <a:solidFill>
                  <a:schemeClr val="accent1"/>
                </a:solidFill>
              </a:rPr>
              <a:t>PMs</a:t>
            </a:r>
          </a:p>
        </p:txBody>
      </p:sp>
      <p:grpSp>
        <p:nvGrpSpPr>
          <p:cNvPr id="4" name="Google Shape;462;p33">
            <a:extLst>
              <a:ext uri="{FF2B5EF4-FFF2-40B4-BE49-F238E27FC236}">
                <a16:creationId xmlns:a16="http://schemas.microsoft.com/office/drawing/2014/main" id="{C1983B1A-B64C-00CF-4AC8-8E9C932BD8DB}"/>
              </a:ext>
            </a:extLst>
          </p:cNvPr>
          <p:cNvGrpSpPr/>
          <p:nvPr/>
        </p:nvGrpSpPr>
        <p:grpSpPr>
          <a:xfrm rot="-5400000" flipH="1">
            <a:off x="266706" y="103235"/>
            <a:ext cx="807300" cy="1051854"/>
            <a:chOff x="4738482" y="3540282"/>
            <a:chExt cx="691599" cy="908837"/>
          </a:xfrm>
        </p:grpSpPr>
        <p:sp>
          <p:nvSpPr>
            <p:cNvPr id="5" name="Google Shape;463;p33">
              <a:extLst>
                <a:ext uri="{FF2B5EF4-FFF2-40B4-BE49-F238E27FC236}">
                  <a16:creationId xmlns:a16="http://schemas.microsoft.com/office/drawing/2014/main" id="{C32F561B-E2FA-B556-E59E-67749D03E9FB}"/>
                </a:ext>
              </a:extLst>
            </p:cNvPr>
            <p:cNvSpPr/>
            <p:nvPr/>
          </p:nvSpPr>
          <p:spPr>
            <a:xfrm rot="-1799961">
              <a:off x="4765334" y="4287459"/>
              <a:ext cx="122887" cy="140340"/>
            </a:xfrm>
            <a:custGeom>
              <a:avLst/>
              <a:gdLst/>
              <a:ahLst/>
              <a:cxnLst/>
              <a:rect l="l" t="t" r="r" b="b"/>
              <a:pathLst>
                <a:path w="2577" h="2943" extrusionOk="0">
                  <a:moveTo>
                    <a:pt x="1275" y="0"/>
                  </a:moveTo>
                  <a:cubicBezTo>
                    <a:pt x="1193" y="0"/>
                    <a:pt x="1085" y="0"/>
                    <a:pt x="1004" y="27"/>
                  </a:cubicBezTo>
                  <a:cubicBezTo>
                    <a:pt x="895" y="27"/>
                    <a:pt x="814" y="54"/>
                    <a:pt x="760" y="136"/>
                  </a:cubicBezTo>
                  <a:cubicBezTo>
                    <a:pt x="732" y="190"/>
                    <a:pt x="760" y="217"/>
                    <a:pt x="787" y="244"/>
                  </a:cubicBezTo>
                  <a:lnTo>
                    <a:pt x="841" y="244"/>
                  </a:lnTo>
                  <a:cubicBezTo>
                    <a:pt x="895" y="326"/>
                    <a:pt x="1004" y="407"/>
                    <a:pt x="1112" y="461"/>
                  </a:cubicBezTo>
                  <a:cubicBezTo>
                    <a:pt x="1221" y="543"/>
                    <a:pt x="1329" y="597"/>
                    <a:pt x="1438" y="651"/>
                  </a:cubicBezTo>
                  <a:lnTo>
                    <a:pt x="1600" y="733"/>
                  </a:lnTo>
                  <a:cubicBezTo>
                    <a:pt x="1004" y="814"/>
                    <a:pt x="461" y="1112"/>
                    <a:pt x="54" y="1546"/>
                  </a:cubicBezTo>
                  <a:cubicBezTo>
                    <a:pt x="0" y="1601"/>
                    <a:pt x="27" y="1709"/>
                    <a:pt x="136" y="1709"/>
                  </a:cubicBezTo>
                  <a:cubicBezTo>
                    <a:pt x="543" y="1709"/>
                    <a:pt x="949" y="1628"/>
                    <a:pt x="1329" y="1492"/>
                  </a:cubicBezTo>
                  <a:cubicBezTo>
                    <a:pt x="1519" y="1411"/>
                    <a:pt x="1709" y="1329"/>
                    <a:pt x="1899" y="1221"/>
                  </a:cubicBezTo>
                  <a:lnTo>
                    <a:pt x="1899" y="1221"/>
                  </a:lnTo>
                  <a:cubicBezTo>
                    <a:pt x="1790" y="1384"/>
                    <a:pt x="1736" y="1519"/>
                    <a:pt x="1655" y="1682"/>
                  </a:cubicBezTo>
                  <a:cubicBezTo>
                    <a:pt x="1519" y="2062"/>
                    <a:pt x="1465" y="2441"/>
                    <a:pt x="1465" y="2848"/>
                  </a:cubicBezTo>
                  <a:cubicBezTo>
                    <a:pt x="1465" y="2901"/>
                    <a:pt x="1522" y="2943"/>
                    <a:pt x="1577" y="2943"/>
                  </a:cubicBezTo>
                  <a:cubicBezTo>
                    <a:pt x="1607" y="2943"/>
                    <a:pt x="1636" y="2931"/>
                    <a:pt x="1655" y="2902"/>
                  </a:cubicBezTo>
                  <a:cubicBezTo>
                    <a:pt x="2251" y="2387"/>
                    <a:pt x="2577" y="1628"/>
                    <a:pt x="2523" y="841"/>
                  </a:cubicBezTo>
                  <a:cubicBezTo>
                    <a:pt x="2523" y="814"/>
                    <a:pt x="2523" y="814"/>
                    <a:pt x="2523" y="787"/>
                  </a:cubicBezTo>
                  <a:cubicBezTo>
                    <a:pt x="2387" y="488"/>
                    <a:pt x="2143" y="244"/>
                    <a:pt x="1817" y="109"/>
                  </a:cubicBezTo>
                  <a:cubicBezTo>
                    <a:pt x="1655" y="27"/>
                    <a:pt x="146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64;p33">
              <a:extLst>
                <a:ext uri="{FF2B5EF4-FFF2-40B4-BE49-F238E27FC236}">
                  <a16:creationId xmlns:a16="http://schemas.microsoft.com/office/drawing/2014/main" id="{85CF03E5-C160-3170-213A-02BFF2B4B12F}"/>
                </a:ext>
              </a:extLst>
            </p:cNvPr>
            <p:cNvSpPr/>
            <p:nvPr/>
          </p:nvSpPr>
          <p:spPr>
            <a:xfrm>
              <a:off x="5268325" y="3540282"/>
              <a:ext cx="161756" cy="184169"/>
            </a:xfrm>
            <a:custGeom>
              <a:avLst/>
              <a:gdLst/>
              <a:ahLst/>
              <a:cxnLst/>
              <a:rect l="l" t="t" r="r" b="b"/>
              <a:pathLst>
                <a:path w="3392" h="3862" extrusionOk="0">
                  <a:moveTo>
                    <a:pt x="400" y="1"/>
                  </a:moveTo>
                  <a:cubicBezTo>
                    <a:pt x="291" y="1"/>
                    <a:pt x="191" y="74"/>
                    <a:pt x="191" y="180"/>
                  </a:cubicBezTo>
                  <a:cubicBezTo>
                    <a:pt x="164" y="235"/>
                    <a:pt x="136" y="262"/>
                    <a:pt x="136" y="316"/>
                  </a:cubicBezTo>
                  <a:cubicBezTo>
                    <a:pt x="109" y="370"/>
                    <a:pt x="82" y="425"/>
                    <a:pt x="82" y="506"/>
                  </a:cubicBezTo>
                  <a:cubicBezTo>
                    <a:pt x="55" y="642"/>
                    <a:pt x="28" y="777"/>
                    <a:pt x="28" y="940"/>
                  </a:cubicBezTo>
                  <a:cubicBezTo>
                    <a:pt x="1" y="1211"/>
                    <a:pt x="28" y="1482"/>
                    <a:pt x="82" y="1781"/>
                  </a:cubicBezTo>
                  <a:cubicBezTo>
                    <a:pt x="164" y="2323"/>
                    <a:pt x="381" y="2839"/>
                    <a:pt x="733" y="3273"/>
                  </a:cubicBezTo>
                  <a:cubicBezTo>
                    <a:pt x="760" y="3327"/>
                    <a:pt x="787" y="3354"/>
                    <a:pt x="815" y="3354"/>
                  </a:cubicBezTo>
                  <a:cubicBezTo>
                    <a:pt x="815" y="3459"/>
                    <a:pt x="880" y="3499"/>
                    <a:pt x="960" y="3499"/>
                  </a:cubicBezTo>
                  <a:cubicBezTo>
                    <a:pt x="983" y="3499"/>
                    <a:pt x="1007" y="3496"/>
                    <a:pt x="1032" y="3490"/>
                  </a:cubicBezTo>
                  <a:cubicBezTo>
                    <a:pt x="1342" y="3738"/>
                    <a:pt x="1714" y="3862"/>
                    <a:pt x="2087" y="3862"/>
                  </a:cubicBezTo>
                  <a:cubicBezTo>
                    <a:pt x="2367" y="3862"/>
                    <a:pt x="2647" y="3792"/>
                    <a:pt x="2903" y="3652"/>
                  </a:cubicBezTo>
                  <a:cubicBezTo>
                    <a:pt x="2984" y="3598"/>
                    <a:pt x="3066" y="3544"/>
                    <a:pt x="3147" y="3490"/>
                  </a:cubicBezTo>
                  <a:cubicBezTo>
                    <a:pt x="3201" y="3462"/>
                    <a:pt x="3229" y="3408"/>
                    <a:pt x="3256" y="3381"/>
                  </a:cubicBezTo>
                  <a:cubicBezTo>
                    <a:pt x="3310" y="3354"/>
                    <a:pt x="3337" y="3300"/>
                    <a:pt x="3337" y="3245"/>
                  </a:cubicBezTo>
                  <a:cubicBezTo>
                    <a:pt x="3391" y="3218"/>
                    <a:pt x="3364" y="3164"/>
                    <a:pt x="3310" y="3137"/>
                  </a:cubicBezTo>
                  <a:cubicBezTo>
                    <a:pt x="3283" y="3110"/>
                    <a:pt x="3283" y="3110"/>
                    <a:pt x="3256" y="3083"/>
                  </a:cubicBezTo>
                  <a:lnTo>
                    <a:pt x="3229" y="3083"/>
                  </a:lnTo>
                  <a:cubicBezTo>
                    <a:pt x="3120" y="3056"/>
                    <a:pt x="3012" y="3001"/>
                    <a:pt x="2876" y="2974"/>
                  </a:cubicBezTo>
                  <a:cubicBezTo>
                    <a:pt x="2740" y="2947"/>
                    <a:pt x="2578" y="2920"/>
                    <a:pt x="2415" y="2920"/>
                  </a:cubicBezTo>
                  <a:cubicBezTo>
                    <a:pt x="2198" y="2920"/>
                    <a:pt x="1981" y="2920"/>
                    <a:pt x="1791" y="2947"/>
                  </a:cubicBezTo>
                  <a:lnTo>
                    <a:pt x="1872" y="2866"/>
                  </a:lnTo>
                  <a:cubicBezTo>
                    <a:pt x="2144" y="2594"/>
                    <a:pt x="2361" y="2296"/>
                    <a:pt x="2523" y="1971"/>
                  </a:cubicBezTo>
                  <a:cubicBezTo>
                    <a:pt x="2632" y="1754"/>
                    <a:pt x="2740" y="1564"/>
                    <a:pt x="2822" y="1347"/>
                  </a:cubicBezTo>
                  <a:cubicBezTo>
                    <a:pt x="2849" y="1320"/>
                    <a:pt x="2849" y="1265"/>
                    <a:pt x="2822" y="1265"/>
                  </a:cubicBezTo>
                  <a:cubicBezTo>
                    <a:pt x="2767" y="1211"/>
                    <a:pt x="2713" y="1184"/>
                    <a:pt x="2659" y="1184"/>
                  </a:cubicBezTo>
                  <a:lnTo>
                    <a:pt x="2550" y="1184"/>
                  </a:lnTo>
                  <a:cubicBezTo>
                    <a:pt x="2442" y="1184"/>
                    <a:pt x="2361" y="1211"/>
                    <a:pt x="2252" y="1238"/>
                  </a:cubicBezTo>
                  <a:cubicBezTo>
                    <a:pt x="2062" y="1293"/>
                    <a:pt x="1900" y="1401"/>
                    <a:pt x="1737" y="1509"/>
                  </a:cubicBezTo>
                  <a:cubicBezTo>
                    <a:pt x="1574" y="1645"/>
                    <a:pt x="1438" y="1781"/>
                    <a:pt x="1330" y="1971"/>
                  </a:cubicBezTo>
                  <a:cubicBezTo>
                    <a:pt x="1330" y="1862"/>
                    <a:pt x="1303" y="1754"/>
                    <a:pt x="1303" y="1645"/>
                  </a:cubicBezTo>
                  <a:cubicBezTo>
                    <a:pt x="1221" y="1347"/>
                    <a:pt x="1140" y="1048"/>
                    <a:pt x="1004" y="777"/>
                  </a:cubicBezTo>
                  <a:cubicBezTo>
                    <a:pt x="950" y="642"/>
                    <a:pt x="869" y="533"/>
                    <a:pt x="787" y="397"/>
                  </a:cubicBezTo>
                  <a:cubicBezTo>
                    <a:pt x="706" y="262"/>
                    <a:pt x="598" y="126"/>
                    <a:pt x="489" y="18"/>
                  </a:cubicBezTo>
                  <a:cubicBezTo>
                    <a:pt x="460" y="6"/>
                    <a:pt x="430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468;p33">
            <a:extLst>
              <a:ext uri="{FF2B5EF4-FFF2-40B4-BE49-F238E27FC236}">
                <a16:creationId xmlns:a16="http://schemas.microsoft.com/office/drawing/2014/main" id="{A0B94B89-302A-9D4E-8B5F-56018DCB694A}"/>
              </a:ext>
            </a:extLst>
          </p:cNvPr>
          <p:cNvSpPr/>
          <p:nvPr/>
        </p:nvSpPr>
        <p:spPr>
          <a:xfrm>
            <a:off x="144428" y="90454"/>
            <a:ext cx="934339" cy="9423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88;p33">
            <a:extLst>
              <a:ext uri="{FF2B5EF4-FFF2-40B4-BE49-F238E27FC236}">
                <a16:creationId xmlns:a16="http://schemas.microsoft.com/office/drawing/2014/main" id="{4C6A8F9F-C4DE-59DD-1D44-5D3935F525A6}"/>
              </a:ext>
            </a:extLst>
          </p:cNvPr>
          <p:cNvSpPr txBox="1">
            <a:spLocks/>
          </p:cNvSpPr>
          <p:nvPr/>
        </p:nvSpPr>
        <p:spPr>
          <a:xfrm>
            <a:off x="164078" y="277224"/>
            <a:ext cx="888855" cy="615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ctr"/>
            <a:r>
              <a:rPr lang="en">
                <a:solidFill>
                  <a:schemeClr val="lt1"/>
                </a:solidFill>
              </a:rPr>
              <a:t>01</a:t>
            </a:r>
            <a:endParaRPr lang="en" dirty="0">
              <a:solidFill>
                <a:schemeClr val="lt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0A3900-D97D-69EF-4EFB-1B9CC9C660B1}"/>
              </a:ext>
            </a:extLst>
          </p:cNvPr>
          <p:cNvCxnSpPr>
            <a:stCxn id="776" idx="6"/>
          </p:cNvCxnSpPr>
          <p:nvPr/>
        </p:nvCxnSpPr>
        <p:spPr>
          <a:xfrm flipV="1">
            <a:off x="1989632" y="1627909"/>
            <a:ext cx="1113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6B52D5-1B5E-AEEE-52F2-6A43E11B9E31}"/>
              </a:ext>
            </a:extLst>
          </p:cNvPr>
          <p:cNvCxnSpPr>
            <a:stCxn id="778" idx="6"/>
          </p:cNvCxnSpPr>
          <p:nvPr/>
        </p:nvCxnSpPr>
        <p:spPr>
          <a:xfrm flipV="1">
            <a:off x="3980855" y="1627909"/>
            <a:ext cx="1082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EDD029-EA57-ECA0-F3CC-705AA244D24B}"/>
              </a:ext>
            </a:extLst>
          </p:cNvPr>
          <p:cNvCxnSpPr>
            <a:stCxn id="780" idx="6"/>
          </p:cNvCxnSpPr>
          <p:nvPr/>
        </p:nvCxnSpPr>
        <p:spPr>
          <a:xfrm flipV="1">
            <a:off x="5970746" y="1627909"/>
            <a:ext cx="1032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DE80D4-5A90-703E-BBBE-90F8B8A95BC7}"/>
              </a:ext>
            </a:extLst>
          </p:cNvPr>
          <p:cNvSpPr txBox="1"/>
          <p:nvPr/>
        </p:nvSpPr>
        <p:spPr>
          <a:xfrm>
            <a:off x="1052933" y="2493818"/>
            <a:ext cx="7239012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Choosing group members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Topic brainstorming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Documentations (Google Documents)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Gathering of requirements and needed functionalities (methods mentioned next)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Deciding target audience/user profile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Gathering feedback and evaluations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Working on the high-fidelity prototype using Protopie.io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973;p39">
            <a:extLst>
              <a:ext uri="{FF2B5EF4-FFF2-40B4-BE49-F238E27FC236}">
                <a16:creationId xmlns:a16="http://schemas.microsoft.com/office/drawing/2014/main" id="{AFA6D0D6-B41C-D1DC-E5B0-6AC51E201A82}"/>
              </a:ext>
            </a:extLst>
          </p:cNvPr>
          <p:cNvSpPr/>
          <p:nvPr/>
        </p:nvSpPr>
        <p:spPr>
          <a:xfrm rot="16200000">
            <a:off x="2665944" y="1234780"/>
            <a:ext cx="3660855" cy="3054879"/>
          </a:xfrm>
          <a:custGeom>
            <a:avLst/>
            <a:gdLst/>
            <a:ahLst/>
            <a:cxnLst/>
            <a:rect l="l" t="t" r="r" b="b"/>
            <a:pathLst>
              <a:path w="128406" h="136852" extrusionOk="0">
                <a:moveTo>
                  <a:pt x="86438" y="0"/>
                </a:moveTo>
                <a:cubicBezTo>
                  <a:pt x="62580" y="0"/>
                  <a:pt x="34197" y="7497"/>
                  <a:pt x="22107" y="10954"/>
                </a:cubicBezTo>
                <a:cubicBezTo>
                  <a:pt x="1" y="17247"/>
                  <a:pt x="29702" y="125416"/>
                  <a:pt x="29702" y="125416"/>
                </a:cubicBezTo>
                <a:lnTo>
                  <a:pt x="28861" y="127207"/>
                </a:lnTo>
                <a:cubicBezTo>
                  <a:pt x="29990" y="134247"/>
                  <a:pt x="49985" y="136851"/>
                  <a:pt x="70185" y="136851"/>
                </a:cubicBezTo>
                <a:cubicBezTo>
                  <a:pt x="89288" y="136851"/>
                  <a:pt x="108575" y="134522"/>
                  <a:pt x="112267" y="131411"/>
                </a:cubicBezTo>
                <a:cubicBezTo>
                  <a:pt x="119834" y="125037"/>
                  <a:pt x="128405" y="59180"/>
                  <a:pt x="124581" y="21993"/>
                </a:cubicBezTo>
                <a:cubicBezTo>
                  <a:pt x="122860" y="5145"/>
                  <a:pt x="106202" y="0"/>
                  <a:pt x="864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450;p33">
            <a:extLst>
              <a:ext uri="{FF2B5EF4-FFF2-40B4-BE49-F238E27FC236}">
                <a16:creationId xmlns:a16="http://schemas.microsoft.com/office/drawing/2014/main" id="{9A56DF31-BBCB-1987-54AD-784BBD41D0DA}"/>
              </a:ext>
            </a:extLst>
          </p:cNvPr>
          <p:cNvGrpSpPr/>
          <p:nvPr/>
        </p:nvGrpSpPr>
        <p:grpSpPr>
          <a:xfrm>
            <a:off x="1095804" y="123754"/>
            <a:ext cx="787997" cy="1075916"/>
            <a:chOff x="4765335" y="3540282"/>
            <a:chExt cx="664746" cy="887519"/>
          </a:xfrm>
        </p:grpSpPr>
        <p:sp>
          <p:nvSpPr>
            <p:cNvPr id="9" name="Google Shape;451;p33">
              <a:extLst>
                <a:ext uri="{FF2B5EF4-FFF2-40B4-BE49-F238E27FC236}">
                  <a16:creationId xmlns:a16="http://schemas.microsoft.com/office/drawing/2014/main" id="{4DFB5D8B-1E65-E66F-2EAD-CDAA533C5199}"/>
                </a:ext>
              </a:extLst>
            </p:cNvPr>
            <p:cNvSpPr/>
            <p:nvPr/>
          </p:nvSpPr>
          <p:spPr>
            <a:xfrm>
              <a:off x="4765335" y="4287457"/>
              <a:ext cx="122891" cy="140344"/>
            </a:xfrm>
            <a:custGeom>
              <a:avLst/>
              <a:gdLst/>
              <a:ahLst/>
              <a:cxnLst/>
              <a:rect l="l" t="t" r="r" b="b"/>
              <a:pathLst>
                <a:path w="2577" h="2943" extrusionOk="0">
                  <a:moveTo>
                    <a:pt x="1275" y="0"/>
                  </a:moveTo>
                  <a:cubicBezTo>
                    <a:pt x="1193" y="0"/>
                    <a:pt x="1085" y="0"/>
                    <a:pt x="1004" y="27"/>
                  </a:cubicBezTo>
                  <a:cubicBezTo>
                    <a:pt x="895" y="27"/>
                    <a:pt x="814" y="54"/>
                    <a:pt x="760" y="136"/>
                  </a:cubicBezTo>
                  <a:cubicBezTo>
                    <a:pt x="732" y="190"/>
                    <a:pt x="760" y="217"/>
                    <a:pt x="787" y="244"/>
                  </a:cubicBezTo>
                  <a:lnTo>
                    <a:pt x="841" y="244"/>
                  </a:lnTo>
                  <a:cubicBezTo>
                    <a:pt x="895" y="326"/>
                    <a:pt x="1004" y="407"/>
                    <a:pt x="1112" y="461"/>
                  </a:cubicBezTo>
                  <a:cubicBezTo>
                    <a:pt x="1221" y="543"/>
                    <a:pt x="1329" y="597"/>
                    <a:pt x="1438" y="651"/>
                  </a:cubicBezTo>
                  <a:lnTo>
                    <a:pt x="1600" y="733"/>
                  </a:lnTo>
                  <a:cubicBezTo>
                    <a:pt x="1004" y="814"/>
                    <a:pt x="461" y="1112"/>
                    <a:pt x="54" y="1546"/>
                  </a:cubicBezTo>
                  <a:cubicBezTo>
                    <a:pt x="0" y="1601"/>
                    <a:pt x="27" y="1709"/>
                    <a:pt x="136" y="1709"/>
                  </a:cubicBezTo>
                  <a:cubicBezTo>
                    <a:pt x="543" y="1709"/>
                    <a:pt x="949" y="1628"/>
                    <a:pt x="1329" y="1492"/>
                  </a:cubicBezTo>
                  <a:cubicBezTo>
                    <a:pt x="1519" y="1411"/>
                    <a:pt x="1709" y="1329"/>
                    <a:pt x="1899" y="1221"/>
                  </a:cubicBezTo>
                  <a:lnTo>
                    <a:pt x="1899" y="1221"/>
                  </a:lnTo>
                  <a:cubicBezTo>
                    <a:pt x="1790" y="1384"/>
                    <a:pt x="1736" y="1519"/>
                    <a:pt x="1655" y="1682"/>
                  </a:cubicBezTo>
                  <a:cubicBezTo>
                    <a:pt x="1519" y="2062"/>
                    <a:pt x="1465" y="2441"/>
                    <a:pt x="1465" y="2848"/>
                  </a:cubicBezTo>
                  <a:cubicBezTo>
                    <a:pt x="1465" y="2901"/>
                    <a:pt x="1522" y="2943"/>
                    <a:pt x="1577" y="2943"/>
                  </a:cubicBezTo>
                  <a:cubicBezTo>
                    <a:pt x="1607" y="2943"/>
                    <a:pt x="1636" y="2931"/>
                    <a:pt x="1655" y="2902"/>
                  </a:cubicBezTo>
                  <a:cubicBezTo>
                    <a:pt x="2251" y="2387"/>
                    <a:pt x="2577" y="1628"/>
                    <a:pt x="2523" y="841"/>
                  </a:cubicBezTo>
                  <a:cubicBezTo>
                    <a:pt x="2523" y="814"/>
                    <a:pt x="2523" y="814"/>
                    <a:pt x="2523" y="787"/>
                  </a:cubicBezTo>
                  <a:cubicBezTo>
                    <a:pt x="2387" y="488"/>
                    <a:pt x="2143" y="244"/>
                    <a:pt x="1817" y="109"/>
                  </a:cubicBezTo>
                  <a:cubicBezTo>
                    <a:pt x="1655" y="27"/>
                    <a:pt x="146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2;p33">
              <a:extLst>
                <a:ext uri="{FF2B5EF4-FFF2-40B4-BE49-F238E27FC236}">
                  <a16:creationId xmlns:a16="http://schemas.microsoft.com/office/drawing/2014/main" id="{B78C0049-2424-6146-AC90-55582E237F05}"/>
                </a:ext>
              </a:extLst>
            </p:cNvPr>
            <p:cNvSpPr/>
            <p:nvPr/>
          </p:nvSpPr>
          <p:spPr>
            <a:xfrm>
              <a:off x="5268325" y="3540282"/>
              <a:ext cx="161756" cy="184169"/>
            </a:xfrm>
            <a:custGeom>
              <a:avLst/>
              <a:gdLst/>
              <a:ahLst/>
              <a:cxnLst/>
              <a:rect l="l" t="t" r="r" b="b"/>
              <a:pathLst>
                <a:path w="3392" h="3862" extrusionOk="0">
                  <a:moveTo>
                    <a:pt x="400" y="1"/>
                  </a:moveTo>
                  <a:cubicBezTo>
                    <a:pt x="291" y="1"/>
                    <a:pt x="191" y="74"/>
                    <a:pt x="191" y="180"/>
                  </a:cubicBezTo>
                  <a:cubicBezTo>
                    <a:pt x="164" y="235"/>
                    <a:pt x="136" y="262"/>
                    <a:pt x="136" y="316"/>
                  </a:cubicBezTo>
                  <a:cubicBezTo>
                    <a:pt x="109" y="370"/>
                    <a:pt x="82" y="425"/>
                    <a:pt x="82" y="506"/>
                  </a:cubicBezTo>
                  <a:cubicBezTo>
                    <a:pt x="55" y="642"/>
                    <a:pt x="28" y="777"/>
                    <a:pt x="28" y="940"/>
                  </a:cubicBezTo>
                  <a:cubicBezTo>
                    <a:pt x="1" y="1211"/>
                    <a:pt x="28" y="1482"/>
                    <a:pt x="82" y="1781"/>
                  </a:cubicBezTo>
                  <a:cubicBezTo>
                    <a:pt x="164" y="2323"/>
                    <a:pt x="381" y="2839"/>
                    <a:pt x="733" y="3273"/>
                  </a:cubicBezTo>
                  <a:cubicBezTo>
                    <a:pt x="760" y="3327"/>
                    <a:pt x="787" y="3354"/>
                    <a:pt x="815" y="3354"/>
                  </a:cubicBezTo>
                  <a:cubicBezTo>
                    <a:pt x="815" y="3459"/>
                    <a:pt x="880" y="3499"/>
                    <a:pt x="960" y="3499"/>
                  </a:cubicBezTo>
                  <a:cubicBezTo>
                    <a:pt x="983" y="3499"/>
                    <a:pt x="1007" y="3496"/>
                    <a:pt x="1032" y="3490"/>
                  </a:cubicBezTo>
                  <a:cubicBezTo>
                    <a:pt x="1342" y="3738"/>
                    <a:pt x="1714" y="3862"/>
                    <a:pt x="2087" y="3862"/>
                  </a:cubicBezTo>
                  <a:cubicBezTo>
                    <a:pt x="2367" y="3862"/>
                    <a:pt x="2647" y="3792"/>
                    <a:pt x="2903" y="3652"/>
                  </a:cubicBezTo>
                  <a:cubicBezTo>
                    <a:pt x="2984" y="3598"/>
                    <a:pt x="3066" y="3544"/>
                    <a:pt x="3147" y="3490"/>
                  </a:cubicBezTo>
                  <a:cubicBezTo>
                    <a:pt x="3201" y="3462"/>
                    <a:pt x="3229" y="3408"/>
                    <a:pt x="3256" y="3381"/>
                  </a:cubicBezTo>
                  <a:cubicBezTo>
                    <a:pt x="3310" y="3354"/>
                    <a:pt x="3337" y="3300"/>
                    <a:pt x="3337" y="3245"/>
                  </a:cubicBezTo>
                  <a:cubicBezTo>
                    <a:pt x="3391" y="3218"/>
                    <a:pt x="3364" y="3164"/>
                    <a:pt x="3310" y="3137"/>
                  </a:cubicBezTo>
                  <a:cubicBezTo>
                    <a:pt x="3283" y="3110"/>
                    <a:pt x="3283" y="3110"/>
                    <a:pt x="3256" y="3083"/>
                  </a:cubicBezTo>
                  <a:lnTo>
                    <a:pt x="3229" y="3083"/>
                  </a:lnTo>
                  <a:cubicBezTo>
                    <a:pt x="3120" y="3056"/>
                    <a:pt x="3012" y="3001"/>
                    <a:pt x="2876" y="2974"/>
                  </a:cubicBezTo>
                  <a:cubicBezTo>
                    <a:pt x="2740" y="2947"/>
                    <a:pt x="2578" y="2920"/>
                    <a:pt x="2415" y="2920"/>
                  </a:cubicBezTo>
                  <a:cubicBezTo>
                    <a:pt x="2198" y="2920"/>
                    <a:pt x="1981" y="2920"/>
                    <a:pt x="1791" y="2947"/>
                  </a:cubicBezTo>
                  <a:lnTo>
                    <a:pt x="1872" y="2866"/>
                  </a:lnTo>
                  <a:cubicBezTo>
                    <a:pt x="2144" y="2594"/>
                    <a:pt x="2361" y="2296"/>
                    <a:pt x="2523" y="1971"/>
                  </a:cubicBezTo>
                  <a:cubicBezTo>
                    <a:pt x="2632" y="1754"/>
                    <a:pt x="2740" y="1564"/>
                    <a:pt x="2822" y="1347"/>
                  </a:cubicBezTo>
                  <a:cubicBezTo>
                    <a:pt x="2849" y="1320"/>
                    <a:pt x="2849" y="1265"/>
                    <a:pt x="2822" y="1265"/>
                  </a:cubicBezTo>
                  <a:cubicBezTo>
                    <a:pt x="2767" y="1211"/>
                    <a:pt x="2713" y="1184"/>
                    <a:pt x="2659" y="1184"/>
                  </a:cubicBezTo>
                  <a:lnTo>
                    <a:pt x="2550" y="1184"/>
                  </a:lnTo>
                  <a:cubicBezTo>
                    <a:pt x="2442" y="1184"/>
                    <a:pt x="2361" y="1211"/>
                    <a:pt x="2252" y="1238"/>
                  </a:cubicBezTo>
                  <a:cubicBezTo>
                    <a:pt x="2062" y="1293"/>
                    <a:pt x="1900" y="1401"/>
                    <a:pt x="1737" y="1509"/>
                  </a:cubicBezTo>
                  <a:cubicBezTo>
                    <a:pt x="1574" y="1645"/>
                    <a:pt x="1438" y="1781"/>
                    <a:pt x="1330" y="1971"/>
                  </a:cubicBezTo>
                  <a:cubicBezTo>
                    <a:pt x="1330" y="1862"/>
                    <a:pt x="1303" y="1754"/>
                    <a:pt x="1303" y="1645"/>
                  </a:cubicBezTo>
                  <a:cubicBezTo>
                    <a:pt x="1221" y="1347"/>
                    <a:pt x="1140" y="1048"/>
                    <a:pt x="1004" y="777"/>
                  </a:cubicBezTo>
                  <a:cubicBezTo>
                    <a:pt x="950" y="642"/>
                    <a:pt x="869" y="533"/>
                    <a:pt x="787" y="397"/>
                  </a:cubicBezTo>
                  <a:cubicBezTo>
                    <a:pt x="706" y="262"/>
                    <a:pt x="598" y="126"/>
                    <a:pt x="489" y="18"/>
                  </a:cubicBezTo>
                  <a:cubicBezTo>
                    <a:pt x="460" y="6"/>
                    <a:pt x="430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469;p33">
            <a:extLst>
              <a:ext uri="{FF2B5EF4-FFF2-40B4-BE49-F238E27FC236}">
                <a16:creationId xmlns:a16="http://schemas.microsoft.com/office/drawing/2014/main" id="{DB8C75D7-A4D4-13CC-0B14-6C011C6F672B}"/>
              </a:ext>
            </a:extLst>
          </p:cNvPr>
          <p:cNvSpPr/>
          <p:nvPr/>
        </p:nvSpPr>
        <p:spPr>
          <a:xfrm>
            <a:off x="1100080" y="257075"/>
            <a:ext cx="956982" cy="9786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82;p33">
            <a:extLst>
              <a:ext uri="{FF2B5EF4-FFF2-40B4-BE49-F238E27FC236}">
                <a16:creationId xmlns:a16="http://schemas.microsoft.com/office/drawing/2014/main" id="{008BE469-D677-3CA1-63F1-7EBC6634E022}"/>
              </a:ext>
            </a:extLst>
          </p:cNvPr>
          <p:cNvSpPr txBox="1">
            <a:spLocks/>
          </p:cNvSpPr>
          <p:nvPr/>
        </p:nvSpPr>
        <p:spPr>
          <a:xfrm>
            <a:off x="1103437" y="426732"/>
            <a:ext cx="910395" cy="639353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600" b="1" dirty="0">
                <a:solidFill>
                  <a:schemeClr val="lt1"/>
                </a:solidFill>
                <a:latin typeface="Alfa Slab One" panose="020B0604020202020204" charset="0"/>
              </a:rPr>
              <a:t>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8103C8-F24A-6C3D-C487-F6B934B22334}"/>
              </a:ext>
            </a:extLst>
          </p:cNvPr>
          <p:cNvSpPr txBox="1"/>
          <p:nvPr/>
        </p:nvSpPr>
        <p:spPr>
          <a:xfrm>
            <a:off x="2282562" y="347017"/>
            <a:ext cx="4427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</a:rPr>
              <a:t>Methods used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304E0-3B82-14AD-8846-733892600175}"/>
              </a:ext>
            </a:extLst>
          </p:cNvPr>
          <p:cNvSpPr txBox="1"/>
          <p:nvPr/>
        </p:nvSpPr>
        <p:spPr>
          <a:xfrm>
            <a:off x="1020965" y="1334196"/>
            <a:ext cx="7253323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Interviews (face-to-face and Google meets)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Surveys (via google forms)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Recordings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  <p:grpSp>
        <p:nvGrpSpPr>
          <p:cNvPr id="15" name="Google Shape;450;p33">
            <a:extLst>
              <a:ext uri="{FF2B5EF4-FFF2-40B4-BE49-F238E27FC236}">
                <a16:creationId xmlns:a16="http://schemas.microsoft.com/office/drawing/2014/main" id="{DCDEFC4D-AD6F-FAE7-48E0-716ECE7B7AB1}"/>
              </a:ext>
            </a:extLst>
          </p:cNvPr>
          <p:cNvGrpSpPr/>
          <p:nvPr/>
        </p:nvGrpSpPr>
        <p:grpSpPr>
          <a:xfrm>
            <a:off x="1791343" y="3360315"/>
            <a:ext cx="676849" cy="850482"/>
            <a:chOff x="4765335" y="3540282"/>
            <a:chExt cx="664746" cy="887519"/>
          </a:xfrm>
        </p:grpSpPr>
        <p:sp>
          <p:nvSpPr>
            <p:cNvPr id="16" name="Google Shape;451;p33">
              <a:extLst>
                <a:ext uri="{FF2B5EF4-FFF2-40B4-BE49-F238E27FC236}">
                  <a16:creationId xmlns:a16="http://schemas.microsoft.com/office/drawing/2014/main" id="{77F0C91A-45FD-30AB-D2E6-03E2E032C0DD}"/>
                </a:ext>
              </a:extLst>
            </p:cNvPr>
            <p:cNvSpPr/>
            <p:nvPr/>
          </p:nvSpPr>
          <p:spPr>
            <a:xfrm>
              <a:off x="4765335" y="4287457"/>
              <a:ext cx="122891" cy="140344"/>
            </a:xfrm>
            <a:custGeom>
              <a:avLst/>
              <a:gdLst/>
              <a:ahLst/>
              <a:cxnLst/>
              <a:rect l="l" t="t" r="r" b="b"/>
              <a:pathLst>
                <a:path w="2577" h="2943" extrusionOk="0">
                  <a:moveTo>
                    <a:pt x="1275" y="0"/>
                  </a:moveTo>
                  <a:cubicBezTo>
                    <a:pt x="1193" y="0"/>
                    <a:pt x="1085" y="0"/>
                    <a:pt x="1004" y="27"/>
                  </a:cubicBezTo>
                  <a:cubicBezTo>
                    <a:pt x="895" y="27"/>
                    <a:pt x="814" y="54"/>
                    <a:pt x="760" y="136"/>
                  </a:cubicBezTo>
                  <a:cubicBezTo>
                    <a:pt x="732" y="190"/>
                    <a:pt x="760" y="217"/>
                    <a:pt x="787" y="244"/>
                  </a:cubicBezTo>
                  <a:lnTo>
                    <a:pt x="841" y="244"/>
                  </a:lnTo>
                  <a:cubicBezTo>
                    <a:pt x="895" y="326"/>
                    <a:pt x="1004" y="407"/>
                    <a:pt x="1112" y="461"/>
                  </a:cubicBezTo>
                  <a:cubicBezTo>
                    <a:pt x="1221" y="543"/>
                    <a:pt x="1329" y="597"/>
                    <a:pt x="1438" y="651"/>
                  </a:cubicBezTo>
                  <a:lnTo>
                    <a:pt x="1600" y="733"/>
                  </a:lnTo>
                  <a:cubicBezTo>
                    <a:pt x="1004" y="814"/>
                    <a:pt x="461" y="1112"/>
                    <a:pt x="54" y="1546"/>
                  </a:cubicBezTo>
                  <a:cubicBezTo>
                    <a:pt x="0" y="1601"/>
                    <a:pt x="27" y="1709"/>
                    <a:pt x="136" y="1709"/>
                  </a:cubicBezTo>
                  <a:cubicBezTo>
                    <a:pt x="543" y="1709"/>
                    <a:pt x="949" y="1628"/>
                    <a:pt x="1329" y="1492"/>
                  </a:cubicBezTo>
                  <a:cubicBezTo>
                    <a:pt x="1519" y="1411"/>
                    <a:pt x="1709" y="1329"/>
                    <a:pt x="1899" y="1221"/>
                  </a:cubicBezTo>
                  <a:lnTo>
                    <a:pt x="1899" y="1221"/>
                  </a:lnTo>
                  <a:cubicBezTo>
                    <a:pt x="1790" y="1384"/>
                    <a:pt x="1736" y="1519"/>
                    <a:pt x="1655" y="1682"/>
                  </a:cubicBezTo>
                  <a:cubicBezTo>
                    <a:pt x="1519" y="2062"/>
                    <a:pt x="1465" y="2441"/>
                    <a:pt x="1465" y="2848"/>
                  </a:cubicBezTo>
                  <a:cubicBezTo>
                    <a:pt x="1465" y="2901"/>
                    <a:pt x="1522" y="2943"/>
                    <a:pt x="1577" y="2943"/>
                  </a:cubicBezTo>
                  <a:cubicBezTo>
                    <a:pt x="1607" y="2943"/>
                    <a:pt x="1636" y="2931"/>
                    <a:pt x="1655" y="2902"/>
                  </a:cubicBezTo>
                  <a:cubicBezTo>
                    <a:pt x="2251" y="2387"/>
                    <a:pt x="2577" y="1628"/>
                    <a:pt x="2523" y="841"/>
                  </a:cubicBezTo>
                  <a:cubicBezTo>
                    <a:pt x="2523" y="814"/>
                    <a:pt x="2523" y="814"/>
                    <a:pt x="2523" y="787"/>
                  </a:cubicBezTo>
                  <a:cubicBezTo>
                    <a:pt x="2387" y="488"/>
                    <a:pt x="2143" y="244"/>
                    <a:pt x="1817" y="109"/>
                  </a:cubicBezTo>
                  <a:cubicBezTo>
                    <a:pt x="1655" y="27"/>
                    <a:pt x="146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2;p33">
              <a:extLst>
                <a:ext uri="{FF2B5EF4-FFF2-40B4-BE49-F238E27FC236}">
                  <a16:creationId xmlns:a16="http://schemas.microsoft.com/office/drawing/2014/main" id="{988579DF-26FF-FFCF-B45D-0F852CEADDF5}"/>
                </a:ext>
              </a:extLst>
            </p:cNvPr>
            <p:cNvSpPr/>
            <p:nvPr/>
          </p:nvSpPr>
          <p:spPr>
            <a:xfrm>
              <a:off x="5268325" y="3540282"/>
              <a:ext cx="161756" cy="184169"/>
            </a:xfrm>
            <a:custGeom>
              <a:avLst/>
              <a:gdLst/>
              <a:ahLst/>
              <a:cxnLst/>
              <a:rect l="l" t="t" r="r" b="b"/>
              <a:pathLst>
                <a:path w="3392" h="3862" extrusionOk="0">
                  <a:moveTo>
                    <a:pt x="400" y="1"/>
                  </a:moveTo>
                  <a:cubicBezTo>
                    <a:pt x="291" y="1"/>
                    <a:pt x="191" y="74"/>
                    <a:pt x="191" y="180"/>
                  </a:cubicBezTo>
                  <a:cubicBezTo>
                    <a:pt x="164" y="235"/>
                    <a:pt x="136" y="262"/>
                    <a:pt x="136" y="316"/>
                  </a:cubicBezTo>
                  <a:cubicBezTo>
                    <a:pt x="109" y="370"/>
                    <a:pt x="82" y="425"/>
                    <a:pt x="82" y="506"/>
                  </a:cubicBezTo>
                  <a:cubicBezTo>
                    <a:pt x="55" y="642"/>
                    <a:pt x="28" y="777"/>
                    <a:pt x="28" y="940"/>
                  </a:cubicBezTo>
                  <a:cubicBezTo>
                    <a:pt x="1" y="1211"/>
                    <a:pt x="28" y="1482"/>
                    <a:pt x="82" y="1781"/>
                  </a:cubicBezTo>
                  <a:cubicBezTo>
                    <a:pt x="164" y="2323"/>
                    <a:pt x="381" y="2839"/>
                    <a:pt x="733" y="3273"/>
                  </a:cubicBezTo>
                  <a:cubicBezTo>
                    <a:pt x="760" y="3327"/>
                    <a:pt x="787" y="3354"/>
                    <a:pt x="815" y="3354"/>
                  </a:cubicBezTo>
                  <a:cubicBezTo>
                    <a:pt x="815" y="3459"/>
                    <a:pt x="880" y="3499"/>
                    <a:pt x="960" y="3499"/>
                  </a:cubicBezTo>
                  <a:cubicBezTo>
                    <a:pt x="983" y="3499"/>
                    <a:pt x="1007" y="3496"/>
                    <a:pt x="1032" y="3490"/>
                  </a:cubicBezTo>
                  <a:cubicBezTo>
                    <a:pt x="1342" y="3738"/>
                    <a:pt x="1714" y="3862"/>
                    <a:pt x="2087" y="3862"/>
                  </a:cubicBezTo>
                  <a:cubicBezTo>
                    <a:pt x="2367" y="3862"/>
                    <a:pt x="2647" y="3792"/>
                    <a:pt x="2903" y="3652"/>
                  </a:cubicBezTo>
                  <a:cubicBezTo>
                    <a:pt x="2984" y="3598"/>
                    <a:pt x="3066" y="3544"/>
                    <a:pt x="3147" y="3490"/>
                  </a:cubicBezTo>
                  <a:cubicBezTo>
                    <a:pt x="3201" y="3462"/>
                    <a:pt x="3229" y="3408"/>
                    <a:pt x="3256" y="3381"/>
                  </a:cubicBezTo>
                  <a:cubicBezTo>
                    <a:pt x="3310" y="3354"/>
                    <a:pt x="3337" y="3300"/>
                    <a:pt x="3337" y="3245"/>
                  </a:cubicBezTo>
                  <a:cubicBezTo>
                    <a:pt x="3391" y="3218"/>
                    <a:pt x="3364" y="3164"/>
                    <a:pt x="3310" y="3137"/>
                  </a:cubicBezTo>
                  <a:cubicBezTo>
                    <a:pt x="3283" y="3110"/>
                    <a:pt x="3283" y="3110"/>
                    <a:pt x="3256" y="3083"/>
                  </a:cubicBezTo>
                  <a:lnTo>
                    <a:pt x="3229" y="3083"/>
                  </a:lnTo>
                  <a:cubicBezTo>
                    <a:pt x="3120" y="3056"/>
                    <a:pt x="3012" y="3001"/>
                    <a:pt x="2876" y="2974"/>
                  </a:cubicBezTo>
                  <a:cubicBezTo>
                    <a:pt x="2740" y="2947"/>
                    <a:pt x="2578" y="2920"/>
                    <a:pt x="2415" y="2920"/>
                  </a:cubicBezTo>
                  <a:cubicBezTo>
                    <a:pt x="2198" y="2920"/>
                    <a:pt x="1981" y="2920"/>
                    <a:pt x="1791" y="2947"/>
                  </a:cubicBezTo>
                  <a:lnTo>
                    <a:pt x="1872" y="2866"/>
                  </a:lnTo>
                  <a:cubicBezTo>
                    <a:pt x="2144" y="2594"/>
                    <a:pt x="2361" y="2296"/>
                    <a:pt x="2523" y="1971"/>
                  </a:cubicBezTo>
                  <a:cubicBezTo>
                    <a:pt x="2632" y="1754"/>
                    <a:pt x="2740" y="1564"/>
                    <a:pt x="2822" y="1347"/>
                  </a:cubicBezTo>
                  <a:cubicBezTo>
                    <a:pt x="2849" y="1320"/>
                    <a:pt x="2849" y="1265"/>
                    <a:pt x="2822" y="1265"/>
                  </a:cubicBezTo>
                  <a:cubicBezTo>
                    <a:pt x="2767" y="1211"/>
                    <a:pt x="2713" y="1184"/>
                    <a:pt x="2659" y="1184"/>
                  </a:cubicBezTo>
                  <a:lnTo>
                    <a:pt x="2550" y="1184"/>
                  </a:lnTo>
                  <a:cubicBezTo>
                    <a:pt x="2442" y="1184"/>
                    <a:pt x="2361" y="1211"/>
                    <a:pt x="2252" y="1238"/>
                  </a:cubicBezTo>
                  <a:cubicBezTo>
                    <a:pt x="2062" y="1293"/>
                    <a:pt x="1900" y="1401"/>
                    <a:pt x="1737" y="1509"/>
                  </a:cubicBezTo>
                  <a:cubicBezTo>
                    <a:pt x="1574" y="1645"/>
                    <a:pt x="1438" y="1781"/>
                    <a:pt x="1330" y="1971"/>
                  </a:cubicBezTo>
                  <a:cubicBezTo>
                    <a:pt x="1330" y="1862"/>
                    <a:pt x="1303" y="1754"/>
                    <a:pt x="1303" y="1645"/>
                  </a:cubicBezTo>
                  <a:cubicBezTo>
                    <a:pt x="1221" y="1347"/>
                    <a:pt x="1140" y="1048"/>
                    <a:pt x="1004" y="777"/>
                  </a:cubicBezTo>
                  <a:cubicBezTo>
                    <a:pt x="950" y="642"/>
                    <a:pt x="869" y="533"/>
                    <a:pt x="787" y="397"/>
                  </a:cubicBezTo>
                  <a:cubicBezTo>
                    <a:pt x="706" y="262"/>
                    <a:pt x="598" y="126"/>
                    <a:pt x="489" y="18"/>
                  </a:cubicBezTo>
                  <a:cubicBezTo>
                    <a:pt x="460" y="6"/>
                    <a:pt x="430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469;p33">
            <a:extLst>
              <a:ext uri="{FF2B5EF4-FFF2-40B4-BE49-F238E27FC236}">
                <a16:creationId xmlns:a16="http://schemas.microsoft.com/office/drawing/2014/main" id="{7C088611-722C-07E4-F6B2-C6B79708B1B0}"/>
              </a:ext>
            </a:extLst>
          </p:cNvPr>
          <p:cNvSpPr/>
          <p:nvPr/>
        </p:nvSpPr>
        <p:spPr>
          <a:xfrm>
            <a:off x="1795619" y="3473260"/>
            <a:ext cx="821998" cy="7736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82;p33">
            <a:extLst>
              <a:ext uri="{FF2B5EF4-FFF2-40B4-BE49-F238E27FC236}">
                <a16:creationId xmlns:a16="http://schemas.microsoft.com/office/drawing/2014/main" id="{E1EEEA66-4200-20BA-9A53-9C0FD09B4CB1}"/>
              </a:ext>
            </a:extLst>
          </p:cNvPr>
          <p:cNvSpPr txBox="1">
            <a:spLocks/>
          </p:cNvSpPr>
          <p:nvPr/>
        </p:nvSpPr>
        <p:spPr>
          <a:xfrm>
            <a:off x="1798976" y="3571821"/>
            <a:ext cx="781983" cy="505391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600" b="1" dirty="0">
                <a:solidFill>
                  <a:schemeClr val="lt1"/>
                </a:solidFill>
                <a:latin typeface="Alfa Slab One" panose="020B0604020202020204" charset="0"/>
              </a:rPr>
              <a:t>2.1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F0D120-51A9-56AA-A847-05A1921A73FF}"/>
              </a:ext>
            </a:extLst>
          </p:cNvPr>
          <p:cNvSpPr txBox="1"/>
          <p:nvPr/>
        </p:nvSpPr>
        <p:spPr>
          <a:xfrm>
            <a:off x="2805077" y="3473260"/>
            <a:ext cx="5520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Obtained permission from interviewees using a consent form</a:t>
            </a:r>
          </a:p>
        </p:txBody>
      </p:sp>
      <p:grpSp>
        <p:nvGrpSpPr>
          <p:cNvPr id="22" name="Google Shape;1459;p57">
            <a:extLst>
              <a:ext uri="{FF2B5EF4-FFF2-40B4-BE49-F238E27FC236}">
                <a16:creationId xmlns:a16="http://schemas.microsoft.com/office/drawing/2014/main" id="{2920EE7F-5AF0-10C0-27DD-70B6B99FDBEB}"/>
              </a:ext>
            </a:extLst>
          </p:cNvPr>
          <p:cNvGrpSpPr/>
          <p:nvPr/>
        </p:nvGrpSpPr>
        <p:grpSpPr>
          <a:xfrm>
            <a:off x="6573330" y="100397"/>
            <a:ext cx="2387328" cy="1569843"/>
            <a:chOff x="235800" y="830650"/>
            <a:chExt cx="6978450" cy="4588844"/>
          </a:xfrm>
          <a:solidFill>
            <a:schemeClr val="tx1"/>
          </a:solidFill>
        </p:grpSpPr>
        <p:sp>
          <p:nvSpPr>
            <p:cNvPr id="23" name="Google Shape;1460;p57">
              <a:extLst>
                <a:ext uri="{FF2B5EF4-FFF2-40B4-BE49-F238E27FC236}">
                  <a16:creationId xmlns:a16="http://schemas.microsoft.com/office/drawing/2014/main" id="{06864A18-6608-0C82-BCD4-98EC12FA617B}"/>
                </a:ext>
              </a:extLst>
            </p:cNvPr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61;p57">
              <a:extLst>
                <a:ext uri="{FF2B5EF4-FFF2-40B4-BE49-F238E27FC236}">
                  <a16:creationId xmlns:a16="http://schemas.microsoft.com/office/drawing/2014/main" id="{49C9B029-C0FB-2612-4223-92EB20BE9D25}"/>
                </a:ext>
              </a:extLst>
            </p:cNvPr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62;p57">
              <a:extLst>
                <a:ext uri="{FF2B5EF4-FFF2-40B4-BE49-F238E27FC236}">
                  <a16:creationId xmlns:a16="http://schemas.microsoft.com/office/drawing/2014/main" id="{4306BFC1-AD78-58DA-6CA9-B46245B291D1}"/>
                </a:ext>
              </a:extLst>
            </p:cNvPr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63;p57">
              <a:extLst>
                <a:ext uri="{FF2B5EF4-FFF2-40B4-BE49-F238E27FC236}">
                  <a16:creationId xmlns:a16="http://schemas.microsoft.com/office/drawing/2014/main" id="{79C99FF9-DD22-3C79-24A0-8302294FC1C1}"/>
                </a:ext>
              </a:extLst>
            </p:cNvPr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64;p57">
              <a:extLst>
                <a:ext uri="{FF2B5EF4-FFF2-40B4-BE49-F238E27FC236}">
                  <a16:creationId xmlns:a16="http://schemas.microsoft.com/office/drawing/2014/main" id="{96B255A7-F5CD-4F92-2D11-6710439707FB}"/>
                </a:ext>
              </a:extLst>
            </p:cNvPr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65;p57">
              <a:extLst>
                <a:ext uri="{FF2B5EF4-FFF2-40B4-BE49-F238E27FC236}">
                  <a16:creationId xmlns:a16="http://schemas.microsoft.com/office/drawing/2014/main" id="{9C7DBD2C-4633-BACD-A29F-819EE9AF08C9}"/>
                </a:ext>
              </a:extLst>
            </p:cNvPr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4"/>
          <p:cNvSpPr txBox="1">
            <a:spLocks noGrp="1"/>
          </p:cNvSpPr>
          <p:nvPr>
            <p:ph type="title"/>
          </p:nvPr>
        </p:nvSpPr>
        <p:spPr>
          <a:xfrm flipH="1">
            <a:off x="74456" y="-596"/>
            <a:ext cx="3582600" cy="13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Consent </a:t>
            </a:r>
            <a:r>
              <a:rPr lang="en" dirty="0">
                <a:solidFill>
                  <a:schemeClr val="accent1"/>
                </a:solidFill>
              </a:rPr>
              <a:t>form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719" name="Picture 718" descr="A picture containing text, screenshot, font, letter&#10;&#10;Description automatically generated">
            <a:extLst>
              <a:ext uri="{FF2B5EF4-FFF2-40B4-BE49-F238E27FC236}">
                <a16:creationId xmlns:a16="http://schemas.microsoft.com/office/drawing/2014/main" id="{7B75FBB0-9FC1-D827-404E-748941930D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86"/>
          <a:stretch/>
        </p:blipFill>
        <p:spPr>
          <a:xfrm>
            <a:off x="1638851" y="1255569"/>
            <a:ext cx="3189143" cy="3706090"/>
          </a:xfrm>
          <a:prstGeom prst="rect">
            <a:avLst/>
          </a:prstGeom>
        </p:spPr>
      </p:pic>
      <p:pic>
        <p:nvPicPr>
          <p:cNvPr id="721" name="Picture 720" descr="A picture containing text, screenshot, font, document&#10;&#10;Description automatically generated">
            <a:extLst>
              <a:ext uri="{FF2B5EF4-FFF2-40B4-BE49-F238E27FC236}">
                <a16:creationId xmlns:a16="http://schemas.microsoft.com/office/drawing/2014/main" id="{D3FE2221-1E0C-4368-05D8-B32B454D8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994" y="1255569"/>
            <a:ext cx="4241550" cy="37060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BBE13B-E6D8-D3FA-C957-F5A409FB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0" y="217901"/>
            <a:ext cx="4821382" cy="1336500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24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Pictures of the Participants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</a:rPr>
              <a:t>U</a:t>
            </a:r>
            <a:r>
              <a:rPr lang="en-US" sz="24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sing the </a:t>
            </a:r>
            <a:r>
              <a:rPr lang="en-US" sz="24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Low-Fidelity </a:t>
            </a:r>
            <a:r>
              <a:rPr lang="en-US" sz="2400" dirty="0">
                <a:solidFill>
                  <a:schemeClr val="accent3"/>
                </a:solidFill>
                <a:latin typeface="Arial" panose="020B0604020202020204" pitchFamily="34" charset="0"/>
              </a:rPr>
              <a:t>P</a:t>
            </a:r>
            <a:r>
              <a:rPr lang="en-US" sz="24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rototype</a:t>
            </a:r>
            <a:b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48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306F75A-C903-E926-4516-0123E96D2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73" y="1108362"/>
            <a:ext cx="3024563" cy="324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07034EB3-C278-495D-6B06-38B5183ACE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5" b="20905"/>
          <a:stretch/>
        </p:blipFill>
        <p:spPr bwMode="auto">
          <a:xfrm>
            <a:off x="4962093" y="1108361"/>
            <a:ext cx="3057525" cy="324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35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973;p39">
            <a:extLst>
              <a:ext uri="{FF2B5EF4-FFF2-40B4-BE49-F238E27FC236}">
                <a16:creationId xmlns:a16="http://schemas.microsoft.com/office/drawing/2014/main" id="{C422F74B-96CD-E404-A2D6-A8082B4D70EC}"/>
              </a:ext>
            </a:extLst>
          </p:cNvPr>
          <p:cNvSpPr/>
          <p:nvPr/>
        </p:nvSpPr>
        <p:spPr>
          <a:xfrm rot="16200000">
            <a:off x="2077501" y="659922"/>
            <a:ext cx="3327978" cy="4879805"/>
          </a:xfrm>
          <a:custGeom>
            <a:avLst/>
            <a:gdLst/>
            <a:ahLst/>
            <a:cxnLst/>
            <a:rect l="l" t="t" r="r" b="b"/>
            <a:pathLst>
              <a:path w="128406" h="136852" extrusionOk="0">
                <a:moveTo>
                  <a:pt x="86438" y="0"/>
                </a:moveTo>
                <a:cubicBezTo>
                  <a:pt x="62580" y="0"/>
                  <a:pt x="34197" y="7497"/>
                  <a:pt x="22107" y="10954"/>
                </a:cubicBezTo>
                <a:cubicBezTo>
                  <a:pt x="1" y="17247"/>
                  <a:pt x="29702" y="125416"/>
                  <a:pt x="29702" y="125416"/>
                </a:cubicBezTo>
                <a:lnTo>
                  <a:pt x="28861" y="127207"/>
                </a:lnTo>
                <a:cubicBezTo>
                  <a:pt x="29990" y="134247"/>
                  <a:pt x="49985" y="136851"/>
                  <a:pt x="70185" y="136851"/>
                </a:cubicBezTo>
                <a:cubicBezTo>
                  <a:pt x="89288" y="136851"/>
                  <a:pt x="108575" y="134522"/>
                  <a:pt x="112267" y="131411"/>
                </a:cubicBezTo>
                <a:cubicBezTo>
                  <a:pt x="119834" y="125037"/>
                  <a:pt x="128405" y="59180"/>
                  <a:pt x="124581" y="21993"/>
                </a:cubicBezTo>
                <a:cubicBezTo>
                  <a:pt x="122860" y="5145"/>
                  <a:pt x="106202" y="0"/>
                  <a:pt x="864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496;p34">
            <a:extLst>
              <a:ext uri="{FF2B5EF4-FFF2-40B4-BE49-F238E27FC236}">
                <a16:creationId xmlns:a16="http://schemas.microsoft.com/office/drawing/2014/main" id="{9F5CB096-3FBF-2725-9AC0-6810B37A3BCF}"/>
              </a:ext>
            </a:extLst>
          </p:cNvPr>
          <p:cNvGrpSpPr/>
          <p:nvPr/>
        </p:nvGrpSpPr>
        <p:grpSpPr>
          <a:xfrm flipH="1">
            <a:off x="6283336" y="2764453"/>
            <a:ext cx="3756991" cy="2810464"/>
            <a:chOff x="4664634" y="1166559"/>
            <a:chExt cx="3756991" cy="2810464"/>
          </a:xfrm>
        </p:grpSpPr>
        <p:grpSp>
          <p:nvGrpSpPr>
            <p:cNvPr id="102" name="Google Shape;497;p34">
              <a:extLst>
                <a:ext uri="{FF2B5EF4-FFF2-40B4-BE49-F238E27FC236}">
                  <a16:creationId xmlns:a16="http://schemas.microsoft.com/office/drawing/2014/main" id="{22F6FC72-CFB8-1323-DCB3-5D742DD2FF4A}"/>
                </a:ext>
              </a:extLst>
            </p:cNvPr>
            <p:cNvGrpSpPr/>
            <p:nvPr/>
          </p:nvGrpSpPr>
          <p:grpSpPr>
            <a:xfrm>
              <a:off x="4664634" y="1166559"/>
              <a:ext cx="3713555" cy="2810464"/>
              <a:chOff x="903750" y="1720229"/>
              <a:chExt cx="3776625" cy="2858196"/>
            </a:xfrm>
          </p:grpSpPr>
          <p:sp>
            <p:nvSpPr>
              <p:cNvPr id="264" name="Google Shape;498;p34">
                <a:extLst>
                  <a:ext uri="{FF2B5EF4-FFF2-40B4-BE49-F238E27FC236}">
                    <a16:creationId xmlns:a16="http://schemas.microsoft.com/office/drawing/2014/main" id="{70AE0C57-8B9A-5C3D-4E9C-37DE51C4F200}"/>
                  </a:ext>
                </a:extLst>
              </p:cNvPr>
              <p:cNvSpPr/>
              <p:nvPr/>
            </p:nvSpPr>
            <p:spPr>
              <a:xfrm>
                <a:off x="969989" y="1720229"/>
                <a:ext cx="3638100" cy="2256282"/>
              </a:xfrm>
              <a:custGeom>
                <a:avLst/>
                <a:gdLst/>
                <a:ahLst/>
                <a:cxnLst/>
                <a:rect l="l" t="t" r="r" b="b"/>
                <a:pathLst>
                  <a:path w="159147" h="98700" extrusionOk="0">
                    <a:moveTo>
                      <a:pt x="111209" y="0"/>
                    </a:moveTo>
                    <a:cubicBezTo>
                      <a:pt x="80230" y="0"/>
                      <a:pt x="41910" y="6527"/>
                      <a:pt x="26600" y="12351"/>
                    </a:cubicBezTo>
                    <a:cubicBezTo>
                      <a:pt x="1" y="22442"/>
                      <a:pt x="41101" y="94077"/>
                      <a:pt x="41973" y="96058"/>
                    </a:cubicBezTo>
                    <a:lnTo>
                      <a:pt x="142612" y="98699"/>
                    </a:lnTo>
                    <a:cubicBezTo>
                      <a:pt x="145808" y="95583"/>
                      <a:pt x="159147" y="47192"/>
                      <a:pt x="156796" y="20725"/>
                    </a:cubicBezTo>
                    <a:cubicBezTo>
                      <a:pt x="156585" y="18295"/>
                      <a:pt x="156188" y="15891"/>
                      <a:pt x="155581" y="13540"/>
                    </a:cubicBezTo>
                    <a:cubicBezTo>
                      <a:pt x="154604" y="9842"/>
                      <a:pt x="151381" y="7042"/>
                      <a:pt x="146600" y="4955"/>
                    </a:cubicBezTo>
                    <a:cubicBezTo>
                      <a:pt x="138420" y="1410"/>
                      <a:pt x="125607" y="0"/>
                      <a:pt x="1112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499;p34">
                <a:extLst>
                  <a:ext uri="{FF2B5EF4-FFF2-40B4-BE49-F238E27FC236}">
                    <a16:creationId xmlns:a16="http://schemas.microsoft.com/office/drawing/2014/main" id="{CAD40FBB-7FB4-03A5-FA1F-CC164A7694E2}"/>
                  </a:ext>
                </a:extLst>
              </p:cNvPr>
              <p:cNvSpPr/>
              <p:nvPr/>
            </p:nvSpPr>
            <p:spPr>
              <a:xfrm>
                <a:off x="903750" y="3792925"/>
                <a:ext cx="3776625" cy="785500"/>
              </a:xfrm>
              <a:custGeom>
                <a:avLst/>
                <a:gdLst/>
                <a:ahLst/>
                <a:cxnLst/>
                <a:rect l="l" t="t" r="r" b="b"/>
                <a:pathLst>
                  <a:path w="151065" h="31420" extrusionOk="0">
                    <a:moveTo>
                      <a:pt x="60359" y="1"/>
                    </a:moveTo>
                    <a:cubicBezTo>
                      <a:pt x="51340" y="1"/>
                      <a:pt x="42336" y="529"/>
                      <a:pt x="33679" y="2904"/>
                    </a:cubicBezTo>
                    <a:lnTo>
                      <a:pt x="27472" y="7473"/>
                    </a:lnTo>
                    <a:cubicBezTo>
                      <a:pt x="20868" y="8504"/>
                      <a:pt x="14291" y="9877"/>
                      <a:pt x="7819" y="11594"/>
                    </a:cubicBezTo>
                    <a:cubicBezTo>
                      <a:pt x="5416" y="12228"/>
                      <a:pt x="2959" y="12968"/>
                      <a:pt x="1004" y="14473"/>
                    </a:cubicBezTo>
                    <a:cubicBezTo>
                      <a:pt x="661" y="14685"/>
                      <a:pt x="397" y="15002"/>
                      <a:pt x="265" y="15398"/>
                    </a:cubicBezTo>
                    <a:cubicBezTo>
                      <a:pt x="1" y="16401"/>
                      <a:pt x="1295" y="17088"/>
                      <a:pt x="2299" y="17326"/>
                    </a:cubicBezTo>
                    <a:cubicBezTo>
                      <a:pt x="14054" y="20259"/>
                      <a:pt x="26103" y="21767"/>
                      <a:pt x="38194" y="21767"/>
                    </a:cubicBezTo>
                    <a:cubicBezTo>
                      <a:pt x="39172" y="21767"/>
                      <a:pt x="40150" y="21757"/>
                      <a:pt x="41128" y="21737"/>
                    </a:cubicBezTo>
                    <a:cubicBezTo>
                      <a:pt x="41973" y="21737"/>
                      <a:pt x="43135" y="22160"/>
                      <a:pt x="42845" y="22926"/>
                    </a:cubicBezTo>
                    <a:cubicBezTo>
                      <a:pt x="42713" y="23296"/>
                      <a:pt x="42316" y="23454"/>
                      <a:pt x="41973" y="23560"/>
                    </a:cubicBezTo>
                    <a:lnTo>
                      <a:pt x="28026" y="28341"/>
                    </a:lnTo>
                    <a:cubicBezTo>
                      <a:pt x="47338" y="30400"/>
                      <a:pt x="66734" y="31420"/>
                      <a:pt x="86139" y="31420"/>
                    </a:cubicBezTo>
                    <a:cubicBezTo>
                      <a:pt x="88392" y="31420"/>
                      <a:pt x="90646" y="31406"/>
                      <a:pt x="92900" y="31378"/>
                    </a:cubicBezTo>
                    <a:cubicBezTo>
                      <a:pt x="95277" y="31378"/>
                      <a:pt x="97628" y="31246"/>
                      <a:pt x="99979" y="31009"/>
                    </a:cubicBezTo>
                    <a:cubicBezTo>
                      <a:pt x="101722" y="30797"/>
                      <a:pt x="103650" y="30322"/>
                      <a:pt x="104496" y="28790"/>
                    </a:cubicBezTo>
                    <a:cubicBezTo>
                      <a:pt x="105232" y="27478"/>
                      <a:pt x="104164" y="25424"/>
                      <a:pt x="102846" y="25424"/>
                    </a:cubicBezTo>
                    <a:cubicBezTo>
                      <a:pt x="102810" y="25424"/>
                      <a:pt x="102774" y="25425"/>
                      <a:pt x="102738" y="25429"/>
                    </a:cubicBezTo>
                    <a:lnTo>
                      <a:pt x="102738" y="25429"/>
                    </a:lnTo>
                    <a:cubicBezTo>
                      <a:pt x="108773" y="23748"/>
                      <a:pt x="115010" y="23409"/>
                      <a:pt x="121310" y="23409"/>
                    </a:cubicBezTo>
                    <a:cubicBezTo>
                      <a:pt x="125585" y="23409"/>
                      <a:pt x="129890" y="23565"/>
                      <a:pt x="134180" y="23565"/>
                    </a:cubicBezTo>
                    <a:cubicBezTo>
                      <a:pt x="138257" y="23565"/>
                      <a:pt x="142321" y="23424"/>
                      <a:pt x="146336" y="22873"/>
                    </a:cubicBezTo>
                    <a:cubicBezTo>
                      <a:pt x="148211" y="22635"/>
                      <a:pt x="150377" y="22054"/>
                      <a:pt x="151064" y="20284"/>
                    </a:cubicBezTo>
                    <a:cubicBezTo>
                      <a:pt x="146257" y="16798"/>
                      <a:pt x="139310" y="18515"/>
                      <a:pt x="133948" y="15926"/>
                    </a:cubicBezTo>
                    <a:cubicBezTo>
                      <a:pt x="133261" y="15609"/>
                      <a:pt x="132521" y="15054"/>
                      <a:pt x="132548" y="14315"/>
                    </a:cubicBezTo>
                    <a:cubicBezTo>
                      <a:pt x="132548" y="13654"/>
                      <a:pt x="133182" y="13126"/>
                      <a:pt x="133789" y="12809"/>
                    </a:cubicBezTo>
                    <a:cubicBezTo>
                      <a:pt x="136880" y="11145"/>
                      <a:pt x="140947" y="11409"/>
                      <a:pt x="143615" y="9058"/>
                    </a:cubicBezTo>
                    <a:cubicBezTo>
                      <a:pt x="144064" y="8715"/>
                      <a:pt x="144381" y="8239"/>
                      <a:pt x="144566" y="7685"/>
                    </a:cubicBezTo>
                    <a:cubicBezTo>
                      <a:pt x="144989" y="6074"/>
                      <a:pt x="143193" y="4779"/>
                      <a:pt x="141608" y="4172"/>
                    </a:cubicBezTo>
                    <a:cubicBezTo>
                      <a:pt x="137672" y="2693"/>
                      <a:pt x="133446" y="2191"/>
                      <a:pt x="129246" y="1874"/>
                    </a:cubicBezTo>
                    <a:cubicBezTo>
                      <a:pt x="121876" y="1293"/>
                      <a:pt x="114480" y="1108"/>
                      <a:pt x="107111" y="949"/>
                    </a:cubicBezTo>
                    <a:lnTo>
                      <a:pt x="70606" y="157"/>
                    </a:lnTo>
                    <a:cubicBezTo>
                      <a:pt x="67200" y="77"/>
                      <a:pt x="63779" y="1"/>
                      <a:pt x="603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500;p34">
              <a:extLst>
                <a:ext uri="{FF2B5EF4-FFF2-40B4-BE49-F238E27FC236}">
                  <a16:creationId xmlns:a16="http://schemas.microsoft.com/office/drawing/2014/main" id="{39CCCA20-60E9-111F-8844-C300F44DE4EE}"/>
                </a:ext>
              </a:extLst>
            </p:cNvPr>
            <p:cNvGrpSpPr/>
            <p:nvPr/>
          </p:nvGrpSpPr>
          <p:grpSpPr>
            <a:xfrm>
              <a:off x="4844493" y="1440690"/>
              <a:ext cx="3577133" cy="2405654"/>
              <a:chOff x="4844493" y="1440690"/>
              <a:chExt cx="3577133" cy="2405654"/>
            </a:xfrm>
          </p:grpSpPr>
          <p:grpSp>
            <p:nvGrpSpPr>
              <p:cNvPr id="104" name="Google Shape;501;p34">
                <a:extLst>
                  <a:ext uri="{FF2B5EF4-FFF2-40B4-BE49-F238E27FC236}">
                    <a16:creationId xmlns:a16="http://schemas.microsoft.com/office/drawing/2014/main" id="{F16BF407-8DD6-AE95-2BC8-42E45777D260}"/>
                  </a:ext>
                </a:extLst>
              </p:cNvPr>
              <p:cNvGrpSpPr/>
              <p:nvPr/>
            </p:nvGrpSpPr>
            <p:grpSpPr>
              <a:xfrm>
                <a:off x="4844493" y="1440690"/>
                <a:ext cx="3577133" cy="1993090"/>
                <a:chOff x="1086675" y="1999038"/>
                <a:chExt cx="3637925" cy="2026962"/>
              </a:xfrm>
            </p:grpSpPr>
            <p:grpSp>
              <p:nvGrpSpPr>
                <p:cNvPr id="245" name="Google Shape;502;p34">
                  <a:extLst>
                    <a:ext uri="{FF2B5EF4-FFF2-40B4-BE49-F238E27FC236}">
                      <a16:creationId xmlns:a16="http://schemas.microsoft.com/office/drawing/2014/main" id="{3C49DB45-AB60-403F-ADF6-D9DE7DB0C5C3}"/>
                    </a:ext>
                  </a:extLst>
                </p:cNvPr>
                <p:cNvGrpSpPr/>
                <p:nvPr/>
              </p:nvGrpSpPr>
              <p:grpSpPr>
                <a:xfrm>
                  <a:off x="1519875" y="1999038"/>
                  <a:ext cx="2517950" cy="1385762"/>
                  <a:chOff x="1519875" y="1999038"/>
                  <a:chExt cx="2517950" cy="1385762"/>
                </a:xfrm>
              </p:grpSpPr>
              <p:grpSp>
                <p:nvGrpSpPr>
                  <p:cNvPr id="259" name="Google Shape;503;p34">
                    <a:extLst>
                      <a:ext uri="{FF2B5EF4-FFF2-40B4-BE49-F238E27FC236}">
                        <a16:creationId xmlns:a16="http://schemas.microsoft.com/office/drawing/2014/main" id="{914BCF37-62E3-5283-200D-09753C22670F}"/>
                      </a:ext>
                    </a:extLst>
                  </p:cNvPr>
                  <p:cNvGrpSpPr/>
                  <p:nvPr/>
                </p:nvGrpSpPr>
                <p:grpSpPr>
                  <a:xfrm>
                    <a:off x="2415300" y="1999038"/>
                    <a:ext cx="678875" cy="217275"/>
                    <a:chOff x="2415300" y="1955100"/>
                    <a:chExt cx="678875" cy="217275"/>
                  </a:xfrm>
                </p:grpSpPr>
                <p:sp>
                  <p:nvSpPr>
                    <p:cNvPr id="262" name="Google Shape;504;p34">
                      <a:extLst>
                        <a:ext uri="{FF2B5EF4-FFF2-40B4-BE49-F238E27FC236}">
                          <a16:creationId xmlns:a16="http://schemas.microsoft.com/office/drawing/2014/main" id="{B9C711A0-7A53-AE12-E7CE-89E2B427E5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1925" y="1961700"/>
                      <a:ext cx="665650" cy="2040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626" h="8163" extrusionOk="0">
                          <a:moveTo>
                            <a:pt x="2879" y="1"/>
                          </a:moveTo>
                          <a:cubicBezTo>
                            <a:pt x="1294" y="1"/>
                            <a:pt x="0" y="1295"/>
                            <a:pt x="0" y="2880"/>
                          </a:cubicBezTo>
                          <a:lnTo>
                            <a:pt x="0" y="8163"/>
                          </a:lnTo>
                          <a:lnTo>
                            <a:pt x="3091" y="8163"/>
                          </a:lnTo>
                          <a:lnTo>
                            <a:pt x="3091" y="6208"/>
                          </a:lnTo>
                          <a:cubicBezTo>
                            <a:pt x="3091" y="4491"/>
                            <a:pt x="4517" y="3065"/>
                            <a:pt x="6234" y="3065"/>
                          </a:cubicBezTo>
                          <a:lnTo>
                            <a:pt x="20392" y="3065"/>
                          </a:lnTo>
                          <a:cubicBezTo>
                            <a:pt x="22135" y="3065"/>
                            <a:pt x="23535" y="4491"/>
                            <a:pt x="23535" y="6208"/>
                          </a:cubicBezTo>
                          <a:lnTo>
                            <a:pt x="23535" y="8163"/>
                          </a:lnTo>
                          <a:lnTo>
                            <a:pt x="26626" y="8163"/>
                          </a:lnTo>
                          <a:lnTo>
                            <a:pt x="26626" y="2880"/>
                          </a:lnTo>
                          <a:cubicBezTo>
                            <a:pt x="26626" y="1295"/>
                            <a:pt x="25331" y="1"/>
                            <a:pt x="23747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" name="Google Shape;505;p34">
                      <a:extLst>
                        <a:ext uri="{FF2B5EF4-FFF2-40B4-BE49-F238E27FC236}">
                          <a16:creationId xmlns:a16="http://schemas.microsoft.com/office/drawing/2014/main" id="{F877CB81-8B62-037D-CF1C-F7113433E5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5300" y="1955100"/>
                      <a:ext cx="678875" cy="217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55" h="8691" extrusionOk="0">
                          <a:moveTo>
                            <a:pt x="24012" y="265"/>
                          </a:moveTo>
                          <a:cubicBezTo>
                            <a:pt x="25596" y="265"/>
                            <a:pt x="26891" y="1559"/>
                            <a:pt x="26891" y="3144"/>
                          </a:cubicBezTo>
                          <a:lnTo>
                            <a:pt x="26891" y="8427"/>
                          </a:lnTo>
                          <a:lnTo>
                            <a:pt x="26389" y="8427"/>
                          </a:lnTo>
                          <a:cubicBezTo>
                            <a:pt x="26442" y="8295"/>
                            <a:pt x="26468" y="8189"/>
                            <a:pt x="26468" y="8057"/>
                          </a:cubicBezTo>
                          <a:cubicBezTo>
                            <a:pt x="26495" y="7898"/>
                            <a:pt x="26495" y="7713"/>
                            <a:pt x="26495" y="7555"/>
                          </a:cubicBezTo>
                          <a:cubicBezTo>
                            <a:pt x="26521" y="7396"/>
                            <a:pt x="26495" y="7238"/>
                            <a:pt x="26495" y="7079"/>
                          </a:cubicBezTo>
                          <a:cubicBezTo>
                            <a:pt x="26521" y="6921"/>
                            <a:pt x="26495" y="6736"/>
                            <a:pt x="26415" y="6604"/>
                          </a:cubicBezTo>
                          <a:cubicBezTo>
                            <a:pt x="26415" y="6589"/>
                            <a:pt x="26398" y="6574"/>
                            <a:pt x="26378" y="6574"/>
                          </a:cubicBezTo>
                          <a:cubicBezTo>
                            <a:pt x="26363" y="6574"/>
                            <a:pt x="26347" y="6582"/>
                            <a:pt x="26336" y="6604"/>
                          </a:cubicBezTo>
                          <a:cubicBezTo>
                            <a:pt x="26310" y="6736"/>
                            <a:pt x="26283" y="6895"/>
                            <a:pt x="26310" y="7027"/>
                          </a:cubicBezTo>
                          <a:lnTo>
                            <a:pt x="26310" y="7555"/>
                          </a:lnTo>
                          <a:cubicBezTo>
                            <a:pt x="26310" y="7713"/>
                            <a:pt x="26283" y="7872"/>
                            <a:pt x="26283" y="8030"/>
                          </a:cubicBezTo>
                          <a:lnTo>
                            <a:pt x="26230" y="8268"/>
                          </a:lnTo>
                          <a:cubicBezTo>
                            <a:pt x="26230" y="8321"/>
                            <a:pt x="26230" y="8374"/>
                            <a:pt x="26230" y="8427"/>
                          </a:cubicBezTo>
                          <a:lnTo>
                            <a:pt x="23800" y="8427"/>
                          </a:lnTo>
                          <a:lnTo>
                            <a:pt x="23800" y="6472"/>
                          </a:lnTo>
                          <a:cubicBezTo>
                            <a:pt x="23800" y="4729"/>
                            <a:pt x="22374" y="3329"/>
                            <a:pt x="20657" y="3329"/>
                          </a:cubicBezTo>
                          <a:lnTo>
                            <a:pt x="6499" y="3329"/>
                          </a:lnTo>
                          <a:cubicBezTo>
                            <a:pt x="4782" y="3329"/>
                            <a:pt x="3356" y="4729"/>
                            <a:pt x="3356" y="6472"/>
                          </a:cubicBezTo>
                          <a:lnTo>
                            <a:pt x="3356" y="8427"/>
                          </a:lnTo>
                          <a:lnTo>
                            <a:pt x="1639" y="8427"/>
                          </a:lnTo>
                          <a:lnTo>
                            <a:pt x="1639" y="8242"/>
                          </a:lnTo>
                          <a:lnTo>
                            <a:pt x="1639" y="8136"/>
                          </a:lnTo>
                          <a:cubicBezTo>
                            <a:pt x="1639" y="8083"/>
                            <a:pt x="1639" y="8030"/>
                            <a:pt x="1612" y="8004"/>
                          </a:cubicBezTo>
                          <a:cubicBezTo>
                            <a:pt x="1599" y="7991"/>
                            <a:pt x="1586" y="7984"/>
                            <a:pt x="1573" y="7984"/>
                          </a:cubicBezTo>
                          <a:cubicBezTo>
                            <a:pt x="1559" y="7984"/>
                            <a:pt x="1546" y="7991"/>
                            <a:pt x="1533" y="8004"/>
                          </a:cubicBezTo>
                          <a:cubicBezTo>
                            <a:pt x="1507" y="8030"/>
                            <a:pt x="1507" y="8030"/>
                            <a:pt x="1507" y="8057"/>
                          </a:cubicBezTo>
                          <a:cubicBezTo>
                            <a:pt x="1480" y="8083"/>
                            <a:pt x="1480" y="8110"/>
                            <a:pt x="1480" y="8136"/>
                          </a:cubicBezTo>
                          <a:lnTo>
                            <a:pt x="1480" y="8242"/>
                          </a:lnTo>
                          <a:lnTo>
                            <a:pt x="1480" y="8427"/>
                          </a:lnTo>
                          <a:lnTo>
                            <a:pt x="1242" y="8427"/>
                          </a:lnTo>
                          <a:cubicBezTo>
                            <a:pt x="1269" y="8347"/>
                            <a:pt x="1295" y="8242"/>
                            <a:pt x="1295" y="8136"/>
                          </a:cubicBezTo>
                          <a:cubicBezTo>
                            <a:pt x="1322" y="8004"/>
                            <a:pt x="1322" y="7845"/>
                            <a:pt x="1348" y="7713"/>
                          </a:cubicBezTo>
                          <a:cubicBezTo>
                            <a:pt x="1348" y="7581"/>
                            <a:pt x="1348" y="7449"/>
                            <a:pt x="1348" y="7291"/>
                          </a:cubicBezTo>
                          <a:cubicBezTo>
                            <a:pt x="1375" y="7159"/>
                            <a:pt x="1375" y="7000"/>
                            <a:pt x="1348" y="6868"/>
                          </a:cubicBezTo>
                          <a:cubicBezTo>
                            <a:pt x="1335" y="6815"/>
                            <a:pt x="1289" y="6789"/>
                            <a:pt x="1242" y="6789"/>
                          </a:cubicBezTo>
                          <a:cubicBezTo>
                            <a:pt x="1196" y="6789"/>
                            <a:pt x="1150" y="6815"/>
                            <a:pt x="1137" y="6868"/>
                          </a:cubicBezTo>
                          <a:cubicBezTo>
                            <a:pt x="1110" y="7000"/>
                            <a:pt x="1110" y="7159"/>
                            <a:pt x="1110" y="7291"/>
                          </a:cubicBezTo>
                          <a:lnTo>
                            <a:pt x="1110" y="7713"/>
                          </a:lnTo>
                          <a:cubicBezTo>
                            <a:pt x="1110" y="7845"/>
                            <a:pt x="1110" y="7978"/>
                            <a:pt x="1084" y="8110"/>
                          </a:cubicBezTo>
                          <a:cubicBezTo>
                            <a:pt x="1084" y="8162"/>
                            <a:pt x="1058" y="8242"/>
                            <a:pt x="1058" y="8321"/>
                          </a:cubicBezTo>
                          <a:cubicBezTo>
                            <a:pt x="1058" y="8347"/>
                            <a:pt x="1058" y="8400"/>
                            <a:pt x="1084" y="8427"/>
                          </a:cubicBezTo>
                          <a:lnTo>
                            <a:pt x="899" y="8427"/>
                          </a:lnTo>
                          <a:lnTo>
                            <a:pt x="899" y="8242"/>
                          </a:lnTo>
                          <a:cubicBezTo>
                            <a:pt x="899" y="8136"/>
                            <a:pt x="899" y="8030"/>
                            <a:pt x="925" y="7925"/>
                          </a:cubicBezTo>
                          <a:cubicBezTo>
                            <a:pt x="925" y="7793"/>
                            <a:pt x="925" y="7687"/>
                            <a:pt x="952" y="7581"/>
                          </a:cubicBezTo>
                          <a:cubicBezTo>
                            <a:pt x="952" y="7476"/>
                            <a:pt x="952" y="7370"/>
                            <a:pt x="925" y="7264"/>
                          </a:cubicBezTo>
                          <a:cubicBezTo>
                            <a:pt x="912" y="7238"/>
                            <a:pt x="892" y="7225"/>
                            <a:pt x="873" y="7225"/>
                          </a:cubicBezTo>
                          <a:cubicBezTo>
                            <a:pt x="853" y="7225"/>
                            <a:pt x="833" y="7238"/>
                            <a:pt x="820" y="7264"/>
                          </a:cubicBezTo>
                          <a:cubicBezTo>
                            <a:pt x="767" y="7344"/>
                            <a:pt x="741" y="7476"/>
                            <a:pt x="741" y="7581"/>
                          </a:cubicBezTo>
                          <a:cubicBezTo>
                            <a:pt x="741" y="7687"/>
                            <a:pt x="714" y="7819"/>
                            <a:pt x="714" y="7925"/>
                          </a:cubicBezTo>
                          <a:cubicBezTo>
                            <a:pt x="714" y="8004"/>
                            <a:pt x="714" y="8136"/>
                            <a:pt x="688" y="8242"/>
                          </a:cubicBezTo>
                          <a:cubicBezTo>
                            <a:pt x="688" y="8295"/>
                            <a:pt x="688" y="8374"/>
                            <a:pt x="688" y="8427"/>
                          </a:cubicBezTo>
                          <a:lnTo>
                            <a:pt x="292" y="8427"/>
                          </a:lnTo>
                          <a:lnTo>
                            <a:pt x="292" y="3144"/>
                          </a:lnTo>
                          <a:cubicBezTo>
                            <a:pt x="292" y="1559"/>
                            <a:pt x="1586" y="265"/>
                            <a:pt x="3171" y="265"/>
                          </a:cubicBezTo>
                          <a:close/>
                          <a:moveTo>
                            <a:pt x="3144" y="0"/>
                          </a:moveTo>
                          <a:cubicBezTo>
                            <a:pt x="1427" y="0"/>
                            <a:pt x="1" y="1400"/>
                            <a:pt x="1" y="3144"/>
                          </a:cubicBezTo>
                          <a:lnTo>
                            <a:pt x="1" y="8691"/>
                          </a:lnTo>
                          <a:lnTo>
                            <a:pt x="3646" y="8691"/>
                          </a:lnTo>
                          <a:lnTo>
                            <a:pt x="3646" y="8427"/>
                          </a:lnTo>
                          <a:lnTo>
                            <a:pt x="3620" y="8427"/>
                          </a:lnTo>
                          <a:lnTo>
                            <a:pt x="3620" y="6472"/>
                          </a:lnTo>
                          <a:cubicBezTo>
                            <a:pt x="3620" y="4887"/>
                            <a:pt x="4914" y="3593"/>
                            <a:pt x="6499" y="3593"/>
                          </a:cubicBezTo>
                          <a:lnTo>
                            <a:pt x="20657" y="3593"/>
                          </a:lnTo>
                          <a:cubicBezTo>
                            <a:pt x="22242" y="3593"/>
                            <a:pt x="23510" y="4887"/>
                            <a:pt x="23536" y="6472"/>
                          </a:cubicBezTo>
                          <a:lnTo>
                            <a:pt x="23536" y="8427"/>
                          </a:lnTo>
                          <a:lnTo>
                            <a:pt x="23483" y="8427"/>
                          </a:lnTo>
                          <a:lnTo>
                            <a:pt x="23483" y="8691"/>
                          </a:lnTo>
                          <a:lnTo>
                            <a:pt x="27155" y="8691"/>
                          </a:lnTo>
                          <a:lnTo>
                            <a:pt x="27155" y="3144"/>
                          </a:lnTo>
                          <a:cubicBezTo>
                            <a:pt x="27155" y="1400"/>
                            <a:pt x="25755" y="0"/>
                            <a:pt x="24012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60" name="Google Shape;506;p34">
                    <a:extLst>
                      <a:ext uri="{FF2B5EF4-FFF2-40B4-BE49-F238E27FC236}">
                        <a16:creationId xmlns:a16="http://schemas.microsoft.com/office/drawing/2014/main" id="{35CB1E10-104D-4C7B-7203-86EB6D56CD86}"/>
                      </a:ext>
                    </a:extLst>
                  </p:cNvPr>
                  <p:cNvSpPr/>
                  <p:nvPr/>
                </p:nvSpPr>
                <p:spPr>
                  <a:xfrm>
                    <a:off x="1525150" y="2211325"/>
                    <a:ext cx="2506750" cy="1167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70" h="46701" extrusionOk="0">
                        <a:moveTo>
                          <a:pt x="6657" y="0"/>
                        </a:moveTo>
                        <a:cubicBezTo>
                          <a:pt x="2985" y="0"/>
                          <a:pt x="0" y="2959"/>
                          <a:pt x="0" y="6657"/>
                        </a:cubicBezTo>
                        <a:lnTo>
                          <a:pt x="0" y="40044"/>
                        </a:lnTo>
                        <a:cubicBezTo>
                          <a:pt x="0" y="43716"/>
                          <a:pt x="2985" y="46674"/>
                          <a:pt x="6657" y="46701"/>
                        </a:cubicBezTo>
                        <a:lnTo>
                          <a:pt x="93613" y="46701"/>
                        </a:lnTo>
                        <a:cubicBezTo>
                          <a:pt x="97284" y="46701"/>
                          <a:pt x="100269" y="43716"/>
                          <a:pt x="100269" y="40044"/>
                        </a:cubicBezTo>
                        <a:lnTo>
                          <a:pt x="100269" y="6657"/>
                        </a:lnTo>
                        <a:cubicBezTo>
                          <a:pt x="100269" y="2985"/>
                          <a:pt x="97284" y="0"/>
                          <a:pt x="9361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1" name="Google Shape;507;p34">
                    <a:extLst>
                      <a:ext uri="{FF2B5EF4-FFF2-40B4-BE49-F238E27FC236}">
                        <a16:creationId xmlns:a16="http://schemas.microsoft.com/office/drawing/2014/main" id="{F32370E4-C23D-F0C5-9780-B18ADCECD24F}"/>
                      </a:ext>
                    </a:extLst>
                  </p:cNvPr>
                  <p:cNvSpPr/>
                  <p:nvPr/>
                </p:nvSpPr>
                <p:spPr>
                  <a:xfrm>
                    <a:off x="1519875" y="2205375"/>
                    <a:ext cx="2517950" cy="117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718" h="47177" extrusionOk="0">
                        <a:moveTo>
                          <a:pt x="93824" y="449"/>
                        </a:moveTo>
                        <a:cubicBezTo>
                          <a:pt x="97363" y="476"/>
                          <a:pt x="100242" y="3329"/>
                          <a:pt x="100242" y="6895"/>
                        </a:cubicBezTo>
                        <a:lnTo>
                          <a:pt x="100242" y="40282"/>
                        </a:lnTo>
                        <a:cubicBezTo>
                          <a:pt x="100242" y="43822"/>
                          <a:pt x="97363" y="46701"/>
                          <a:pt x="93824" y="46701"/>
                        </a:cubicBezTo>
                        <a:lnTo>
                          <a:pt x="6868" y="46701"/>
                        </a:lnTo>
                        <a:cubicBezTo>
                          <a:pt x="3328" y="46701"/>
                          <a:pt x="449" y="43822"/>
                          <a:pt x="449" y="40282"/>
                        </a:cubicBezTo>
                        <a:lnTo>
                          <a:pt x="449" y="6895"/>
                        </a:lnTo>
                        <a:cubicBezTo>
                          <a:pt x="449" y="3329"/>
                          <a:pt x="3328" y="476"/>
                          <a:pt x="6868" y="449"/>
                        </a:cubicBezTo>
                        <a:close/>
                        <a:moveTo>
                          <a:pt x="6868" y="0"/>
                        </a:moveTo>
                        <a:cubicBezTo>
                          <a:pt x="3064" y="0"/>
                          <a:pt x="0" y="3091"/>
                          <a:pt x="0" y="6895"/>
                        </a:cubicBezTo>
                        <a:lnTo>
                          <a:pt x="0" y="40282"/>
                        </a:lnTo>
                        <a:cubicBezTo>
                          <a:pt x="0" y="44086"/>
                          <a:pt x="3064" y="47150"/>
                          <a:pt x="6868" y="47176"/>
                        </a:cubicBezTo>
                        <a:lnTo>
                          <a:pt x="93824" y="47176"/>
                        </a:lnTo>
                        <a:cubicBezTo>
                          <a:pt x="97627" y="47150"/>
                          <a:pt x="100718" y="44086"/>
                          <a:pt x="100718" y="40282"/>
                        </a:cubicBezTo>
                        <a:lnTo>
                          <a:pt x="100718" y="6895"/>
                        </a:lnTo>
                        <a:cubicBezTo>
                          <a:pt x="100718" y="3091"/>
                          <a:pt x="97627" y="0"/>
                          <a:pt x="9382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6" name="Google Shape;508;p34">
                  <a:extLst>
                    <a:ext uri="{FF2B5EF4-FFF2-40B4-BE49-F238E27FC236}">
                      <a16:creationId xmlns:a16="http://schemas.microsoft.com/office/drawing/2014/main" id="{74D85CDE-75FF-61D3-A905-F28E37D66AE3}"/>
                    </a:ext>
                  </a:extLst>
                </p:cNvPr>
                <p:cNvGrpSpPr/>
                <p:nvPr/>
              </p:nvGrpSpPr>
              <p:grpSpPr>
                <a:xfrm>
                  <a:off x="1086675" y="3386100"/>
                  <a:ext cx="3637925" cy="639900"/>
                  <a:chOff x="1086675" y="3386100"/>
                  <a:chExt cx="3637925" cy="639900"/>
                </a:xfrm>
              </p:grpSpPr>
              <p:sp>
                <p:nvSpPr>
                  <p:cNvPr id="247" name="Google Shape;509;p34">
                    <a:extLst>
                      <a:ext uri="{FF2B5EF4-FFF2-40B4-BE49-F238E27FC236}">
                        <a16:creationId xmlns:a16="http://schemas.microsoft.com/office/drawing/2014/main" id="{C014949D-37C5-09DD-B909-692EEF5B0581}"/>
                      </a:ext>
                    </a:extLst>
                  </p:cNvPr>
                  <p:cNvSpPr/>
                  <p:nvPr/>
                </p:nvSpPr>
                <p:spPr>
                  <a:xfrm>
                    <a:off x="1476275" y="3491075"/>
                    <a:ext cx="2660625" cy="525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425" h="21001" extrusionOk="0">
                        <a:moveTo>
                          <a:pt x="1" y="1"/>
                        </a:moveTo>
                        <a:lnTo>
                          <a:pt x="1" y="1190"/>
                        </a:lnTo>
                        <a:lnTo>
                          <a:pt x="11570" y="1190"/>
                        </a:lnTo>
                        <a:cubicBezTo>
                          <a:pt x="11993" y="1190"/>
                          <a:pt x="12442" y="1216"/>
                          <a:pt x="12865" y="1242"/>
                        </a:cubicBezTo>
                        <a:cubicBezTo>
                          <a:pt x="12944" y="1269"/>
                          <a:pt x="12944" y="1401"/>
                          <a:pt x="12865" y="1401"/>
                        </a:cubicBezTo>
                        <a:cubicBezTo>
                          <a:pt x="12363" y="1454"/>
                          <a:pt x="11887" y="1480"/>
                          <a:pt x="11412" y="1480"/>
                        </a:cubicBezTo>
                        <a:lnTo>
                          <a:pt x="1" y="1480"/>
                        </a:lnTo>
                        <a:lnTo>
                          <a:pt x="1" y="15189"/>
                        </a:lnTo>
                        <a:cubicBezTo>
                          <a:pt x="1" y="15876"/>
                          <a:pt x="106" y="16563"/>
                          <a:pt x="344" y="17223"/>
                        </a:cubicBezTo>
                        <a:cubicBezTo>
                          <a:pt x="688" y="17197"/>
                          <a:pt x="1031" y="17197"/>
                          <a:pt x="1374" y="17197"/>
                        </a:cubicBezTo>
                        <a:lnTo>
                          <a:pt x="8453" y="17197"/>
                        </a:lnTo>
                        <a:cubicBezTo>
                          <a:pt x="9695" y="17197"/>
                          <a:pt x="10910" y="17170"/>
                          <a:pt x="12204" y="17144"/>
                        </a:cubicBezTo>
                        <a:cubicBezTo>
                          <a:pt x="13472" y="17144"/>
                          <a:pt x="14740" y="17091"/>
                          <a:pt x="16034" y="17065"/>
                        </a:cubicBezTo>
                        <a:cubicBezTo>
                          <a:pt x="17302" y="17038"/>
                          <a:pt x="18570" y="16985"/>
                          <a:pt x="19838" y="16985"/>
                        </a:cubicBezTo>
                        <a:cubicBezTo>
                          <a:pt x="20023" y="16985"/>
                          <a:pt x="20023" y="17223"/>
                          <a:pt x="19838" y="17223"/>
                        </a:cubicBezTo>
                        <a:cubicBezTo>
                          <a:pt x="18438" y="17329"/>
                          <a:pt x="16985" y="17329"/>
                          <a:pt x="15559" y="17382"/>
                        </a:cubicBezTo>
                        <a:cubicBezTo>
                          <a:pt x="13446" y="17408"/>
                          <a:pt x="11333" y="17461"/>
                          <a:pt x="9219" y="17461"/>
                        </a:cubicBezTo>
                        <a:lnTo>
                          <a:pt x="2193" y="17461"/>
                        </a:lnTo>
                        <a:cubicBezTo>
                          <a:pt x="1612" y="17434"/>
                          <a:pt x="1031" y="17461"/>
                          <a:pt x="450" y="17408"/>
                        </a:cubicBezTo>
                        <a:lnTo>
                          <a:pt x="450" y="17408"/>
                        </a:lnTo>
                        <a:cubicBezTo>
                          <a:pt x="556" y="17672"/>
                          <a:pt x="661" y="17910"/>
                          <a:pt x="820" y="18148"/>
                        </a:cubicBezTo>
                        <a:cubicBezTo>
                          <a:pt x="1216" y="18121"/>
                          <a:pt x="1612" y="18121"/>
                          <a:pt x="2035" y="18121"/>
                        </a:cubicBezTo>
                        <a:lnTo>
                          <a:pt x="4227" y="18095"/>
                        </a:lnTo>
                        <a:lnTo>
                          <a:pt x="5337" y="18095"/>
                        </a:lnTo>
                        <a:cubicBezTo>
                          <a:pt x="5565" y="18095"/>
                          <a:pt x="5806" y="18083"/>
                          <a:pt x="6051" y="18083"/>
                        </a:cubicBezTo>
                        <a:cubicBezTo>
                          <a:pt x="6173" y="18083"/>
                          <a:pt x="6296" y="18086"/>
                          <a:pt x="6420" y="18095"/>
                        </a:cubicBezTo>
                        <a:cubicBezTo>
                          <a:pt x="6578" y="18095"/>
                          <a:pt x="6578" y="18332"/>
                          <a:pt x="6420" y="18332"/>
                        </a:cubicBezTo>
                        <a:cubicBezTo>
                          <a:pt x="5997" y="18359"/>
                          <a:pt x="5574" y="18359"/>
                          <a:pt x="5178" y="18359"/>
                        </a:cubicBezTo>
                        <a:lnTo>
                          <a:pt x="2959" y="18359"/>
                        </a:lnTo>
                        <a:cubicBezTo>
                          <a:pt x="2272" y="18359"/>
                          <a:pt x="1612" y="18359"/>
                          <a:pt x="925" y="18332"/>
                        </a:cubicBezTo>
                        <a:lnTo>
                          <a:pt x="925" y="18332"/>
                        </a:lnTo>
                        <a:cubicBezTo>
                          <a:pt x="1982" y="19997"/>
                          <a:pt x="3831" y="21000"/>
                          <a:pt x="5812" y="21000"/>
                        </a:cubicBezTo>
                        <a:lnTo>
                          <a:pt x="100613" y="21000"/>
                        </a:lnTo>
                        <a:cubicBezTo>
                          <a:pt x="102224" y="21000"/>
                          <a:pt x="103756" y="20340"/>
                          <a:pt x="104866" y="19151"/>
                        </a:cubicBezTo>
                        <a:lnTo>
                          <a:pt x="104866" y="19151"/>
                        </a:lnTo>
                        <a:lnTo>
                          <a:pt x="104390" y="19178"/>
                        </a:lnTo>
                        <a:lnTo>
                          <a:pt x="103598" y="19231"/>
                        </a:lnTo>
                        <a:cubicBezTo>
                          <a:pt x="102505" y="19307"/>
                          <a:pt x="101413" y="19349"/>
                          <a:pt x="100320" y="19349"/>
                        </a:cubicBezTo>
                        <a:cubicBezTo>
                          <a:pt x="99537" y="19349"/>
                          <a:pt x="98754" y="19327"/>
                          <a:pt x="97972" y="19283"/>
                        </a:cubicBezTo>
                        <a:cubicBezTo>
                          <a:pt x="97866" y="19283"/>
                          <a:pt x="97866" y="19125"/>
                          <a:pt x="97972" y="19125"/>
                        </a:cubicBezTo>
                        <a:lnTo>
                          <a:pt x="99556" y="19125"/>
                        </a:lnTo>
                        <a:cubicBezTo>
                          <a:pt x="100481" y="19125"/>
                          <a:pt x="101405" y="19098"/>
                          <a:pt x="102330" y="19072"/>
                        </a:cubicBezTo>
                        <a:cubicBezTo>
                          <a:pt x="102805" y="19046"/>
                          <a:pt x="103254" y="19019"/>
                          <a:pt x="103730" y="18966"/>
                        </a:cubicBezTo>
                        <a:cubicBezTo>
                          <a:pt x="103968" y="18966"/>
                          <a:pt x="104205" y="18940"/>
                          <a:pt x="104417" y="18914"/>
                        </a:cubicBezTo>
                        <a:cubicBezTo>
                          <a:pt x="104654" y="18914"/>
                          <a:pt x="104866" y="18861"/>
                          <a:pt x="105077" y="18861"/>
                        </a:cubicBezTo>
                        <a:cubicBezTo>
                          <a:pt x="105341" y="18570"/>
                          <a:pt x="105552" y="18253"/>
                          <a:pt x="105711" y="17936"/>
                        </a:cubicBezTo>
                        <a:cubicBezTo>
                          <a:pt x="105632" y="17936"/>
                          <a:pt x="105526" y="17963"/>
                          <a:pt x="105447" y="17963"/>
                        </a:cubicBezTo>
                        <a:lnTo>
                          <a:pt x="105024" y="18015"/>
                        </a:lnTo>
                        <a:cubicBezTo>
                          <a:pt x="104734" y="18015"/>
                          <a:pt x="104469" y="18042"/>
                          <a:pt x="104179" y="18068"/>
                        </a:cubicBezTo>
                        <a:cubicBezTo>
                          <a:pt x="103202" y="18134"/>
                          <a:pt x="102218" y="18167"/>
                          <a:pt x="101234" y="18167"/>
                        </a:cubicBezTo>
                        <a:cubicBezTo>
                          <a:pt x="100250" y="18167"/>
                          <a:pt x="99266" y="18134"/>
                          <a:pt x="98288" y="18068"/>
                        </a:cubicBezTo>
                        <a:cubicBezTo>
                          <a:pt x="98183" y="18068"/>
                          <a:pt x="98156" y="17910"/>
                          <a:pt x="98288" y="17910"/>
                        </a:cubicBezTo>
                        <a:lnTo>
                          <a:pt x="99953" y="17910"/>
                        </a:lnTo>
                        <a:cubicBezTo>
                          <a:pt x="100930" y="17910"/>
                          <a:pt x="101907" y="17883"/>
                          <a:pt x="102885" y="17857"/>
                        </a:cubicBezTo>
                        <a:cubicBezTo>
                          <a:pt x="103360" y="17831"/>
                          <a:pt x="103862" y="17804"/>
                          <a:pt x="104337" y="17778"/>
                        </a:cubicBezTo>
                        <a:cubicBezTo>
                          <a:pt x="104575" y="17751"/>
                          <a:pt x="104813" y="17751"/>
                          <a:pt x="105077" y="17725"/>
                        </a:cubicBezTo>
                        <a:lnTo>
                          <a:pt x="105447" y="17698"/>
                        </a:lnTo>
                        <a:cubicBezTo>
                          <a:pt x="105513" y="17685"/>
                          <a:pt x="105572" y="17679"/>
                          <a:pt x="105628" y="17679"/>
                        </a:cubicBezTo>
                        <a:cubicBezTo>
                          <a:pt x="105684" y="17679"/>
                          <a:pt x="105737" y="17685"/>
                          <a:pt x="105790" y="17698"/>
                        </a:cubicBezTo>
                        <a:lnTo>
                          <a:pt x="105843" y="17698"/>
                        </a:lnTo>
                        <a:cubicBezTo>
                          <a:pt x="105922" y="17487"/>
                          <a:pt x="106028" y="17276"/>
                          <a:pt x="106107" y="17038"/>
                        </a:cubicBezTo>
                        <a:lnTo>
                          <a:pt x="106107" y="17038"/>
                        </a:lnTo>
                        <a:cubicBezTo>
                          <a:pt x="106001" y="17091"/>
                          <a:pt x="105922" y="17091"/>
                          <a:pt x="105843" y="17091"/>
                        </a:cubicBezTo>
                        <a:lnTo>
                          <a:pt x="105552" y="17117"/>
                        </a:lnTo>
                        <a:lnTo>
                          <a:pt x="104945" y="17170"/>
                        </a:lnTo>
                        <a:cubicBezTo>
                          <a:pt x="103916" y="17251"/>
                          <a:pt x="102871" y="17285"/>
                          <a:pt x="101823" y="17285"/>
                        </a:cubicBezTo>
                        <a:cubicBezTo>
                          <a:pt x="101499" y="17285"/>
                          <a:pt x="101175" y="17282"/>
                          <a:pt x="100851" y="17276"/>
                        </a:cubicBezTo>
                        <a:cubicBezTo>
                          <a:pt x="100745" y="17249"/>
                          <a:pt x="100745" y="17117"/>
                          <a:pt x="100851" y="17091"/>
                        </a:cubicBezTo>
                        <a:lnTo>
                          <a:pt x="102013" y="17065"/>
                        </a:lnTo>
                        <a:cubicBezTo>
                          <a:pt x="102673" y="17038"/>
                          <a:pt x="103360" y="17012"/>
                          <a:pt x="104047" y="16959"/>
                        </a:cubicBezTo>
                        <a:lnTo>
                          <a:pt x="105077" y="16906"/>
                        </a:lnTo>
                        <a:lnTo>
                          <a:pt x="105579" y="16853"/>
                        </a:lnTo>
                        <a:lnTo>
                          <a:pt x="105843" y="16827"/>
                        </a:lnTo>
                        <a:cubicBezTo>
                          <a:pt x="105883" y="16814"/>
                          <a:pt x="105922" y="16807"/>
                          <a:pt x="105962" y="16807"/>
                        </a:cubicBezTo>
                        <a:cubicBezTo>
                          <a:pt x="106001" y="16807"/>
                          <a:pt x="106041" y="16814"/>
                          <a:pt x="106081" y="16827"/>
                        </a:cubicBezTo>
                        <a:cubicBezTo>
                          <a:pt x="106107" y="16827"/>
                          <a:pt x="106134" y="16853"/>
                          <a:pt x="106160" y="16880"/>
                        </a:cubicBezTo>
                        <a:cubicBezTo>
                          <a:pt x="106186" y="16774"/>
                          <a:pt x="106213" y="16642"/>
                          <a:pt x="106239" y="16536"/>
                        </a:cubicBezTo>
                        <a:lnTo>
                          <a:pt x="106239" y="16536"/>
                        </a:lnTo>
                        <a:cubicBezTo>
                          <a:pt x="105288" y="16563"/>
                          <a:pt x="104337" y="16589"/>
                          <a:pt x="103360" y="16616"/>
                        </a:cubicBezTo>
                        <a:lnTo>
                          <a:pt x="99636" y="16721"/>
                        </a:lnTo>
                        <a:lnTo>
                          <a:pt x="97998" y="16774"/>
                        </a:lnTo>
                        <a:cubicBezTo>
                          <a:pt x="97100" y="16800"/>
                          <a:pt x="96202" y="16827"/>
                          <a:pt x="95304" y="16853"/>
                        </a:cubicBezTo>
                        <a:cubicBezTo>
                          <a:pt x="94406" y="16880"/>
                          <a:pt x="93507" y="16906"/>
                          <a:pt x="92609" y="16906"/>
                        </a:cubicBezTo>
                        <a:cubicBezTo>
                          <a:pt x="92504" y="16906"/>
                          <a:pt x="92504" y="16748"/>
                          <a:pt x="92609" y="16748"/>
                        </a:cubicBezTo>
                        <a:cubicBezTo>
                          <a:pt x="93640" y="16668"/>
                          <a:pt x="94643" y="16642"/>
                          <a:pt x="95647" y="16616"/>
                        </a:cubicBezTo>
                        <a:cubicBezTo>
                          <a:pt x="97338" y="16536"/>
                          <a:pt x="99002" y="16483"/>
                          <a:pt x="100666" y="16431"/>
                        </a:cubicBezTo>
                        <a:lnTo>
                          <a:pt x="101009" y="16431"/>
                        </a:lnTo>
                        <a:cubicBezTo>
                          <a:pt x="102779" y="16378"/>
                          <a:pt x="104522" y="16299"/>
                          <a:pt x="106292" y="16272"/>
                        </a:cubicBezTo>
                        <a:cubicBezTo>
                          <a:pt x="106318" y="16193"/>
                          <a:pt x="106318" y="16114"/>
                          <a:pt x="106318" y="16034"/>
                        </a:cubicBezTo>
                        <a:lnTo>
                          <a:pt x="101696" y="16034"/>
                        </a:lnTo>
                        <a:cubicBezTo>
                          <a:pt x="100904" y="16034"/>
                          <a:pt x="100111" y="16034"/>
                          <a:pt x="99319" y="15982"/>
                        </a:cubicBezTo>
                        <a:cubicBezTo>
                          <a:pt x="99213" y="15982"/>
                          <a:pt x="99213" y="15823"/>
                          <a:pt x="99319" y="15823"/>
                        </a:cubicBezTo>
                        <a:cubicBezTo>
                          <a:pt x="99821" y="15797"/>
                          <a:pt x="100349" y="15797"/>
                          <a:pt x="100877" y="15797"/>
                        </a:cubicBezTo>
                        <a:lnTo>
                          <a:pt x="105711" y="15797"/>
                        </a:lnTo>
                        <a:cubicBezTo>
                          <a:pt x="105869" y="15797"/>
                          <a:pt x="106016" y="15785"/>
                          <a:pt x="106159" y="15785"/>
                        </a:cubicBezTo>
                        <a:cubicBezTo>
                          <a:pt x="106230" y="15785"/>
                          <a:pt x="106301" y="15788"/>
                          <a:pt x="106371" y="15797"/>
                        </a:cubicBezTo>
                        <a:cubicBezTo>
                          <a:pt x="106398" y="15717"/>
                          <a:pt x="106398" y="15638"/>
                          <a:pt x="106398" y="15585"/>
                        </a:cubicBezTo>
                        <a:lnTo>
                          <a:pt x="106371" y="15585"/>
                        </a:lnTo>
                        <a:lnTo>
                          <a:pt x="106371" y="12416"/>
                        </a:lnTo>
                        <a:lnTo>
                          <a:pt x="106398" y="12416"/>
                        </a:lnTo>
                        <a:lnTo>
                          <a:pt x="106398" y="2167"/>
                        </a:lnTo>
                        <a:lnTo>
                          <a:pt x="105500" y="2167"/>
                        </a:lnTo>
                        <a:cubicBezTo>
                          <a:pt x="103941" y="2167"/>
                          <a:pt x="102383" y="2167"/>
                          <a:pt x="100824" y="2114"/>
                        </a:cubicBezTo>
                        <a:cubicBezTo>
                          <a:pt x="100719" y="2114"/>
                          <a:pt x="100719" y="1956"/>
                          <a:pt x="100824" y="1956"/>
                        </a:cubicBezTo>
                        <a:cubicBezTo>
                          <a:pt x="101273" y="1929"/>
                          <a:pt x="101722" y="1903"/>
                          <a:pt x="102171" y="1903"/>
                        </a:cubicBezTo>
                        <a:lnTo>
                          <a:pt x="106398" y="1903"/>
                        </a:lnTo>
                        <a:lnTo>
                          <a:pt x="106398" y="1322"/>
                        </a:lnTo>
                        <a:cubicBezTo>
                          <a:pt x="106292" y="1348"/>
                          <a:pt x="106186" y="1348"/>
                          <a:pt x="106081" y="1348"/>
                        </a:cubicBezTo>
                        <a:lnTo>
                          <a:pt x="97813" y="1348"/>
                        </a:lnTo>
                        <a:cubicBezTo>
                          <a:pt x="96889" y="1348"/>
                          <a:pt x="95964" y="1355"/>
                          <a:pt x="95040" y="1355"/>
                        </a:cubicBezTo>
                        <a:cubicBezTo>
                          <a:pt x="94115" y="1355"/>
                          <a:pt x="93191" y="1348"/>
                          <a:pt x="92266" y="1322"/>
                        </a:cubicBezTo>
                        <a:cubicBezTo>
                          <a:pt x="92134" y="1322"/>
                          <a:pt x="92134" y="1110"/>
                          <a:pt x="92266" y="1110"/>
                        </a:cubicBezTo>
                        <a:cubicBezTo>
                          <a:pt x="93296" y="1084"/>
                          <a:pt x="94353" y="1084"/>
                          <a:pt x="95383" y="1084"/>
                        </a:cubicBezTo>
                        <a:lnTo>
                          <a:pt x="106160" y="1084"/>
                        </a:lnTo>
                        <a:cubicBezTo>
                          <a:pt x="106239" y="1084"/>
                          <a:pt x="106318" y="1084"/>
                          <a:pt x="106424" y="1110"/>
                        </a:cubicBezTo>
                        <a:lnTo>
                          <a:pt x="106424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48" name="Google Shape;510;p34">
                    <a:extLst>
                      <a:ext uri="{FF2B5EF4-FFF2-40B4-BE49-F238E27FC236}">
                        <a16:creationId xmlns:a16="http://schemas.microsoft.com/office/drawing/2014/main" id="{E8EABB05-E33C-A7A8-4D70-09641379483D}"/>
                      </a:ext>
                    </a:extLst>
                  </p:cNvPr>
                  <p:cNvGrpSpPr/>
                  <p:nvPr/>
                </p:nvGrpSpPr>
                <p:grpSpPr>
                  <a:xfrm>
                    <a:off x="1086675" y="3386100"/>
                    <a:ext cx="3637925" cy="639900"/>
                    <a:chOff x="1086675" y="3386100"/>
                    <a:chExt cx="3637925" cy="639900"/>
                  </a:xfrm>
                </p:grpSpPr>
                <p:sp>
                  <p:nvSpPr>
                    <p:cNvPr id="249" name="Google Shape;511;p34">
                      <a:extLst>
                        <a:ext uri="{FF2B5EF4-FFF2-40B4-BE49-F238E27FC236}">
                          <a16:creationId xmlns:a16="http://schemas.microsoft.com/office/drawing/2014/main" id="{5900CEDC-9326-45FB-4C0B-09A6FEA6F7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46100" y="3811350"/>
                      <a:ext cx="358600" cy="60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344" h="2405" extrusionOk="0">
                          <a:moveTo>
                            <a:pt x="14344" y="1"/>
                          </a:moveTo>
                          <a:lnTo>
                            <a:pt x="1" y="27"/>
                          </a:lnTo>
                          <a:lnTo>
                            <a:pt x="1" y="1797"/>
                          </a:lnTo>
                          <a:cubicBezTo>
                            <a:pt x="159" y="1771"/>
                            <a:pt x="318" y="1771"/>
                            <a:pt x="450" y="1771"/>
                          </a:cubicBezTo>
                          <a:lnTo>
                            <a:pt x="1612" y="1771"/>
                          </a:lnTo>
                          <a:cubicBezTo>
                            <a:pt x="1652" y="1764"/>
                            <a:pt x="1695" y="1761"/>
                            <a:pt x="1739" y="1761"/>
                          </a:cubicBezTo>
                          <a:cubicBezTo>
                            <a:pt x="1873" y="1761"/>
                            <a:pt x="2022" y="1790"/>
                            <a:pt x="2140" y="1850"/>
                          </a:cubicBezTo>
                          <a:cubicBezTo>
                            <a:pt x="2193" y="1876"/>
                            <a:pt x="2193" y="1956"/>
                            <a:pt x="2140" y="1982"/>
                          </a:cubicBezTo>
                          <a:cubicBezTo>
                            <a:pt x="2038" y="2033"/>
                            <a:pt x="1914" y="2062"/>
                            <a:pt x="1796" y="2062"/>
                          </a:cubicBezTo>
                          <a:cubicBezTo>
                            <a:pt x="1731" y="2062"/>
                            <a:pt x="1668" y="2053"/>
                            <a:pt x="1612" y="2035"/>
                          </a:cubicBezTo>
                          <a:lnTo>
                            <a:pt x="450" y="2035"/>
                          </a:lnTo>
                          <a:cubicBezTo>
                            <a:pt x="406" y="2044"/>
                            <a:pt x="359" y="2046"/>
                            <a:pt x="310" y="2046"/>
                          </a:cubicBezTo>
                          <a:cubicBezTo>
                            <a:pt x="212" y="2046"/>
                            <a:pt x="107" y="2035"/>
                            <a:pt x="1" y="2035"/>
                          </a:cubicBezTo>
                          <a:lnTo>
                            <a:pt x="1" y="2405"/>
                          </a:lnTo>
                          <a:lnTo>
                            <a:pt x="14344" y="2405"/>
                          </a:lnTo>
                          <a:lnTo>
                            <a:pt x="14344" y="2008"/>
                          </a:lnTo>
                          <a:lnTo>
                            <a:pt x="12257" y="2008"/>
                          </a:lnTo>
                          <a:cubicBezTo>
                            <a:pt x="11729" y="2008"/>
                            <a:pt x="11253" y="2008"/>
                            <a:pt x="10752" y="1956"/>
                          </a:cubicBezTo>
                          <a:cubicBezTo>
                            <a:pt x="10646" y="1956"/>
                            <a:pt x="10646" y="1797"/>
                            <a:pt x="10752" y="1797"/>
                          </a:cubicBezTo>
                          <a:cubicBezTo>
                            <a:pt x="11306" y="1771"/>
                            <a:pt x="11887" y="1771"/>
                            <a:pt x="12442" y="1771"/>
                          </a:cubicBezTo>
                          <a:lnTo>
                            <a:pt x="13948" y="1771"/>
                          </a:lnTo>
                          <a:cubicBezTo>
                            <a:pt x="14014" y="1757"/>
                            <a:pt x="14086" y="1751"/>
                            <a:pt x="14156" y="1751"/>
                          </a:cubicBezTo>
                          <a:cubicBezTo>
                            <a:pt x="14225" y="1751"/>
                            <a:pt x="14291" y="1757"/>
                            <a:pt x="14344" y="1771"/>
                          </a:cubicBezTo>
                          <a:lnTo>
                            <a:pt x="14344" y="1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0" name="Google Shape;512;p34">
                      <a:extLst>
                        <a:ext uri="{FF2B5EF4-FFF2-40B4-BE49-F238E27FC236}">
                          <a16:creationId xmlns:a16="http://schemas.microsoft.com/office/drawing/2014/main" id="{261BEAC0-3E86-BBAE-7159-F57B4E99E4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4600" y="3789575"/>
                      <a:ext cx="200100" cy="103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04" h="4121" extrusionOk="0">
                          <a:moveTo>
                            <a:pt x="1109" y="0"/>
                          </a:moveTo>
                          <a:cubicBezTo>
                            <a:pt x="608" y="0"/>
                            <a:pt x="159" y="344"/>
                            <a:pt x="26" y="845"/>
                          </a:cubicBezTo>
                          <a:cubicBezTo>
                            <a:pt x="132" y="819"/>
                            <a:pt x="211" y="819"/>
                            <a:pt x="291" y="819"/>
                          </a:cubicBezTo>
                          <a:cubicBezTo>
                            <a:pt x="476" y="793"/>
                            <a:pt x="634" y="793"/>
                            <a:pt x="819" y="793"/>
                          </a:cubicBezTo>
                          <a:lnTo>
                            <a:pt x="1321" y="793"/>
                          </a:lnTo>
                          <a:cubicBezTo>
                            <a:pt x="1400" y="793"/>
                            <a:pt x="1479" y="793"/>
                            <a:pt x="1585" y="819"/>
                          </a:cubicBezTo>
                          <a:cubicBezTo>
                            <a:pt x="1664" y="819"/>
                            <a:pt x="1743" y="845"/>
                            <a:pt x="1796" y="872"/>
                          </a:cubicBezTo>
                          <a:cubicBezTo>
                            <a:pt x="1849" y="898"/>
                            <a:pt x="1849" y="978"/>
                            <a:pt x="1796" y="1030"/>
                          </a:cubicBezTo>
                          <a:cubicBezTo>
                            <a:pt x="1684" y="1049"/>
                            <a:pt x="1572" y="1068"/>
                            <a:pt x="1460" y="1068"/>
                          </a:cubicBezTo>
                          <a:cubicBezTo>
                            <a:pt x="1414" y="1068"/>
                            <a:pt x="1367" y="1064"/>
                            <a:pt x="1321" y="1057"/>
                          </a:cubicBezTo>
                          <a:cubicBezTo>
                            <a:pt x="1215" y="1057"/>
                            <a:pt x="1098" y="1045"/>
                            <a:pt x="984" y="1045"/>
                          </a:cubicBezTo>
                          <a:cubicBezTo>
                            <a:pt x="928" y="1045"/>
                            <a:pt x="872" y="1048"/>
                            <a:pt x="819" y="1057"/>
                          </a:cubicBezTo>
                          <a:cubicBezTo>
                            <a:pt x="660" y="1083"/>
                            <a:pt x="502" y="1083"/>
                            <a:pt x="343" y="1083"/>
                          </a:cubicBezTo>
                          <a:cubicBezTo>
                            <a:pt x="211" y="1083"/>
                            <a:pt x="106" y="1110"/>
                            <a:pt x="0" y="1110"/>
                          </a:cubicBezTo>
                          <a:lnTo>
                            <a:pt x="0" y="1347"/>
                          </a:lnTo>
                          <a:lnTo>
                            <a:pt x="925" y="1347"/>
                          </a:lnTo>
                          <a:cubicBezTo>
                            <a:pt x="1004" y="1347"/>
                            <a:pt x="1057" y="1347"/>
                            <a:pt x="1136" y="1374"/>
                          </a:cubicBezTo>
                          <a:cubicBezTo>
                            <a:pt x="1189" y="1374"/>
                            <a:pt x="1242" y="1400"/>
                            <a:pt x="1294" y="1400"/>
                          </a:cubicBezTo>
                          <a:cubicBezTo>
                            <a:pt x="1347" y="1427"/>
                            <a:pt x="1347" y="1479"/>
                            <a:pt x="1294" y="1506"/>
                          </a:cubicBezTo>
                          <a:cubicBezTo>
                            <a:pt x="1242" y="1532"/>
                            <a:pt x="1189" y="1559"/>
                            <a:pt x="1136" y="1559"/>
                          </a:cubicBezTo>
                          <a:cubicBezTo>
                            <a:pt x="1083" y="1559"/>
                            <a:pt x="1030" y="1585"/>
                            <a:pt x="977" y="1585"/>
                          </a:cubicBezTo>
                          <a:lnTo>
                            <a:pt x="0" y="1585"/>
                          </a:lnTo>
                          <a:lnTo>
                            <a:pt x="0" y="2985"/>
                          </a:lnTo>
                          <a:lnTo>
                            <a:pt x="1796" y="2985"/>
                          </a:lnTo>
                          <a:cubicBezTo>
                            <a:pt x="1875" y="2985"/>
                            <a:pt x="1981" y="2985"/>
                            <a:pt x="2060" y="3038"/>
                          </a:cubicBezTo>
                          <a:cubicBezTo>
                            <a:pt x="2140" y="3064"/>
                            <a:pt x="2140" y="3143"/>
                            <a:pt x="2060" y="3196"/>
                          </a:cubicBezTo>
                          <a:cubicBezTo>
                            <a:pt x="2004" y="3215"/>
                            <a:pt x="1935" y="3234"/>
                            <a:pt x="1871" y="3234"/>
                          </a:cubicBezTo>
                          <a:cubicBezTo>
                            <a:pt x="1845" y="3234"/>
                            <a:pt x="1819" y="3230"/>
                            <a:pt x="1796" y="3223"/>
                          </a:cubicBezTo>
                          <a:lnTo>
                            <a:pt x="951" y="3223"/>
                          </a:lnTo>
                          <a:cubicBezTo>
                            <a:pt x="634" y="3196"/>
                            <a:pt x="343" y="3196"/>
                            <a:pt x="26" y="3170"/>
                          </a:cubicBezTo>
                          <a:lnTo>
                            <a:pt x="26" y="3170"/>
                          </a:lnTo>
                          <a:cubicBezTo>
                            <a:pt x="79" y="3698"/>
                            <a:pt x="555" y="4121"/>
                            <a:pt x="1109" y="4121"/>
                          </a:cubicBezTo>
                          <a:lnTo>
                            <a:pt x="6894" y="4121"/>
                          </a:lnTo>
                          <a:cubicBezTo>
                            <a:pt x="7502" y="4121"/>
                            <a:pt x="8004" y="3619"/>
                            <a:pt x="8004" y="3011"/>
                          </a:cubicBezTo>
                          <a:cubicBezTo>
                            <a:pt x="7644" y="3011"/>
                            <a:pt x="7281" y="3016"/>
                            <a:pt x="6917" y="3016"/>
                          </a:cubicBezTo>
                          <a:cubicBezTo>
                            <a:pt x="6370" y="3016"/>
                            <a:pt x="5822" y="3006"/>
                            <a:pt x="5283" y="2959"/>
                          </a:cubicBezTo>
                          <a:cubicBezTo>
                            <a:pt x="5177" y="2932"/>
                            <a:pt x="5177" y="2827"/>
                            <a:pt x="5283" y="2800"/>
                          </a:cubicBezTo>
                          <a:cubicBezTo>
                            <a:pt x="5732" y="2774"/>
                            <a:pt x="6188" y="2767"/>
                            <a:pt x="6643" y="2767"/>
                          </a:cubicBezTo>
                          <a:cubicBezTo>
                            <a:pt x="7099" y="2767"/>
                            <a:pt x="7555" y="2774"/>
                            <a:pt x="8004" y="2774"/>
                          </a:cubicBezTo>
                          <a:lnTo>
                            <a:pt x="8004" y="1691"/>
                          </a:lnTo>
                          <a:lnTo>
                            <a:pt x="7528" y="1691"/>
                          </a:lnTo>
                          <a:lnTo>
                            <a:pt x="7000" y="1664"/>
                          </a:lnTo>
                          <a:cubicBezTo>
                            <a:pt x="6630" y="1638"/>
                            <a:pt x="6260" y="1638"/>
                            <a:pt x="5890" y="1638"/>
                          </a:cubicBezTo>
                          <a:cubicBezTo>
                            <a:pt x="5811" y="1611"/>
                            <a:pt x="5811" y="1479"/>
                            <a:pt x="5890" y="1453"/>
                          </a:cubicBezTo>
                          <a:cubicBezTo>
                            <a:pt x="6287" y="1427"/>
                            <a:pt x="6656" y="1427"/>
                            <a:pt x="7026" y="1427"/>
                          </a:cubicBezTo>
                          <a:lnTo>
                            <a:pt x="8004" y="1427"/>
                          </a:lnTo>
                          <a:lnTo>
                            <a:pt x="8004" y="1136"/>
                          </a:lnTo>
                          <a:cubicBezTo>
                            <a:pt x="8004" y="1110"/>
                            <a:pt x="8004" y="1110"/>
                            <a:pt x="8004" y="1083"/>
                          </a:cubicBezTo>
                          <a:cubicBezTo>
                            <a:pt x="7951" y="1083"/>
                            <a:pt x="7872" y="1057"/>
                            <a:pt x="7792" y="1057"/>
                          </a:cubicBezTo>
                          <a:lnTo>
                            <a:pt x="7502" y="1030"/>
                          </a:lnTo>
                          <a:lnTo>
                            <a:pt x="6921" y="1004"/>
                          </a:lnTo>
                          <a:cubicBezTo>
                            <a:pt x="6736" y="991"/>
                            <a:pt x="6544" y="984"/>
                            <a:pt x="6349" y="984"/>
                          </a:cubicBezTo>
                          <a:cubicBezTo>
                            <a:pt x="6155" y="984"/>
                            <a:pt x="5957" y="991"/>
                            <a:pt x="5758" y="1004"/>
                          </a:cubicBezTo>
                          <a:cubicBezTo>
                            <a:pt x="5626" y="1004"/>
                            <a:pt x="5653" y="819"/>
                            <a:pt x="5758" y="819"/>
                          </a:cubicBezTo>
                          <a:cubicBezTo>
                            <a:pt x="6155" y="766"/>
                            <a:pt x="6551" y="740"/>
                            <a:pt x="6947" y="740"/>
                          </a:cubicBezTo>
                          <a:cubicBezTo>
                            <a:pt x="7132" y="740"/>
                            <a:pt x="7343" y="766"/>
                            <a:pt x="7528" y="766"/>
                          </a:cubicBezTo>
                          <a:lnTo>
                            <a:pt x="7845" y="793"/>
                          </a:lnTo>
                          <a:lnTo>
                            <a:pt x="7977" y="793"/>
                          </a:lnTo>
                          <a:cubicBezTo>
                            <a:pt x="7819" y="344"/>
                            <a:pt x="7396" y="0"/>
                            <a:pt x="6921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51" name="Google Shape;513;p34">
                      <a:extLst>
                        <a:ext uri="{FF2B5EF4-FFF2-40B4-BE49-F238E27FC236}">
                          <a16:creationId xmlns:a16="http://schemas.microsoft.com/office/drawing/2014/main" id="{FC39B2BC-7FA6-F4C6-3D12-78F753635C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6675" y="3386100"/>
                      <a:ext cx="3637925" cy="639900"/>
                      <a:chOff x="1086675" y="3386100"/>
                      <a:chExt cx="3637925" cy="639900"/>
                    </a:xfrm>
                  </p:grpSpPr>
                  <p:sp>
                    <p:nvSpPr>
                      <p:cNvPr id="252" name="Google Shape;514;p34">
                        <a:extLst>
                          <a:ext uri="{FF2B5EF4-FFF2-40B4-BE49-F238E27FC236}">
                            <a16:creationId xmlns:a16="http://schemas.microsoft.com/office/drawing/2014/main" id="{56775ECA-8C1E-DD58-0F9C-1A4DF2B993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2325" y="3759850"/>
                        <a:ext cx="33050" cy="1380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22" h="5522" extrusionOk="0">
                            <a:moveTo>
                              <a:pt x="0" y="1"/>
                            </a:moveTo>
                            <a:lnTo>
                              <a:pt x="0" y="5521"/>
                            </a:lnTo>
                            <a:lnTo>
                              <a:pt x="423" y="5521"/>
                            </a:lnTo>
                            <a:lnTo>
                              <a:pt x="423" y="5231"/>
                            </a:lnTo>
                            <a:cubicBezTo>
                              <a:pt x="423" y="5046"/>
                              <a:pt x="423" y="4861"/>
                              <a:pt x="423" y="4702"/>
                            </a:cubicBezTo>
                            <a:lnTo>
                              <a:pt x="423" y="4148"/>
                            </a:lnTo>
                            <a:cubicBezTo>
                              <a:pt x="423" y="3989"/>
                              <a:pt x="423" y="3831"/>
                              <a:pt x="476" y="3672"/>
                            </a:cubicBezTo>
                            <a:cubicBezTo>
                              <a:pt x="502" y="3646"/>
                              <a:pt x="535" y="3633"/>
                              <a:pt x="565" y="3633"/>
                            </a:cubicBezTo>
                            <a:cubicBezTo>
                              <a:pt x="595" y="3633"/>
                              <a:pt x="621" y="3646"/>
                              <a:pt x="634" y="3672"/>
                            </a:cubicBezTo>
                            <a:cubicBezTo>
                              <a:pt x="661" y="3831"/>
                              <a:pt x="687" y="3989"/>
                              <a:pt x="661" y="4148"/>
                            </a:cubicBezTo>
                            <a:cubicBezTo>
                              <a:pt x="634" y="4332"/>
                              <a:pt x="634" y="4517"/>
                              <a:pt x="634" y="4702"/>
                            </a:cubicBezTo>
                            <a:lnTo>
                              <a:pt x="608" y="5231"/>
                            </a:lnTo>
                            <a:lnTo>
                              <a:pt x="608" y="5521"/>
                            </a:lnTo>
                            <a:lnTo>
                              <a:pt x="1004" y="5521"/>
                            </a:lnTo>
                            <a:lnTo>
                              <a:pt x="1004" y="5046"/>
                            </a:lnTo>
                            <a:cubicBezTo>
                              <a:pt x="1004" y="4940"/>
                              <a:pt x="1004" y="4861"/>
                              <a:pt x="1004" y="4755"/>
                            </a:cubicBezTo>
                            <a:cubicBezTo>
                              <a:pt x="1031" y="4676"/>
                              <a:pt x="1031" y="4570"/>
                              <a:pt x="1031" y="4465"/>
                            </a:cubicBezTo>
                            <a:cubicBezTo>
                              <a:pt x="1031" y="4438"/>
                              <a:pt x="1057" y="4425"/>
                              <a:pt x="1083" y="4425"/>
                            </a:cubicBezTo>
                            <a:cubicBezTo>
                              <a:pt x="1110" y="4425"/>
                              <a:pt x="1136" y="4438"/>
                              <a:pt x="1136" y="4465"/>
                            </a:cubicBezTo>
                            <a:cubicBezTo>
                              <a:pt x="1163" y="4570"/>
                              <a:pt x="1189" y="4676"/>
                              <a:pt x="1189" y="4755"/>
                            </a:cubicBezTo>
                            <a:lnTo>
                              <a:pt x="1189" y="5046"/>
                            </a:lnTo>
                            <a:lnTo>
                              <a:pt x="1189" y="5521"/>
                            </a:lnTo>
                            <a:lnTo>
                              <a:pt x="1321" y="5521"/>
                            </a:lnTo>
                            <a:lnTo>
                              <a:pt x="132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3" name="Google Shape;515;p34">
                        <a:extLst>
                          <a:ext uri="{FF2B5EF4-FFF2-40B4-BE49-F238E27FC236}">
                            <a16:creationId xmlns:a16="http://schemas.microsoft.com/office/drawing/2014/main" id="{F9714689-8D55-A29E-83AD-C6CCFAE8C8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44575" y="3744000"/>
                        <a:ext cx="21175" cy="177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47" h="7080" extrusionOk="0">
                            <a:moveTo>
                              <a:pt x="1" y="1"/>
                            </a:moveTo>
                            <a:lnTo>
                              <a:pt x="1" y="7080"/>
                            </a:lnTo>
                            <a:lnTo>
                              <a:pt x="371" y="7080"/>
                            </a:lnTo>
                            <a:cubicBezTo>
                              <a:pt x="371" y="6948"/>
                              <a:pt x="371" y="6815"/>
                              <a:pt x="371" y="6710"/>
                            </a:cubicBezTo>
                            <a:lnTo>
                              <a:pt x="371" y="6287"/>
                            </a:lnTo>
                            <a:lnTo>
                              <a:pt x="371" y="5865"/>
                            </a:lnTo>
                            <a:cubicBezTo>
                              <a:pt x="344" y="5732"/>
                              <a:pt x="371" y="5574"/>
                              <a:pt x="424" y="5468"/>
                            </a:cubicBezTo>
                            <a:cubicBezTo>
                              <a:pt x="437" y="5429"/>
                              <a:pt x="463" y="5409"/>
                              <a:pt x="493" y="5409"/>
                            </a:cubicBezTo>
                            <a:cubicBezTo>
                              <a:pt x="523" y="5409"/>
                              <a:pt x="556" y="5429"/>
                              <a:pt x="582" y="5468"/>
                            </a:cubicBezTo>
                            <a:cubicBezTo>
                              <a:pt x="608" y="5574"/>
                              <a:pt x="635" y="5732"/>
                              <a:pt x="608" y="5865"/>
                            </a:cubicBezTo>
                            <a:lnTo>
                              <a:pt x="608" y="6287"/>
                            </a:lnTo>
                            <a:cubicBezTo>
                              <a:pt x="582" y="6419"/>
                              <a:pt x="582" y="6551"/>
                              <a:pt x="582" y="6710"/>
                            </a:cubicBezTo>
                            <a:cubicBezTo>
                              <a:pt x="582" y="6815"/>
                              <a:pt x="582" y="6948"/>
                              <a:pt x="556" y="7080"/>
                            </a:cubicBezTo>
                            <a:lnTo>
                              <a:pt x="846" y="7080"/>
                            </a:lnTo>
                            <a:lnTo>
                              <a:pt x="846" y="1"/>
                            </a:lnTo>
                            <a:lnTo>
                              <a:pt x="608" y="1"/>
                            </a:lnTo>
                            <a:lnTo>
                              <a:pt x="608" y="529"/>
                            </a:lnTo>
                            <a:cubicBezTo>
                              <a:pt x="608" y="740"/>
                              <a:pt x="608" y="952"/>
                              <a:pt x="582" y="1163"/>
                            </a:cubicBezTo>
                            <a:cubicBezTo>
                              <a:pt x="582" y="1202"/>
                              <a:pt x="549" y="1222"/>
                              <a:pt x="516" y="1222"/>
                            </a:cubicBezTo>
                            <a:cubicBezTo>
                              <a:pt x="483" y="1222"/>
                              <a:pt x="450" y="1202"/>
                              <a:pt x="450" y="1163"/>
                            </a:cubicBezTo>
                            <a:cubicBezTo>
                              <a:pt x="397" y="952"/>
                              <a:pt x="371" y="740"/>
                              <a:pt x="397" y="529"/>
                            </a:cubicBezTo>
                            <a:cubicBezTo>
                              <a:pt x="397" y="344"/>
                              <a:pt x="424" y="186"/>
                              <a:pt x="450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254" name="Google Shape;516;p34">
                        <a:extLst>
                          <a:ext uri="{FF2B5EF4-FFF2-40B4-BE49-F238E27FC236}">
                            <a16:creationId xmlns:a16="http://schemas.microsoft.com/office/drawing/2014/main" id="{C514CD18-23CA-6CCC-21CF-4E57FC0EB5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86675" y="3386100"/>
                        <a:ext cx="3637925" cy="639900"/>
                        <a:chOff x="1086675" y="3386100"/>
                        <a:chExt cx="3637925" cy="639900"/>
                      </a:xfrm>
                    </p:grpSpPr>
                    <p:sp>
                      <p:nvSpPr>
                        <p:cNvPr id="255" name="Google Shape;517;p34">
                          <a:extLst>
                            <a:ext uri="{FF2B5EF4-FFF2-40B4-BE49-F238E27FC236}">
                              <a16:creationId xmlns:a16="http://schemas.microsoft.com/office/drawing/2014/main" id="{CA99CA34-3B02-DE8F-0490-C3A3263005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32225" y="3699750"/>
                          <a:ext cx="231150" cy="2315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46" h="926" extrusionOk="0">
                              <a:moveTo>
                                <a:pt x="1744" y="1"/>
                              </a:moveTo>
                              <a:lnTo>
                                <a:pt x="1" y="925"/>
                              </a:lnTo>
                              <a:lnTo>
                                <a:pt x="9246" y="925"/>
                              </a:lnTo>
                              <a:cubicBezTo>
                                <a:pt x="8955" y="661"/>
                                <a:pt x="8559" y="291"/>
                                <a:pt x="8216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56" name="Google Shape;518;p34">
                          <a:extLst>
                            <a:ext uri="{FF2B5EF4-FFF2-40B4-BE49-F238E27FC236}">
                              <a16:creationId xmlns:a16="http://schemas.microsoft.com/office/drawing/2014/main" id="{FC770129-871C-642C-BBC5-0AC6807DEC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32900" y="3934850"/>
                          <a:ext cx="231150" cy="231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46" h="925" extrusionOk="0">
                              <a:moveTo>
                                <a:pt x="0" y="0"/>
                              </a:moveTo>
                              <a:lnTo>
                                <a:pt x="1717" y="925"/>
                              </a:lnTo>
                              <a:lnTo>
                                <a:pt x="8189" y="925"/>
                              </a:lnTo>
                              <a:cubicBezTo>
                                <a:pt x="8506" y="634"/>
                                <a:pt x="8928" y="264"/>
                                <a:pt x="9245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57" name="Google Shape;519;p34">
                          <a:extLst>
                            <a:ext uri="{FF2B5EF4-FFF2-40B4-BE49-F238E27FC236}">
                              <a16:creationId xmlns:a16="http://schemas.microsoft.com/office/drawing/2014/main" id="{C9FC716D-E1DB-A42F-462B-102B417171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95925" y="3732775"/>
                          <a:ext cx="296525" cy="19285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861" h="7714" extrusionOk="0">
                              <a:moveTo>
                                <a:pt x="898" y="1"/>
                              </a:moveTo>
                              <a:cubicBezTo>
                                <a:pt x="423" y="1"/>
                                <a:pt x="27" y="397"/>
                                <a:pt x="27" y="872"/>
                              </a:cubicBezTo>
                              <a:lnTo>
                                <a:pt x="27" y="5495"/>
                              </a:lnTo>
                              <a:lnTo>
                                <a:pt x="423" y="5495"/>
                              </a:lnTo>
                              <a:cubicBezTo>
                                <a:pt x="449" y="5521"/>
                                <a:pt x="476" y="5548"/>
                                <a:pt x="502" y="5574"/>
                              </a:cubicBezTo>
                              <a:cubicBezTo>
                                <a:pt x="502" y="5600"/>
                                <a:pt x="502" y="5627"/>
                                <a:pt x="502" y="5653"/>
                              </a:cubicBezTo>
                              <a:cubicBezTo>
                                <a:pt x="476" y="5680"/>
                                <a:pt x="449" y="5706"/>
                                <a:pt x="423" y="5706"/>
                              </a:cubicBezTo>
                              <a:lnTo>
                                <a:pt x="27" y="5706"/>
                              </a:lnTo>
                              <a:lnTo>
                                <a:pt x="27" y="6314"/>
                              </a:lnTo>
                              <a:lnTo>
                                <a:pt x="687" y="6314"/>
                              </a:lnTo>
                              <a:lnTo>
                                <a:pt x="1374" y="6287"/>
                              </a:lnTo>
                              <a:lnTo>
                                <a:pt x="2510" y="6287"/>
                              </a:lnTo>
                              <a:cubicBezTo>
                                <a:pt x="2615" y="6287"/>
                                <a:pt x="2747" y="6287"/>
                                <a:pt x="2853" y="6340"/>
                              </a:cubicBezTo>
                              <a:cubicBezTo>
                                <a:pt x="2932" y="6393"/>
                                <a:pt x="2932" y="6472"/>
                                <a:pt x="2853" y="6525"/>
                              </a:cubicBezTo>
                              <a:cubicBezTo>
                                <a:pt x="2747" y="6578"/>
                                <a:pt x="2615" y="6578"/>
                                <a:pt x="2510" y="6578"/>
                              </a:cubicBezTo>
                              <a:lnTo>
                                <a:pt x="0" y="6578"/>
                              </a:lnTo>
                              <a:lnTo>
                                <a:pt x="0" y="6815"/>
                              </a:lnTo>
                              <a:cubicBezTo>
                                <a:pt x="0" y="6921"/>
                                <a:pt x="27" y="7027"/>
                                <a:pt x="53" y="7106"/>
                              </a:cubicBezTo>
                              <a:cubicBezTo>
                                <a:pt x="123" y="7097"/>
                                <a:pt x="194" y="7094"/>
                                <a:pt x="264" y="7094"/>
                              </a:cubicBezTo>
                              <a:cubicBezTo>
                                <a:pt x="405" y="7094"/>
                                <a:pt x="546" y="7106"/>
                                <a:pt x="687" y="7106"/>
                              </a:cubicBezTo>
                              <a:cubicBezTo>
                                <a:pt x="951" y="7106"/>
                                <a:pt x="1215" y="7132"/>
                                <a:pt x="1479" y="7132"/>
                              </a:cubicBezTo>
                              <a:lnTo>
                                <a:pt x="2642" y="7132"/>
                              </a:lnTo>
                              <a:cubicBezTo>
                                <a:pt x="2774" y="7132"/>
                                <a:pt x="2879" y="7159"/>
                                <a:pt x="3011" y="7212"/>
                              </a:cubicBezTo>
                              <a:cubicBezTo>
                                <a:pt x="3091" y="7238"/>
                                <a:pt x="3064" y="7317"/>
                                <a:pt x="3011" y="7344"/>
                              </a:cubicBezTo>
                              <a:cubicBezTo>
                                <a:pt x="2879" y="7370"/>
                                <a:pt x="2747" y="7370"/>
                                <a:pt x="2615" y="7370"/>
                              </a:cubicBezTo>
                              <a:lnTo>
                                <a:pt x="2219" y="7370"/>
                              </a:lnTo>
                              <a:lnTo>
                                <a:pt x="1479" y="7344"/>
                              </a:lnTo>
                              <a:cubicBezTo>
                                <a:pt x="1215" y="7344"/>
                                <a:pt x="951" y="7317"/>
                                <a:pt x="687" y="7317"/>
                              </a:cubicBezTo>
                              <a:cubicBezTo>
                                <a:pt x="502" y="7317"/>
                                <a:pt x="344" y="7317"/>
                                <a:pt x="159" y="7291"/>
                              </a:cubicBezTo>
                              <a:lnTo>
                                <a:pt x="159" y="7291"/>
                              </a:lnTo>
                              <a:cubicBezTo>
                                <a:pt x="317" y="7555"/>
                                <a:pt x="608" y="7714"/>
                                <a:pt x="898" y="7714"/>
                              </a:cubicBezTo>
                              <a:lnTo>
                                <a:pt x="10989" y="7714"/>
                              </a:lnTo>
                              <a:cubicBezTo>
                                <a:pt x="11279" y="7714"/>
                                <a:pt x="11517" y="7581"/>
                                <a:pt x="11702" y="7344"/>
                              </a:cubicBezTo>
                              <a:cubicBezTo>
                                <a:pt x="11173" y="7344"/>
                                <a:pt x="10649" y="7348"/>
                                <a:pt x="10126" y="7348"/>
                              </a:cubicBezTo>
                              <a:cubicBezTo>
                                <a:pt x="9341" y="7348"/>
                                <a:pt x="8558" y="7338"/>
                                <a:pt x="7766" y="7291"/>
                              </a:cubicBezTo>
                              <a:cubicBezTo>
                                <a:pt x="7660" y="7291"/>
                                <a:pt x="7660" y="7159"/>
                                <a:pt x="7766" y="7159"/>
                              </a:cubicBezTo>
                              <a:cubicBezTo>
                                <a:pt x="8440" y="7132"/>
                                <a:pt x="9113" y="7126"/>
                                <a:pt x="9787" y="7126"/>
                              </a:cubicBezTo>
                              <a:cubicBezTo>
                                <a:pt x="10460" y="7126"/>
                                <a:pt x="11134" y="7132"/>
                                <a:pt x="11807" y="7132"/>
                              </a:cubicBezTo>
                              <a:cubicBezTo>
                                <a:pt x="11834" y="7053"/>
                                <a:pt x="11860" y="6974"/>
                                <a:pt x="11860" y="6895"/>
                              </a:cubicBezTo>
                              <a:lnTo>
                                <a:pt x="11517" y="6895"/>
                              </a:lnTo>
                              <a:lnTo>
                                <a:pt x="11200" y="6842"/>
                              </a:lnTo>
                              <a:cubicBezTo>
                                <a:pt x="11094" y="6842"/>
                                <a:pt x="11094" y="6657"/>
                                <a:pt x="11200" y="6657"/>
                              </a:cubicBezTo>
                              <a:lnTo>
                                <a:pt x="11860" y="6657"/>
                              </a:lnTo>
                              <a:lnTo>
                                <a:pt x="11860" y="6366"/>
                              </a:lnTo>
                              <a:lnTo>
                                <a:pt x="10989" y="6366"/>
                              </a:lnTo>
                              <a:cubicBezTo>
                                <a:pt x="10983" y="6368"/>
                                <a:pt x="10978" y="6368"/>
                                <a:pt x="10973" y="6368"/>
                              </a:cubicBezTo>
                              <a:cubicBezTo>
                                <a:pt x="10888" y="6368"/>
                                <a:pt x="10888" y="6179"/>
                                <a:pt x="10973" y="6179"/>
                              </a:cubicBezTo>
                              <a:cubicBezTo>
                                <a:pt x="10978" y="6179"/>
                                <a:pt x="10983" y="6180"/>
                                <a:pt x="10989" y="6181"/>
                              </a:cubicBezTo>
                              <a:cubicBezTo>
                                <a:pt x="11147" y="6155"/>
                                <a:pt x="11358" y="6129"/>
                                <a:pt x="11464" y="6129"/>
                              </a:cubicBezTo>
                              <a:cubicBezTo>
                                <a:pt x="11596" y="6129"/>
                                <a:pt x="11728" y="6102"/>
                                <a:pt x="11860" y="6102"/>
                              </a:cubicBezTo>
                              <a:lnTo>
                                <a:pt x="11860" y="872"/>
                              </a:lnTo>
                              <a:cubicBezTo>
                                <a:pt x="11860" y="502"/>
                                <a:pt x="11649" y="185"/>
                                <a:pt x="11306" y="53"/>
                              </a:cubicBezTo>
                              <a:lnTo>
                                <a:pt x="11173" y="27"/>
                              </a:lnTo>
                              <a:cubicBezTo>
                                <a:pt x="11094" y="1"/>
                                <a:pt x="11041" y="1"/>
                                <a:pt x="10989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58" name="Google Shape;520;p34">
                          <a:extLst>
                            <a:ext uri="{FF2B5EF4-FFF2-40B4-BE49-F238E27FC236}">
                              <a16:creationId xmlns:a16="http://schemas.microsoft.com/office/drawing/2014/main" id="{CA9E33F4-E367-3A78-A420-E41E07D488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86675" y="3386100"/>
                          <a:ext cx="3637925" cy="6399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5517" h="25596" extrusionOk="0">
                              <a:moveTo>
                                <a:pt x="121770" y="449"/>
                              </a:moveTo>
                              <a:lnTo>
                                <a:pt x="121770" y="2140"/>
                              </a:lnTo>
                              <a:lnTo>
                                <a:pt x="118997" y="2140"/>
                              </a:lnTo>
                              <a:cubicBezTo>
                                <a:pt x="118653" y="2140"/>
                                <a:pt x="118337" y="2166"/>
                                <a:pt x="117993" y="2192"/>
                              </a:cubicBezTo>
                              <a:cubicBezTo>
                                <a:pt x="117887" y="2192"/>
                                <a:pt x="117887" y="2351"/>
                                <a:pt x="117993" y="2351"/>
                              </a:cubicBezTo>
                              <a:cubicBezTo>
                                <a:pt x="118337" y="2377"/>
                                <a:pt x="118653" y="2377"/>
                                <a:pt x="118997" y="2377"/>
                              </a:cubicBezTo>
                              <a:lnTo>
                                <a:pt x="119974" y="2377"/>
                              </a:lnTo>
                              <a:cubicBezTo>
                                <a:pt x="120379" y="2377"/>
                                <a:pt x="120772" y="2389"/>
                                <a:pt x="121170" y="2389"/>
                              </a:cubicBezTo>
                              <a:cubicBezTo>
                                <a:pt x="121368" y="2389"/>
                                <a:pt x="121568" y="2386"/>
                                <a:pt x="121770" y="2377"/>
                              </a:cubicBezTo>
                              <a:lnTo>
                                <a:pt x="121770" y="2879"/>
                              </a:lnTo>
                              <a:cubicBezTo>
                                <a:pt x="121638" y="2866"/>
                                <a:pt x="121506" y="2859"/>
                                <a:pt x="121377" y="2859"/>
                              </a:cubicBezTo>
                              <a:cubicBezTo>
                                <a:pt x="121249" y="2859"/>
                                <a:pt x="121123" y="2866"/>
                                <a:pt x="121004" y="2879"/>
                              </a:cubicBezTo>
                              <a:lnTo>
                                <a:pt x="113080" y="2879"/>
                              </a:lnTo>
                              <a:cubicBezTo>
                                <a:pt x="113031" y="2872"/>
                                <a:pt x="112983" y="2869"/>
                                <a:pt x="112936" y="2869"/>
                              </a:cubicBezTo>
                              <a:cubicBezTo>
                                <a:pt x="112808" y="2869"/>
                                <a:pt x="112687" y="2893"/>
                                <a:pt x="112552" y="2932"/>
                              </a:cubicBezTo>
                              <a:cubicBezTo>
                                <a:pt x="112473" y="2958"/>
                                <a:pt x="112473" y="3064"/>
                                <a:pt x="112552" y="3091"/>
                              </a:cubicBezTo>
                              <a:cubicBezTo>
                                <a:pt x="112710" y="3143"/>
                                <a:pt x="112842" y="3143"/>
                                <a:pt x="113001" y="3143"/>
                              </a:cubicBezTo>
                              <a:lnTo>
                                <a:pt x="121374" y="3143"/>
                              </a:lnTo>
                              <a:cubicBezTo>
                                <a:pt x="121506" y="3143"/>
                                <a:pt x="121638" y="3143"/>
                                <a:pt x="121770" y="3117"/>
                              </a:cubicBezTo>
                              <a:lnTo>
                                <a:pt x="121770" y="3883"/>
                              </a:lnTo>
                              <a:lnTo>
                                <a:pt x="15823" y="3883"/>
                              </a:lnTo>
                              <a:lnTo>
                                <a:pt x="15823" y="3143"/>
                              </a:lnTo>
                              <a:cubicBezTo>
                                <a:pt x="16192" y="3170"/>
                                <a:pt x="16562" y="3170"/>
                                <a:pt x="16932" y="3170"/>
                              </a:cubicBezTo>
                              <a:lnTo>
                                <a:pt x="18596" y="3223"/>
                              </a:lnTo>
                              <a:lnTo>
                                <a:pt x="21898" y="3328"/>
                              </a:lnTo>
                              <a:lnTo>
                                <a:pt x="22796" y="3355"/>
                              </a:lnTo>
                              <a:cubicBezTo>
                                <a:pt x="23113" y="3355"/>
                                <a:pt x="23430" y="3355"/>
                                <a:pt x="23747" y="3302"/>
                              </a:cubicBezTo>
                              <a:cubicBezTo>
                                <a:pt x="23826" y="3302"/>
                                <a:pt x="23826" y="3170"/>
                                <a:pt x="23747" y="3170"/>
                              </a:cubicBezTo>
                              <a:cubicBezTo>
                                <a:pt x="23312" y="3105"/>
                                <a:pt x="22860" y="3057"/>
                                <a:pt x="22404" y="3057"/>
                              </a:cubicBezTo>
                              <a:cubicBezTo>
                                <a:pt x="22306" y="3057"/>
                                <a:pt x="22207" y="3059"/>
                                <a:pt x="22109" y="3064"/>
                              </a:cubicBezTo>
                              <a:lnTo>
                                <a:pt x="20471" y="3011"/>
                              </a:lnTo>
                              <a:lnTo>
                                <a:pt x="17170" y="2932"/>
                              </a:lnTo>
                              <a:lnTo>
                                <a:pt x="15823" y="2932"/>
                              </a:lnTo>
                              <a:lnTo>
                                <a:pt x="15823" y="449"/>
                              </a:lnTo>
                              <a:close/>
                              <a:moveTo>
                                <a:pt x="10038" y="12547"/>
                              </a:moveTo>
                              <a:cubicBezTo>
                                <a:pt x="10381" y="12837"/>
                                <a:pt x="10777" y="13207"/>
                                <a:pt x="11068" y="13471"/>
                              </a:cubicBezTo>
                              <a:lnTo>
                                <a:pt x="1823" y="13471"/>
                              </a:lnTo>
                              <a:lnTo>
                                <a:pt x="3566" y="12547"/>
                              </a:lnTo>
                              <a:close/>
                              <a:moveTo>
                                <a:pt x="136721" y="17037"/>
                              </a:moveTo>
                              <a:lnTo>
                                <a:pt x="136721" y="18754"/>
                              </a:lnTo>
                              <a:lnTo>
                                <a:pt x="134819" y="18754"/>
                              </a:lnTo>
                              <a:cubicBezTo>
                                <a:pt x="134264" y="18754"/>
                                <a:pt x="133683" y="18754"/>
                                <a:pt x="133129" y="18807"/>
                              </a:cubicBezTo>
                              <a:cubicBezTo>
                                <a:pt x="133023" y="18807"/>
                                <a:pt x="133023" y="18966"/>
                                <a:pt x="133129" y="18966"/>
                              </a:cubicBezTo>
                              <a:cubicBezTo>
                                <a:pt x="133379" y="18992"/>
                                <a:pt x="133624" y="18999"/>
                                <a:pt x="133871" y="18999"/>
                              </a:cubicBezTo>
                              <a:cubicBezTo>
                                <a:pt x="134119" y="18999"/>
                                <a:pt x="134370" y="18992"/>
                                <a:pt x="134634" y="18992"/>
                              </a:cubicBezTo>
                              <a:lnTo>
                                <a:pt x="136483" y="18992"/>
                              </a:lnTo>
                              <a:cubicBezTo>
                                <a:pt x="136523" y="19005"/>
                                <a:pt x="136562" y="19012"/>
                                <a:pt x="136602" y="19012"/>
                              </a:cubicBezTo>
                              <a:cubicBezTo>
                                <a:pt x="136642" y="19012"/>
                                <a:pt x="136681" y="19005"/>
                                <a:pt x="136721" y="18992"/>
                              </a:cubicBezTo>
                              <a:lnTo>
                                <a:pt x="136721" y="19415"/>
                              </a:lnTo>
                              <a:lnTo>
                                <a:pt x="122378" y="19415"/>
                              </a:lnTo>
                              <a:lnTo>
                                <a:pt x="122378" y="19045"/>
                              </a:lnTo>
                              <a:lnTo>
                                <a:pt x="123989" y="19045"/>
                              </a:lnTo>
                              <a:cubicBezTo>
                                <a:pt x="124047" y="19054"/>
                                <a:pt x="124112" y="19061"/>
                                <a:pt x="124179" y="19061"/>
                              </a:cubicBezTo>
                              <a:cubicBezTo>
                                <a:pt x="124295" y="19061"/>
                                <a:pt x="124417" y="19042"/>
                                <a:pt x="124517" y="18992"/>
                              </a:cubicBezTo>
                              <a:cubicBezTo>
                                <a:pt x="124570" y="18966"/>
                                <a:pt x="124570" y="18886"/>
                                <a:pt x="124517" y="18833"/>
                              </a:cubicBezTo>
                              <a:cubicBezTo>
                                <a:pt x="124401" y="18795"/>
                                <a:pt x="124257" y="18770"/>
                                <a:pt x="124126" y="18770"/>
                              </a:cubicBezTo>
                              <a:cubicBezTo>
                                <a:pt x="124078" y="18770"/>
                                <a:pt x="124032" y="18774"/>
                                <a:pt x="123989" y="18781"/>
                              </a:cubicBezTo>
                              <a:lnTo>
                                <a:pt x="122827" y="18781"/>
                              </a:lnTo>
                              <a:cubicBezTo>
                                <a:pt x="122695" y="18781"/>
                                <a:pt x="122536" y="18781"/>
                                <a:pt x="122378" y="18807"/>
                              </a:cubicBezTo>
                              <a:lnTo>
                                <a:pt x="122378" y="17037"/>
                              </a:lnTo>
                              <a:close/>
                              <a:moveTo>
                                <a:pt x="144038" y="16139"/>
                              </a:moveTo>
                              <a:cubicBezTo>
                                <a:pt x="144513" y="16139"/>
                                <a:pt x="144936" y="16456"/>
                                <a:pt x="145094" y="16932"/>
                              </a:cubicBezTo>
                              <a:lnTo>
                                <a:pt x="144962" y="16932"/>
                              </a:lnTo>
                              <a:lnTo>
                                <a:pt x="144645" y="16879"/>
                              </a:lnTo>
                              <a:cubicBezTo>
                                <a:pt x="144460" y="16879"/>
                                <a:pt x="144249" y="16879"/>
                                <a:pt x="144064" y="16852"/>
                              </a:cubicBezTo>
                              <a:cubicBezTo>
                                <a:pt x="143668" y="16852"/>
                                <a:pt x="143272" y="16879"/>
                                <a:pt x="142875" y="16932"/>
                              </a:cubicBezTo>
                              <a:cubicBezTo>
                                <a:pt x="142770" y="16932"/>
                                <a:pt x="142743" y="17117"/>
                                <a:pt x="142875" y="17117"/>
                              </a:cubicBezTo>
                              <a:cubicBezTo>
                                <a:pt x="143074" y="17103"/>
                                <a:pt x="143272" y="17097"/>
                                <a:pt x="143466" y="17097"/>
                              </a:cubicBezTo>
                              <a:cubicBezTo>
                                <a:pt x="143661" y="17097"/>
                                <a:pt x="143853" y="17103"/>
                                <a:pt x="144038" y="17117"/>
                              </a:cubicBezTo>
                              <a:lnTo>
                                <a:pt x="144619" y="17143"/>
                              </a:lnTo>
                              <a:lnTo>
                                <a:pt x="144909" y="17169"/>
                              </a:lnTo>
                              <a:cubicBezTo>
                                <a:pt x="144989" y="17196"/>
                                <a:pt x="145068" y="17196"/>
                                <a:pt x="145121" y="17196"/>
                              </a:cubicBezTo>
                              <a:lnTo>
                                <a:pt x="145121" y="17249"/>
                              </a:lnTo>
                              <a:lnTo>
                                <a:pt x="145121" y="17566"/>
                              </a:lnTo>
                              <a:cubicBezTo>
                                <a:pt x="145068" y="17539"/>
                                <a:pt x="144989" y="17539"/>
                                <a:pt x="144936" y="17539"/>
                              </a:cubicBezTo>
                              <a:lnTo>
                                <a:pt x="144143" y="17539"/>
                              </a:lnTo>
                              <a:cubicBezTo>
                                <a:pt x="143773" y="17539"/>
                                <a:pt x="143404" y="17539"/>
                                <a:pt x="143034" y="17566"/>
                              </a:cubicBezTo>
                              <a:cubicBezTo>
                                <a:pt x="142928" y="17566"/>
                                <a:pt x="142902" y="17724"/>
                                <a:pt x="143034" y="17724"/>
                              </a:cubicBezTo>
                              <a:cubicBezTo>
                                <a:pt x="143404" y="17724"/>
                                <a:pt x="143747" y="17724"/>
                                <a:pt x="144117" y="17750"/>
                              </a:cubicBezTo>
                              <a:lnTo>
                                <a:pt x="144645" y="17777"/>
                              </a:lnTo>
                              <a:lnTo>
                                <a:pt x="144909" y="17803"/>
                              </a:lnTo>
                              <a:lnTo>
                                <a:pt x="145121" y="17803"/>
                              </a:lnTo>
                              <a:lnTo>
                                <a:pt x="145121" y="18913"/>
                              </a:lnTo>
                              <a:cubicBezTo>
                                <a:pt x="144522" y="18913"/>
                                <a:pt x="143911" y="18889"/>
                                <a:pt x="143305" y="18889"/>
                              </a:cubicBezTo>
                              <a:cubicBezTo>
                                <a:pt x="143002" y="18889"/>
                                <a:pt x="142699" y="18895"/>
                                <a:pt x="142400" y="18913"/>
                              </a:cubicBezTo>
                              <a:cubicBezTo>
                                <a:pt x="142321" y="18939"/>
                                <a:pt x="142321" y="19071"/>
                                <a:pt x="142400" y="19071"/>
                              </a:cubicBezTo>
                              <a:cubicBezTo>
                                <a:pt x="143298" y="19150"/>
                                <a:pt x="144223" y="19124"/>
                                <a:pt x="145121" y="19150"/>
                              </a:cubicBezTo>
                              <a:cubicBezTo>
                                <a:pt x="145121" y="19758"/>
                                <a:pt x="144645" y="20233"/>
                                <a:pt x="144011" y="20233"/>
                              </a:cubicBezTo>
                              <a:lnTo>
                                <a:pt x="138226" y="20233"/>
                              </a:lnTo>
                              <a:cubicBezTo>
                                <a:pt x="137672" y="20233"/>
                                <a:pt x="137196" y="19837"/>
                                <a:pt x="137143" y="19282"/>
                              </a:cubicBezTo>
                              <a:lnTo>
                                <a:pt x="137143" y="19282"/>
                              </a:lnTo>
                              <a:cubicBezTo>
                                <a:pt x="137460" y="19309"/>
                                <a:pt x="137751" y="19309"/>
                                <a:pt x="138068" y="19335"/>
                              </a:cubicBezTo>
                              <a:lnTo>
                                <a:pt x="138913" y="19335"/>
                              </a:lnTo>
                              <a:cubicBezTo>
                                <a:pt x="138944" y="19343"/>
                                <a:pt x="138973" y="19346"/>
                                <a:pt x="139000" y="19346"/>
                              </a:cubicBezTo>
                              <a:cubicBezTo>
                                <a:pt x="139065" y="19346"/>
                                <a:pt x="139121" y="19328"/>
                                <a:pt x="139177" y="19309"/>
                              </a:cubicBezTo>
                              <a:cubicBezTo>
                                <a:pt x="139257" y="19282"/>
                                <a:pt x="139257" y="19203"/>
                                <a:pt x="139177" y="19150"/>
                              </a:cubicBezTo>
                              <a:cubicBezTo>
                                <a:pt x="139098" y="19124"/>
                                <a:pt x="139019" y="19098"/>
                                <a:pt x="138913" y="19098"/>
                              </a:cubicBezTo>
                              <a:lnTo>
                                <a:pt x="137117" y="19098"/>
                              </a:lnTo>
                              <a:lnTo>
                                <a:pt x="137117" y="17698"/>
                              </a:lnTo>
                              <a:lnTo>
                                <a:pt x="138094" y="17698"/>
                              </a:lnTo>
                              <a:cubicBezTo>
                                <a:pt x="138147" y="17698"/>
                                <a:pt x="138200" y="17671"/>
                                <a:pt x="138253" y="17671"/>
                              </a:cubicBezTo>
                              <a:cubicBezTo>
                                <a:pt x="138306" y="17671"/>
                                <a:pt x="138359" y="17645"/>
                                <a:pt x="138411" y="17645"/>
                              </a:cubicBezTo>
                              <a:cubicBezTo>
                                <a:pt x="138438" y="17618"/>
                                <a:pt x="138438" y="17566"/>
                                <a:pt x="138411" y="17539"/>
                              </a:cubicBezTo>
                              <a:cubicBezTo>
                                <a:pt x="138359" y="17513"/>
                                <a:pt x="138306" y="17486"/>
                                <a:pt x="138253" y="17486"/>
                              </a:cubicBezTo>
                              <a:cubicBezTo>
                                <a:pt x="138174" y="17486"/>
                                <a:pt x="138121" y="17460"/>
                                <a:pt x="138042" y="17460"/>
                              </a:cubicBezTo>
                              <a:lnTo>
                                <a:pt x="137117" y="17460"/>
                              </a:lnTo>
                              <a:lnTo>
                                <a:pt x="137117" y="17222"/>
                              </a:lnTo>
                              <a:cubicBezTo>
                                <a:pt x="137223" y="17222"/>
                                <a:pt x="137328" y="17196"/>
                                <a:pt x="137434" y="17196"/>
                              </a:cubicBezTo>
                              <a:cubicBezTo>
                                <a:pt x="137619" y="17196"/>
                                <a:pt x="137777" y="17196"/>
                                <a:pt x="137936" y="17169"/>
                              </a:cubicBezTo>
                              <a:cubicBezTo>
                                <a:pt x="137989" y="17161"/>
                                <a:pt x="138045" y="17158"/>
                                <a:pt x="138101" y="17158"/>
                              </a:cubicBezTo>
                              <a:cubicBezTo>
                                <a:pt x="138215" y="17158"/>
                                <a:pt x="138332" y="17169"/>
                                <a:pt x="138438" y="17169"/>
                              </a:cubicBezTo>
                              <a:cubicBezTo>
                                <a:pt x="138503" y="17180"/>
                                <a:pt x="138569" y="17187"/>
                                <a:pt x="138635" y="17187"/>
                              </a:cubicBezTo>
                              <a:cubicBezTo>
                                <a:pt x="138728" y="17187"/>
                                <a:pt x="138820" y="17174"/>
                                <a:pt x="138913" y="17143"/>
                              </a:cubicBezTo>
                              <a:cubicBezTo>
                                <a:pt x="138966" y="17117"/>
                                <a:pt x="138966" y="17037"/>
                                <a:pt x="138913" y="16984"/>
                              </a:cubicBezTo>
                              <a:cubicBezTo>
                                <a:pt x="138834" y="16958"/>
                                <a:pt x="138755" y="16932"/>
                                <a:pt x="138702" y="16932"/>
                              </a:cubicBezTo>
                              <a:cubicBezTo>
                                <a:pt x="138596" y="16905"/>
                                <a:pt x="138517" y="16905"/>
                                <a:pt x="138438" y="16905"/>
                              </a:cubicBezTo>
                              <a:lnTo>
                                <a:pt x="137910" y="16905"/>
                              </a:lnTo>
                              <a:cubicBezTo>
                                <a:pt x="137751" y="16905"/>
                                <a:pt x="137593" y="16905"/>
                                <a:pt x="137408" y="16932"/>
                              </a:cubicBezTo>
                              <a:cubicBezTo>
                                <a:pt x="137328" y="16932"/>
                                <a:pt x="137223" y="16958"/>
                                <a:pt x="137143" y="16958"/>
                              </a:cubicBezTo>
                              <a:cubicBezTo>
                                <a:pt x="137276" y="16483"/>
                                <a:pt x="137725" y="16139"/>
                                <a:pt x="138226" y="16139"/>
                              </a:cubicBezTo>
                              <a:close/>
                              <a:moveTo>
                                <a:pt x="13947" y="14951"/>
                              </a:moveTo>
                              <a:lnTo>
                                <a:pt x="13947" y="20471"/>
                              </a:lnTo>
                              <a:lnTo>
                                <a:pt x="13815" y="20471"/>
                              </a:lnTo>
                              <a:lnTo>
                                <a:pt x="13815" y="19996"/>
                              </a:lnTo>
                              <a:lnTo>
                                <a:pt x="13815" y="19705"/>
                              </a:lnTo>
                              <a:cubicBezTo>
                                <a:pt x="13815" y="19626"/>
                                <a:pt x="13789" y="19520"/>
                                <a:pt x="13762" y="19415"/>
                              </a:cubicBezTo>
                              <a:cubicBezTo>
                                <a:pt x="13762" y="19388"/>
                                <a:pt x="13742" y="19375"/>
                                <a:pt x="13723" y="19375"/>
                              </a:cubicBezTo>
                              <a:cubicBezTo>
                                <a:pt x="13703" y="19375"/>
                                <a:pt x="13683" y="19388"/>
                                <a:pt x="13683" y="19415"/>
                              </a:cubicBezTo>
                              <a:cubicBezTo>
                                <a:pt x="13683" y="19520"/>
                                <a:pt x="13657" y="19626"/>
                                <a:pt x="13630" y="19705"/>
                              </a:cubicBezTo>
                              <a:cubicBezTo>
                                <a:pt x="13630" y="19811"/>
                                <a:pt x="13630" y="19890"/>
                                <a:pt x="13630" y="19996"/>
                              </a:cubicBezTo>
                              <a:lnTo>
                                <a:pt x="13630" y="20471"/>
                              </a:lnTo>
                              <a:lnTo>
                                <a:pt x="13234" y="20471"/>
                              </a:lnTo>
                              <a:lnTo>
                                <a:pt x="13234" y="20181"/>
                              </a:lnTo>
                              <a:lnTo>
                                <a:pt x="13260" y="19652"/>
                              </a:lnTo>
                              <a:cubicBezTo>
                                <a:pt x="13260" y="19467"/>
                                <a:pt x="13260" y="19282"/>
                                <a:pt x="13287" y="19124"/>
                              </a:cubicBezTo>
                              <a:cubicBezTo>
                                <a:pt x="13313" y="18939"/>
                                <a:pt x="13287" y="18781"/>
                                <a:pt x="13260" y="18622"/>
                              </a:cubicBezTo>
                              <a:cubicBezTo>
                                <a:pt x="13247" y="18596"/>
                                <a:pt x="13221" y="18583"/>
                                <a:pt x="13191" y="18583"/>
                              </a:cubicBezTo>
                              <a:cubicBezTo>
                                <a:pt x="13161" y="18583"/>
                                <a:pt x="13128" y="18596"/>
                                <a:pt x="13102" y="18622"/>
                              </a:cubicBezTo>
                              <a:cubicBezTo>
                                <a:pt x="13049" y="18781"/>
                                <a:pt x="13049" y="18939"/>
                                <a:pt x="13049" y="19124"/>
                              </a:cubicBezTo>
                              <a:lnTo>
                                <a:pt x="13049" y="19652"/>
                              </a:lnTo>
                              <a:cubicBezTo>
                                <a:pt x="13049" y="19811"/>
                                <a:pt x="13049" y="19996"/>
                                <a:pt x="13049" y="20181"/>
                              </a:cubicBezTo>
                              <a:lnTo>
                                <a:pt x="13049" y="20471"/>
                              </a:lnTo>
                              <a:lnTo>
                                <a:pt x="12626" y="20471"/>
                              </a:lnTo>
                              <a:lnTo>
                                <a:pt x="12626" y="14951"/>
                              </a:lnTo>
                              <a:close/>
                              <a:moveTo>
                                <a:pt x="15162" y="14317"/>
                              </a:moveTo>
                              <a:lnTo>
                                <a:pt x="15162" y="21396"/>
                              </a:lnTo>
                              <a:lnTo>
                                <a:pt x="14872" y="21396"/>
                              </a:lnTo>
                              <a:cubicBezTo>
                                <a:pt x="14898" y="21264"/>
                                <a:pt x="14898" y="21131"/>
                                <a:pt x="14898" y="21026"/>
                              </a:cubicBezTo>
                              <a:cubicBezTo>
                                <a:pt x="14898" y="20867"/>
                                <a:pt x="14898" y="20735"/>
                                <a:pt x="14924" y="20603"/>
                              </a:cubicBezTo>
                              <a:lnTo>
                                <a:pt x="14924" y="20181"/>
                              </a:lnTo>
                              <a:cubicBezTo>
                                <a:pt x="14951" y="20048"/>
                                <a:pt x="14924" y="19890"/>
                                <a:pt x="14898" y="19784"/>
                              </a:cubicBezTo>
                              <a:cubicBezTo>
                                <a:pt x="14872" y="19745"/>
                                <a:pt x="14839" y="19725"/>
                                <a:pt x="14809" y="19725"/>
                              </a:cubicBezTo>
                              <a:cubicBezTo>
                                <a:pt x="14779" y="19725"/>
                                <a:pt x="14753" y="19745"/>
                                <a:pt x="14740" y="19784"/>
                              </a:cubicBezTo>
                              <a:cubicBezTo>
                                <a:pt x="14687" y="19890"/>
                                <a:pt x="14660" y="20048"/>
                                <a:pt x="14687" y="20181"/>
                              </a:cubicBezTo>
                              <a:lnTo>
                                <a:pt x="14687" y="20603"/>
                              </a:lnTo>
                              <a:lnTo>
                                <a:pt x="14687" y="21026"/>
                              </a:lnTo>
                              <a:cubicBezTo>
                                <a:pt x="14687" y="21131"/>
                                <a:pt x="14687" y="21264"/>
                                <a:pt x="14687" y="21396"/>
                              </a:cubicBezTo>
                              <a:lnTo>
                                <a:pt x="14317" y="21396"/>
                              </a:lnTo>
                              <a:lnTo>
                                <a:pt x="14317" y="14317"/>
                              </a:lnTo>
                              <a:lnTo>
                                <a:pt x="14766" y="14317"/>
                              </a:lnTo>
                              <a:cubicBezTo>
                                <a:pt x="14740" y="14502"/>
                                <a:pt x="14713" y="14660"/>
                                <a:pt x="14713" y="14845"/>
                              </a:cubicBezTo>
                              <a:cubicBezTo>
                                <a:pt x="14687" y="15056"/>
                                <a:pt x="14713" y="15268"/>
                                <a:pt x="14766" y="15479"/>
                              </a:cubicBezTo>
                              <a:cubicBezTo>
                                <a:pt x="14766" y="15518"/>
                                <a:pt x="14799" y="15538"/>
                                <a:pt x="14832" y="15538"/>
                              </a:cubicBezTo>
                              <a:cubicBezTo>
                                <a:pt x="14865" y="15538"/>
                                <a:pt x="14898" y="15518"/>
                                <a:pt x="14898" y="15479"/>
                              </a:cubicBezTo>
                              <a:cubicBezTo>
                                <a:pt x="14924" y="15268"/>
                                <a:pt x="14924" y="15056"/>
                                <a:pt x="14924" y="14845"/>
                              </a:cubicBezTo>
                              <a:lnTo>
                                <a:pt x="14924" y="14317"/>
                              </a:lnTo>
                              <a:close/>
                              <a:moveTo>
                                <a:pt x="11359" y="13868"/>
                              </a:moveTo>
                              <a:cubicBezTo>
                                <a:pt x="11411" y="13868"/>
                                <a:pt x="11464" y="13868"/>
                                <a:pt x="11543" y="13894"/>
                              </a:cubicBezTo>
                              <a:lnTo>
                                <a:pt x="11676" y="13920"/>
                              </a:lnTo>
                              <a:cubicBezTo>
                                <a:pt x="12019" y="14052"/>
                                <a:pt x="12230" y="14396"/>
                                <a:pt x="12230" y="14766"/>
                              </a:cubicBezTo>
                              <a:lnTo>
                                <a:pt x="12230" y="19969"/>
                              </a:lnTo>
                              <a:cubicBezTo>
                                <a:pt x="12098" y="19969"/>
                                <a:pt x="11966" y="19996"/>
                                <a:pt x="11834" y="19996"/>
                              </a:cubicBezTo>
                              <a:cubicBezTo>
                                <a:pt x="11728" y="19996"/>
                                <a:pt x="11517" y="20022"/>
                                <a:pt x="11359" y="20048"/>
                              </a:cubicBezTo>
                              <a:cubicBezTo>
                                <a:pt x="11353" y="20047"/>
                                <a:pt x="11348" y="20046"/>
                                <a:pt x="11343" y="20046"/>
                              </a:cubicBezTo>
                              <a:cubicBezTo>
                                <a:pt x="11258" y="20046"/>
                                <a:pt x="11258" y="20235"/>
                                <a:pt x="11343" y="20235"/>
                              </a:cubicBezTo>
                              <a:cubicBezTo>
                                <a:pt x="11348" y="20235"/>
                                <a:pt x="11353" y="20235"/>
                                <a:pt x="11359" y="20233"/>
                              </a:cubicBezTo>
                              <a:lnTo>
                                <a:pt x="12230" y="20233"/>
                              </a:lnTo>
                              <a:lnTo>
                                <a:pt x="12230" y="20550"/>
                              </a:lnTo>
                              <a:cubicBezTo>
                                <a:pt x="12191" y="20537"/>
                                <a:pt x="12158" y="20531"/>
                                <a:pt x="12128" y="20531"/>
                              </a:cubicBezTo>
                              <a:cubicBezTo>
                                <a:pt x="12098" y="20531"/>
                                <a:pt x="12072" y="20537"/>
                                <a:pt x="12045" y="20550"/>
                              </a:cubicBezTo>
                              <a:lnTo>
                                <a:pt x="11570" y="20550"/>
                              </a:lnTo>
                              <a:cubicBezTo>
                                <a:pt x="11464" y="20550"/>
                                <a:pt x="11464" y="20735"/>
                                <a:pt x="11570" y="20735"/>
                              </a:cubicBezTo>
                              <a:lnTo>
                                <a:pt x="11887" y="20762"/>
                              </a:lnTo>
                              <a:lnTo>
                                <a:pt x="12230" y="20762"/>
                              </a:lnTo>
                              <a:cubicBezTo>
                                <a:pt x="12230" y="20841"/>
                                <a:pt x="12204" y="20920"/>
                                <a:pt x="12177" y="20999"/>
                              </a:cubicBezTo>
                              <a:cubicBezTo>
                                <a:pt x="11504" y="20999"/>
                                <a:pt x="10830" y="20993"/>
                                <a:pt x="10157" y="20993"/>
                              </a:cubicBezTo>
                              <a:cubicBezTo>
                                <a:pt x="9483" y="20993"/>
                                <a:pt x="8810" y="20999"/>
                                <a:pt x="8136" y="21026"/>
                              </a:cubicBezTo>
                              <a:cubicBezTo>
                                <a:pt x="8057" y="21052"/>
                                <a:pt x="8057" y="21158"/>
                                <a:pt x="8136" y="21184"/>
                              </a:cubicBezTo>
                              <a:cubicBezTo>
                                <a:pt x="8796" y="21211"/>
                                <a:pt x="9450" y="21217"/>
                                <a:pt x="10104" y="21217"/>
                              </a:cubicBezTo>
                              <a:cubicBezTo>
                                <a:pt x="10758" y="21217"/>
                                <a:pt x="11411" y="21211"/>
                                <a:pt x="12072" y="21211"/>
                              </a:cubicBezTo>
                              <a:cubicBezTo>
                                <a:pt x="11887" y="21448"/>
                                <a:pt x="11649" y="21581"/>
                                <a:pt x="11359" y="21581"/>
                              </a:cubicBezTo>
                              <a:lnTo>
                                <a:pt x="1268" y="21581"/>
                              </a:lnTo>
                              <a:cubicBezTo>
                                <a:pt x="978" y="21581"/>
                                <a:pt x="687" y="21422"/>
                                <a:pt x="529" y="21158"/>
                              </a:cubicBezTo>
                              <a:lnTo>
                                <a:pt x="529" y="21158"/>
                              </a:lnTo>
                              <a:cubicBezTo>
                                <a:pt x="714" y="21184"/>
                                <a:pt x="872" y="21184"/>
                                <a:pt x="1057" y="21184"/>
                              </a:cubicBezTo>
                              <a:cubicBezTo>
                                <a:pt x="1321" y="21184"/>
                                <a:pt x="1585" y="21211"/>
                                <a:pt x="1849" y="21211"/>
                              </a:cubicBezTo>
                              <a:lnTo>
                                <a:pt x="2589" y="21237"/>
                              </a:lnTo>
                              <a:lnTo>
                                <a:pt x="2985" y="21237"/>
                              </a:lnTo>
                              <a:cubicBezTo>
                                <a:pt x="3117" y="21237"/>
                                <a:pt x="3249" y="21237"/>
                                <a:pt x="3381" y="21211"/>
                              </a:cubicBezTo>
                              <a:cubicBezTo>
                                <a:pt x="3434" y="21184"/>
                                <a:pt x="3461" y="21105"/>
                                <a:pt x="3381" y="21079"/>
                              </a:cubicBezTo>
                              <a:cubicBezTo>
                                <a:pt x="3249" y="21026"/>
                                <a:pt x="3144" y="20999"/>
                                <a:pt x="3012" y="20999"/>
                              </a:cubicBezTo>
                              <a:lnTo>
                                <a:pt x="1849" y="20999"/>
                              </a:lnTo>
                              <a:cubicBezTo>
                                <a:pt x="1585" y="20999"/>
                                <a:pt x="1321" y="20973"/>
                                <a:pt x="1057" y="20973"/>
                              </a:cubicBezTo>
                              <a:cubicBezTo>
                                <a:pt x="916" y="20973"/>
                                <a:pt x="775" y="20961"/>
                                <a:pt x="634" y="20961"/>
                              </a:cubicBezTo>
                              <a:cubicBezTo>
                                <a:pt x="564" y="20961"/>
                                <a:pt x="493" y="20964"/>
                                <a:pt x="423" y="20973"/>
                              </a:cubicBezTo>
                              <a:cubicBezTo>
                                <a:pt x="397" y="20894"/>
                                <a:pt x="370" y="20788"/>
                                <a:pt x="370" y="20709"/>
                              </a:cubicBezTo>
                              <a:lnTo>
                                <a:pt x="370" y="20445"/>
                              </a:lnTo>
                              <a:lnTo>
                                <a:pt x="2880" y="20445"/>
                              </a:lnTo>
                              <a:cubicBezTo>
                                <a:pt x="2985" y="20445"/>
                                <a:pt x="3117" y="20445"/>
                                <a:pt x="3223" y="20392"/>
                              </a:cubicBezTo>
                              <a:cubicBezTo>
                                <a:pt x="3302" y="20339"/>
                                <a:pt x="3302" y="20260"/>
                                <a:pt x="3223" y="20207"/>
                              </a:cubicBezTo>
                              <a:cubicBezTo>
                                <a:pt x="3117" y="20154"/>
                                <a:pt x="2985" y="20154"/>
                                <a:pt x="2880" y="20154"/>
                              </a:cubicBezTo>
                              <a:lnTo>
                                <a:pt x="1744" y="20154"/>
                              </a:lnTo>
                              <a:lnTo>
                                <a:pt x="1057" y="20181"/>
                              </a:lnTo>
                              <a:lnTo>
                                <a:pt x="397" y="20181"/>
                              </a:lnTo>
                              <a:lnTo>
                                <a:pt x="397" y="19573"/>
                              </a:lnTo>
                              <a:lnTo>
                                <a:pt x="793" y="19573"/>
                              </a:lnTo>
                              <a:cubicBezTo>
                                <a:pt x="819" y="19573"/>
                                <a:pt x="846" y="19547"/>
                                <a:pt x="872" y="19520"/>
                              </a:cubicBezTo>
                              <a:cubicBezTo>
                                <a:pt x="872" y="19494"/>
                                <a:pt x="872" y="19467"/>
                                <a:pt x="872" y="19441"/>
                              </a:cubicBezTo>
                              <a:cubicBezTo>
                                <a:pt x="846" y="19415"/>
                                <a:pt x="819" y="19388"/>
                                <a:pt x="793" y="19362"/>
                              </a:cubicBezTo>
                              <a:lnTo>
                                <a:pt x="397" y="19362"/>
                              </a:lnTo>
                              <a:lnTo>
                                <a:pt x="397" y="14739"/>
                              </a:lnTo>
                              <a:cubicBezTo>
                                <a:pt x="397" y="14264"/>
                                <a:pt x="793" y="13868"/>
                                <a:pt x="1268" y="13868"/>
                              </a:cubicBezTo>
                              <a:close/>
                              <a:moveTo>
                                <a:pt x="11094" y="21950"/>
                              </a:moveTo>
                              <a:cubicBezTo>
                                <a:pt x="10777" y="22214"/>
                                <a:pt x="10355" y="22584"/>
                                <a:pt x="10038" y="22875"/>
                              </a:cubicBezTo>
                              <a:lnTo>
                                <a:pt x="3566" y="22875"/>
                              </a:lnTo>
                              <a:lnTo>
                                <a:pt x="1849" y="21950"/>
                              </a:lnTo>
                              <a:close/>
                              <a:moveTo>
                                <a:pt x="122008" y="4200"/>
                              </a:moveTo>
                              <a:lnTo>
                                <a:pt x="122008" y="5309"/>
                              </a:lnTo>
                              <a:cubicBezTo>
                                <a:pt x="121902" y="5283"/>
                                <a:pt x="121823" y="5283"/>
                                <a:pt x="121744" y="5283"/>
                              </a:cubicBezTo>
                              <a:lnTo>
                                <a:pt x="110967" y="5283"/>
                              </a:lnTo>
                              <a:cubicBezTo>
                                <a:pt x="109937" y="5283"/>
                                <a:pt x="108880" y="5283"/>
                                <a:pt x="107850" y="5309"/>
                              </a:cubicBezTo>
                              <a:cubicBezTo>
                                <a:pt x="107718" y="5309"/>
                                <a:pt x="107718" y="5494"/>
                                <a:pt x="107850" y="5494"/>
                              </a:cubicBezTo>
                              <a:cubicBezTo>
                                <a:pt x="108959" y="5542"/>
                                <a:pt x="110069" y="5551"/>
                                <a:pt x="111178" y="5551"/>
                              </a:cubicBezTo>
                              <a:cubicBezTo>
                                <a:pt x="111918" y="5551"/>
                                <a:pt x="112657" y="5547"/>
                                <a:pt x="113397" y="5547"/>
                              </a:cubicBezTo>
                              <a:lnTo>
                                <a:pt x="121665" y="5547"/>
                              </a:lnTo>
                              <a:cubicBezTo>
                                <a:pt x="121770" y="5547"/>
                                <a:pt x="121876" y="5521"/>
                                <a:pt x="121982" y="5521"/>
                              </a:cubicBezTo>
                              <a:lnTo>
                                <a:pt x="121982" y="6102"/>
                              </a:lnTo>
                              <a:lnTo>
                                <a:pt x="117755" y="6102"/>
                              </a:lnTo>
                              <a:cubicBezTo>
                                <a:pt x="117306" y="6102"/>
                                <a:pt x="116857" y="6128"/>
                                <a:pt x="116408" y="6128"/>
                              </a:cubicBezTo>
                              <a:cubicBezTo>
                                <a:pt x="116303" y="6128"/>
                                <a:pt x="116303" y="6313"/>
                                <a:pt x="116408" y="6313"/>
                              </a:cubicBezTo>
                              <a:cubicBezTo>
                                <a:pt x="117967" y="6366"/>
                                <a:pt x="119525" y="6366"/>
                                <a:pt x="121084" y="6366"/>
                              </a:cubicBezTo>
                              <a:lnTo>
                                <a:pt x="121982" y="6366"/>
                              </a:lnTo>
                              <a:lnTo>
                                <a:pt x="121982" y="16615"/>
                              </a:lnTo>
                              <a:lnTo>
                                <a:pt x="121955" y="16615"/>
                              </a:lnTo>
                              <a:lnTo>
                                <a:pt x="121955" y="19758"/>
                              </a:lnTo>
                              <a:lnTo>
                                <a:pt x="121982" y="19758"/>
                              </a:lnTo>
                              <a:cubicBezTo>
                                <a:pt x="121982" y="19837"/>
                                <a:pt x="121982" y="19890"/>
                                <a:pt x="121955" y="19969"/>
                              </a:cubicBezTo>
                              <a:cubicBezTo>
                                <a:pt x="121885" y="19960"/>
                                <a:pt x="121814" y="19958"/>
                                <a:pt x="121743" y="19958"/>
                              </a:cubicBezTo>
                              <a:cubicBezTo>
                                <a:pt x="121600" y="19958"/>
                                <a:pt x="121453" y="19969"/>
                                <a:pt x="121295" y="19969"/>
                              </a:cubicBezTo>
                              <a:lnTo>
                                <a:pt x="119235" y="19969"/>
                              </a:lnTo>
                              <a:lnTo>
                                <a:pt x="116461" y="19996"/>
                              </a:lnTo>
                              <a:cubicBezTo>
                                <a:pt x="115933" y="19996"/>
                                <a:pt x="115405" y="19996"/>
                                <a:pt x="114903" y="20048"/>
                              </a:cubicBezTo>
                              <a:cubicBezTo>
                                <a:pt x="114797" y="20048"/>
                                <a:pt x="114797" y="20207"/>
                                <a:pt x="114903" y="20207"/>
                              </a:cubicBezTo>
                              <a:cubicBezTo>
                                <a:pt x="115352" y="20233"/>
                                <a:pt x="115807" y="20240"/>
                                <a:pt x="116266" y="20240"/>
                              </a:cubicBezTo>
                              <a:cubicBezTo>
                                <a:pt x="116725" y="20240"/>
                                <a:pt x="117187" y="20233"/>
                                <a:pt x="117650" y="20233"/>
                              </a:cubicBezTo>
                              <a:lnTo>
                                <a:pt x="121902" y="20233"/>
                              </a:lnTo>
                              <a:cubicBezTo>
                                <a:pt x="121902" y="20313"/>
                                <a:pt x="121902" y="20392"/>
                                <a:pt x="121876" y="20471"/>
                              </a:cubicBezTo>
                              <a:cubicBezTo>
                                <a:pt x="120106" y="20524"/>
                                <a:pt x="118337" y="20603"/>
                                <a:pt x="116593" y="20656"/>
                              </a:cubicBezTo>
                              <a:cubicBezTo>
                                <a:pt x="114823" y="20709"/>
                                <a:pt x="113001" y="20762"/>
                                <a:pt x="111205" y="20841"/>
                              </a:cubicBezTo>
                              <a:cubicBezTo>
                                <a:pt x="110201" y="20867"/>
                                <a:pt x="109197" y="20894"/>
                                <a:pt x="108193" y="20973"/>
                              </a:cubicBezTo>
                              <a:cubicBezTo>
                                <a:pt x="108088" y="20973"/>
                                <a:pt x="108088" y="21131"/>
                                <a:pt x="108193" y="21131"/>
                              </a:cubicBezTo>
                              <a:cubicBezTo>
                                <a:pt x="109091" y="21131"/>
                                <a:pt x="109963" y="21105"/>
                                <a:pt x="110861" y="21079"/>
                              </a:cubicBezTo>
                              <a:lnTo>
                                <a:pt x="113556" y="20999"/>
                              </a:lnTo>
                              <a:lnTo>
                                <a:pt x="118944" y="20841"/>
                              </a:lnTo>
                              <a:cubicBezTo>
                                <a:pt x="119895" y="20815"/>
                                <a:pt x="120846" y="20788"/>
                                <a:pt x="121823" y="20762"/>
                              </a:cubicBezTo>
                              <a:lnTo>
                                <a:pt x="121823" y="20762"/>
                              </a:lnTo>
                              <a:cubicBezTo>
                                <a:pt x="121797" y="20867"/>
                                <a:pt x="121744" y="20999"/>
                                <a:pt x="121718" y="21105"/>
                              </a:cubicBezTo>
                              <a:cubicBezTo>
                                <a:pt x="121691" y="21079"/>
                                <a:pt x="121665" y="21079"/>
                                <a:pt x="121665" y="21052"/>
                              </a:cubicBezTo>
                              <a:lnTo>
                                <a:pt x="121427" y="21052"/>
                              </a:lnTo>
                              <a:lnTo>
                                <a:pt x="121136" y="21079"/>
                              </a:lnTo>
                              <a:lnTo>
                                <a:pt x="120635" y="21131"/>
                              </a:lnTo>
                              <a:cubicBezTo>
                                <a:pt x="120318" y="21158"/>
                                <a:pt x="119948" y="21184"/>
                                <a:pt x="119604" y="21211"/>
                              </a:cubicBezTo>
                              <a:cubicBezTo>
                                <a:pt x="118918" y="21237"/>
                                <a:pt x="118257" y="21264"/>
                                <a:pt x="117570" y="21290"/>
                              </a:cubicBezTo>
                              <a:lnTo>
                                <a:pt x="116408" y="21316"/>
                              </a:lnTo>
                              <a:cubicBezTo>
                                <a:pt x="116303" y="21343"/>
                                <a:pt x="116303" y="21475"/>
                                <a:pt x="116408" y="21501"/>
                              </a:cubicBezTo>
                              <a:cubicBezTo>
                                <a:pt x="116733" y="21508"/>
                                <a:pt x="117057" y="21511"/>
                                <a:pt x="117381" y="21511"/>
                              </a:cubicBezTo>
                              <a:cubicBezTo>
                                <a:pt x="118430" y="21511"/>
                                <a:pt x="119480" y="21476"/>
                                <a:pt x="120529" y="21396"/>
                              </a:cubicBezTo>
                              <a:lnTo>
                                <a:pt x="121110" y="21343"/>
                              </a:lnTo>
                              <a:lnTo>
                                <a:pt x="121401" y="21316"/>
                              </a:lnTo>
                              <a:cubicBezTo>
                                <a:pt x="121480" y="21316"/>
                                <a:pt x="121585" y="21316"/>
                                <a:pt x="121665" y="21264"/>
                              </a:cubicBezTo>
                              <a:lnTo>
                                <a:pt x="121665" y="21264"/>
                              </a:lnTo>
                              <a:cubicBezTo>
                                <a:pt x="121585" y="21501"/>
                                <a:pt x="121506" y="21713"/>
                                <a:pt x="121401" y="21924"/>
                              </a:cubicBezTo>
                              <a:lnTo>
                                <a:pt x="121374" y="21924"/>
                              </a:lnTo>
                              <a:cubicBezTo>
                                <a:pt x="121308" y="21911"/>
                                <a:pt x="121249" y="21904"/>
                                <a:pt x="121189" y="21904"/>
                              </a:cubicBezTo>
                              <a:cubicBezTo>
                                <a:pt x="121130" y="21904"/>
                                <a:pt x="121070" y="21911"/>
                                <a:pt x="121004" y="21924"/>
                              </a:cubicBezTo>
                              <a:lnTo>
                                <a:pt x="120635" y="21950"/>
                              </a:lnTo>
                              <a:lnTo>
                                <a:pt x="119895" y="22003"/>
                              </a:lnTo>
                              <a:cubicBezTo>
                                <a:pt x="119419" y="22030"/>
                                <a:pt x="118944" y="22056"/>
                                <a:pt x="118442" y="22082"/>
                              </a:cubicBezTo>
                              <a:cubicBezTo>
                                <a:pt x="117465" y="22135"/>
                                <a:pt x="116488" y="22135"/>
                                <a:pt x="115510" y="22135"/>
                              </a:cubicBezTo>
                              <a:lnTo>
                                <a:pt x="113846" y="22135"/>
                              </a:lnTo>
                              <a:cubicBezTo>
                                <a:pt x="113740" y="22135"/>
                                <a:pt x="113740" y="22294"/>
                                <a:pt x="113846" y="22320"/>
                              </a:cubicBezTo>
                              <a:cubicBezTo>
                                <a:pt x="114727" y="22380"/>
                                <a:pt x="115613" y="22407"/>
                                <a:pt x="116499" y="22407"/>
                              </a:cubicBezTo>
                              <a:cubicBezTo>
                                <a:pt x="117580" y="22407"/>
                                <a:pt x="118662" y="22366"/>
                                <a:pt x="119736" y="22294"/>
                              </a:cubicBezTo>
                              <a:lnTo>
                                <a:pt x="120582" y="22241"/>
                              </a:lnTo>
                              <a:lnTo>
                                <a:pt x="121004" y="22188"/>
                              </a:lnTo>
                              <a:cubicBezTo>
                                <a:pt x="121084" y="22188"/>
                                <a:pt x="121189" y="22188"/>
                                <a:pt x="121295" y="22162"/>
                              </a:cubicBezTo>
                              <a:lnTo>
                                <a:pt x="121295" y="22162"/>
                              </a:lnTo>
                              <a:cubicBezTo>
                                <a:pt x="121110" y="22505"/>
                                <a:pt x="120899" y="22822"/>
                                <a:pt x="120661" y="23113"/>
                              </a:cubicBezTo>
                              <a:cubicBezTo>
                                <a:pt x="120450" y="23113"/>
                                <a:pt x="120212" y="23139"/>
                                <a:pt x="120001" y="23165"/>
                              </a:cubicBezTo>
                              <a:lnTo>
                                <a:pt x="119287" y="23218"/>
                              </a:lnTo>
                              <a:cubicBezTo>
                                <a:pt x="118838" y="23245"/>
                                <a:pt x="118363" y="23271"/>
                                <a:pt x="117914" y="23297"/>
                              </a:cubicBezTo>
                              <a:cubicBezTo>
                                <a:pt x="116989" y="23324"/>
                                <a:pt x="116038" y="23350"/>
                                <a:pt x="115114" y="23350"/>
                              </a:cubicBezTo>
                              <a:lnTo>
                                <a:pt x="113529" y="23350"/>
                              </a:lnTo>
                              <a:cubicBezTo>
                                <a:pt x="113423" y="23350"/>
                                <a:pt x="113423" y="23509"/>
                                <a:pt x="113529" y="23509"/>
                              </a:cubicBezTo>
                              <a:cubicBezTo>
                                <a:pt x="114312" y="23553"/>
                                <a:pt x="115095" y="23574"/>
                                <a:pt x="115878" y="23574"/>
                              </a:cubicBezTo>
                              <a:cubicBezTo>
                                <a:pt x="116970" y="23574"/>
                                <a:pt x="118063" y="23533"/>
                                <a:pt x="119155" y="23456"/>
                              </a:cubicBezTo>
                              <a:lnTo>
                                <a:pt x="119948" y="23403"/>
                              </a:lnTo>
                              <a:lnTo>
                                <a:pt x="120423" y="23377"/>
                              </a:lnTo>
                              <a:lnTo>
                                <a:pt x="120423" y="23377"/>
                              </a:lnTo>
                              <a:cubicBezTo>
                                <a:pt x="119334" y="24543"/>
                                <a:pt x="117839" y="25226"/>
                                <a:pt x="116260" y="25226"/>
                              </a:cubicBezTo>
                              <a:cubicBezTo>
                                <a:pt x="116230" y="25226"/>
                                <a:pt x="116200" y="25226"/>
                                <a:pt x="116171" y="25226"/>
                              </a:cubicBezTo>
                              <a:lnTo>
                                <a:pt x="21396" y="25226"/>
                              </a:lnTo>
                              <a:cubicBezTo>
                                <a:pt x="19415" y="25226"/>
                                <a:pt x="17566" y="24222"/>
                                <a:pt x="16509" y="22558"/>
                              </a:cubicBezTo>
                              <a:lnTo>
                                <a:pt x="16509" y="22558"/>
                              </a:lnTo>
                              <a:cubicBezTo>
                                <a:pt x="17196" y="22584"/>
                                <a:pt x="17856" y="22584"/>
                                <a:pt x="18543" y="22584"/>
                              </a:cubicBezTo>
                              <a:lnTo>
                                <a:pt x="20762" y="22584"/>
                              </a:lnTo>
                              <a:cubicBezTo>
                                <a:pt x="21158" y="22584"/>
                                <a:pt x="21581" y="22584"/>
                                <a:pt x="22004" y="22558"/>
                              </a:cubicBezTo>
                              <a:cubicBezTo>
                                <a:pt x="22162" y="22558"/>
                                <a:pt x="22162" y="22347"/>
                                <a:pt x="22004" y="22347"/>
                              </a:cubicBezTo>
                              <a:cubicBezTo>
                                <a:pt x="21880" y="22338"/>
                                <a:pt x="21757" y="22335"/>
                                <a:pt x="21635" y="22335"/>
                              </a:cubicBezTo>
                              <a:cubicBezTo>
                                <a:pt x="21390" y="22335"/>
                                <a:pt x="21149" y="22347"/>
                                <a:pt x="20921" y="22347"/>
                              </a:cubicBezTo>
                              <a:lnTo>
                                <a:pt x="17619" y="22347"/>
                              </a:lnTo>
                              <a:cubicBezTo>
                                <a:pt x="17196" y="22347"/>
                                <a:pt x="16800" y="22347"/>
                                <a:pt x="16404" y="22399"/>
                              </a:cubicBezTo>
                              <a:cubicBezTo>
                                <a:pt x="16245" y="22162"/>
                                <a:pt x="16140" y="21897"/>
                                <a:pt x="16034" y="21633"/>
                              </a:cubicBezTo>
                              <a:lnTo>
                                <a:pt x="16034" y="21633"/>
                              </a:lnTo>
                              <a:cubicBezTo>
                                <a:pt x="16615" y="21686"/>
                                <a:pt x="17196" y="21686"/>
                                <a:pt x="17777" y="21686"/>
                              </a:cubicBezTo>
                              <a:cubicBezTo>
                                <a:pt x="18438" y="21686"/>
                                <a:pt x="19072" y="21686"/>
                                <a:pt x="19705" y="21713"/>
                              </a:cubicBezTo>
                              <a:lnTo>
                                <a:pt x="23536" y="21713"/>
                              </a:lnTo>
                              <a:cubicBezTo>
                                <a:pt x="26071" y="21686"/>
                                <a:pt x="28607" y="21660"/>
                                <a:pt x="31143" y="21581"/>
                              </a:cubicBezTo>
                              <a:cubicBezTo>
                                <a:pt x="32569" y="21554"/>
                                <a:pt x="34022" y="21554"/>
                                <a:pt x="35422" y="21448"/>
                              </a:cubicBezTo>
                              <a:cubicBezTo>
                                <a:pt x="35607" y="21448"/>
                                <a:pt x="35607" y="21211"/>
                                <a:pt x="35422" y="21211"/>
                              </a:cubicBezTo>
                              <a:cubicBezTo>
                                <a:pt x="34154" y="21211"/>
                                <a:pt x="32886" y="21264"/>
                                <a:pt x="31618" y="21290"/>
                              </a:cubicBezTo>
                              <a:cubicBezTo>
                                <a:pt x="30324" y="21316"/>
                                <a:pt x="29056" y="21343"/>
                                <a:pt x="27788" y="21369"/>
                              </a:cubicBezTo>
                              <a:cubicBezTo>
                                <a:pt x="25252" y="21422"/>
                                <a:pt x="22717" y="21422"/>
                                <a:pt x="20155" y="21422"/>
                              </a:cubicBezTo>
                              <a:lnTo>
                                <a:pt x="16958" y="21422"/>
                              </a:lnTo>
                              <a:cubicBezTo>
                                <a:pt x="16615" y="21422"/>
                                <a:pt x="16272" y="21422"/>
                                <a:pt x="15928" y="21448"/>
                              </a:cubicBezTo>
                              <a:cubicBezTo>
                                <a:pt x="15690" y="20815"/>
                                <a:pt x="15585" y="20128"/>
                                <a:pt x="15585" y="19441"/>
                              </a:cubicBezTo>
                              <a:lnTo>
                                <a:pt x="15585" y="5679"/>
                              </a:lnTo>
                              <a:lnTo>
                                <a:pt x="26996" y="5679"/>
                              </a:lnTo>
                              <a:cubicBezTo>
                                <a:pt x="27471" y="5679"/>
                                <a:pt x="27947" y="5653"/>
                                <a:pt x="28449" y="5600"/>
                              </a:cubicBezTo>
                              <a:cubicBezTo>
                                <a:pt x="28528" y="5600"/>
                                <a:pt x="28528" y="5468"/>
                                <a:pt x="28449" y="5441"/>
                              </a:cubicBezTo>
                              <a:cubicBezTo>
                                <a:pt x="28026" y="5415"/>
                                <a:pt x="27577" y="5389"/>
                                <a:pt x="27154" y="5389"/>
                              </a:cubicBezTo>
                              <a:lnTo>
                                <a:pt x="15585" y="5389"/>
                              </a:lnTo>
                              <a:lnTo>
                                <a:pt x="15585" y="4200"/>
                              </a:lnTo>
                              <a:close/>
                              <a:moveTo>
                                <a:pt x="15321" y="0"/>
                              </a:moveTo>
                              <a:lnTo>
                                <a:pt x="15294" y="159"/>
                              </a:lnTo>
                              <a:cubicBezTo>
                                <a:pt x="15241" y="476"/>
                                <a:pt x="15215" y="766"/>
                                <a:pt x="15215" y="1083"/>
                              </a:cubicBezTo>
                              <a:lnTo>
                                <a:pt x="15215" y="13947"/>
                              </a:lnTo>
                              <a:lnTo>
                                <a:pt x="13947" y="13947"/>
                              </a:lnTo>
                              <a:lnTo>
                                <a:pt x="13947" y="14554"/>
                              </a:lnTo>
                              <a:lnTo>
                                <a:pt x="12626" y="14554"/>
                              </a:lnTo>
                              <a:cubicBezTo>
                                <a:pt x="12547" y="14052"/>
                                <a:pt x="12177" y="13656"/>
                                <a:pt x="11702" y="13524"/>
                              </a:cubicBezTo>
                              <a:lnTo>
                                <a:pt x="11491" y="13339"/>
                              </a:lnTo>
                              <a:lnTo>
                                <a:pt x="10989" y="12864"/>
                              </a:lnTo>
                              <a:lnTo>
                                <a:pt x="10249" y="12203"/>
                              </a:lnTo>
                              <a:lnTo>
                                <a:pt x="10196" y="12177"/>
                              </a:lnTo>
                              <a:lnTo>
                                <a:pt x="3461" y="12177"/>
                              </a:lnTo>
                              <a:lnTo>
                                <a:pt x="978" y="13498"/>
                              </a:lnTo>
                              <a:lnTo>
                                <a:pt x="951" y="13498"/>
                              </a:lnTo>
                              <a:cubicBezTo>
                                <a:pt x="397" y="13656"/>
                                <a:pt x="0" y="14158"/>
                                <a:pt x="0" y="14739"/>
                              </a:cubicBezTo>
                              <a:lnTo>
                                <a:pt x="0" y="20656"/>
                              </a:lnTo>
                              <a:cubicBezTo>
                                <a:pt x="0" y="21237"/>
                                <a:pt x="397" y="21739"/>
                                <a:pt x="951" y="21871"/>
                              </a:cubicBezTo>
                              <a:lnTo>
                                <a:pt x="978" y="21897"/>
                              </a:lnTo>
                              <a:lnTo>
                                <a:pt x="3461" y="23218"/>
                              </a:lnTo>
                              <a:lnTo>
                                <a:pt x="10196" y="23218"/>
                              </a:lnTo>
                              <a:lnTo>
                                <a:pt x="10249" y="23165"/>
                              </a:lnTo>
                              <a:lnTo>
                                <a:pt x="10989" y="22505"/>
                              </a:lnTo>
                              <a:lnTo>
                                <a:pt x="11491" y="22056"/>
                              </a:lnTo>
                              <a:lnTo>
                                <a:pt x="11676" y="21871"/>
                              </a:lnTo>
                              <a:cubicBezTo>
                                <a:pt x="12177" y="21739"/>
                                <a:pt x="12521" y="21343"/>
                                <a:pt x="12600" y="20841"/>
                              </a:cubicBezTo>
                              <a:lnTo>
                                <a:pt x="13921" y="20841"/>
                              </a:lnTo>
                              <a:lnTo>
                                <a:pt x="13921" y="21765"/>
                              </a:lnTo>
                              <a:lnTo>
                                <a:pt x="15532" y="21765"/>
                              </a:lnTo>
                              <a:lnTo>
                                <a:pt x="15532" y="21422"/>
                              </a:lnTo>
                              <a:cubicBezTo>
                                <a:pt x="16404" y="23905"/>
                                <a:pt x="18755" y="25569"/>
                                <a:pt x="21396" y="25595"/>
                              </a:cubicBezTo>
                              <a:lnTo>
                                <a:pt x="116197" y="25595"/>
                              </a:lnTo>
                              <a:cubicBezTo>
                                <a:pt x="119446" y="25569"/>
                                <a:pt x="122167" y="23033"/>
                                <a:pt x="122378" y="19784"/>
                              </a:cubicBezTo>
                              <a:lnTo>
                                <a:pt x="136906" y="19784"/>
                              </a:lnTo>
                              <a:cubicBezTo>
                                <a:pt x="137143" y="20286"/>
                                <a:pt x="137672" y="20630"/>
                                <a:pt x="138253" y="20630"/>
                              </a:cubicBezTo>
                              <a:lnTo>
                                <a:pt x="144038" y="20630"/>
                              </a:lnTo>
                              <a:cubicBezTo>
                                <a:pt x="144856" y="20630"/>
                                <a:pt x="145517" y="19943"/>
                                <a:pt x="145517" y="19124"/>
                              </a:cubicBezTo>
                              <a:lnTo>
                                <a:pt x="145517" y="17275"/>
                              </a:lnTo>
                              <a:cubicBezTo>
                                <a:pt x="145517" y="16456"/>
                                <a:pt x="144856" y="15796"/>
                                <a:pt x="144038" y="15796"/>
                              </a:cubicBezTo>
                              <a:lnTo>
                                <a:pt x="144011" y="15769"/>
                              </a:lnTo>
                              <a:lnTo>
                                <a:pt x="138226" y="15769"/>
                              </a:lnTo>
                              <a:cubicBezTo>
                                <a:pt x="137645" y="15769"/>
                                <a:pt x="137143" y="16113"/>
                                <a:pt x="136879" y="16615"/>
                              </a:cubicBezTo>
                              <a:lnTo>
                                <a:pt x="122378" y="16615"/>
                              </a:lnTo>
                              <a:lnTo>
                                <a:pt x="122378" y="6366"/>
                              </a:lnTo>
                              <a:lnTo>
                                <a:pt x="122431" y="6366"/>
                              </a:lnTo>
                              <a:cubicBezTo>
                                <a:pt x="122510" y="6313"/>
                                <a:pt x="122510" y="6181"/>
                                <a:pt x="122431" y="6155"/>
                              </a:cubicBezTo>
                              <a:lnTo>
                                <a:pt x="122378" y="6155"/>
                              </a:lnTo>
                              <a:lnTo>
                                <a:pt x="122378" y="1083"/>
                              </a:lnTo>
                              <a:cubicBezTo>
                                <a:pt x="122378" y="766"/>
                                <a:pt x="122351" y="476"/>
                                <a:pt x="122325" y="159"/>
                              </a:cubicBezTo>
                              <a:lnTo>
                                <a:pt x="122299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05" name="Google Shape;521;p34">
                <a:extLst>
                  <a:ext uri="{FF2B5EF4-FFF2-40B4-BE49-F238E27FC236}">
                    <a16:creationId xmlns:a16="http://schemas.microsoft.com/office/drawing/2014/main" id="{2B5A43A9-E191-9C75-B912-FCE6F7917669}"/>
                  </a:ext>
                </a:extLst>
              </p:cNvPr>
              <p:cNvGrpSpPr/>
              <p:nvPr/>
            </p:nvGrpSpPr>
            <p:grpSpPr>
              <a:xfrm>
                <a:off x="5674979" y="1889451"/>
                <a:ext cx="2109672" cy="971637"/>
                <a:chOff x="1931275" y="2455425"/>
                <a:chExt cx="2145525" cy="988150"/>
              </a:xfrm>
            </p:grpSpPr>
            <p:grpSp>
              <p:nvGrpSpPr>
                <p:cNvPr id="233" name="Google Shape;522;p34">
                  <a:extLst>
                    <a:ext uri="{FF2B5EF4-FFF2-40B4-BE49-F238E27FC236}">
                      <a16:creationId xmlns:a16="http://schemas.microsoft.com/office/drawing/2014/main" id="{A1B30996-EED8-044C-BB2F-CCC9BE1EDCB6}"/>
                    </a:ext>
                  </a:extLst>
                </p:cNvPr>
                <p:cNvGrpSpPr/>
                <p:nvPr/>
              </p:nvGrpSpPr>
              <p:grpSpPr>
                <a:xfrm>
                  <a:off x="2425875" y="2455425"/>
                  <a:ext cx="1650925" cy="985500"/>
                  <a:chOff x="2425875" y="2455425"/>
                  <a:chExt cx="1650925" cy="985500"/>
                </a:xfrm>
              </p:grpSpPr>
              <p:sp>
                <p:nvSpPr>
                  <p:cNvPr id="237" name="Google Shape;523;p34">
                    <a:extLst>
                      <a:ext uri="{FF2B5EF4-FFF2-40B4-BE49-F238E27FC236}">
                        <a16:creationId xmlns:a16="http://schemas.microsoft.com/office/drawing/2014/main" id="{AC816EA5-B682-9F44-BD40-272B07A304DF}"/>
                      </a:ext>
                    </a:extLst>
                  </p:cNvPr>
                  <p:cNvSpPr/>
                  <p:nvPr/>
                </p:nvSpPr>
                <p:spPr>
                  <a:xfrm>
                    <a:off x="3296225" y="2461450"/>
                    <a:ext cx="439175" cy="22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67" h="9017" extrusionOk="0">
                        <a:moveTo>
                          <a:pt x="12248" y="1"/>
                        </a:moveTo>
                        <a:cubicBezTo>
                          <a:pt x="12090" y="1"/>
                          <a:pt x="11926" y="11"/>
                          <a:pt x="11755" y="33"/>
                        </a:cubicBezTo>
                        <a:cubicBezTo>
                          <a:pt x="8770" y="376"/>
                          <a:pt x="4201" y="3704"/>
                          <a:pt x="846" y="6451"/>
                        </a:cubicBezTo>
                        <a:lnTo>
                          <a:pt x="661" y="6610"/>
                        </a:lnTo>
                        <a:cubicBezTo>
                          <a:pt x="687" y="6636"/>
                          <a:pt x="687" y="6663"/>
                          <a:pt x="661" y="6689"/>
                        </a:cubicBezTo>
                        <a:cubicBezTo>
                          <a:pt x="423" y="6847"/>
                          <a:pt x="238" y="7059"/>
                          <a:pt x="80" y="7297"/>
                        </a:cubicBezTo>
                        <a:cubicBezTo>
                          <a:pt x="1" y="7481"/>
                          <a:pt x="27" y="7693"/>
                          <a:pt x="133" y="7851"/>
                        </a:cubicBezTo>
                        <a:cubicBezTo>
                          <a:pt x="211" y="7952"/>
                          <a:pt x="309" y="7986"/>
                          <a:pt x="413" y="7986"/>
                        </a:cubicBezTo>
                        <a:cubicBezTo>
                          <a:pt x="555" y="7986"/>
                          <a:pt x="709" y="7923"/>
                          <a:pt x="846" y="7878"/>
                        </a:cubicBezTo>
                        <a:lnTo>
                          <a:pt x="2563" y="7244"/>
                        </a:lnTo>
                        <a:cubicBezTo>
                          <a:pt x="2570" y="7240"/>
                          <a:pt x="2577" y="7238"/>
                          <a:pt x="2584" y="7238"/>
                        </a:cubicBezTo>
                        <a:cubicBezTo>
                          <a:pt x="2629" y="7238"/>
                          <a:pt x="2669" y="7304"/>
                          <a:pt x="2669" y="7349"/>
                        </a:cubicBezTo>
                        <a:cubicBezTo>
                          <a:pt x="2642" y="7481"/>
                          <a:pt x="2616" y="7640"/>
                          <a:pt x="2616" y="7772"/>
                        </a:cubicBezTo>
                        <a:cubicBezTo>
                          <a:pt x="2589" y="8036"/>
                          <a:pt x="2616" y="8300"/>
                          <a:pt x="2721" y="8564"/>
                        </a:cubicBezTo>
                        <a:cubicBezTo>
                          <a:pt x="2827" y="8829"/>
                          <a:pt x="3065" y="8987"/>
                          <a:pt x="3329" y="9013"/>
                        </a:cubicBezTo>
                        <a:cubicBezTo>
                          <a:pt x="3355" y="9015"/>
                          <a:pt x="3381" y="9016"/>
                          <a:pt x="3407" y="9016"/>
                        </a:cubicBezTo>
                        <a:cubicBezTo>
                          <a:pt x="4079" y="9016"/>
                          <a:pt x="4560" y="8366"/>
                          <a:pt x="4993" y="8010"/>
                        </a:cubicBezTo>
                        <a:cubicBezTo>
                          <a:pt x="5274" y="7778"/>
                          <a:pt x="5648" y="7588"/>
                          <a:pt x="6011" y="7588"/>
                        </a:cubicBezTo>
                        <a:cubicBezTo>
                          <a:pt x="6229" y="7588"/>
                          <a:pt x="6443" y="7657"/>
                          <a:pt x="6631" y="7825"/>
                        </a:cubicBezTo>
                        <a:cubicBezTo>
                          <a:pt x="6816" y="8010"/>
                          <a:pt x="6948" y="8195"/>
                          <a:pt x="7080" y="8406"/>
                        </a:cubicBezTo>
                        <a:cubicBezTo>
                          <a:pt x="7185" y="8591"/>
                          <a:pt x="7397" y="8696"/>
                          <a:pt x="7634" y="8696"/>
                        </a:cubicBezTo>
                        <a:cubicBezTo>
                          <a:pt x="7951" y="8644"/>
                          <a:pt x="8083" y="8274"/>
                          <a:pt x="8136" y="8010"/>
                        </a:cubicBezTo>
                        <a:cubicBezTo>
                          <a:pt x="8163" y="7666"/>
                          <a:pt x="8295" y="7349"/>
                          <a:pt x="8480" y="7085"/>
                        </a:cubicBezTo>
                        <a:cubicBezTo>
                          <a:pt x="8599" y="6951"/>
                          <a:pt x="8759" y="6885"/>
                          <a:pt x="8924" y="6885"/>
                        </a:cubicBezTo>
                        <a:cubicBezTo>
                          <a:pt x="9052" y="6885"/>
                          <a:pt x="9183" y="6925"/>
                          <a:pt x="9299" y="7006"/>
                        </a:cubicBezTo>
                        <a:cubicBezTo>
                          <a:pt x="9431" y="7112"/>
                          <a:pt x="9563" y="7217"/>
                          <a:pt x="9668" y="7349"/>
                        </a:cubicBezTo>
                        <a:lnTo>
                          <a:pt x="10091" y="7772"/>
                        </a:lnTo>
                        <a:lnTo>
                          <a:pt x="10461" y="8221"/>
                        </a:lnTo>
                        <a:cubicBezTo>
                          <a:pt x="10566" y="8353"/>
                          <a:pt x="10698" y="8459"/>
                          <a:pt x="10857" y="8512"/>
                        </a:cubicBezTo>
                        <a:cubicBezTo>
                          <a:pt x="10906" y="8532"/>
                          <a:pt x="10950" y="8541"/>
                          <a:pt x="10990" y="8541"/>
                        </a:cubicBezTo>
                        <a:cubicBezTo>
                          <a:pt x="11211" y="8541"/>
                          <a:pt x="11306" y="8264"/>
                          <a:pt x="11306" y="8063"/>
                        </a:cubicBezTo>
                        <a:cubicBezTo>
                          <a:pt x="11332" y="7746"/>
                          <a:pt x="11253" y="7429"/>
                          <a:pt x="11438" y="7164"/>
                        </a:cubicBezTo>
                        <a:cubicBezTo>
                          <a:pt x="11561" y="7001"/>
                          <a:pt x="11747" y="6900"/>
                          <a:pt x="11948" y="6900"/>
                        </a:cubicBezTo>
                        <a:cubicBezTo>
                          <a:pt x="12006" y="6900"/>
                          <a:pt x="12065" y="6909"/>
                          <a:pt x="12125" y="6927"/>
                        </a:cubicBezTo>
                        <a:cubicBezTo>
                          <a:pt x="12415" y="6980"/>
                          <a:pt x="12680" y="7112"/>
                          <a:pt x="12917" y="7297"/>
                        </a:cubicBezTo>
                        <a:cubicBezTo>
                          <a:pt x="13155" y="7534"/>
                          <a:pt x="13472" y="7666"/>
                          <a:pt x="13789" y="7666"/>
                        </a:cubicBezTo>
                        <a:cubicBezTo>
                          <a:pt x="14080" y="7587"/>
                          <a:pt x="14291" y="7376"/>
                          <a:pt x="14344" y="7085"/>
                        </a:cubicBezTo>
                        <a:cubicBezTo>
                          <a:pt x="14396" y="6715"/>
                          <a:pt x="14344" y="6319"/>
                          <a:pt x="14185" y="5976"/>
                        </a:cubicBezTo>
                        <a:cubicBezTo>
                          <a:pt x="14185" y="5923"/>
                          <a:pt x="14212" y="5870"/>
                          <a:pt x="14291" y="5844"/>
                        </a:cubicBezTo>
                        <a:cubicBezTo>
                          <a:pt x="14661" y="5870"/>
                          <a:pt x="15004" y="6029"/>
                          <a:pt x="15268" y="6293"/>
                        </a:cubicBezTo>
                        <a:cubicBezTo>
                          <a:pt x="15453" y="6455"/>
                          <a:pt x="15699" y="6535"/>
                          <a:pt x="15952" y="6535"/>
                        </a:cubicBezTo>
                        <a:cubicBezTo>
                          <a:pt x="15988" y="6535"/>
                          <a:pt x="16024" y="6534"/>
                          <a:pt x="16061" y="6530"/>
                        </a:cubicBezTo>
                        <a:cubicBezTo>
                          <a:pt x="16351" y="6451"/>
                          <a:pt x="16378" y="6187"/>
                          <a:pt x="16378" y="5897"/>
                        </a:cubicBezTo>
                        <a:cubicBezTo>
                          <a:pt x="16404" y="5632"/>
                          <a:pt x="16483" y="5342"/>
                          <a:pt x="16774" y="5236"/>
                        </a:cubicBezTo>
                        <a:cubicBezTo>
                          <a:pt x="16807" y="5233"/>
                          <a:pt x="16840" y="5231"/>
                          <a:pt x="16874" y="5231"/>
                        </a:cubicBezTo>
                        <a:cubicBezTo>
                          <a:pt x="17109" y="5231"/>
                          <a:pt x="17352" y="5312"/>
                          <a:pt x="17513" y="5474"/>
                        </a:cubicBezTo>
                        <a:cubicBezTo>
                          <a:pt x="17540" y="5395"/>
                          <a:pt x="17540" y="5315"/>
                          <a:pt x="17566" y="5236"/>
                        </a:cubicBezTo>
                        <a:cubicBezTo>
                          <a:pt x="15981" y="2938"/>
                          <a:pt x="14661" y="1221"/>
                          <a:pt x="13789" y="482"/>
                        </a:cubicBezTo>
                        <a:cubicBezTo>
                          <a:pt x="13388" y="165"/>
                          <a:pt x="12870" y="1"/>
                          <a:pt x="12248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38" name="Google Shape;524;p34">
                    <a:extLst>
                      <a:ext uri="{FF2B5EF4-FFF2-40B4-BE49-F238E27FC236}">
                        <a16:creationId xmlns:a16="http://schemas.microsoft.com/office/drawing/2014/main" id="{12E93049-89A4-6D66-1980-9A9601584985}"/>
                      </a:ext>
                    </a:extLst>
                  </p:cNvPr>
                  <p:cNvGrpSpPr/>
                  <p:nvPr/>
                </p:nvGrpSpPr>
                <p:grpSpPr>
                  <a:xfrm>
                    <a:off x="2425875" y="2455425"/>
                    <a:ext cx="1650925" cy="985500"/>
                    <a:chOff x="2425875" y="2455425"/>
                    <a:chExt cx="1650925" cy="985500"/>
                  </a:xfrm>
                </p:grpSpPr>
                <p:sp>
                  <p:nvSpPr>
                    <p:cNvPr id="239" name="Google Shape;525;p34">
                      <a:extLst>
                        <a:ext uri="{FF2B5EF4-FFF2-40B4-BE49-F238E27FC236}">
                          <a16:creationId xmlns:a16="http://schemas.microsoft.com/office/drawing/2014/main" id="{D18D1E6F-0D45-0B43-9661-A3B0904FAC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8975" y="2640550"/>
                      <a:ext cx="326900" cy="220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076" h="8823" extrusionOk="0">
                          <a:moveTo>
                            <a:pt x="7265" y="0"/>
                          </a:moveTo>
                          <a:cubicBezTo>
                            <a:pt x="7159" y="0"/>
                            <a:pt x="7053" y="27"/>
                            <a:pt x="6921" y="53"/>
                          </a:cubicBezTo>
                          <a:cubicBezTo>
                            <a:pt x="5627" y="317"/>
                            <a:pt x="3778" y="2008"/>
                            <a:pt x="1691" y="4438"/>
                          </a:cubicBezTo>
                          <a:cubicBezTo>
                            <a:pt x="1401" y="4781"/>
                            <a:pt x="1110" y="5151"/>
                            <a:pt x="793" y="5547"/>
                          </a:cubicBezTo>
                          <a:cubicBezTo>
                            <a:pt x="793" y="5574"/>
                            <a:pt x="767" y="5627"/>
                            <a:pt x="740" y="5653"/>
                          </a:cubicBezTo>
                          <a:lnTo>
                            <a:pt x="714" y="5759"/>
                          </a:lnTo>
                          <a:cubicBezTo>
                            <a:pt x="661" y="5812"/>
                            <a:pt x="635" y="5891"/>
                            <a:pt x="608" y="5944"/>
                          </a:cubicBezTo>
                          <a:cubicBezTo>
                            <a:pt x="555" y="5996"/>
                            <a:pt x="503" y="6076"/>
                            <a:pt x="476" y="6129"/>
                          </a:cubicBezTo>
                          <a:cubicBezTo>
                            <a:pt x="423" y="6181"/>
                            <a:pt x="370" y="6234"/>
                            <a:pt x="318" y="6287"/>
                          </a:cubicBezTo>
                          <a:cubicBezTo>
                            <a:pt x="238" y="6419"/>
                            <a:pt x="159" y="6551"/>
                            <a:pt x="80" y="6683"/>
                          </a:cubicBezTo>
                          <a:cubicBezTo>
                            <a:pt x="1" y="6842"/>
                            <a:pt x="1" y="7027"/>
                            <a:pt x="27" y="7185"/>
                          </a:cubicBezTo>
                          <a:cubicBezTo>
                            <a:pt x="54" y="7344"/>
                            <a:pt x="159" y="7476"/>
                            <a:pt x="291" y="7528"/>
                          </a:cubicBezTo>
                          <a:cubicBezTo>
                            <a:pt x="341" y="7548"/>
                            <a:pt x="389" y="7557"/>
                            <a:pt x="437" y="7557"/>
                          </a:cubicBezTo>
                          <a:cubicBezTo>
                            <a:pt x="642" y="7557"/>
                            <a:pt x="828" y="7393"/>
                            <a:pt x="978" y="7264"/>
                          </a:cubicBezTo>
                          <a:cubicBezTo>
                            <a:pt x="1189" y="7053"/>
                            <a:pt x="1453" y="6921"/>
                            <a:pt x="1744" y="6868"/>
                          </a:cubicBezTo>
                          <a:cubicBezTo>
                            <a:pt x="2087" y="6895"/>
                            <a:pt x="2378" y="7079"/>
                            <a:pt x="2536" y="7344"/>
                          </a:cubicBezTo>
                          <a:cubicBezTo>
                            <a:pt x="2748" y="7634"/>
                            <a:pt x="2853" y="7978"/>
                            <a:pt x="3038" y="8242"/>
                          </a:cubicBezTo>
                          <a:cubicBezTo>
                            <a:pt x="3185" y="8511"/>
                            <a:pt x="3446" y="8667"/>
                            <a:pt x="3715" y="8667"/>
                          </a:cubicBezTo>
                          <a:cubicBezTo>
                            <a:pt x="3736" y="8667"/>
                            <a:pt x="3757" y="8666"/>
                            <a:pt x="3778" y="8664"/>
                          </a:cubicBezTo>
                          <a:cubicBezTo>
                            <a:pt x="4042" y="8559"/>
                            <a:pt x="4253" y="8400"/>
                            <a:pt x="4385" y="8162"/>
                          </a:cubicBezTo>
                          <a:cubicBezTo>
                            <a:pt x="4570" y="7925"/>
                            <a:pt x="4808" y="7740"/>
                            <a:pt x="5046" y="7581"/>
                          </a:cubicBezTo>
                          <a:cubicBezTo>
                            <a:pt x="5206" y="7528"/>
                            <a:pt x="5365" y="7501"/>
                            <a:pt x="5522" y="7501"/>
                          </a:cubicBezTo>
                          <a:cubicBezTo>
                            <a:pt x="5753" y="7501"/>
                            <a:pt x="5977" y="7561"/>
                            <a:pt x="6182" y="7687"/>
                          </a:cubicBezTo>
                          <a:cubicBezTo>
                            <a:pt x="6525" y="7898"/>
                            <a:pt x="6868" y="8162"/>
                            <a:pt x="7185" y="8427"/>
                          </a:cubicBezTo>
                          <a:cubicBezTo>
                            <a:pt x="7450" y="8691"/>
                            <a:pt x="7819" y="8823"/>
                            <a:pt x="8189" y="8823"/>
                          </a:cubicBezTo>
                          <a:cubicBezTo>
                            <a:pt x="8348" y="8823"/>
                            <a:pt x="8506" y="8744"/>
                            <a:pt x="8638" y="8638"/>
                          </a:cubicBezTo>
                          <a:cubicBezTo>
                            <a:pt x="8744" y="8559"/>
                            <a:pt x="8797" y="8453"/>
                            <a:pt x="8849" y="8321"/>
                          </a:cubicBezTo>
                          <a:cubicBezTo>
                            <a:pt x="8955" y="8083"/>
                            <a:pt x="9034" y="7819"/>
                            <a:pt x="9087" y="7528"/>
                          </a:cubicBezTo>
                          <a:cubicBezTo>
                            <a:pt x="9140" y="7291"/>
                            <a:pt x="9272" y="7079"/>
                            <a:pt x="9483" y="6921"/>
                          </a:cubicBezTo>
                          <a:cubicBezTo>
                            <a:pt x="9643" y="6848"/>
                            <a:pt x="9811" y="6808"/>
                            <a:pt x="9978" y="6808"/>
                          </a:cubicBezTo>
                          <a:cubicBezTo>
                            <a:pt x="10114" y="6808"/>
                            <a:pt x="10251" y="6835"/>
                            <a:pt x="10382" y="6895"/>
                          </a:cubicBezTo>
                          <a:cubicBezTo>
                            <a:pt x="10536" y="6929"/>
                            <a:pt x="10734" y="6996"/>
                            <a:pt x="10913" y="6996"/>
                          </a:cubicBezTo>
                          <a:cubicBezTo>
                            <a:pt x="11009" y="6996"/>
                            <a:pt x="11100" y="6977"/>
                            <a:pt x="11174" y="6921"/>
                          </a:cubicBezTo>
                          <a:cubicBezTo>
                            <a:pt x="11385" y="6736"/>
                            <a:pt x="11332" y="6393"/>
                            <a:pt x="11332" y="6155"/>
                          </a:cubicBezTo>
                          <a:cubicBezTo>
                            <a:pt x="11280" y="5864"/>
                            <a:pt x="11359" y="5574"/>
                            <a:pt x="11544" y="5363"/>
                          </a:cubicBezTo>
                          <a:cubicBezTo>
                            <a:pt x="11683" y="5235"/>
                            <a:pt x="11843" y="5199"/>
                            <a:pt x="12008" y="5199"/>
                          </a:cubicBezTo>
                          <a:cubicBezTo>
                            <a:pt x="12217" y="5199"/>
                            <a:pt x="12434" y="5257"/>
                            <a:pt x="12627" y="5257"/>
                          </a:cubicBezTo>
                          <a:cubicBezTo>
                            <a:pt x="12647" y="5260"/>
                            <a:pt x="12668" y="5262"/>
                            <a:pt x="12689" y="5262"/>
                          </a:cubicBezTo>
                          <a:cubicBezTo>
                            <a:pt x="12831" y="5262"/>
                            <a:pt x="12980" y="5187"/>
                            <a:pt x="13049" y="5072"/>
                          </a:cubicBezTo>
                          <a:cubicBezTo>
                            <a:pt x="13076" y="4966"/>
                            <a:pt x="13023" y="4861"/>
                            <a:pt x="12944" y="4808"/>
                          </a:cubicBezTo>
                          <a:cubicBezTo>
                            <a:pt x="12891" y="4781"/>
                            <a:pt x="12891" y="4755"/>
                            <a:pt x="12891" y="4702"/>
                          </a:cubicBezTo>
                          <a:cubicBezTo>
                            <a:pt x="12125" y="3936"/>
                            <a:pt x="11438" y="3249"/>
                            <a:pt x="10778" y="2642"/>
                          </a:cubicBezTo>
                          <a:cubicBezTo>
                            <a:pt x="9880" y="1770"/>
                            <a:pt x="8929" y="951"/>
                            <a:pt x="7899" y="185"/>
                          </a:cubicBezTo>
                          <a:cubicBezTo>
                            <a:pt x="7714" y="80"/>
                            <a:pt x="7502" y="0"/>
                            <a:pt x="7265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" name="Google Shape;526;p34">
                      <a:extLst>
                        <a:ext uri="{FF2B5EF4-FFF2-40B4-BE49-F238E27FC236}">
                          <a16:creationId xmlns:a16="http://schemas.microsoft.com/office/drawing/2014/main" id="{B2FCE83E-8F3C-4FEE-D704-6612A6602C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32475" y="2766025"/>
                      <a:ext cx="1171500" cy="669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860" h="26765" extrusionOk="0">
                          <a:moveTo>
                            <a:pt x="27947" y="0"/>
                          </a:moveTo>
                          <a:cubicBezTo>
                            <a:pt x="27921" y="159"/>
                            <a:pt x="27841" y="264"/>
                            <a:pt x="27736" y="344"/>
                          </a:cubicBezTo>
                          <a:cubicBezTo>
                            <a:pt x="27613" y="414"/>
                            <a:pt x="27478" y="449"/>
                            <a:pt x="27346" y="449"/>
                          </a:cubicBezTo>
                          <a:cubicBezTo>
                            <a:pt x="27281" y="449"/>
                            <a:pt x="27216" y="440"/>
                            <a:pt x="27155" y="423"/>
                          </a:cubicBezTo>
                          <a:cubicBezTo>
                            <a:pt x="27027" y="412"/>
                            <a:pt x="26877" y="389"/>
                            <a:pt x="26736" y="389"/>
                          </a:cubicBezTo>
                          <a:cubicBezTo>
                            <a:pt x="26527" y="389"/>
                            <a:pt x="26335" y="440"/>
                            <a:pt x="26257" y="660"/>
                          </a:cubicBezTo>
                          <a:cubicBezTo>
                            <a:pt x="26204" y="951"/>
                            <a:pt x="26204" y="1242"/>
                            <a:pt x="26204" y="1532"/>
                          </a:cubicBezTo>
                          <a:cubicBezTo>
                            <a:pt x="26230" y="1849"/>
                            <a:pt x="26019" y="2113"/>
                            <a:pt x="25728" y="2193"/>
                          </a:cubicBezTo>
                          <a:cubicBezTo>
                            <a:pt x="25385" y="2193"/>
                            <a:pt x="25068" y="2140"/>
                            <a:pt x="24777" y="2034"/>
                          </a:cubicBezTo>
                          <a:cubicBezTo>
                            <a:pt x="24708" y="2006"/>
                            <a:pt x="24638" y="1993"/>
                            <a:pt x="24571" y="1993"/>
                          </a:cubicBezTo>
                          <a:cubicBezTo>
                            <a:pt x="24382" y="1993"/>
                            <a:pt x="24207" y="2097"/>
                            <a:pt x="24091" y="2272"/>
                          </a:cubicBezTo>
                          <a:cubicBezTo>
                            <a:pt x="23959" y="2509"/>
                            <a:pt x="23879" y="2774"/>
                            <a:pt x="23826" y="3038"/>
                          </a:cubicBezTo>
                          <a:cubicBezTo>
                            <a:pt x="23774" y="3302"/>
                            <a:pt x="23642" y="3566"/>
                            <a:pt x="23457" y="3777"/>
                          </a:cubicBezTo>
                          <a:cubicBezTo>
                            <a:pt x="23263" y="3918"/>
                            <a:pt x="23022" y="3989"/>
                            <a:pt x="22782" y="3989"/>
                          </a:cubicBezTo>
                          <a:cubicBezTo>
                            <a:pt x="22661" y="3989"/>
                            <a:pt x="22541" y="3971"/>
                            <a:pt x="22427" y="3936"/>
                          </a:cubicBezTo>
                          <a:cubicBezTo>
                            <a:pt x="22030" y="3777"/>
                            <a:pt x="21687" y="3566"/>
                            <a:pt x="21396" y="3275"/>
                          </a:cubicBezTo>
                          <a:cubicBezTo>
                            <a:pt x="21106" y="2959"/>
                            <a:pt x="20736" y="2747"/>
                            <a:pt x="20313" y="2668"/>
                          </a:cubicBezTo>
                          <a:cubicBezTo>
                            <a:pt x="20270" y="2662"/>
                            <a:pt x="20226" y="2658"/>
                            <a:pt x="20183" y="2658"/>
                          </a:cubicBezTo>
                          <a:cubicBezTo>
                            <a:pt x="20043" y="2658"/>
                            <a:pt x="19906" y="2693"/>
                            <a:pt x="19785" y="2774"/>
                          </a:cubicBezTo>
                          <a:cubicBezTo>
                            <a:pt x="19679" y="2853"/>
                            <a:pt x="19547" y="2932"/>
                            <a:pt x="19468" y="3038"/>
                          </a:cubicBezTo>
                          <a:cubicBezTo>
                            <a:pt x="19283" y="3275"/>
                            <a:pt x="19072" y="3487"/>
                            <a:pt x="18834" y="3698"/>
                          </a:cubicBezTo>
                          <a:cubicBezTo>
                            <a:pt x="18697" y="3780"/>
                            <a:pt x="18546" y="3827"/>
                            <a:pt x="18395" y="3827"/>
                          </a:cubicBezTo>
                          <a:cubicBezTo>
                            <a:pt x="18255" y="3827"/>
                            <a:pt x="18116" y="3787"/>
                            <a:pt x="17989" y="3698"/>
                          </a:cubicBezTo>
                          <a:cubicBezTo>
                            <a:pt x="17698" y="3487"/>
                            <a:pt x="17487" y="3196"/>
                            <a:pt x="17355" y="2879"/>
                          </a:cubicBezTo>
                          <a:cubicBezTo>
                            <a:pt x="17249" y="2562"/>
                            <a:pt x="17038" y="2272"/>
                            <a:pt x="16747" y="2087"/>
                          </a:cubicBezTo>
                          <a:cubicBezTo>
                            <a:pt x="16663" y="2056"/>
                            <a:pt x="16576" y="2041"/>
                            <a:pt x="16490" y="2041"/>
                          </a:cubicBezTo>
                          <a:cubicBezTo>
                            <a:pt x="16283" y="2041"/>
                            <a:pt x="16086" y="2130"/>
                            <a:pt x="15955" y="2298"/>
                          </a:cubicBezTo>
                          <a:cubicBezTo>
                            <a:pt x="15744" y="2509"/>
                            <a:pt x="15480" y="2642"/>
                            <a:pt x="15215" y="2721"/>
                          </a:cubicBezTo>
                          <a:cubicBezTo>
                            <a:pt x="14846" y="2721"/>
                            <a:pt x="14555" y="2457"/>
                            <a:pt x="14555" y="2113"/>
                          </a:cubicBezTo>
                          <a:cubicBezTo>
                            <a:pt x="14529" y="1928"/>
                            <a:pt x="14555" y="1743"/>
                            <a:pt x="14634" y="1585"/>
                          </a:cubicBezTo>
                          <a:lnTo>
                            <a:pt x="14634" y="1585"/>
                          </a:lnTo>
                          <a:cubicBezTo>
                            <a:pt x="11042" y="6207"/>
                            <a:pt x="7053" y="12362"/>
                            <a:pt x="4227" y="16879"/>
                          </a:cubicBezTo>
                          <a:cubicBezTo>
                            <a:pt x="3170" y="18569"/>
                            <a:pt x="2272" y="20049"/>
                            <a:pt x="1612" y="21132"/>
                          </a:cubicBezTo>
                          <a:cubicBezTo>
                            <a:pt x="846" y="22373"/>
                            <a:pt x="371" y="23139"/>
                            <a:pt x="265" y="23297"/>
                          </a:cubicBezTo>
                          <a:cubicBezTo>
                            <a:pt x="54" y="23482"/>
                            <a:pt x="1" y="23773"/>
                            <a:pt x="133" y="24011"/>
                          </a:cubicBezTo>
                          <a:cubicBezTo>
                            <a:pt x="793" y="25305"/>
                            <a:pt x="6367" y="26256"/>
                            <a:pt x="15004" y="26626"/>
                          </a:cubicBezTo>
                          <a:cubicBezTo>
                            <a:pt x="17335" y="26720"/>
                            <a:pt x="19782" y="26765"/>
                            <a:pt x="22237" y="26765"/>
                          </a:cubicBezTo>
                          <a:cubicBezTo>
                            <a:pt x="28070" y="26765"/>
                            <a:pt x="33945" y="26509"/>
                            <a:pt x="38407" y="26045"/>
                          </a:cubicBezTo>
                          <a:cubicBezTo>
                            <a:pt x="40256" y="25886"/>
                            <a:pt x="42079" y="25596"/>
                            <a:pt x="43901" y="25173"/>
                          </a:cubicBezTo>
                          <a:lnTo>
                            <a:pt x="43928" y="25173"/>
                          </a:lnTo>
                          <a:cubicBezTo>
                            <a:pt x="44007" y="25120"/>
                            <a:pt x="44113" y="25094"/>
                            <a:pt x="44245" y="25067"/>
                          </a:cubicBezTo>
                          <a:lnTo>
                            <a:pt x="44588" y="24935"/>
                          </a:lnTo>
                          <a:lnTo>
                            <a:pt x="44931" y="24856"/>
                          </a:lnTo>
                          <a:cubicBezTo>
                            <a:pt x="45037" y="24830"/>
                            <a:pt x="45116" y="24803"/>
                            <a:pt x="45222" y="24803"/>
                          </a:cubicBezTo>
                          <a:cubicBezTo>
                            <a:pt x="46041" y="24460"/>
                            <a:pt x="46305" y="24169"/>
                            <a:pt x="46384" y="23958"/>
                          </a:cubicBezTo>
                          <a:cubicBezTo>
                            <a:pt x="46860" y="22347"/>
                            <a:pt x="43267" y="16984"/>
                            <a:pt x="36558" y="9298"/>
                          </a:cubicBezTo>
                          <a:cubicBezTo>
                            <a:pt x="35449" y="8004"/>
                            <a:pt x="34287" y="6709"/>
                            <a:pt x="33124" y="5468"/>
                          </a:cubicBezTo>
                          <a:cubicBezTo>
                            <a:pt x="31328" y="3513"/>
                            <a:pt x="29558" y="1638"/>
                            <a:pt x="27947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" name="Google Shape;527;p34">
                      <a:extLst>
                        <a:ext uri="{FF2B5EF4-FFF2-40B4-BE49-F238E27FC236}">
                          <a16:creationId xmlns:a16="http://schemas.microsoft.com/office/drawing/2014/main" id="{8365AAF4-2F6E-C732-D83B-031C963FFB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8975" y="2597275"/>
                      <a:ext cx="923200" cy="797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28" h="31897" extrusionOk="0">
                          <a:moveTo>
                            <a:pt x="22826" y="1"/>
                          </a:moveTo>
                          <a:cubicBezTo>
                            <a:pt x="22718" y="1"/>
                            <a:pt x="22621" y="47"/>
                            <a:pt x="22558" y="173"/>
                          </a:cubicBezTo>
                          <a:cubicBezTo>
                            <a:pt x="22452" y="384"/>
                            <a:pt x="22505" y="675"/>
                            <a:pt x="22426" y="939"/>
                          </a:cubicBezTo>
                          <a:cubicBezTo>
                            <a:pt x="22353" y="1159"/>
                            <a:pt x="22120" y="1312"/>
                            <a:pt x="21876" y="1312"/>
                          </a:cubicBezTo>
                          <a:cubicBezTo>
                            <a:pt x="21857" y="1312"/>
                            <a:pt x="21838" y="1311"/>
                            <a:pt x="21819" y="1309"/>
                          </a:cubicBezTo>
                          <a:cubicBezTo>
                            <a:pt x="21528" y="1282"/>
                            <a:pt x="21264" y="1177"/>
                            <a:pt x="21052" y="992"/>
                          </a:cubicBezTo>
                          <a:cubicBezTo>
                            <a:pt x="20841" y="807"/>
                            <a:pt x="20603" y="675"/>
                            <a:pt x="20313" y="596"/>
                          </a:cubicBezTo>
                          <a:lnTo>
                            <a:pt x="20313" y="596"/>
                          </a:lnTo>
                          <a:cubicBezTo>
                            <a:pt x="20366" y="754"/>
                            <a:pt x="20392" y="913"/>
                            <a:pt x="20445" y="1045"/>
                          </a:cubicBezTo>
                          <a:cubicBezTo>
                            <a:pt x="20498" y="1388"/>
                            <a:pt x="20445" y="1731"/>
                            <a:pt x="20286" y="2022"/>
                          </a:cubicBezTo>
                          <a:cubicBezTo>
                            <a:pt x="20128" y="2286"/>
                            <a:pt x="19837" y="2418"/>
                            <a:pt x="19547" y="2418"/>
                          </a:cubicBezTo>
                          <a:cubicBezTo>
                            <a:pt x="18909" y="2342"/>
                            <a:pt x="18543" y="1649"/>
                            <a:pt x="17924" y="1649"/>
                          </a:cubicBezTo>
                          <a:cubicBezTo>
                            <a:pt x="17901" y="1649"/>
                            <a:pt x="17879" y="1650"/>
                            <a:pt x="17856" y="1652"/>
                          </a:cubicBezTo>
                          <a:cubicBezTo>
                            <a:pt x="17724" y="1652"/>
                            <a:pt x="17592" y="1705"/>
                            <a:pt x="17513" y="1837"/>
                          </a:cubicBezTo>
                          <a:cubicBezTo>
                            <a:pt x="17434" y="1969"/>
                            <a:pt x="17407" y="2128"/>
                            <a:pt x="17434" y="2286"/>
                          </a:cubicBezTo>
                          <a:cubicBezTo>
                            <a:pt x="17460" y="2577"/>
                            <a:pt x="17407" y="2867"/>
                            <a:pt x="17249" y="3105"/>
                          </a:cubicBezTo>
                          <a:cubicBezTo>
                            <a:pt x="17170" y="3211"/>
                            <a:pt x="17038" y="3263"/>
                            <a:pt x="16932" y="3290"/>
                          </a:cubicBezTo>
                          <a:cubicBezTo>
                            <a:pt x="16773" y="3290"/>
                            <a:pt x="16615" y="3211"/>
                            <a:pt x="16509" y="3105"/>
                          </a:cubicBezTo>
                          <a:cubicBezTo>
                            <a:pt x="16351" y="2973"/>
                            <a:pt x="16219" y="2841"/>
                            <a:pt x="16087" y="2709"/>
                          </a:cubicBezTo>
                          <a:lnTo>
                            <a:pt x="15664" y="2260"/>
                          </a:lnTo>
                          <a:lnTo>
                            <a:pt x="15241" y="1837"/>
                          </a:lnTo>
                          <a:cubicBezTo>
                            <a:pt x="15136" y="1705"/>
                            <a:pt x="15004" y="1626"/>
                            <a:pt x="14845" y="1626"/>
                          </a:cubicBezTo>
                          <a:cubicBezTo>
                            <a:pt x="14475" y="1679"/>
                            <a:pt x="14343" y="2101"/>
                            <a:pt x="14264" y="2392"/>
                          </a:cubicBezTo>
                          <a:cubicBezTo>
                            <a:pt x="14238" y="2709"/>
                            <a:pt x="14106" y="3026"/>
                            <a:pt x="13894" y="3290"/>
                          </a:cubicBezTo>
                          <a:cubicBezTo>
                            <a:pt x="13771" y="3398"/>
                            <a:pt x="13621" y="3452"/>
                            <a:pt x="13470" y="3452"/>
                          </a:cubicBezTo>
                          <a:cubicBezTo>
                            <a:pt x="13362" y="3452"/>
                            <a:pt x="13254" y="3424"/>
                            <a:pt x="13155" y="3369"/>
                          </a:cubicBezTo>
                          <a:cubicBezTo>
                            <a:pt x="12732" y="3105"/>
                            <a:pt x="12626" y="2445"/>
                            <a:pt x="12072" y="2339"/>
                          </a:cubicBezTo>
                          <a:cubicBezTo>
                            <a:pt x="12030" y="2336"/>
                            <a:pt x="11988" y="2334"/>
                            <a:pt x="11947" y="2334"/>
                          </a:cubicBezTo>
                          <a:cubicBezTo>
                            <a:pt x="11646" y="2334"/>
                            <a:pt x="11353" y="2421"/>
                            <a:pt x="11121" y="2630"/>
                          </a:cubicBezTo>
                          <a:cubicBezTo>
                            <a:pt x="10830" y="2841"/>
                            <a:pt x="10592" y="3105"/>
                            <a:pt x="10328" y="3343"/>
                          </a:cubicBezTo>
                          <a:cubicBezTo>
                            <a:pt x="10039" y="3568"/>
                            <a:pt x="9652" y="3763"/>
                            <a:pt x="9281" y="3763"/>
                          </a:cubicBezTo>
                          <a:cubicBezTo>
                            <a:pt x="9041" y="3763"/>
                            <a:pt x="8808" y="3682"/>
                            <a:pt x="8611" y="3475"/>
                          </a:cubicBezTo>
                          <a:cubicBezTo>
                            <a:pt x="8294" y="3105"/>
                            <a:pt x="8294" y="2524"/>
                            <a:pt x="8374" y="2048"/>
                          </a:cubicBezTo>
                          <a:lnTo>
                            <a:pt x="8374" y="2048"/>
                          </a:lnTo>
                          <a:lnTo>
                            <a:pt x="7370" y="2392"/>
                          </a:lnTo>
                          <a:lnTo>
                            <a:pt x="6868" y="2577"/>
                          </a:lnTo>
                          <a:cubicBezTo>
                            <a:pt x="6710" y="2630"/>
                            <a:pt x="6551" y="2682"/>
                            <a:pt x="6393" y="2709"/>
                          </a:cubicBezTo>
                          <a:cubicBezTo>
                            <a:pt x="6361" y="2716"/>
                            <a:pt x="6330" y="2719"/>
                            <a:pt x="6299" y="2719"/>
                          </a:cubicBezTo>
                          <a:cubicBezTo>
                            <a:pt x="6095" y="2719"/>
                            <a:pt x="5903" y="2575"/>
                            <a:pt x="5811" y="2392"/>
                          </a:cubicBezTo>
                          <a:cubicBezTo>
                            <a:pt x="5732" y="2207"/>
                            <a:pt x="5732" y="1996"/>
                            <a:pt x="5811" y="1811"/>
                          </a:cubicBezTo>
                          <a:lnTo>
                            <a:pt x="5811" y="1811"/>
                          </a:lnTo>
                          <a:cubicBezTo>
                            <a:pt x="2800" y="4373"/>
                            <a:pt x="423" y="6724"/>
                            <a:pt x="0" y="7146"/>
                          </a:cubicBezTo>
                          <a:cubicBezTo>
                            <a:pt x="2510" y="9682"/>
                            <a:pt x="5389" y="12799"/>
                            <a:pt x="8057" y="15863"/>
                          </a:cubicBezTo>
                          <a:cubicBezTo>
                            <a:pt x="8823" y="16735"/>
                            <a:pt x="9668" y="17712"/>
                            <a:pt x="10540" y="18769"/>
                          </a:cubicBezTo>
                          <a:cubicBezTo>
                            <a:pt x="14264" y="23259"/>
                            <a:pt x="18490" y="28912"/>
                            <a:pt x="17936" y="30787"/>
                          </a:cubicBezTo>
                          <a:cubicBezTo>
                            <a:pt x="17830" y="31183"/>
                            <a:pt x="17249" y="31553"/>
                            <a:pt x="16271" y="31896"/>
                          </a:cubicBezTo>
                          <a:cubicBezTo>
                            <a:pt x="18041" y="31764"/>
                            <a:pt x="21819" y="31500"/>
                            <a:pt x="25622" y="30946"/>
                          </a:cubicBezTo>
                          <a:cubicBezTo>
                            <a:pt x="32437" y="29968"/>
                            <a:pt x="36267" y="28542"/>
                            <a:pt x="36637" y="26851"/>
                          </a:cubicBezTo>
                          <a:cubicBezTo>
                            <a:pt x="36927" y="25636"/>
                            <a:pt x="35950" y="22599"/>
                            <a:pt x="33996" y="18372"/>
                          </a:cubicBezTo>
                          <a:cubicBezTo>
                            <a:pt x="32965" y="16127"/>
                            <a:pt x="31645" y="13539"/>
                            <a:pt x="30086" y="10739"/>
                          </a:cubicBezTo>
                          <a:cubicBezTo>
                            <a:pt x="27894" y="6697"/>
                            <a:pt x="25596" y="2920"/>
                            <a:pt x="23641" y="41"/>
                          </a:cubicBezTo>
                          <a:cubicBezTo>
                            <a:pt x="23615" y="120"/>
                            <a:pt x="23588" y="173"/>
                            <a:pt x="23588" y="252"/>
                          </a:cubicBezTo>
                          <a:cubicBezTo>
                            <a:pt x="23572" y="285"/>
                            <a:pt x="23535" y="307"/>
                            <a:pt x="23497" y="307"/>
                          </a:cubicBezTo>
                          <a:cubicBezTo>
                            <a:pt x="23474" y="307"/>
                            <a:pt x="23450" y="299"/>
                            <a:pt x="23430" y="279"/>
                          </a:cubicBezTo>
                          <a:cubicBezTo>
                            <a:pt x="23290" y="174"/>
                            <a:pt x="23036" y="1"/>
                            <a:pt x="22826" y="1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2" name="Google Shape;528;p34">
                      <a:extLst>
                        <a:ext uri="{FF2B5EF4-FFF2-40B4-BE49-F238E27FC236}">
                          <a16:creationId xmlns:a16="http://schemas.microsoft.com/office/drawing/2014/main" id="{856CD691-0A06-F05B-97AE-D5F70E91F0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8425" y="2766025"/>
                      <a:ext cx="540200" cy="2503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608" h="10012" extrusionOk="0">
                          <a:moveTo>
                            <a:pt x="19309" y="0"/>
                          </a:moveTo>
                          <a:cubicBezTo>
                            <a:pt x="19283" y="159"/>
                            <a:pt x="19203" y="264"/>
                            <a:pt x="19098" y="344"/>
                          </a:cubicBezTo>
                          <a:cubicBezTo>
                            <a:pt x="18975" y="414"/>
                            <a:pt x="18840" y="449"/>
                            <a:pt x="18708" y="449"/>
                          </a:cubicBezTo>
                          <a:cubicBezTo>
                            <a:pt x="18643" y="449"/>
                            <a:pt x="18578" y="440"/>
                            <a:pt x="18517" y="423"/>
                          </a:cubicBezTo>
                          <a:cubicBezTo>
                            <a:pt x="18389" y="412"/>
                            <a:pt x="18239" y="389"/>
                            <a:pt x="18098" y="389"/>
                          </a:cubicBezTo>
                          <a:cubicBezTo>
                            <a:pt x="17889" y="389"/>
                            <a:pt x="17697" y="440"/>
                            <a:pt x="17619" y="660"/>
                          </a:cubicBezTo>
                          <a:cubicBezTo>
                            <a:pt x="17566" y="951"/>
                            <a:pt x="17566" y="1242"/>
                            <a:pt x="17566" y="1532"/>
                          </a:cubicBezTo>
                          <a:cubicBezTo>
                            <a:pt x="17592" y="1849"/>
                            <a:pt x="17381" y="2113"/>
                            <a:pt x="17090" y="2193"/>
                          </a:cubicBezTo>
                          <a:cubicBezTo>
                            <a:pt x="16747" y="2193"/>
                            <a:pt x="16430" y="2140"/>
                            <a:pt x="16139" y="2034"/>
                          </a:cubicBezTo>
                          <a:cubicBezTo>
                            <a:pt x="16070" y="2006"/>
                            <a:pt x="16000" y="1993"/>
                            <a:pt x="15933" y="1993"/>
                          </a:cubicBezTo>
                          <a:cubicBezTo>
                            <a:pt x="15744" y="1993"/>
                            <a:pt x="15569" y="2097"/>
                            <a:pt x="15453" y="2272"/>
                          </a:cubicBezTo>
                          <a:cubicBezTo>
                            <a:pt x="15321" y="2509"/>
                            <a:pt x="15241" y="2774"/>
                            <a:pt x="15188" y="3038"/>
                          </a:cubicBezTo>
                          <a:cubicBezTo>
                            <a:pt x="15136" y="3328"/>
                            <a:pt x="14977" y="3566"/>
                            <a:pt x="14792" y="3777"/>
                          </a:cubicBezTo>
                          <a:cubicBezTo>
                            <a:pt x="14605" y="3930"/>
                            <a:pt x="14375" y="4007"/>
                            <a:pt x="14143" y="4007"/>
                          </a:cubicBezTo>
                          <a:cubicBezTo>
                            <a:pt x="14014" y="4007"/>
                            <a:pt x="13885" y="3983"/>
                            <a:pt x="13762" y="3936"/>
                          </a:cubicBezTo>
                          <a:cubicBezTo>
                            <a:pt x="13366" y="3804"/>
                            <a:pt x="13022" y="3566"/>
                            <a:pt x="12732" y="3275"/>
                          </a:cubicBezTo>
                          <a:cubicBezTo>
                            <a:pt x="12441" y="2985"/>
                            <a:pt x="12072" y="2774"/>
                            <a:pt x="11649" y="2694"/>
                          </a:cubicBezTo>
                          <a:cubicBezTo>
                            <a:pt x="11597" y="2680"/>
                            <a:pt x="11546" y="2673"/>
                            <a:pt x="11495" y="2673"/>
                          </a:cubicBezTo>
                          <a:cubicBezTo>
                            <a:pt x="11363" y="2673"/>
                            <a:pt x="11235" y="2717"/>
                            <a:pt x="11121" y="2774"/>
                          </a:cubicBezTo>
                          <a:cubicBezTo>
                            <a:pt x="11015" y="2853"/>
                            <a:pt x="10883" y="2959"/>
                            <a:pt x="10804" y="3064"/>
                          </a:cubicBezTo>
                          <a:cubicBezTo>
                            <a:pt x="10619" y="3302"/>
                            <a:pt x="10407" y="3513"/>
                            <a:pt x="10170" y="3698"/>
                          </a:cubicBezTo>
                          <a:cubicBezTo>
                            <a:pt x="10033" y="3794"/>
                            <a:pt x="9881" y="3840"/>
                            <a:pt x="9730" y="3840"/>
                          </a:cubicBezTo>
                          <a:cubicBezTo>
                            <a:pt x="9591" y="3840"/>
                            <a:pt x="9451" y="3801"/>
                            <a:pt x="9324" y="3725"/>
                          </a:cubicBezTo>
                          <a:cubicBezTo>
                            <a:pt x="9034" y="3487"/>
                            <a:pt x="8823" y="3223"/>
                            <a:pt x="8691" y="2906"/>
                          </a:cubicBezTo>
                          <a:cubicBezTo>
                            <a:pt x="8585" y="2562"/>
                            <a:pt x="8374" y="2298"/>
                            <a:pt x="8083" y="2087"/>
                          </a:cubicBezTo>
                          <a:cubicBezTo>
                            <a:pt x="8009" y="2067"/>
                            <a:pt x="7933" y="2057"/>
                            <a:pt x="7858" y="2057"/>
                          </a:cubicBezTo>
                          <a:cubicBezTo>
                            <a:pt x="7639" y="2057"/>
                            <a:pt x="7428" y="2141"/>
                            <a:pt x="7291" y="2298"/>
                          </a:cubicBezTo>
                          <a:cubicBezTo>
                            <a:pt x="7079" y="2509"/>
                            <a:pt x="6815" y="2668"/>
                            <a:pt x="6551" y="2721"/>
                          </a:cubicBezTo>
                          <a:cubicBezTo>
                            <a:pt x="6534" y="2722"/>
                            <a:pt x="6517" y="2723"/>
                            <a:pt x="6500" y="2723"/>
                          </a:cubicBezTo>
                          <a:cubicBezTo>
                            <a:pt x="6155" y="2723"/>
                            <a:pt x="5891" y="2467"/>
                            <a:pt x="5891" y="2140"/>
                          </a:cubicBezTo>
                          <a:cubicBezTo>
                            <a:pt x="5864" y="1955"/>
                            <a:pt x="5891" y="1770"/>
                            <a:pt x="5970" y="1585"/>
                          </a:cubicBezTo>
                          <a:lnTo>
                            <a:pt x="5970" y="1585"/>
                          </a:lnTo>
                          <a:cubicBezTo>
                            <a:pt x="4015" y="4121"/>
                            <a:pt x="1928" y="7079"/>
                            <a:pt x="0" y="10011"/>
                          </a:cubicBezTo>
                          <a:lnTo>
                            <a:pt x="1876" y="9139"/>
                          </a:lnTo>
                          <a:cubicBezTo>
                            <a:pt x="2156" y="9009"/>
                            <a:pt x="2462" y="8878"/>
                            <a:pt x="2749" y="8878"/>
                          </a:cubicBezTo>
                          <a:cubicBezTo>
                            <a:pt x="2867" y="8878"/>
                            <a:pt x="2982" y="8900"/>
                            <a:pt x="3091" y="8955"/>
                          </a:cubicBezTo>
                          <a:cubicBezTo>
                            <a:pt x="3355" y="9087"/>
                            <a:pt x="3513" y="9351"/>
                            <a:pt x="3751" y="9509"/>
                          </a:cubicBezTo>
                          <a:cubicBezTo>
                            <a:pt x="3898" y="9590"/>
                            <a:pt x="4055" y="9626"/>
                            <a:pt x="4214" y="9626"/>
                          </a:cubicBezTo>
                          <a:cubicBezTo>
                            <a:pt x="4626" y="9626"/>
                            <a:pt x="5050" y="9384"/>
                            <a:pt x="5336" y="9060"/>
                          </a:cubicBezTo>
                          <a:cubicBezTo>
                            <a:pt x="5706" y="8611"/>
                            <a:pt x="5891" y="8056"/>
                            <a:pt x="6155" y="7528"/>
                          </a:cubicBezTo>
                          <a:cubicBezTo>
                            <a:pt x="6445" y="7026"/>
                            <a:pt x="6894" y="6524"/>
                            <a:pt x="7475" y="6472"/>
                          </a:cubicBezTo>
                          <a:cubicBezTo>
                            <a:pt x="7494" y="6471"/>
                            <a:pt x="7512" y="6470"/>
                            <a:pt x="7530" y="6470"/>
                          </a:cubicBezTo>
                          <a:cubicBezTo>
                            <a:pt x="8113" y="6470"/>
                            <a:pt x="8602" y="6874"/>
                            <a:pt x="9140" y="7079"/>
                          </a:cubicBezTo>
                          <a:cubicBezTo>
                            <a:pt x="9469" y="7215"/>
                            <a:pt x="9817" y="7272"/>
                            <a:pt x="10169" y="7272"/>
                          </a:cubicBezTo>
                          <a:cubicBezTo>
                            <a:pt x="10776" y="7272"/>
                            <a:pt x="11398" y="7102"/>
                            <a:pt x="11966" y="6868"/>
                          </a:cubicBezTo>
                          <a:cubicBezTo>
                            <a:pt x="12864" y="6498"/>
                            <a:pt x="13709" y="5970"/>
                            <a:pt x="14634" y="5679"/>
                          </a:cubicBezTo>
                          <a:cubicBezTo>
                            <a:pt x="14824" y="5622"/>
                            <a:pt x="15028" y="5579"/>
                            <a:pt x="15226" y="5579"/>
                          </a:cubicBezTo>
                          <a:cubicBezTo>
                            <a:pt x="15303" y="5579"/>
                            <a:pt x="15379" y="5585"/>
                            <a:pt x="15453" y="5600"/>
                          </a:cubicBezTo>
                          <a:cubicBezTo>
                            <a:pt x="15954" y="5679"/>
                            <a:pt x="16298" y="6128"/>
                            <a:pt x="16747" y="6313"/>
                          </a:cubicBezTo>
                          <a:cubicBezTo>
                            <a:pt x="16925" y="6387"/>
                            <a:pt x="17107" y="6421"/>
                            <a:pt x="17287" y="6421"/>
                          </a:cubicBezTo>
                          <a:cubicBezTo>
                            <a:pt x="18070" y="6421"/>
                            <a:pt x="18842" y="5795"/>
                            <a:pt x="19336" y="5151"/>
                          </a:cubicBezTo>
                          <a:cubicBezTo>
                            <a:pt x="19600" y="4755"/>
                            <a:pt x="19917" y="4385"/>
                            <a:pt x="20286" y="4068"/>
                          </a:cubicBezTo>
                          <a:cubicBezTo>
                            <a:pt x="20514" y="3901"/>
                            <a:pt x="20776" y="3813"/>
                            <a:pt x="21039" y="3813"/>
                          </a:cubicBezTo>
                          <a:cubicBezTo>
                            <a:pt x="21233" y="3813"/>
                            <a:pt x="21427" y="3861"/>
                            <a:pt x="21607" y="3962"/>
                          </a:cubicBezTo>
                          <a:cubicBezTo>
                            <a:pt x="21554" y="3328"/>
                            <a:pt x="21475" y="2721"/>
                            <a:pt x="21343" y="2087"/>
                          </a:cubicBezTo>
                          <a:cubicBezTo>
                            <a:pt x="20630" y="1374"/>
                            <a:pt x="19969" y="660"/>
                            <a:pt x="19309" y="0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14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3" name="Google Shape;529;p34">
                      <a:extLst>
                        <a:ext uri="{FF2B5EF4-FFF2-40B4-BE49-F238E27FC236}">
                          <a16:creationId xmlns:a16="http://schemas.microsoft.com/office/drawing/2014/main" id="{6AFBA35F-04ED-FE2C-BCC1-2270F260B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9625" y="2597300"/>
                      <a:ext cx="642550" cy="262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702" h="10500" extrusionOk="0">
                          <a:moveTo>
                            <a:pt x="22822" y="1"/>
                          </a:moveTo>
                          <a:cubicBezTo>
                            <a:pt x="22716" y="1"/>
                            <a:pt x="22621" y="47"/>
                            <a:pt x="22559" y="172"/>
                          </a:cubicBezTo>
                          <a:cubicBezTo>
                            <a:pt x="22426" y="410"/>
                            <a:pt x="22506" y="700"/>
                            <a:pt x="22400" y="938"/>
                          </a:cubicBezTo>
                          <a:cubicBezTo>
                            <a:pt x="22327" y="1158"/>
                            <a:pt x="22117" y="1311"/>
                            <a:pt x="21876" y="1311"/>
                          </a:cubicBezTo>
                          <a:cubicBezTo>
                            <a:pt x="21857" y="1311"/>
                            <a:pt x="21838" y="1310"/>
                            <a:pt x="21819" y="1308"/>
                          </a:cubicBezTo>
                          <a:cubicBezTo>
                            <a:pt x="21528" y="1281"/>
                            <a:pt x="21264" y="1176"/>
                            <a:pt x="21026" y="991"/>
                          </a:cubicBezTo>
                          <a:cubicBezTo>
                            <a:pt x="20815" y="806"/>
                            <a:pt x="20577" y="674"/>
                            <a:pt x="20313" y="621"/>
                          </a:cubicBezTo>
                          <a:lnTo>
                            <a:pt x="20313" y="621"/>
                          </a:lnTo>
                          <a:cubicBezTo>
                            <a:pt x="20340" y="753"/>
                            <a:pt x="20393" y="912"/>
                            <a:pt x="20419" y="1070"/>
                          </a:cubicBezTo>
                          <a:cubicBezTo>
                            <a:pt x="20498" y="1387"/>
                            <a:pt x="20419" y="1730"/>
                            <a:pt x="20260" y="2021"/>
                          </a:cubicBezTo>
                          <a:cubicBezTo>
                            <a:pt x="20113" y="2266"/>
                            <a:pt x="19853" y="2420"/>
                            <a:pt x="19584" y="2420"/>
                          </a:cubicBezTo>
                          <a:cubicBezTo>
                            <a:pt x="19563" y="2420"/>
                            <a:pt x="19542" y="2419"/>
                            <a:pt x="19521" y="2417"/>
                          </a:cubicBezTo>
                          <a:cubicBezTo>
                            <a:pt x="18898" y="2365"/>
                            <a:pt x="18505" y="1650"/>
                            <a:pt x="17865" y="1650"/>
                          </a:cubicBezTo>
                          <a:cubicBezTo>
                            <a:pt x="17853" y="1650"/>
                            <a:pt x="17842" y="1651"/>
                            <a:pt x="17830" y="1651"/>
                          </a:cubicBezTo>
                          <a:cubicBezTo>
                            <a:pt x="17698" y="1651"/>
                            <a:pt x="17566" y="1730"/>
                            <a:pt x="17487" y="1836"/>
                          </a:cubicBezTo>
                          <a:cubicBezTo>
                            <a:pt x="17408" y="1968"/>
                            <a:pt x="17381" y="2127"/>
                            <a:pt x="17408" y="2285"/>
                          </a:cubicBezTo>
                          <a:cubicBezTo>
                            <a:pt x="17434" y="2576"/>
                            <a:pt x="17381" y="2866"/>
                            <a:pt x="17223" y="3104"/>
                          </a:cubicBezTo>
                          <a:cubicBezTo>
                            <a:pt x="17144" y="3210"/>
                            <a:pt x="17038" y="3289"/>
                            <a:pt x="16906" y="3289"/>
                          </a:cubicBezTo>
                          <a:cubicBezTo>
                            <a:pt x="16747" y="3289"/>
                            <a:pt x="16589" y="3210"/>
                            <a:pt x="16483" y="3104"/>
                          </a:cubicBezTo>
                          <a:cubicBezTo>
                            <a:pt x="16325" y="2998"/>
                            <a:pt x="16193" y="2866"/>
                            <a:pt x="16087" y="2708"/>
                          </a:cubicBezTo>
                          <a:lnTo>
                            <a:pt x="15638" y="2259"/>
                          </a:lnTo>
                          <a:lnTo>
                            <a:pt x="15215" y="1836"/>
                          </a:lnTo>
                          <a:cubicBezTo>
                            <a:pt x="15136" y="1704"/>
                            <a:pt x="14978" y="1625"/>
                            <a:pt x="14819" y="1625"/>
                          </a:cubicBezTo>
                          <a:cubicBezTo>
                            <a:pt x="14449" y="1678"/>
                            <a:pt x="14317" y="2100"/>
                            <a:pt x="14264" y="2391"/>
                          </a:cubicBezTo>
                          <a:cubicBezTo>
                            <a:pt x="14238" y="2734"/>
                            <a:pt x="14080" y="3051"/>
                            <a:pt x="13868" y="3289"/>
                          </a:cubicBezTo>
                          <a:cubicBezTo>
                            <a:pt x="13760" y="3397"/>
                            <a:pt x="13608" y="3451"/>
                            <a:pt x="13457" y="3451"/>
                          </a:cubicBezTo>
                          <a:cubicBezTo>
                            <a:pt x="13349" y="3451"/>
                            <a:pt x="13243" y="3423"/>
                            <a:pt x="13155" y="3368"/>
                          </a:cubicBezTo>
                          <a:cubicBezTo>
                            <a:pt x="12706" y="3104"/>
                            <a:pt x="12600" y="2444"/>
                            <a:pt x="12046" y="2338"/>
                          </a:cubicBezTo>
                          <a:cubicBezTo>
                            <a:pt x="12014" y="2335"/>
                            <a:pt x="11981" y="2334"/>
                            <a:pt x="11949" y="2334"/>
                          </a:cubicBezTo>
                          <a:cubicBezTo>
                            <a:pt x="11660" y="2334"/>
                            <a:pt x="11359" y="2439"/>
                            <a:pt x="11121" y="2629"/>
                          </a:cubicBezTo>
                          <a:cubicBezTo>
                            <a:pt x="10831" y="2840"/>
                            <a:pt x="10593" y="3104"/>
                            <a:pt x="10302" y="3342"/>
                          </a:cubicBezTo>
                          <a:cubicBezTo>
                            <a:pt x="10029" y="3567"/>
                            <a:pt x="9639" y="3762"/>
                            <a:pt x="9268" y="3762"/>
                          </a:cubicBezTo>
                          <a:cubicBezTo>
                            <a:pt x="9029" y="3762"/>
                            <a:pt x="8798" y="3681"/>
                            <a:pt x="8612" y="3474"/>
                          </a:cubicBezTo>
                          <a:cubicBezTo>
                            <a:pt x="8268" y="3104"/>
                            <a:pt x="8295" y="2523"/>
                            <a:pt x="8348" y="2047"/>
                          </a:cubicBezTo>
                          <a:lnTo>
                            <a:pt x="8348" y="2047"/>
                          </a:lnTo>
                          <a:lnTo>
                            <a:pt x="7370" y="2391"/>
                          </a:lnTo>
                          <a:lnTo>
                            <a:pt x="6842" y="2576"/>
                          </a:lnTo>
                          <a:cubicBezTo>
                            <a:pt x="6710" y="2655"/>
                            <a:pt x="6551" y="2681"/>
                            <a:pt x="6367" y="2734"/>
                          </a:cubicBezTo>
                          <a:cubicBezTo>
                            <a:pt x="6346" y="2736"/>
                            <a:pt x="6326" y="2738"/>
                            <a:pt x="6306" y="2738"/>
                          </a:cubicBezTo>
                          <a:cubicBezTo>
                            <a:pt x="6090" y="2738"/>
                            <a:pt x="5884" y="2608"/>
                            <a:pt x="5812" y="2391"/>
                          </a:cubicBezTo>
                          <a:cubicBezTo>
                            <a:pt x="5733" y="2206"/>
                            <a:pt x="5733" y="1995"/>
                            <a:pt x="5812" y="1810"/>
                          </a:cubicBezTo>
                          <a:lnTo>
                            <a:pt x="5812" y="1810"/>
                          </a:lnTo>
                          <a:cubicBezTo>
                            <a:pt x="2774" y="4372"/>
                            <a:pt x="397" y="6723"/>
                            <a:pt x="1" y="7172"/>
                          </a:cubicBezTo>
                          <a:cubicBezTo>
                            <a:pt x="1004" y="8202"/>
                            <a:pt x="2114" y="9338"/>
                            <a:pt x="3197" y="10500"/>
                          </a:cubicBezTo>
                          <a:cubicBezTo>
                            <a:pt x="3619" y="10104"/>
                            <a:pt x="4016" y="9575"/>
                            <a:pt x="4306" y="9311"/>
                          </a:cubicBezTo>
                          <a:cubicBezTo>
                            <a:pt x="4993" y="8677"/>
                            <a:pt x="5706" y="8096"/>
                            <a:pt x="6419" y="7515"/>
                          </a:cubicBezTo>
                          <a:cubicBezTo>
                            <a:pt x="6684" y="7277"/>
                            <a:pt x="7000" y="7093"/>
                            <a:pt x="7344" y="6987"/>
                          </a:cubicBezTo>
                          <a:cubicBezTo>
                            <a:pt x="7448" y="6963"/>
                            <a:pt x="7550" y="6952"/>
                            <a:pt x="7651" y="6952"/>
                          </a:cubicBezTo>
                          <a:cubicBezTo>
                            <a:pt x="8557" y="6952"/>
                            <a:pt x="9379" y="7814"/>
                            <a:pt x="10329" y="7885"/>
                          </a:cubicBezTo>
                          <a:cubicBezTo>
                            <a:pt x="10378" y="7889"/>
                            <a:pt x="10427" y="7891"/>
                            <a:pt x="10475" y="7891"/>
                          </a:cubicBezTo>
                          <a:cubicBezTo>
                            <a:pt x="11669" y="7891"/>
                            <a:pt x="12568" y="6678"/>
                            <a:pt x="13736" y="6221"/>
                          </a:cubicBezTo>
                          <a:cubicBezTo>
                            <a:pt x="14165" y="6053"/>
                            <a:pt x="14622" y="5998"/>
                            <a:pt x="15091" y="5998"/>
                          </a:cubicBezTo>
                          <a:cubicBezTo>
                            <a:pt x="15991" y="5998"/>
                            <a:pt x="16935" y="6200"/>
                            <a:pt x="17816" y="6200"/>
                          </a:cubicBezTo>
                          <a:cubicBezTo>
                            <a:pt x="18427" y="6200"/>
                            <a:pt x="19008" y="6103"/>
                            <a:pt x="19521" y="5772"/>
                          </a:cubicBezTo>
                          <a:cubicBezTo>
                            <a:pt x="20181" y="5349"/>
                            <a:pt x="20551" y="4662"/>
                            <a:pt x="21079" y="4108"/>
                          </a:cubicBezTo>
                          <a:cubicBezTo>
                            <a:pt x="21489" y="3677"/>
                            <a:pt x="22058" y="3327"/>
                            <a:pt x="22613" y="3327"/>
                          </a:cubicBezTo>
                          <a:cubicBezTo>
                            <a:pt x="22774" y="3327"/>
                            <a:pt x="22933" y="3356"/>
                            <a:pt x="23087" y="3421"/>
                          </a:cubicBezTo>
                          <a:cubicBezTo>
                            <a:pt x="23536" y="3606"/>
                            <a:pt x="23826" y="4028"/>
                            <a:pt x="24275" y="4134"/>
                          </a:cubicBezTo>
                          <a:cubicBezTo>
                            <a:pt x="24353" y="4150"/>
                            <a:pt x="24430" y="4157"/>
                            <a:pt x="24507" y="4157"/>
                          </a:cubicBezTo>
                          <a:cubicBezTo>
                            <a:pt x="24953" y="4157"/>
                            <a:pt x="25371" y="3902"/>
                            <a:pt x="25596" y="3474"/>
                          </a:cubicBezTo>
                          <a:cubicBezTo>
                            <a:pt x="25623" y="3395"/>
                            <a:pt x="25675" y="3342"/>
                            <a:pt x="25702" y="3262"/>
                          </a:cubicBezTo>
                          <a:cubicBezTo>
                            <a:pt x="24989" y="2100"/>
                            <a:pt x="24275" y="1017"/>
                            <a:pt x="23615" y="40"/>
                          </a:cubicBezTo>
                          <a:cubicBezTo>
                            <a:pt x="23589" y="119"/>
                            <a:pt x="23562" y="172"/>
                            <a:pt x="23562" y="251"/>
                          </a:cubicBezTo>
                          <a:cubicBezTo>
                            <a:pt x="23546" y="301"/>
                            <a:pt x="23508" y="320"/>
                            <a:pt x="23469" y="320"/>
                          </a:cubicBezTo>
                          <a:cubicBezTo>
                            <a:pt x="23446" y="320"/>
                            <a:pt x="23423" y="314"/>
                            <a:pt x="23404" y="304"/>
                          </a:cubicBezTo>
                          <a:cubicBezTo>
                            <a:pt x="23281" y="181"/>
                            <a:pt x="23031" y="1"/>
                            <a:pt x="22822" y="1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14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4" name="Google Shape;530;p34">
                      <a:extLst>
                        <a:ext uri="{FF2B5EF4-FFF2-40B4-BE49-F238E27FC236}">
                          <a16:creationId xmlns:a16="http://schemas.microsoft.com/office/drawing/2014/main" id="{541DC327-C4CF-FB9D-1E56-47E5AD7AC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5875" y="2455425"/>
                      <a:ext cx="1650925" cy="985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037" h="39420" extrusionOk="0">
                          <a:moveTo>
                            <a:pt x="47062" y="242"/>
                          </a:moveTo>
                          <a:cubicBezTo>
                            <a:pt x="47684" y="242"/>
                            <a:pt x="48202" y="406"/>
                            <a:pt x="48603" y="723"/>
                          </a:cubicBezTo>
                          <a:cubicBezTo>
                            <a:pt x="49475" y="1462"/>
                            <a:pt x="50795" y="3179"/>
                            <a:pt x="52380" y="5477"/>
                          </a:cubicBezTo>
                          <a:cubicBezTo>
                            <a:pt x="52354" y="5556"/>
                            <a:pt x="52354" y="5636"/>
                            <a:pt x="52327" y="5715"/>
                          </a:cubicBezTo>
                          <a:cubicBezTo>
                            <a:pt x="52166" y="5553"/>
                            <a:pt x="51923" y="5472"/>
                            <a:pt x="51688" y="5472"/>
                          </a:cubicBezTo>
                          <a:cubicBezTo>
                            <a:pt x="51654" y="5472"/>
                            <a:pt x="51621" y="5474"/>
                            <a:pt x="51588" y="5477"/>
                          </a:cubicBezTo>
                          <a:cubicBezTo>
                            <a:pt x="51297" y="5583"/>
                            <a:pt x="51218" y="5873"/>
                            <a:pt x="51192" y="6138"/>
                          </a:cubicBezTo>
                          <a:cubicBezTo>
                            <a:pt x="51192" y="6428"/>
                            <a:pt x="51165" y="6692"/>
                            <a:pt x="50875" y="6771"/>
                          </a:cubicBezTo>
                          <a:cubicBezTo>
                            <a:pt x="50838" y="6775"/>
                            <a:pt x="50802" y="6776"/>
                            <a:pt x="50766" y="6776"/>
                          </a:cubicBezTo>
                          <a:cubicBezTo>
                            <a:pt x="50513" y="6776"/>
                            <a:pt x="50267" y="6696"/>
                            <a:pt x="50082" y="6534"/>
                          </a:cubicBezTo>
                          <a:cubicBezTo>
                            <a:pt x="49818" y="6270"/>
                            <a:pt x="49475" y="6111"/>
                            <a:pt x="49105" y="6085"/>
                          </a:cubicBezTo>
                          <a:cubicBezTo>
                            <a:pt x="49026" y="6111"/>
                            <a:pt x="48999" y="6164"/>
                            <a:pt x="48999" y="6217"/>
                          </a:cubicBezTo>
                          <a:cubicBezTo>
                            <a:pt x="49158" y="6560"/>
                            <a:pt x="49210" y="6956"/>
                            <a:pt x="49158" y="7326"/>
                          </a:cubicBezTo>
                          <a:cubicBezTo>
                            <a:pt x="49105" y="7617"/>
                            <a:pt x="48894" y="7828"/>
                            <a:pt x="48603" y="7907"/>
                          </a:cubicBezTo>
                          <a:cubicBezTo>
                            <a:pt x="48286" y="7907"/>
                            <a:pt x="47969" y="7775"/>
                            <a:pt x="47731" y="7538"/>
                          </a:cubicBezTo>
                          <a:cubicBezTo>
                            <a:pt x="47494" y="7353"/>
                            <a:pt x="47229" y="7221"/>
                            <a:pt x="46939" y="7168"/>
                          </a:cubicBezTo>
                          <a:cubicBezTo>
                            <a:pt x="46879" y="7150"/>
                            <a:pt x="46820" y="7141"/>
                            <a:pt x="46762" y="7141"/>
                          </a:cubicBezTo>
                          <a:cubicBezTo>
                            <a:pt x="46561" y="7141"/>
                            <a:pt x="46375" y="7242"/>
                            <a:pt x="46252" y="7405"/>
                          </a:cubicBezTo>
                          <a:cubicBezTo>
                            <a:pt x="46067" y="7670"/>
                            <a:pt x="46146" y="7987"/>
                            <a:pt x="46120" y="8304"/>
                          </a:cubicBezTo>
                          <a:cubicBezTo>
                            <a:pt x="46120" y="8488"/>
                            <a:pt x="46020" y="8772"/>
                            <a:pt x="45784" y="8772"/>
                          </a:cubicBezTo>
                          <a:cubicBezTo>
                            <a:pt x="45749" y="8772"/>
                            <a:pt x="45712" y="8766"/>
                            <a:pt x="45671" y="8753"/>
                          </a:cubicBezTo>
                          <a:cubicBezTo>
                            <a:pt x="45512" y="8700"/>
                            <a:pt x="45380" y="8594"/>
                            <a:pt x="45275" y="8462"/>
                          </a:cubicBezTo>
                          <a:lnTo>
                            <a:pt x="44905" y="8013"/>
                          </a:lnTo>
                          <a:cubicBezTo>
                            <a:pt x="44746" y="7881"/>
                            <a:pt x="44614" y="7722"/>
                            <a:pt x="44482" y="7590"/>
                          </a:cubicBezTo>
                          <a:cubicBezTo>
                            <a:pt x="44377" y="7458"/>
                            <a:pt x="44245" y="7353"/>
                            <a:pt x="44113" y="7247"/>
                          </a:cubicBezTo>
                          <a:cubicBezTo>
                            <a:pt x="43997" y="7166"/>
                            <a:pt x="43866" y="7126"/>
                            <a:pt x="43738" y="7126"/>
                          </a:cubicBezTo>
                          <a:cubicBezTo>
                            <a:pt x="43573" y="7126"/>
                            <a:pt x="43413" y="7192"/>
                            <a:pt x="43294" y="7326"/>
                          </a:cubicBezTo>
                          <a:cubicBezTo>
                            <a:pt x="43109" y="7590"/>
                            <a:pt x="42977" y="7907"/>
                            <a:pt x="42950" y="8251"/>
                          </a:cubicBezTo>
                          <a:cubicBezTo>
                            <a:pt x="42897" y="8515"/>
                            <a:pt x="42765" y="8885"/>
                            <a:pt x="42448" y="8937"/>
                          </a:cubicBezTo>
                          <a:cubicBezTo>
                            <a:pt x="42211" y="8937"/>
                            <a:pt x="41999" y="8832"/>
                            <a:pt x="41894" y="8647"/>
                          </a:cubicBezTo>
                          <a:cubicBezTo>
                            <a:pt x="41762" y="8436"/>
                            <a:pt x="41630" y="8224"/>
                            <a:pt x="41445" y="8066"/>
                          </a:cubicBezTo>
                          <a:cubicBezTo>
                            <a:pt x="41257" y="7898"/>
                            <a:pt x="41043" y="7829"/>
                            <a:pt x="40825" y="7829"/>
                          </a:cubicBezTo>
                          <a:cubicBezTo>
                            <a:pt x="40462" y="7829"/>
                            <a:pt x="40088" y="8019"/>
                            <a:pt x="39807" y="8251"/>
                          </a:cubicBezTo>
                          <a:cubicBezTo>
                            <a:pt x="39367" y="8613"/>
                            <a:pt x="38876" y="9255"/>
                            <a:pt x="38184" y="9255"/>
                          </a:cubicBezTo>
                          <a:cubicBezTo>
                            <a:pt x="38171" y="9255"/>
                            <a:pt x="38157" y="9255"/>
                            <a:pt x="38143" y="9254"/>
                          </a:cubicBezTo>
                          <a:cubicBezTo>
                            <a:pt x="37879" y="9228"/>
                            <a:pt x="37641" y="9043"/>
                            <a:pt x="37535" y="8805"/>
                          </a:cubicBezTo>
                          <a:cubicBezTo>
                            <a:pt x="37430" y="8541"/>
                            <a:pt x="37403" y="8277"/>
                            <a:pt x="37430" y="8013"/>
                          </a:cubicBezTo>
                          <a:cubicBezTo>
                            <a:pt x="37430" y="7881"/>
                            <a:pt x="37456" y="7722"/>
                            <a:pt x="37483" y="7590"/>
                          </a:cubicBezTo>
                          <a:cubicBezTo>
                            <a:pt x="37483" y="7545"/>
                            <a:pt x="37443" y="7479"/>
                            <a:pt x="37398" y="7479"/>
                          </a:cubicBezTo>
                          <a:cubicBezTo>
                            <a:pt x="37391" y="7479"/>
                            <a:pt x="37384" y="7481"/>
                            <a:pt x="37377" y="7485"/>
                          </a:cubicBezTo>
                          <a:lnTo>
                            <a:pt x="35660" y="8092"/>
                          </a:lnTo>
                          <a:cubicBezTo>
                            <a:pt x="35517" y="8140"/>
                            <a:pt x="35356" y="8206"/>
                            <a:pt x="35209" y="8206"/>
                          </a:cubicBezTo>
                          <a:cubicBezTo>
                            <a:pt x="35112" y="8206"/>
                            <a:pt x="35021" y="8177"/>
                            <a:pt x="34947" y="8092"/>
                          </a:cubicBezTo>
                          <a:cubicBezTo>
                            <a:pt x="34841" y="7934"/>
                            <a:pt x="34815" y="7722"/>
                            <a:pt x="34894" y="7538"/>
                          </a:cubicBezTo>
                          <a:cubicBezTo>
                            <a:pt x="35052" y="7300"/>
                            <a:pt x="35237" y="7088"/>
                            <a:pt x="35475" y="6930"/>
                          </a:cubicBezTo>
                          <a:cubicBezTo>
                            <a:pt x="35501" y="6904"/>
                            <a:pt x="35501" y="6877"/>
                            <a:pt x="35475" y="6851"/>
                          </a:cubicBezTo>
                          <a:lnTo>
                            <a:pt x="35660" y="6692"/>
                          </a:lnTo>
                          <a:cubicBezTo>
                            <a:pt x="39015" y="3945"/>
                            <a:pt x="43584" y="617"/>
                            <a:pt x="46569" y="274"/>
                          </a:cubicBezTo>
                          <a:cubicBezTo>
                            <a:pt x="46740" y="252"/>
                            <a:pt x="46904" y="242"/>
                            <a:pt x="47062" y="242"/>
                          </a:cubicBezTo>
                          <a:close/>
                          <a:moveTo>
                            <a:pt x="22241" y="7405"/>
                          </a:moveTo>
                          <a:cubicBezTo>
                            <a:pt x="22453" y="7405"/>
                            <a:pt x="22664" y="7458"/>
                            <a:pt x="22849" y="7590"/>
                          </a:cubicBezTo>
                          <a:cubicBezTo>
                            <a:pt x="23853" y="8251"/>
                            <a:pt x="25675" y="9915"/>
                            <a:pt x="27841" y="12107"/>
                          </a:cubicBezTo>
                          <a:cubicBezTo>
                            <a:pt x="27841" y="12134"/>
                            <a:pt x="27841" y="12186"/>
                            <a:pt x="27894" y="12213"/>
                          </a:cubicBezTo>
                          <a:cubicBezTo>
                            <a:pt x="28000" y="12266"/>
                            <a:pt x="28026" y="12398"/>
                            <a:pt x="27947" y="12477"/>
                          </a:cubicBezTo>
                          <a:cubicBezTo>
                            <a:pt x="27878" y="12592"/>
                            <a:pt x="27749" y="12667"/>
                            <a:pt x="27612" y="12667"/>
                          </a:cubicBezTo>
                          <a:cubicBezTo>
                            <a:pt x="27592" y="12667"/>
                            <a:pt x="27571" y="12665"/>
                            <a:pt x="27551" y="12662"/>
                          </a:cubicBezTo>
                          <a:cubicBezTo>
                            <a:pt x="27349" y="12662"/>
                            <a:pt x="27132" y="12615"/>
                            <a:pt x="26928" y="12615"/>
                          </a:cubicBezTo>
                          <a:cubicBezTo>
                            <a:pt x="26759" y="12615"/>
                            <a:pt x="26600" y="12647"/>
                            <a:pt x="26468" y="12768"/>
                          </a:cubicBezTo>
                          <a:cubicBezTo>
                            <a:pt x="26283" y="13005"/>
                            <a:pt x="26204" y="13296"/>
                            <a:pt x="26256" y="13560"/>
                          </a:cubicBezTo>
                          <a:cubicBezTo>
                            <a:pt x="26256" y="13824"/>
                            <a:pt x="26309" y="14167"/>
                            <a:pt x="26098" y="14326"/>
                          </a:cubicBezTo>
                          <a:cubicBezTo>
                            <a:pt x="26017" y="14397"/>
                            <a:pt x="25916" y="14421"/>
                            <a:pt x="25808" y="14421"/>
                          </a:cubicBezTo>
                          <a:cubicBezTo>
                            <a:pt x="25635" y="14421"/>
                            <a:pt x="25442" y="14359"/>
                            <a:pt x="25279" y="14326"/>
                          </a:cubicBezTo>
                          <a:cubicBezTo>
                            <a:pt x="25153" y="14263"/>
                            <a:pt x="25015" y="14230"/>
                            <a:pt x="24873" y="14230"/>
                          </a:cubicBezTo>
                          <a:cubicBezTo>
                            <a:pt x="24718" y="14230"/>
                            <a:pt x="24559" y="14270"/>
                            <a:pt x="24407" y="14352"/>
                          </a:cubicBezTo>
                          <a:cubicBezTo>
                            <a:pt x="24196" y="14484"/>
                            <a:pt x="24064" y="14722"/>
                            <a:pt x="24011" y="14960"/>
                          </a:cubicBezTo>
                          <a:cubicBezTo>
                            <a:pt x="23932" y="15224"/>
                            <a:pt x="23853" y="15488"/>
                            <a:pt x="23773" y="15752"/>
                          </a:cubicBezTo>
                          <a:cubicBezTo>
                            <a:pt x="23721" y="15884"/>
                            <a:pt x="23641" y="15990"/>
                            <a:pt x="23562" y="16069"/>
                          </a:cubicBezTo>
                          <a:cubicBezTo>
                            <a:pt x="23430" y="16175"/>
                            <a:pt x="23272" y="16254"/>
                            <a:pt x="23113" y="16254"/>
                          </a:cubicBezTo>
                          <a:cubicBezTo>
                            <a:pt x="22743" y="16254"/>
                            <a:pt x="22374" y="16122"/>
                            <a:pt x="22083" y="15858"/>
                          </a:cubicBezTo>
                          <a:cubicBezTo>
                            <a:pt x="21792" y="15594"/>
                            <a:pt x="21449" y="15330"/>
                            <a:pt x="21106" y="15118"/>
                          </a:cubicBezTo>
                          <a:cubicBezTo>
                            <a:pt x="20901" y="14992"/>
                            <a:pt x="20667" y="14932"/>
                            <a:pt x="20434" y="14932"/>
                          </a:cubicBezTo>
                          <a:cubicBezTo>
                            <a:pt x="20277" y="14932"/>
                            <a:pt x="20119" y="14959"/>
                            <a:pt x="19970" y="15013"/>
                          </a:cubicBezTo>
                          <a:cubicBezTo>
                            <a:pt x="19706" y="15171"/>
                            <a:pt x="19494" y="15383"/>
                            <a:pt x="19309" y="15620"/>
                          </a:cubicBezTo>
                          <a:cubicBezTo>
                            <a:pt x="19177" y="15832"/>
                            <a:pt x="18966" y="15990"/>
                            <a:pt x="18702" y="16096"/>
                          </a:cubicBezTo>
                          <a:cubicBezTo>
                            <a:pt x="18681" y="16098"/>
                            <a:pt x="18660" y="16099"/>
                            <a:pt x="18639" y="16099"/>
                          </a:cubicBezTo>
                          <a:cubicBezTo>
                            <a:pt x="18367" y="16099"/>
                            <a:pt x="18085" y="15943"/>
                            <a:pt x="17962" y="15673"/>
                          </a:cubicBezTo>
                          <a:cubicBezTo>
                            <a:pt x="17777" y="15409"/>
                            <a:pt x="17672" y="15066"/>
                            <a:pt x="17460" y="14801"/>
                          </a:cubicBezTo>
                          <a:cubicBezTo>
                            <a:pt x="17302" y="14511"/>
                            <a:pt x="16985" y="14326"/>
                            <a:pt x="16668" y="14300"/>
                          </a:cubicBezTo>
                          <a:cubicBezTo>
                            <a:pt x="16377" y="14352"/>
                            <a:pt x="16113" y="14511"/>
                            <a:pt x="15902" y="14696"/>
                          </a:cubicBezTo>
                          <a:cubicBezTo>
                            <a:pt x="15752" y="14825"/>
                            <a:pt x="15549" y="14988"/>
                            <a:pt x="15351" y="14988"/>
                          </a:cubicBezTo>
                          <a:cubicBezTo>
                            <a:pt x="15305" y="14988"/>
                            <a:pt x="15260" y="14980"/>
                            <a:pt x="15215" y="14960"/>
                          </a:cubicBezTo>
                          <a:cubicBezTo>
                            <a:pt x="15083" y="14907"/>
                            <a:pt x="14978" y="14775"/>
                            <a:pt x="14951" y="14643"/>
                          </a:cubicBezTo>
                          <a:cubicBezTo>
                            <a:pt x="14898" y="14432"/>
                            <a:pt x="14951" y="14247"/>
                            <a:pt x="15057" y="14088"/>
                          </a:cubicBezTo>
                          <a:cubicBezTo>
                            <a:pt x="15110" y="13930"/>
                            <a:pt x="15189" y="13798"/>
                            <a:pt x="15268" y="13692"/>
                          </a:cubicBezTo>
                          <a:cubicBezTo>
                            <a:pt x="15321" y="13639"/>
                            <a:pt x="15374" y="13586"/>
                            <a:pt x="15427" y="13534"/>
                          </a:cubicBezTo>
                          <a:lnTo>
                            <a:pt x="15559" y="13349"/>
                          </a:lnTo>
                          <a:cubicBezTo>
                            <a:pt x="15585" y="13269"/>
                            <a:pt x="15638" y="13217"/>
                            <a:pt x="15664" y="13164"/>
                          </a:cubicBezTo>
                          <a:lnTo>
                            <a:pt x="15691" y="13058"/>
                          </a:lnTo>
                          <a:cubicBezTo>
                            <a:pt x="15717" y="13032"/>
                            <a:pt x="15744" y="12979"/>
                            <a:pt x="15744" y="12926"/>
                          </a:cubicBezTo>
                          <a:cubicBezTo>
                            <a:pt x="18174" y="9941"/>
                            <a:pt x="20392" y="7775"/>
                            <a:pt x="21872" y="7432"/>
                          </a:cubicBezTo>
                          <a:cubicBezTo>
                            <a:pt x="22004" y="7405"/>
                            <a:pt x="22109" y="7405"/>
                            <a:pt x="22241" y="7405"/>
                          </a:cubicBezTo>
                          <a:close/>
                          <a:moveTo>
                            <a:pt x="51746" y="5649"/>
                          </a:moveTo>
                          <a:cubicBezTo>
                            <a:pt x="51954" y="5649"/>
                            <a:pt x="52205" y="5830"/>
                            <a:pt x="52327" y="5953"/>
                          </a:cubicBezTo>
                          <a:cubicBezTo>
                            <a:pt x="52346" y="5971"/>
                            <a:pt x="52368" y="5980"/>
                            <a:pt x="52390" y="5980"/>
                          </a:cubicBezTo>
                          <a:cubicBezTo>
                            <a:pt x="52430" y="5980"/>
                            <a:pt x="52469" y="5951"/>
                            <a:pt x="52486" y="5900"/>
                          </a:cubicBezTo>
                          <a:cubicBezTo>
                            <a:pt x="52486" y="5821"/>
                            <a:pt x="52512" y="5768"/>
                            <a:pt x="52539" y="5689"/>
                          </a:cubicBezTo>
                          <a:cubicBezTo>
                            <a:pt x="54493" y="8568"/>
                            <a:pt x="56791" y="12371"/>
                            <a:pt x="59010" y="16386"/>
                          </a:cubicBezTo>
                          <a:cubicBezTo>
                            <a:pt x="63474" y="24495"/>
                            <a:pt x="65984" y="30676"/>
                            <a:pt x="65561" y="32525"/>
                          </a:cubicBezTo>
                          <a:cubicBezTo>
                            <a:pt x="65191" y="34216"/>
                            <a:pt x="61361" y="35642"/>
                            <a:pt x="54546" y="36620"/>
                          </a:cubicBezTo>
                          <a:cubicBezTo>
                            <a:pt x="50743" y="37174"/>
                            <a:pt x="46965" y="37438"/>
                            <a:pt x="45195" y="37570"/>
                          </a:cubicBezTo>
                          <a:cubicBezTo>
                            <a:pt x="46173" y="37227"/>
                            <a:pt x="46754" y="36857"/>
                            <a:pt x="46860" y="36461"/>
                          </a:cubicBezTo>
                          <a:cubicBezTo>
                            <a:pt x="47546" y="34137"/>
                            <a:pt x="40969" y="26107"/>
                            <a:pt x="36981" y="21537"/>
                          </a:cubicBezTo>
                          <a:cubicBezTo>
                            <a:pt x="34313" y="18473"/>
                            <a:pt x="31434" y="15356"/>
                            <a:pt x="28924" y="12820"/>
                          </a:cubicBezTo>
                          <a:cubicBezTo>
                            <a:pt x="29347" y="12398"/>
                            <a:pt x="31724" y="10047"/>
                            <a:pt x="34735" y="7485"/>
                          </a:cubicBezTo>
                          <a:lnTo>
                            <a:pt x="34735" y="7485"/>
                          </a:lnTo>
                          <a:cubicBezTo>
                            <a:pt x="34656" y="7670"/>
                            <a:pt x="34656" y="7881"/>
                            <a:pt x="34735" y="8066"/>
                          </a:cubicBezTo>
                          <a:cubicBezTo>
                            <a:pt x="34827" y="8249"/>
                            <a:pt x="35019" y="8393"/>
                            <a:pt x="35223" y="8393"/>
                          </a:cubicBezTo>
                          <a:cubicBezTo>
                            <a:pt x="35254" y="8393"/>
                            <a:pt x="35285" y="8390"/>
                            <a:pt x="35317" y="8383"/>
                          </a:cubicBezTo>
                          <a:cubicBezTo>
                            <a:pt x="35475" y="8356"/>
                            <a:pt x="35634" y="8304"/>
                            <a:pt x="35792" y="8251"/>
                          </a:cubicBezTo>
                          <a:lnTo>
                            <a:pt x="36294" y="8066"/>
                          </a:lnTo>
                          <a:lnTo>
                            <a:pt x="37298" y="7722"/>
                          </a:lnTo>
                          <a:lnTo>
                            <a:pt x="37298" y="7722"/>
                          </a:lnTo>
                          <a:cubicBezTo>
                            <a:pt x="37218" y="8198"/>
                            <a:pt x="37218" y="8779"/>
                            <a:pt x="37535" y="9149"/>
                          </a:cubicBezTo>
                          <a:cubicBezTo>
                            <a:pt x="37732" y="9356"/>
                            <a:pt x="37965" y="9437"/>
                            <a:pt x="38205" y="9437"/>
                          </a:cubicBezTo>
                          <a:cubicBezTo>
                            <a:pt x="38576" y="9437"/>
                            <a:pt x="38963" y="9242"/>
                            <a:pt x="39252" y="9017"/>
                          </a:cubicBezTo>
                          <a:cubicBezTo>
                            <a:pt x="39516" y="8779"/>
                            <a:pt x="39754" y="8515"/>
                            <a:pt x="40045" y="8304"/>
                          </a:cubicBezTo>
                          <a:cubicBezTo>
                            <a:pt x="40277" y="8095"/>
                            <a:pt x="40570" y="8008"/>
                            <a:pt x="40871" y="8008"/>
                          </a:cubicBezTo>
                          <a:cubicBezTo>
                            <a:pt x="40912" y="8008"/>
                            <a:pt x="40954" y="8010"/>
                            <a:pt x="40996" y="8013"/>
                          </a:cubicBezTo>
                          <a:cubicBezTo>
                            <a:pt x="41550" y="8119"/>
                            <a:pt x="41656" y="8779"/>
                            <a:pt x="42079" y="9043"/>
                          </a:cubicBezTo>
                          <a:cubicBezTo>
                            <a:pt x="42178" y="9098"/>
                            <a:pt x="42286" y="9126"/>
                            <a:pt x="42394" y="9126"/>
                          </a:cubicBezTo>
                          <a:cubicBezTo>
                            <a:pt x="42545" y="9126"/>
                            <a:pt x="42695" y="9072"/>
                            <a:pt x="42818" y="8964"/>
                          </a:cubicBezTo>
                          <a:cubicBezTo>
                            <a:pt x="43030" y="8700"/>
                            <a:pt x="43162" y="8383"/>
                            <a:pt x="43188" y="8066"/>
                          </a:cubicBezTo>
                          <a:cubicBezTo>
                            <a:pt x="43267" y="7775"/>
                            <a:pt x="43399" y="7353"/>
                            <a:pt x="43769" y="7300"/>
                          </a:cubicBezTo>
                          <a:cubicBezTo>
                            <a:pt x="43928" y="7300"/>
                            <a:pt x="44060" y="7379"/>
                            <a:pt x="44165" y="7511"/>
                          </a:cubicBezTo>
                          <a:lnTo>
                            <a:pt x="44562" y="7934"/>
                          </a:lnTo>
                          <a:lnTo>
                            <a:pt x="45011" y="8383"/>
                          </a:lnTo>
                          <a:cubicBezTo>
                            <a:pt x="45116" y="8515"/>
                            <a:pt x="45248" y="8647"/>
                            <a:pt x="45407" y="8779"/>
                          </a:cubicBezTo>
                          <a:cubicBezTo>
                            <a:pt x="45512" y="8885"/>
                            <a:pt x="45671" y="8964"/>
                            <a:pt x="45829" y="8964"/>
                          </a:cubicBezTo>
                          <a:cubicBezTo>
                            <a:pt x="45962" y="8937"/>
                            <a:pt x="46067" y="8885"/>
                            <a:pt x="46146" y="8779"/>
                          </a:cubicBezTo>
                          <a:cubicBezTo>
                            <a:pt x="46305" y="8541"/>
                            <a:pt x="46358" y="8251"/>
                            <a:pt x="46331" y="7960"/>
                          </a:cubicBezTo>
                          <a:cubicBezTo>
                            <a:pt x="46305" y="7802"/>
                            <a:pt x="46331" y="7643"/>
                            <a:pt x="46411" y="7511"/>
                          </a:cubicBezTo>
                          <a:cubicBezTo>
                            <a:pt x="46490" y="7379"/>
                            <a:pt x="46622" y="7326"/>
                            <a:pt x="46754" y="7326"/>
                          </a:cubicBezTo>
                          <a:cubicBezTo>
                            <a:pt x="46777" y="7324"/>
                            <a:pt x="46799" y="7323"/>
                            <a:pt x="46821" y="7323"/>
                          </a:cubicBezTo>
                          <a:cubicBezTo>
                            <a:pt x="47442" y="7323"/>
                            <a:pt x="47832" y="8016"/>
                            <a:pt x="48444" y="8092"/>
                          </a:cubicBezTo>
                          <a:cubicBezTo>
                            <a:pt x="48735" y="8092"/>
                            <a:pt x="49026" y="7960"/>
                            <a:pt x="49184" y="7696"/>
                          </a:cubicBezTo>
                          <a:cubicBezTo>
                            <a:pt x="49343" y="7405"/>
                            <a:pt x="49422" y="7062"/>
                            <a:pt x="49343" y="6719"/>
                          </a:cubicBezTo>
                          <a:cubicBezTo>
                            <a:pt x="49316" y="6587"/>
                            <a:pt x="49263" y="6428"/>
                            <a:pt x="49237" y="6270"/>
                          </a:cubicBezTo>
                          <a:lnTo>
                            <a:pt x="49237" y="6270"/>
                          </a:lnTo>
                          <a:cubicBezTo>
                            <a:pt x="49501" y="6349"/>
                            <a:pt x="49739" y="6481"/>
                            <a:pt x="49950" y="6666"/>
                          </a:cubicBezTo>
                          <a:cubicBezTo>
                            <a:pt x="50188" y="6824"/>
                            <a:pt x="50452" y="6956"/>
                            <a:pt x="50716" y="6956"/>
                          </a:cubicBezTo>
                          <a:cubicBezTo>
                            <a:pt x="50737" y="6958"/>
                            <a:pt x="50758" y="6959"/>
                            <a:pt x="50779" y="6959"/>
                          </a:cubicBezTo>
                          <a:cubicBezTo>
                            <a:pt x="51040" y="6959"/>
                            <a:pt x="51250" y="6807"/>
                            <a:pt x="51324" y="6587"/>
                          </a:cubicBezTo>
                          <a:cubicBezTo>
                            <a:pt x="51429" y="6349"/>
                            <a:pt x="51350" y="6058"/>
                            <a:pt x="51482" y="5821"/>
                          </a:cubicBezTo>
                          <a:cubicBezTo>
                            <a:pt x="51544" y="5696"/>
                            <a:pt x="51640" y="5649"/>
                            <a:pt x="51746" y="5649"/>
                          </a:cubicBezTo>
                          <a:close/>
                          <a:moveTo>
                            <a:pt x="28211" y="12424"/>
                          </a:moveTo>
                          <a:cubicBezTo>
                            <a:pt x="30853" y="15066"/>
                            <a:pt x="33996" y="18447"/>
                            <a:pt x="36822" y="21722"/>
                          </a:cubicBezTo>
                          <a:cubicBezTo>
                            <a:pt x="43558" y="29435"/>
                            <a:pt x="47124" y="34797"/>
                            <a:pt x="46648" y="36408"/>
                          </a:cubicBezTo>
                          <a:cubicBezTo>
                            <a:pt x="46595" y="36620"/>
                            <a:pt x="46331" y="36910"/>
                            <a:pt x="45486" y="37227"/>
                          </a:cubicBezTo>
                          <a:cubicBezTo>
                            <a:pt x="45407" y="37254"/>
                            <a:pt x="45301" y="37280"/>
                            <a:pt x="45222" y="37306"/>
                          </a:cubicBezTo>
                          <a:lnTo>
                            <a:pt x="44852" y="37386"/>
                          </a:lnTo>
                          <a:lnTo>
                            <a:pt x="44509" y="37465"/>
                          </a:lnTo>
                          <a:cubicBezTo>
                            <a:pt x="44377" y="37518"/>
                            <a:pt x="44271" y="37544"/>
                            <a:pt x="44192" y="37597"/>
                          </a:cubicBezTo>
                          <a:lnTo>
                            <a:pt x="44165" y="37597"/>
                          </a:lnTo>
                          <a:cubicBezTo>
                            <a:pt x="42343" y="38020"/>
                            <a:pt x="40520" y="38310"/>
                            <a:pt x="38671" y="38469"/>
                          </a:cubicBezTo>
                          <a:cubicBezTo>
                            <a:pt x="34287" y="38925"/>
                            <a:pt x="28538" y="39180"/>
                            <a:pt x="22806" y="39180"/>
                          </a:cubicBezTo>
                          <a:cubicBezTo>
                            <a:pt x="20249" y="39180"/>
                            <a:pt x="17696" y="39129"/>
                            <a:pt x="15268" y="39023"/>
                          </a:cubicBezTo>
                          <a:cubicBezTo>
                            <a:pt x="6631" y="38680"/>
                            <a:pt x="1057" y="37703"/>
                            <a:pt x="397" y="36435"/>
                          </a:cubicBezTo>
                          <a:cubicBezTo>
                            <a:pt x="265" y="36197"/>
                            <a:pt x="318" y="35906"/>
                            <a:pt x="529" y="35721"/>
                          </a:cubicBezTo>
                          <a:cubicBezTo>
                            <a:pt x="635" y="35563"/>
                            <a:pt x="1110" y="34797"/>
                            <a:pt x="1876" y="33556"/>
                          </a:cubicBezTo>
                          <a:cubicBezTo>
                            <a:pt x="4333" y="29567"/>
                            <a:pt x="9959" y="20348"/>
                            <a:pt x="14898" y="14009"/>
                          </a:cubicBezTo>
                          <a:lnTo>
                            <a:pt x="14898" y="14009"/>
                          </a:lnTo>
                          <a:cubicBezTo>
                            <a:pt x="14819" y="14167"/>
                            <a:pt x="14793" y="14352"/>
                            <a:pt x="14819" y="14537"/>
                          </a:cubicBezTo>
                          <a:cubicBezTo>
                            <a:pt x="14819" y="14881"/>
                            <a:pt x="15136" y="15145"/>
                            <a:pt x="15479" y="15145"/>
                          </a:cubicBezTo>
                          <a:cubicBezTo>
                            <a:pt x="15744" y="15066"/>
                            <a:pt x="16008" y="14907"/>
                            <a:pt x="16219" y="14696"/>
                          </a:cubicBezTo>
                          <a:cubicBezTo>
                            <a:pt x="16349" y="14548"/>
                            <a:pt x="16543" y="14464"/>
                            <a:pt x="16748" y="14464"/>
                          </a:cubicBezTo>
                          <a:cubicBezTo>
                            <a:pt x="16836" y="14464"/>
                            <a:pt x="16925" y="14479"/>
                            <a:pt x="17011" y="14511"/>
                          </a:cubicBezTo>
                          <a:cubicBezTo>
                            <a:pt x="17302" y="14696"/>
                            <a:pt x="17513" y="14986"/>
                            <a:pt x="17619" y="15303"/>
                          </a:cubicBezTo>
                          <a:cubicBezTo>
                            <a:pt x="17751" y="15620"/>
                            <a:pt x="17962" y="15911"/>
                            <a:pt x="18253" y="16122"/>
                          </a:cubicBezTo>
                          <a:cubicBezTo>
                            <a:pt x="18372" y="16215"/>
                            <a:pt x="18517" y="16261"/>
                            <a:pt x="18666" y="16261"/>
                          </a:cubicBezTo>
                          <a:cubicBezTo>
                            <a:pt x="18814" y="16261"/>
                            <a:pt x="18966" y="16215"/>
                            <a:pt x="19098" y="16122"/>
                          </a:cubicBezTo>
                          <a:cubicBezTo>
                            <a:pt x="19336" y="15937"/>
                            <a:pt x="19547" y="15726"/>
                            <a:pt x="19732" y="15488"/>
                          </a:cubicBezTo>
                          <a:cubicBezTo>
                            <a:pt x="19811" y="15383"/>
                            <a:pt x="19943" y="15277"/>
                            <a:pt x="20049" y="15198"/>
                          </a:cubicBezTo>
                          <a:cubicBezTo>
                            <a:pt x="20179" y="15132"/>
                            <a:pt x="20328" y="15085"/>
                            <a:pt x="20479" y="15085"/>
                          </a:cubicBezTo>
                          <a:cubicBezTo>
                            <a:pt x="20512" y="15085"/>
                            <a:pt x="20545" y="15087"/>
                            <a:pt x="20577" y="15092"/>
                          </a:cubicBezTo>
                          <a:cubicBezTo>
                            <a:pt x="21000" y="15198"/>
                            <a:pt x="21370" y="15409"/>
                            <a:pt x="21660" y="15699"/>
                          </a:cubicBezTo>
                          <a:cubicBezTo>
                            <a:pt x="21951" y="15990"/>
                            <a:pt x="22294" y="16228"/>
                            <a:pt x="22691" y="16360"/>
                          </a:cubicBezTo>
                          <a:cubicBezTo>
                            <a:pt x="22813" y="16407"/>
                            <a:pt x="22939" y="16431"/>
                            <a:pt x="23065" y="16431"/>
                          </a:cubicBezTo>
                          <a:cubicBezTo>
                            <a:pt x="23291" y="16431"/>
                            <a:pt x="23517" y="16354"/>
                            <a:pt x="23721" y="16201"/>
                          </a:cubicBezTo>
                          <a:cubicBezTo>
                            <a:pt x="23906" y="15990"/>
                            <a:pt x="24038" y="15752"/>
                            <a:pt x="24090" y="15462"/>
                          </a:cubicBezTo>
                          <a:cubicBezTo>
                            <a:pt x="24143" y="15198"/>
                            <a:pt x="24223" y="14933"/>
                            <a:pt x="24355" y="14696"/>
                          </a:cubicBezTo>
                          <a:cubicBezTo>
                            <a:pt x="24471" y="14521"/>
                            <a:pt x="24646" y="14417"/>
                            <a:pt x="24835" y="14417"/>
                          </a:cubicBezTo>
                          <a:cubicBezTo>
                            <a:pt x="24902" y="14417"/>
                            <a:pt x="24972" y="14430"/>
                            <a:pt x="25041" y="14458"/>
                          </a:cubicBezTo>
                          <a:cubicBezTo>
                            <a:pt x="25332" y="14564"/>
                            <a:pt x="25649" y="14617"/>
                            <a:pt x="25992" y="14617"/>
                          </a:cubicBezTo>
                          <a:cubicBezTo>
                            <a:pt x="26283" y="14537"/>
                            <a:pt x="26494" y="14273"/>
                            <a:pt x="26468" y="13956"/>
                          </a:cubicBezTo>
                          <a:cubicBezTo>
                            <a:pt x="26468" y="13666"/>
                            <a:pt x="26468" y="13375"/>
                            <a:pt x="26521" y="13084"/>
                          </a:cubicBezTo>
                          <a:cubicBezTo>
                            <a:pt x="26599" y="12864"/>
                            <a:pt x="26791" y="12813"/>
                            <a:pt x="27000" y="12813"/>
                          </a:cubicBezTo>
                          <a:cubicBezTo>
                            <a:pt x="27141" y="12813"/>
                            <a:pt x="27291" y="12836"/>
                            <a:pt x="27419" y="12847"/>
                          </a:cubicBezTo>
                          <a:cubicBezTo>
                            <a:pt x="27480" y="12864"/>
                            <a:pt x="27545" y="12873"/>
                            <a:pt x="27610" y="12873"/>
                          </a:cubicBezTo>
                          <a:cubicBezTo>
                            <a:pt x="27742" y="12873"/>
                            <a:pt x="27877" y="12838"/>
                            <a:pt x="28000" y="12768"/>
                          </a:cubicBezTo>
                          <a:cubicBezTo>
                            <a:pt x="28105" y="12688"/>
                            <a:pt x="28185" y="12583"/>
                            <a:pt x="28211" y="12424"/>
                          </a:cubicBezTo>
                          <a:close/>
                          <a:moveTo>
                            <a:pt x="47083" y="0"/>
                          </a:moveTo>
                          <a:cubicBezTo>
                            <a:pt x="46301" y="0"/>
                            <a:pt x="45355" y="232"/>
                            <a:pt x="44245" y="696"/>
                          </a:cubicBezTo>
                          <a:cubicBezTo>
                            <a:pt x="41022" y="2070"/>
                            <a:pt x="36954" y="5266"/>
                            <a:pt x="34154" y="7696"/>
                          </a:cubicBezTo>
                          <a:cubicBezTo>
                            <a:pt x="32490" y="9096"/>
                            <a:pt x="31117" y="10390"/>
                            <a:pt x="30245" y="11209"/>
                          </a:cubicBezTo>
                          <a:cubicBezTo>
                            <a:pt x="29822" y="11605"/>
                            <a:pt x="29426" y="12002"/>
                            <a:pt x="29109" y="12318"/>
                          </a:cubicBezTo>
                          <a:lnTo>
                            <a:pt x="28792" y="12635"/>
                          </a:lnTo>
                          <a:cubicBezTo>
                            <a:pt x="26256" y="10100"/>
                            <a:pt x="24143" y="8119"/>
                            <a:pt x="23007" y="7353"/>
                          </a:cubicBezTo>
                          <a:cubicBezTo>
                            <a:pt x="22779" y="7212"/>
                            <a:pt x="22514" y="7141"/>
                            <a:pt x="22246" y="7141"/>
                          </a:cubicBezTo>
                          <a:cubicBezTo>
                            <a:pt x="22112" y="7141"/>
                            <a:pt x="21977" y="7159"/>
                            <a:pt x="21845" y="7194"/>
                          </a:cubicBezTo>
                          <a:cubicBezTo>
                            <a:pt x="19811" y="7617"/>
                            <a:pt x="16325" y="11341"/>
                            <a:pt x="11464" y="18262"/>
                          </a:cubicBezTo>
                          <a:cubicBezTo>
                            <a:pt x="7502" y="23888"/>
                            <a:pt x="3725" y="30095"/>
                            <a:pt x="1691" y="33423"/>
                          </a:cubicBezTo>
                          <a:cubicBezTo>
                            <a:pt x="925" y="34639"/>
                            <a:pt x="450" y="35431"/>
                            <a:pt x="344" y="35563"/>
                          </a:cubicBezTo>
                          <a:cubicBezTo>
                            <a:pt x="80" y="35827"/>
                            <a:pt x="1" y="36223"/>
                            <a:pt x="186" y="36567"/>
                          </a:cubicBezTo>
                          <a:cubicBezTo>
                            <a:pt x="1189" y="38416"/>
                            <a:pt x="10064" y="39050"/>
                            <a:pt x="15242" y="39261"/>
                          </a:cubicBezTo>
                          <a:cubicBezTo>
                            <a:pt x="17672" y="39367"/>
                            <a:pt x="20234" y="39419"/>
                            <a:pt x="22796" y="39419"/>
                          </a:cubicBezTo>
                          <a:cubicBezTo>
                            <a:pt x="28528" y="39419"/>
                            <a:pt x="34313" y="39182"/>
                            <a:pt x="38698" y="38706"/>
                          </a:cubicBezTo>
                          <a:cubicBezTo>
                            <a:pt x="40547" y="38548"/>
                            <a:pt x="42396" y="38257"/>
                            <a:pt x="44192" y="37835"/>
                          </a:cubicBezTo>
                          <a:cubicBezTo>
                            <a:pt x="44588" y="37808"/>
                            <a:pt x="49554" y="37570"/>
                            <a:pt x="54573" y="36857"/>
                          </a:cubicBezTo>
                          <a:cubicBezTo>
                            <a:pt x="61599" y="35827"/>
                            <a:pt x="65376" y="34401"/>
                            <a:pt x="65799" y="32552"/>
                          </a:cubicBezTo>
                          <a:cubicBezTo>
                            <a:pt x="66036" y="31548"/>
                            <a:pt x="65482" y="29408"/>
                            <a:pt x="64135" y="26212"/>
                          </a:cubicBezTo>
                          <a:cubicBezTo>
                            <a:pt x="62682" y="22831"/>
                            <a:pt x="61044" y="19503"/>
                            <a:pt x="59221" y="16281"/>
                          </a:cubicBezTo>
                          <a:cubicBezTo>
                            <a:pt x="56976" y="12160"/>
                            <a:pt x="54599" y="8304"/>
                            <a:pt x="52618" y="5372"/>
                          </a:cubicBezTo>
                          <a:cubicBezTo>
                            <a:pt x="52618" y="5345"/>
                            <a:pt x="52592" y="5319"/>
                            <a:pt x="52592" y="5319"/>
                          </a:cubicBezTo>
                          <a:cubicBezTo>
                            <a:pt x="51007" y="2994"/>
                            <a:pt x="49660" y="1304"/>
                            <a:pt x="48761" y="538"/>
                          </a:cubicBezTo>
                          <a:cubicBezTo>
                            <a:pt x="48329" y="179"/>
                            <a:pt x="47769" y="0"/>
                            <a:pt x="47083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34" name="Google Shape;531;p34">
                  <a:extLst>
                    <a:ext uri="{FF2B5EF4-FFF2-40B4-BE49-F238E27FC236}">
                      <a16:creationId xmlns:a16="http://schemas.microsoft.com/office/drawing/2014/main" id="{DDE2B598-5BCE-4AC2-4577-C1F5A3B7260C}"/>
                    </a:ext>
                  </a:extLst>
                </p:cNvPr>
                <p:cNvGrpSpPr/>
                <p:nvPr/>
              </p:nvGrpSpPr>
              <p:grpSpPr>
                <a:xfrm>
                  <a:off x="1931275" y="2886225"/>
                  <a:ext cx="1343175" cy="557350"/>
                  <a:chOff x="1931275" y="2886225"/>
                  <a:chExt cx="1343175" cy="557350"/>
                </a:xfrm>
              </p:grpSpPr>
              <p:sp>
                <p:nvSpPr>
                  <p:cNvPr id="235" name="Google Shape;532;p34">
                    <a:extLst>
                      <a:ext uri="{FF2B5EF4-FFF2-40B4-BE49-F238E27FC236}">
                        <a16:creationId xmlns:a16="http://schemas.microsoft.com/office/drawing/2014/main" id="{C792D6EF-C60E-BEBB-50B1-633C48168965}"/>
                      </a:ext>
                    </a:extLst>
                  </p:cNvPr>
                  <p:cNvSpPr/>
                  <p:nvPr/>
                </p:nvSpPr>
                <p:spPr>
                  <a:xfrm>
                    <a:off x="1945125" y="2892825"/>
                    <a:ext cx="1322725" cy="542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909" h="21713" extrusionOk="0">
                        <a:moveTo>
                          <a:pt x="31682" y="0"/>
                        </a:moveTo>
                        <a:cubicBezTo>
                          <a:pt x="31315" y="0"/>
                          <a:pt x="30942" y="18"/>
                          <a:pt x="30562" y="52"/>
                        </a:cubicBezTo>
                        <a:cubicBezTo>
                          <a:pt x="25702" y="475"/>
                          <a:pt x="20208" y="3618"/>
                          <a:pt x="15506" y="7105"/>
                        </a:cubicBezTo>
                        <a:cubicBezTo>
                          <a:pt x="13736" y="8399"/>
                          <a:pt x="12099" y="9747"/>
                          <a:pt x="10646" y="11014"/>
                        </a:cubicBezTo>
                        <a:cubicBezTo>
                          <a:pt x="6842" y="14290"/>
                          <a:pt x="3276" y="17829"/>
                          <a:pt x="1" y="21633"/>
                        </a:cubicBezTo>
                        <a:cubicBezTo>
                          <a:pt x="1956" y="21633"/>
                          <a:pt x="13816" y="21712"/>
                          <a:pt x="25702" y="21712"/>
                        </a:cubicBezTo>
                        <a:cubicBezTo>
                          <a:pt x="29057" y="21712"/>
                          <a:pt x="32015" y="21712"/>
                          <a:pt x="34604" y="21686"/>
                        </a:cubicBezTo>
                        <a:cubicBezTo>
                          <a:pt x="49501" y="21607"/>
                          <a:pt x="52354" y="21342"/>
                          <a:pt x="52618" y="21184"/>
                        </a:cubicBezTo>
                        <a:cubicBezTo>
                          <a:pt x="52724" y="21078"/>
                          <a:pt x="52777" y="20946"/>
                          <a:pt x="52777" y="20788"/>
                        </a:cubicBezTo>
                        <a:cubicBezTo>
                          <a:pt x="52909" y="19124"/>
                          <a:pt x="49211" y="13418"/>
                          <a:pt x="38513" y="2773"/>
                        </a:cubicBezTo>
                        <a:cubicBezTo>
                          <a:pt x="36676" y="937"/>
                          <a:pt x="34369" y="0"/>
                          <a:pt x="31682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6" name="Google Shape;533;p34">
                    <a:extLst>
                      <a:ext uri="{FF2B5EF4-FFF2-40B4-BE49-F238E27FC236}">
                        <a16:creationId xmlns:a16="http://schemas.microsoft.com/office/drawing/2014/main" id="{87EF7BBF-398A-6BA9-9C79-5495A4ED72B4}"/>
                      </a:ext>
                    </a:extLst>
                  </p:cNvPr>
                  <p:cNvSpPr/>
                  <p:nvPr/>
                </p:nvSpPr>
                <p:spPr>
                  <a:xfrm>
                    <a:off x="1931275" y="2886225"/>
                    <a:ext cx="1343175" cy="557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727" h="22294" extrusionOk="0">
                        <a:moveTo>
                          <a:pt x="32236" y="264"/>
                        </a:moveTo>
                        <a:cubicBezTo>
                          <a:pt x="34923" y="264"/>
                          <a:pt x="37230" y="1201"/>
                          <a:pt x="39067" y="3037"/>
                        </a:cubicBezTo>
                        <a:cubicBezTo>
                          <a:pt x="49765" y="13682"/>
                          <a:pt x="53463" y="19388"/>
                          <a:pt x="53331" y="21052"/>
                        </a:cubicBezTo>
                        <a:cubicBezTo>
                          <a:pt x="53331" y="21210"/>
                          <a:pt x="53278" y="21342"/>
                          <a:pt x="53172" y="21448"/>
                        </a:cubicBezTo>
                        <a:cubicBezTo>
                          <a:pt x="52882" y="21633"/>
                          <a:pt x="48972" y="21976"/>
                          <a:pt x="26256" y="21976"/>
                        </a:cubicBezTo>
                        <a:cubicBezTo>
                          <a:pt x="14370" y="21976"/>
                          <a:pt x="2510" y="21897"/>
                          <a:pt x="555" y="21897"/>
                        </a:cubicBezTo>
                        <a:cubicBezTo>
                          <a:pt x="3830" y="18093"/>
                          <a:pt x="7396" y="14554"/>
                          <a:pt x="11200" y="11278"/>
                        </a:cubicBezTo>
                        <a:cubicBezTo>
                          <a:pt x="16588" y="6603"/>
                          <a:pt x="24434" y="898"/>
                          <a:pt x="31116" y="316"/>
                        </a:cubicBezTo>
                        <a:cubicBezTo>
                          <a:pt x="31496" y="282"/>
                          <a:pt x="31869" y="264"/>
                          <a:pt x="32236" y="264"/>
                        </a:cubicBezTo>
                        <a:close/>
                        <a:moveTo>
                          <a:pt x="32242" y="0"/>
                        </a:moveTo>
                        <a:cubicBezTo>
                          <a:pt x="31866" y="0"/>
                          <a:pt x="31482" y="18"/>
                          <a:pt x="31090" y="52"/>
                        </a:cubicBezTo>
                        <a:cubicBezTo>
                          <a:pt x="28105" y="290"/>
                          <a:pt x="24671" y="1558"/>
                          <a:pt x="20868" y="3803"/>
                        </a:cubicBezTo>
                        <a:cubicBezTo>
                          <a:pt x="17381" y="5943"/>
                          <a:pt x="14079" y="8373"/>
                          <a:pt x="11015" y="11067"/>
                        </a:cubicBezTo>
                        <a:cubicBezTo>
                          <a:pt x="5125" y="16191"/>
                          <a:pt x="555" y="21395"/>
                          <a:pt x="159" y="21976"/>
                        </a:cubicBezTo>
                        <a:lnTo>
                          <a:pt x="0" y="22187"/>
                        </a:lnTo>
                        <a:lnTo>
                          <a:pt x="264" y="22187"/>
                        </a:lnTo>
                        <a:cubicBezTo>
                          <a:pt x="397" y="22187"/>
                          <a:pt x="12362" y="22293"/>
                          <a:pt x="24777" y="22293"/>
                        </a:cubicBezTo>
                        <a:lnTo>
                          <a:pt x="26335" y="22293"/>
                        </a:lnTo>
                        <a:cubicBezTo>
                          <a:pt x="52591" y="22293"/>
                          <a:pt x="53146" y="21818"/>
                          <a:pt x="53331" y="21686"/>
                        </a:cubicBezTo>
                        <a:cubicBezTo>
                          <a:pt x="53516" y="21527"/>
                          <a:pt x="53621" y="21316"/>
                          <a:pt x="53621" y="21104"/>
                        </a:cubicBezTo>
                        <a:cubicBezTo>
                          <a:pt x="53727" y="19282"/>
                          <a:pt x="50029" y="13524"/>
                          <a:pt x="39252" y="2826"/>
                        </a:cubicBezTo>
                        <a:cubicBezTo>
                          <a:pt x="37368" y="942"/>
                          <a:pt x="35014" y="0"/>
                          <a:pt x="3224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06" name="Google Shape;534;p34">
                <a:extLst>
                  <a:ext uri="{FF2B5EF4-FFF2-40B4-BE49-F238E27FC236}">
                    <a16:creationId xmlns:a16="http://schemas.microsoft.com/office/drawing/2014/main" id="{E8D0287E-F1AC-4B8B-A466-D8E150CB6F7A}"/>
                  </a:ext>
                </a:extLst>
              </p:cNvPr>
              <p:cNvGrpSpPr/>
              <p:nvPr/>
            </p:nvGrpSpPr>
            <p:grpSpPr>
              <a:xfrm>
                <a:off x="4919174" y="2641667"/>
                <a:ext cx="3207662" cy="1204677"/>
                <a:chOff x="1162625" y="3220425"/>
                <a:chExt cx="3262175" cy="1225150"/>
              </a:xfrm>
            </p:grpSpPr>
            <p:sp>
              <p:nvSpPr>
                <p:cNvPr id="185" name="Google Shape;535;p34">
                  <a:extLst>
                    <a:ext uri="{FF2B5EF4-FFF2-40B4-BE49-F238E27FC236}">
                      <a16:creationId xmlns:a16="http://schemas.microsoft.com/office/drawing/2014/main" id="{E0AAC88D-8F0F-7C8A-93F8-6D02D0AC8D58}"/>
                    </a:ext>
                  </a:extLst>
                </p:cNvPr>
                <p:cNvSpPr/>
                <p:nvPr/>
              </p:nvSpPr>
              <p:spPr>
                <a:xfrm>
                  <a:off x="3054550" y="3302825"/>
                  <a:ext cx="140675" cy="12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7" h="5083" extrusionOk="0">
                      <a:moveTo>
                        <a:pt x="2935" y="1"/>
                      </a:moveTo>
                      <a:cubicBezTo>
                        <a:pt x="2681" y="1"/>
                        <a:pt x="2431" y="59"/>
                        <a:pt x="2192" y="161"/>
                      </a:cubicBezTo>
                      <a:cubicBezTo>
                        <a:pt x="1823" y="373"/>
                        <a:pt x="1506" y="637"/>
                        <a:pt x="1268" y="980"/>
                      </a:cubicBezTo>
                      <a:cubicBezTo>
                        <a:pt x="1162" y="1112"/>
                        <a:pt x="1057" y="1271"/>
                        <a:pt x="977" y="1403"/>
                      </a:cubicBezTo>
                      <a:cubicBezTo>
                        <a:pt x="845" y="1641"/>
                        <a:pt x="687" y="1852"/>
                        <a:pt x="581" y="2090"/>
                      </a:cubicBezTo>
                      <a:cubicBezTo>
                        <a:pt x="317" y="2512"/>
                        <a:pt x="132" y="2988"/>
                        <a:pt x="53" y="3463"/>
                      </a:cubicBezTo>
                      <a:cubicBezTo>
                        <a:pt x="0" y="3912"/>
                        <a:pt x="185" y="4361"/>
                        <a:pt x="502" y="4652"/>
                      </a:cubicBezTo>
                      <a:cubicBezTo>
                        <a:pt x="845" y="4890"/>
                        <a:pt x="1242" y="5022"/>
                        <a:pt x="1638" y="5048"/>
                      </a:cubicBezTo>
                      <a:cubicBezTo>
                        <a:pt x="1867" y="5070"/>
                        <a:pt x="2102" y="5083"/>
                        <a:pt x="2337" y="5083"/>
                      </a:cubicBezTo>
                      <a:cubicBezTo>
                        <a:pt x="2669" y="5083"/>
                        <a:pt x="3003" y="5057"/>
                        <a:pt x="3328" y="4995"/>
                      </a:cubicBezTo>
                      <a:cubicBezTo>
                        <a:pt x="3619" y="4969"/>
                        <a:pt x="3909" y="4916"/>
                        <a:pt x="4200" y="4837"/>
                      </a:cubicBezTo>
                      <a:cubicBezTo>
                        <a:pt x="4438" y="4784"/>
                        <a:pt x="4675" y="4678"/>
                        <a:pt x="4887" y="4625"/>
                      </a:cubicBezTo>
                      <a:lnTo>
                        <a:pt x="4940" y="4493"/>
                      </a:lnTo>
                      <a:cubicBezTo>
                        <a:pt x="4953" y="4440"/>
                        <a:pt x="4992" y="4414"/>
                        <a:pt x="5035" y="4414"/>
                      </a:cubicBezTo>
                      <a:cubicBezTo>
                        <a:pt x="5078" y="4414"/>
                        <a:pt x="5124" y="4440"/>
                        <a:pt x="5151" y="4493"/>
                      </a:cubicBezTo>
                      <a:lnTo>
                        <a:pt x="5151" y="4414"/>
                      </a:lnTo>
                      <a:cubicBezTo>
                        <a:pt x="5124" y="4229"/>
                        <a:pt x="5124" y="4044"/>
                        <a:pt x="5124" y="3886"/>
                      </a:cubicBezTo>
                      <a:cubicBezTo>
                        <a:pt x="4887" y="3965"/>
                        <a:pt x="4623" y="4044"/>
                        <a:pt x="4385" y="4071"/>
                      </a:cubicBezTo>
                      <a:cubicBezTo>
                        <a:pt x="4184" y="4121"/>
                        <a:pt x="3983" y="4139"/>
                        <a:pt x="3782" y="4139"/>
                      </a:cubicBezTo>
                      <a:cubicBezTo>
                        <a:pt x="3666" y="4139"/>
                        <a:pt x="3550" y="4133"/>
                        <a:pt x="3434" y="4124"/>
                      </a:cubicBezTo>
                      <a:cubicBezTo>
                        <a:pt x="3381" y="4097"/>
                        <a:pt x="3381" y="4044"/>
                        <a:pt x="3434" y="4018"/>
                      </a:cubicBezTo>
                      <a:cubicBezTo>
                        <a:pt x="3724" y="3939"/>
                        <a:pt x="4068" y="3912"/>
                        <a:pt x="4332" y="3859"/>
                      </a:cubicBezTo>
                      <a:cubicBezTo>
                        <a:pt x="4596" y="3807"/>
                        <a:pt x="4860" y="3727"/>
                        <a:pt x="5124" y="3701"/>
                      </a:cubicBezTo>
                      <a:lnTo>
                        <a:pt x="5124" y="3437"/>
                      </a:lnTo>
                      <a:cubicBezTo>
                        <a:pt x="5019" y="3463"/>
                        <a:pt x="4966" y="3463"/>
                        <a:pt x="4834" y="3490"/>
                      </a:cubicBezTo>
                      <a:cubicBezTo>
                        <a:pt x="4675" y="3516"/>
                        <a:pt x="4543" y="3542"/>
                        <a:pt x="4411" y="3542"/>
                      </a:cubicBezTo>
                      <a:cubicBezTo>
                        <a:pt x="4306" y="3542"/>
                        <a:pt x="4279" y="3358"/>
                        <a:pt x="4385" y="3358"/>
                      </a:cubicBezTo>
                      <a:cubicBezTo>
                        <a:pt x="4517" y="3331"/>
                        <a:pt x="4675" y="3305"/>
                        <a:pt x="4807" y="3278"/>
                      </a:cubicBezTo>
                      <a:cubicBezTo>
                        <a:pt x="4913" y="3252"/>
                        <a:pt x="5019" y="3252"/>
                        <a:pt x="5124" y="3252"/>
                      </a:cubicBezTo>
                      <a:cubicBezTo>
                        <a:pt x="5151" y="3014"/>
                        <a:pt x="5177" y="2776"/>
                        <a:pt x="5204" y="2539"/>
                      </a:cubicBezTo>
                      <a:cubicBezTo>
                        <a:pt x="5256" y="2142"/>
                        <a:pt x="5336" y="1746"/>
                        <a:pt x="5468" y="1376"/>
                      </a:cubicBezTo>
                      <a:cubicBezTo>
                        <a:pt x="5521" y="1192"/>
                        <a:pt x="5573" y="1007"/>
                        <a:pt x="5626" y="822"/>
                      </a:cubicBezTo>
                      <a:lnTo>
                        <a:pt x="5626" y="822"/>
                      </a:lnTo>
                      <a:cubicBezTo>
                        <a:pt x="5609" y="831"/>
                        <a:pt x="5588" y="833"/>
                        <a:pt x="5566" y="833"/>
                      </a:cubicBezTo>
                      <a:cubicBezTo>
                        <a:pt x="5521" y="833"/>
                        <a:pt x="5468" y="822"/>
                        <a:pt x="5415" y="822"/>
                      </a:cubicBezTo>
                      <a:cubicBezTo>
                        <a:pt x="5309" y="795"/>
                        <a:pt x="5230" y="769"/>
                        <a:pt x="5124" y="743"/>
                      </a:cubicBezTo>
                      <a:cubicBezTo>
                        <a:pt x="4913" y="663"/>
                        <a:pt x="4728" y="584"/>
                        <a:pt x="4517" y="505"/>
                      </a:cubicBezTo>
                      <a:cubicBezTo>
                        <a:pt x="4147" y="320"/>
                        <a:pt x="3751" y="161"/>
                        <a:pt x="3355" y="56"/>
                      </a:cubicBezTo>
                      <a:cubicBezTo>
                        <a:pt x="3214" y="18"/>
                        <a:pt x="3074" y="1"/>
                        <a:pt x="293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536;p34">
                  <a:extLst>
                    <a:ext uri="{FF2B5EF4-FFF2-40B4-BE49-F238E27FC236}">
                      <a16:creationId xmlns:a16="http://schemas.microsoft.com/office/drawing/2014/main" id="{305B2C71-3C60-5D77-9F70-5EED8BF6D12E}"/>
                    </a:ext>
                  </a:extLst>
                </p:cNvPr>
                <p:cNvSpPr/>
                <p:nvPr/>
              </p:nvSpPr>
              <p:spPr>
                <a:xfrm>
                  <a:off x="3189250" y="3269075"/>
                  <a:ext cx="139350" cy="1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4" h="6689" extrusionOk="0">
                      <a:moveTo>
                        <a:pt x="2231" y="0"/>
                      </a:moveTo>
                      <a:cubicBezTo>
                        <a:pt x="2089" y="0"/>
                        <a:pt x="1943" y="48"/>
                        <a:pt x="1823" y="138"/>
                      </a:cubicBezTo>
                      <a:cubicBezTo>
                        <a:pt x="1585" y="323"/>
                        <a:pt x="1374" y="560"/>
                        <a:pt x="1242" y="851"/>
                      </a:cubicBezTo>
                      <a:cubicBezTo>
                        <a:pt x="951" y="1300"/>
                        <a:pt x="714" y="1802"/>
                        <a:pt x="529" y="2304"/>
                      </a:cubicBezTo>
                      <a:cubicBezTo>
                        <a:pt x="502" y="2383"/>
                        <a:pt x="476" y="2462"/>
                        <a:pt x="450" y="2542"/>
                      </a:cubicBezTo>
                      <a:cubicBezTo>
                        <a:pt x="238" y="3123"/>
                        <a:pt x="133" y="3757"/>
                        <a:pt x="53" y="4364"/>
                      </a:cubicBezTo>
                      <a:cubicBezTo>
                        <a:pt x="1" y="4998"/>
                        <a:pt x="1" y="5606"/>
                        <a:pt x="106" y="6213"/>
                      </a:cubicBezTo>
                      <a:cubicBezTo>
                        <a:pt x="106" y="6345"/>
                        <a:pt x="159" y="6477"/>
                        <a:pt x="265" y="6583"/>
                      </a:cubicBezTo>
                      <a:cubicBezTo>
                        <a:pt x="344" y="6662"/>
                        <a:pt x="450" y="6689"/>
                        <a:pt x="555" y="6689"/>
                      </a:cubicBezTo>
                      <a:cubicBezTo>
                        <a:pt x="846" y="6662"/>
                        <a:pt x="1136" y="6583"/>
                        <a:pt x="1427" y="6451"/>
                      </a:cubicBezTo>
                      <a:lnTo>
                        <a:pt x="3514" y="5711"/>
                      </a:lnTo>
                      <a:lnTo>
                        <a:pt x="4570" y="5315"/>
                      </a:lnTo>
                      <a:lnTo>
                        <a:pt x="5072" y="5130"/>
                      </a:lnTo>
                      <a:cubicBezTo>
                        <a:pt x="5231" y="5077"/>
                        <a:pt x="5363" y="5024"/>
                        <a:pt x="5468" y="4919"/>
                      </a:cubicBezTo>
                      <a:cubicBezTo>
                        <a:pt x="5574" y="4734"/>
                        <a:pt x="5574" y="4523"/>
                        <a:pt x="5468" y="4338"/>
                      </a:cubicBezTo>
                      <a:cubicBezTo>
                        <a:pt x="5363" y="4417"/>
                        <a:pt x="5231" y="4523"/>
                        <a:pt x="5151" y="4575"/>
                      </a:cubicBezTo>
                      <a:cubicBezTo>
                        <a:pt x="5072" y="4628"/>
                        <a:pt x="4993" y="4681"/>
                        <a:pt x="4914" y="4734"/>
                      </a:cubicBezTo>
                      <a:lnTo>
                        <a:pt x="4808" y="4813"/>
                      </a:lnTo>
                      <a:cubicBezTo>
                        <a:pt x="4771" y="4832"/>
                        <a:pt x="4733" y="4851"/>
                        <a:pt x="4696" y="4851"/>
                      </a:cubicBezTo>
                      <a:cubicBezTo>
                        <a:pt x="4680" y="4851"/>
                        <a:pt x="4665" y="4847"/>
                        <a:pt x="4649" y="4840"/>
                      </a:cubicBezTo>
                      <a:cubicBezTo>
                        <a:pt x="4597" y="4840"/>
                        <a:pt x="4570" y="4813"/>
                        <a:pt x="4570" y="4760"/>
                      </a:cubicBezTo>
                      <a:cubicBezTo>
                        <a:pt x="4570" y="4655"/>
                        <a:pt x="4676" y="4602"/>
                        <a:pt x="4755" y="4549"/>
                      </a:cubicBezTo>
                      <a:cubicBezTo>
                        <a:pt x="4834" y="4470"/>
                        <a:pt x="4914" y="4417"/>
                        <a:pt x="4993" y="4364"/>
                      </a:cubicBezTo>
                      <a:lnTo>
                        <a:pt x="5204" y="4206"/>
                      </a:lnTo>
                      <a:cubicBezTo>
                        <a:pt x="5283" y="4179"/>
                        <a:pt x="5336" y="4126"/>
                        <a:pt x="5389" y="4100"/>
                      </a:cubicBezTo>
                      <a:cubicBezTo>
                        <a:pt x="5363" y="4021"/>
                        <a:pt x="5310" y="3968"/>
                        <a:pt x="5283" y="3889"/>
                      </a:cubicBezTo>
                      <a:cubicBezTo>
                        <a:pt x="5178" y="4021"/>
                        <a:pt x="5046" y="4126"/>
                        <a:pt x="4887" y="4232"/>
                      </a:cubicBezTo>
                      <a:cubicBezTo>
                        <a:pt x="4808" y="4285"/>
                        <a:pt x="4729" y="4338"/>
                        <a:pt x="4623" y="4391"/>
                      </a:cubicBezTo>
                      <a:cubicBezTo>
                        <a:pt x="4544" y="4443"/>
                        <a:pt x="4438" y="4496"/>
                        <a:pt x="4333" y="4496"/>
                      </a:cubicBezTo>
                      <a:cubicBezTo>
                        <a:pt x="4280" y="4470"/>
                        <a:pt x="4253" y="4417"/>
                        <a:pt x="4280" y="4391"/>
                      </a:cubicBezTo>
                      <a:cubicBezTo>
                        <a:pt x="4333" y="4285"/>
                        <a:pt x="4438" y="4258"/>
                        <a:pt x="4544" y="4206"/>
                      </a:cubicBezTo>
                      <a:cubicBezTo>
                        <a:pt x="4623" y="4153"/>
                        <a:pt x="4702" y="4100"/>
                        <a:pt x="4782" y="4047"/>
                      </a:cubicBezTo>
                      <a:cubicBezTo>
                        <a:pt x="4940" y="3941"/>
                        <a:pt x="5072" y="3836"/>
                        <a:pt x="5204" y="3730"/>
                      </a:cubicBezTo>
                      <a:cubicBezTo>
                        <a:pt x="5151" y="3598"/>
                        <a:pt x="5099" y="3492"/>
                        <a:pt x="5046" y="3387"/>
                      </a:cubicBezTo>
                      <a:lnTo>
                        <a:pt x="5046" y="3360"/>
                      </a:lnTo>
                      <a:cubicBezTo>
                        <a:pt x="4755" y="2806"/>
                        <a:pt x="4412" y="2251"/>
                        <a:pt x="4016" y="1723"/>
                      </a:cubicBezTo>
                      <a:cubicBezTo>
                        <a:pt x="3619" y="1194"/>
                        <a:pt x="3197" y="693"/>
                        <a:pt x="2748" y="244"/>
                      </a:cubicBezTo>
                      <a:lnTo>
                        <a:pt x="2642" y="111"/>
                      </a:lnTo>
                      <a:cubicBezTo>
                        <a:pt x="2634" y="119"/>
                        <a:pt x="2627" y="122"/>
                        <a:pt x="2618" y="122"/>
                      </a:cubicBezTo>
                      <a:cubicBezTo>
                        <a:pt x="2598" y="122"/>
                        <a:pt x="2574" y="104"/>
                        <a:pt x="2536" y="85"/>
                      </a:cubicBezTo>
                      <a:cubicBezTo>
                        <a:pt x="2445" y="28"/>
                        <a:pt x="2339" y="0"/>
                        <a:pt x="223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537;p34">
                  <a:extLst>
                    <a:ext uri="{FF2B5EF4-FFF2-40B4-BE49-F238E27FC236}">
                      <a16:creationId xmlns:a16="http://schemas.microsoft.com/office/drawing/2014/main" id="{D0F6A478-759A-6BF2-6264-8C81A7108547}"/>
                    </a:ext>
                  </a:extLst>
                </p:cNvPr>
                <p:cNvSpPr/>
                <p:nvPr/>
              </p:nvSpPr>
              <p:spPr>
                <a:xfrm>
                  <a:off x="3027475" y="3230250"/>
                  <a:ext cx="193500" cy="15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6076" extrusionOk="0">
                      <a:moveTo>
                        <a:pt x="4755" y="0"/>
                      </a:moveTo>
                      <a:cubicBezTo>
                        <a:pt x="4385" y="0"/>
                        <a:pt x="4015" y="80"/>
                        <a:pt x="3672" y="264"/>
                      </a:cubicBezTo>
                      <a:lnTo>
                        <a:pt x="3645" y="291"/>
                      </a:lnTo>
                      <a:cubicBezTo>
                        <a:pt x="2932" y="714"/>
                        <a:pt x="2351" y="1295"/>
                        <a:pt x="1928" y="1981"/>
                      </a:cubicBezTo>
                      <a:cubicBezTo>
                        <a:pt x="1453" y="2695"/>
                        <a:pt x="1030" y="3434"/>
                        <a:pt x="634" y="4200"/>
                      </a:cubicBezTo>
                      <a:cubicBezTo>
                        <a:pt x="528" y="4412"/>
                        <a:pt x="396" y="4649"/>
                        <a:pt x="291" y="4861"/>
                      </a:cubicBezTo>
                      <a:cubicBezTo>
                        <a:pt x="159" y="5072"/>
                        <a:pt x="79" y="5310"/>
                        <a:pt x="26" y="5521"/>
                      </a:cubicBezTo>
                      <a:cubicBezTo>
                        <a:pt x="0" y="5996"/>
                        <a:pt x="581" y="6076"/>
                        <a:pt x="925" y="6076"/>
                      </a:cubicBezTo>
                      <a:cubicBezTo>
                        <a:pt x="977" y="5811"/>
                        <a:pt x="1083" y="5547"/>
                        <a:pt x="1189" y="5310"/>
                      </a:cubicBezTo>
                      <a:cubicBezTo>
                        <a:pt x="1426" y="4861"/>
                        <a:pt x="1664" y="4438"/>
                        <a:pt x="1928" y="4015"/>
                      </a:cubicBezTo>
                      <a:cubicBezTo>
                        <a:pt x="2395" y="3290"/>
                        <a:pt x="3090" y="2615"/>
                        <a:pt x="4015" y="2615"/>
                      </a:cubicBezTo>
                      <a:cubicBezTo>
                        <a:pt x="4032" y="2615"/>
                        <a:pt x="4050" y="2615"/>
                        <a:pt x="4068" y="2615"/>
                      </a:cubicBezTo>
                      <a:cubicBezTo>
                        <a:pt x="4543" y="2668"/>
                        <a:pt x="5019" y="2800"/>
                        <a:pt x="5468" y="3038"/>
                      </a:cubicBezTo>
                      <a:cubicBezTo>
                        <a:pt x="5679" y="3144"/>
                        <a:pt x="5917" y="3249"/>
                        <a:pt x="6128" y="3329"/>
                      </a:cubicBezTo>
                      <a:cubicBezTo>
                        <a:pt x="6260" y="3381"/>
                        <a:pt x="6366" y="3434"/>
                        <a:pt x="6498" y="3461"/>
                      </a:cubicBezTo>
                      <a:lnTo>
                        <a:pt x="6683" y="3513"/>
                      </a:lnTo>
                      <a:cubicBezTo>
                        <a:pt x="6709" y="3540"/>
                        <a:pt x="6762" y="3540"/>
                        <a:pt x="6789" y="3566"/>
                      </a:cubicBezTo>
                      <a:cubicBezTo>
                        <a:pt x="6947" y="3223"/>
                        <a:pt x="7105" y="2853"/>
                        <a:pt x="7290" y="2536"/>
                      </a:cubicBezTo>
                      <a:cubicBezTo>
                        <a:pt x="7264" y="2510"/>
                        <a:pt x="7264" y="2510"/>
                        <a:pt x="7238" y="2483"/>
                      </a:cubicBezTo>
                      <a:cubicBezTo>
                        <a:pt x="7211" y="2457"/>
                        <a:pt x="7158" y="2404"/>
                        <a:pt x="7105" y="2378"/>
                      </a:cubicBezTo>
                      <a:lnTo>
                        <a:pt x="6973" y="2246"/>
                      </a:lnTo>
                      <a:cubicBezTo>
                        <a:pt x="6973" y="2219"/>
                        <a:pt x="6947" y="2219"/>
                        <a:pt x="6921" y="2193"/>
                      </a:cubicBezTo>
                      <a:lnTo>
                        <a:pt x="6868" y="2113"/>
                      </a:lnTo>
                      <a:cubicBezTo>
                        <a:pt x="6815" y="2087"/>
                        <a:pt x="6815" y="2034"/>
                        <a:pt x="6868" y="2008"/>
                      </a:cubicBezTo>
                      <a:cubicBezTo>
                        <a:pt x="6881" y="1995"/>
                        <a:pt x="6894" y="1988"/>
                        <a:pt x="6911" y="1988"/>
                      </a:cubicBezTo>
                      <a:cubicBezTo>
                        <a:pt x="6927" y="1988"/>
                        <a:pt x="6947" y="1995"/>
                        <a:pt x="6973" y="2008"/>
                      </a:cubicBezTo>
                      <a:lnTo>
                        <a:pt x="7026" y="2061"/>
                      </a:lnTo>
                      <a:lnTo>
                        <a:pt x="7105" y="2113"/>
                      </a:lnTo>
                      <a:cubicBezTo>
                        <a:pt x="7132" y="2140"/>
                        <a:pt x="7185" y="2193"/>
                        <a:pt x="7238" y="2219"/>
                      </a:cubicBezTo>
                      <a:lnTo>
                        <a:pt x="7343" y="2351"/>
                      </a:lnTo>
                      <a:lnTo>
                        <a:pt x="7370" y="2378"/>
                      </a:lnTo>
                      <a:cubicBezTo>
                        <a:pt x="7422" y="2298"/>
                        <a:pt x="7475" y="2219"/>
                        <a:pt x="7528" y="2113"/>
                      </a:cubicBezTo>
                      <a:cubicBezTo>
                        <a:pt x="7422" y="2008"/>
                        <a:pt x="7317" y="1876"/>
                        <a:pt x="7185" y="1770"/>
                      </a:cubicBezTo>
                      <a:cubicBezTo>
                        <a:pt x="7132" y="1691"/>
                        <a:pt x="7053" y="1638"/>
                        <a:pt x="6973" y="1585"/>
                      </a:cubicBezTo>
                      <a:cubicBezTo>
                        <a:pt x="6947" y="1559"/>
                        <a:pt x="6894" y="1532"/>
                        <a:pt x="6868" y="1480"/>
                      </a:cubicBezTo>
                      <a:cubicBezTo>
                        <a:pt x="6841" y="1453"/>
                        <a:pt x="6789" y="1427"/>
                        <a:pt x="6789" y="1374"/>
                      </a:cubicBezTo>
                      <a:cubicBezTo>
                        <a:pt x="6789" y="1347"/>
                        <a:pt x="6789" y="1321"/>
                        <a:pt x="6815" y="1321"/>
                      </a:cubicBezTo>
                      <a:cubicBezTo>
                        <a:pt x="6826" y="1316"/>
                        <a:pt x="6836" y="1314"/>
                        <a:pt x="6846" y="1314"/>
                      </a:cubicBezTo>
                      <a:cubicBezTo>
                        <a:pt x="6888" y="1314"/>
                        <a:pt x="6926" y="1347"/>
                        <a:pt x="6947" y="1347"/>
                      </a:cubicBezTo>
                      <a:cubicBezTo>
                        <a:pt x="7000" y="1374"/>
                        <a:pt x="7053" y="1400"/>
                        <a:pt x="7105" y="1427"/>
                      </a:cubicBezTo>
                      <a:cubicBezTo>
                        <a:pt x="7185" y="1480"/>
                        <a:pt x="7264" y="1559"/>
                        <a:pt x="7317" y="1612"/>
                      </a:cubicBezTo>
                      <a:cubicBezTo>
                        <a:pt x="7396" y="1691"/>
                        <a:pt x="7475" y="1770"/>
                        <a:pt x="7528" y="1849"/>
                      </a:cubicBezTo>
                      <a:lnTo>
                        <a:pt x="7607" y="1981"/>
                      </a:lnTo>
                      <a:cubicBezTo>
                        <a:pt x="7660" y="1902"/>
                        <a:pt x="7713" y="1849"/>
                        <a:pt x="7739" y="1797"/>
                      </a:cubicBezTo>
                      <a:cubicBezTo>
                        <a:pt x="7634" y="1691"/>
                        <a:pt x="7528" y="1559"/>
                        <a:pt x="7370" y="1400"/>
                      </a:cubicBezTo>
                      <a:cubicBezTo>
                        <a:pt x="7238" y="1268"/>
                        <a:pt x="7079" y="1110"/>
                        <a:pt x="6921" y="978"/>
                      </a:cubicBezTo>
                      <a:cubicBezTo>
                        <a:pt x="6604" y="714"/>
                        <a:pt x="6287" y="502"/>
                        <a:pt x="5917" y="317"/>
                      </a:cubicBezTo>
                      <a:cubicBezTo>
                        <a:pt x="5547" y="132"/>
                        <a:pt x="5151" y="27"/>
                        <a:pt x="47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538;p34">
                  <a:extLst>
                    <a:ext uri="{FF2B5EF4-FFF2-40B4-BE49-F238E27FC236}">
                      <a16:creationId xmlns:a16="http://schemas.microsoft.com/office/drawing/2014/main" id="{ADB8C3BB-057A-514E-7C56-58152B6C8A90}"/>
                    </a:ext>
                  </a:extLst>
                </p:cNvPr>
                <p:cNvSpPr/>
                <p:nvPr/>
              </p:nvSpPr>
              <p:spPr>
                <a:xfrm>
                  <a:off x="2427850" y="3228425"/>
                  <a:ext cx="206075" cy="13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3" h="5542" extrusionOk="0">
                      <a:moveTo>
                        <a:pt x="3055" y="0"/>
                      </a:moveTo>
                      <a:cubicBezTo>
                        <a:pt x="2953" y="0"/>
                        <a:pt x="2850" y="7"/>
                        <a:pt x="2748" y="21"/>
                      </a:cubicBezTo>
                      <a:cubicBezTo>
                        <a:pt x="2563" y="47"/>
                        <a:pt x="2378" y="100"/>
                        <a:pt x="2193" y="179"/>
                      </a:cubicBezTo>
                      <a:cubicBezTo>
                        <a:pt x="2008" y="258"/>
                        <a:pt x="1823" y="337"/>
                        <a:pt x="1639" y="470"/>
                      </a:cubicBezTo>
                      <a:cubicBezTo>
                        <a:pt x="1322" y="681"/>
                        <a:pt x="1005" y="945"/>
                        <a:pt x="740" y="1262"/>
                      </a:cubicBezTo>
                      <a:cubicBezTo>
                        <a:pt x="608" y="1420"/>
                        <a:pt x="423" y="1605"/>
                        <a:pt x="318" y="1737"/>
                      </a:cubicBezTo>
                      <a:cubicBezTo>
                        <a:pt x="212" y="1870"/>
                        <a:pt x="107" y="2028"/>
                        <a:pt x="1" y="2160"/>
                      </a:cubicBezTo>
                      <a:cubicBezTo>
                        <a:pt x="54" y="2186"/>
                        <a:pt x="107" y="2239"/>
                        <a:pt x="159" y="2319"/>
                      </a:cubicBezTo>
                      <a:lnTo>
                        <a:pt x="212" y="2160"/>
                      </a:lnTo>
                      <a:cubicBezTo>
                        <a:pt x="265" y="2081"/>
                        <a:pt x="318" y="2002"/>
                        <a:pt x="397" y="1922"/>
                      </a:cubicBezTo>
                      <a:cubicBezTo>
                        <a:pt x="450" y="1843"/>
                        <a:pt x="529" y="1764"/>
                        <a:pt x="608" y="1711"/>
                      </a:cubicBezTo>
                      <a:cubicBezTo>
                        <a:pt x="635" y="1658"/>
                        <a:pt x="688" y="1632"/>
                        <a:pt x="714" y="1605"/>
                      </a:cubicBezTo>
                      <a:cubicBezTo>
                        <a:pt x="767" y="1579"/>
                        <a:pt x="820" y="1553"/>
                        <a:pt x="873" y="1553"/>
                      </a:cubicBezTo>
                      <a:cubicBezTo>
                        <a:pt x="899" y="1579"/>
                        <a:pt x="899" y="1579"/>
                        <a:pt x="899" y="1605"/>
                      </a:cubicBezTo>
                      <a:cubicBezTo>
                        <a:pt x="899" y="1658"/>
                        <a:pt x="873" y="1711"/>
                        <a:pt x="846" y="1737"/>
                      </a:cubicBezTo>
                      <a:cubicBezTo>
                        <a:pt x="793" y="1790"/>
                        <a:pt x="767" y="1817"/>
                        <a:pt x="740" y="1843"/>
                      </a:cubicBezTo>
                      <a:cubicBezTo>
                        <a:pt x="661" y="1922"/>
                        <a:pt x="608" y="1975"/>
                        <a:pt x="556" y="2054"/>
                      </a:cubicBezTo>
                      <a:cubicBezTo>
                        <a:pt x="450" y="2186"/>
                        <a:pt x="344" y="2319"/>
                        <a:pt x="265" y="2451"/>
                      </a:cubicBezTo>
                      <a:cubicBezTo>
                        <a:pt x="344" y="2530"/>
                        <a:pt x="397" y="2609"/>
                        <a:pt x="450" y="2662"/>
                      </a:cubicBezTo>
                      <a:cubicBezTo>
                        <a:pt x="450" y="2662"/>
                        <a:pt x="450" y="2662"/>
                        <a:pt x="476" y="2636"/>
                      </a:cubicBezTo>
                      <a:lnTo>
                        <a:pt x="582" y="2503"/>
                      </a:lnTo>
                      <a:cubicBezTo>
                        <a:pt x="608" y="2477"/>
                        <a:pt x="661" y="2424"/>
                        <a:pt x="688" y="2371"/>
                      </a:cubicBezTo>
                      <a:lnTo>
                        <a:pt x="767" y="2319"/>
                      </a:lnTo>
                      <a:lnTo>
                        <a:pt x="820" y="2266"/>
                      </a:lnTo>
                      <a:cubicBezTo>
                        <a:pt x="833" y="2253"/>
                        <a:pt x="853" y="2246"/>
                        <a:pt x="873" y="2246"/>
                      </a:cubicBezTo>
                      <a:cubicBezTo>
                        <a:pt x="892" y="2246"/>
                        <a:pt x="912" y="2253"/>
                        <a:pt x="925" y="2266"/>
                      </a:cubicBezTo>
                      <a:cubicBezTo>
                        <a:pt x="952" y="2292"/>
                        <a:pt x="978" y="2319"/>
                        <a:pt x="952" y="2371"/>
                      </a:cubicBezTo>
                      <a:cubicBezTo>
                        <a:pt x="925" y="2398"/>
                        <a:pt x="899" y="2424"/>
                        <a:pt x="899" y="2451"/>
                      </a:cubicBezTo>
                      <a:lnTo>
                        <a:pt x="846" y="2530"/>
                      </a:lnTo>
                      <a:lnTo>
                        <a:pt x="714" y="2662"/>
                      </a:lnTo>
                      <a:cubicBezTo>
                        <a:pt x="688" y="2688"/>
                        <a:pt x="661" y="2741"/>
                        <a:pt x="608" y="2794"/>
                      </a:cubicBezTo>
                      <a:lnTo>
                        <a:pt x="556" y="2820"/>
                      </a:lnTo>
                      <a:cubicBezTo>
                        <a:pt x="793" y="3137"/>
                        <a:pt x="1005" y="3454"/>
                        <a:pt x="1189" y="3798"/>
                      </a:cubicBezTo>
                      <a:cubicBezTo>
                        <a:pt x="1216" y="3771"/>
                        <a:pt x="1269" y="3745"/>
                        <a:pt x="1295" y="3719"/>
                      </a:cubicBezTo>
                      <a:lnTo>
                        <a:pt x="1480" y="3639"/>
                      </a:lnTo>
                      <a:cubicBezTo>
                        <a:pt x="1586" y="3613"/>
                        <a:pt x="1691" y="3534"/>
                        <a:pt x="1823" y="3481"/>
                      </a:cubicBezTo>
                      <a:cubicBezTo>
                        <a:pt x="2035" y="3375"/>
                        <a:pt x="2246" y="3217"/>
                        <a:pt x="2457" y="3085"/>
                      </a:cubicBezTo>
                      <a:cubicBezTo>
                        <a:pt x="2854" y="2820"/>
                        <a:pt x="3303" y="2609"/>
                        <a:pt x="3778" y="2530"/>
                      </a:cubicBezTo>
                      <a:cubicBezTo>
                        <a:pt x="3867" y="2518"/>
                        <a:pt x="3957" y="2512"/>
                        <a:pt x="4045" y="2512"/>
                      </a:cubicBezTo>
                      <a:cubicBezTo>
                        <a:pt x="4535" y="2512"/>
                        <a:pt x="5013" y="2692"/>
                        <a:pt x="5416" y="3005"/>
                      </a:cubicBezTo>
                      <a:cubicBezTo>
                        <a:pt x="5654" y="3190"/>
                        <a:pt x="5865" y="3402"/>
                        <a:pt x="6076" y="3639"/>
                      </a:cubicBezTo>
                      <a:cubicBezTo>
                        <a:pt x="6393" y="4009"/>
                        <a:pt x="6684" y="4405"/>
                        <a:pt x="6974" y="4801"/>
                      </a:cubicBezTo>
                      <a:cubicBezTo>
                        <a:pt x="7106" y="5039"/>
                        <a:pt x="7238" y="5277"/>
                        <a:pt x="7318" y="5541"/>
                      </a:cubicBezTo>
                      <a:cubicBezTo>
                        <a:pt x="7687" y="5488"/>
                        <a:pt x="8242" y="5356"/>
                        <a:pt x="8136" y="4881"/>
                      </a:cubicBezTo>
                      <a:cubicBezTo>
                        <a:pt x="8057" y="4669"/>
                        <a:pt x="7952" y="4458"/>
                        <a:pt x="7819" y="4273"/>
                      </a:cubicBezTo>
                      <a:lnTo>
                        <a:pt x="7370" y="3639"/>
                      </a:lnTo>
                      <a:cubicBezTo>
                        <a:pt x="6895" y="2926"/>
                        <a:pt x="6367" y="2266"/>
                        <a:pt x="5812" y="1605"/>
                      </a:cubicBezTo>
                      <a:cubicBezTo>
                        <a:pt x="5310" y="998"/>
                        <a:pt x="4650" y="496"/>
                        <a:pt x="3910" y="153"/>
                      </a:cubicBezTo>
                      <a:cubicBezTo>
                        <a:pt x="3636" y="55"/>
                        <a:pt x="3347" y="0"/>
                        <a:pt x="30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539;p34">
                  <a:extLst>
                    <a:ext uri="{FF2B5EF4-FFF2-40B4-BE49-F238E27FC236}">
                      <a16:creationId xmlns:a16="http://schemas.microsoft.com/office/drawing/2014/main" id="{E1FEDC13-8A00-1F39-4805-6A49DCDB523F}"/>
                    </a:ext>
                  </a:extLst>
                </p:cNvPr>
                <p:cNvSpPr/>
                <p:nvPr/>
              </p:nvSpPr>
              <p:spPr>
                <a:xfrm>
                  <a:off x="2334100" y="3278975"/>
                  <a:ext cx="142000" cy="16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0" h="6425" extrusionOk="0">
                      <a:moveTo>
                        <a:pt x="2891" y="1"/>
                      </a:moveTo>
                      <a:cubicBezTo>
                        <a:pt x="2748" y="1"/>
                        <a:pt x="2603" y="48"/>
                        <a:pt x="2483" y="138"/>
                      </a:cubicBezTo>
                      <a:cubicBezTo>
                        <a:pt x="2457" y="164"/>
                        <a:pt x="2404" y="164"/>
                        <a:pt x="2377" y="164"/>
                      </a:cubicBezTo>
                      <a:lnTo>
                        <a:pt x="2272" y="297"/>
                      </a:lnTo>
                      <a:cubicBezTo>
                        <a:pt x="1902" y="825"/>
                        <a:pt x="1532" y="1380"/>
                        <a:pt x="1215" y="1934"/>
                      </a:cubicBezTo>
                      <a:cubicBezTo>
                        <a:pt x="898" y="2489"/>
                        <a:pt x="634" y="3096"/>
                        <a:pt x="396" y="3678"/>
                      </a:cubicBezTo>
                      <a:cubicBezTo>
                        <a:pt x="370" y="3810"/>
                        <a:pt x="317" y="3942"/>
                        <a:pt x="264" y="4047"/>
                      </a:cubicBezTo>
                      <a:cubicBezTo>
                        <a:pt x="370" y="4127"/>
                        <a:pt x="475" y="4179"/>
                        <a:pt x="608" y="4232"/>
                      </a:cubicBezTo>
                      <a:lnTo>
                        <a:pt x="740" y="4338"/>
                      </a:lnTo>
                      <a:cubicBezTo>
                        <a:pt x="845" y="4364"/>
                        <a:pt x="925" y="4417"/>
                        <a:pt x="1030" y="4444"/>
                      </a:cubicBezTo>
                      <a:cubicBezTo>
                        <a:pt x="1109" y="4470"/>
                        <a:pt x="1215" y="4523"/>
                        <a:pt x="1294" y="4576"/>
                      </a:cubicBezTo>
                      <a:cubicBezTo>
                        <a:pt x="1321" y="4628"/>
                        <a:pt x="1294" y="4681"/>
                        <a:pt x="1241" y="4681"/>
                      </a:cubicBezTo>
                      <a:cubicBezTo>
                        <a:pt x="1213" y="4688"/>
                        <a:pt x="1185" y="4692"/>
                        <a:pt x="1157" y="4692"/>
                      </a:cubicBezTo>
                      <a:cubicBezTo>
                        <a:pt x="1079" y="4692"/>
                        <a:pt x="1002" y="4667"/>
                        <a:pt x="925" y="4628"/>
                      </a:cubicBezTo>
                      <a:cubicBezTo>
                        <a:pt x="819" y="4602"/>
                        <a:pt x="740" y="4549"/>
                        <a:pt x="634" y="4496"/>
                      </a:cubicBezTo>
                      <a:cubicBezTo>
                        <a:pt x="475" y="4417"/>
                        <a:pt x="343" y="4338"/>
                        <a:pt x="211" y="4232"/>
                      </a:cubicBezTo>
                      <a:cubicBezTo>
                        <a:pt x="185" y="4312"/>
                        <a:pt x="159" y="4364"/>
                        <a:pt x="132" y="4444"/>
                      </a:cubicBezTo>
                      <a:cubicBezTo>
                        <a:pt x="211" y="4470"/>
                        <a:pt x="264" y="4496"/>
                        <a:pt x="317" y="4523"/>
                      </a:cubicBezTo>
                      <a:lnTo>
                        <a:pt x="581" y="4655"/>
                      </a:lnTo>
                      <a:cubicBezTo>
                        <a:pt x="660" y="4708"/>
                        <a:pt x="740" y="4761"/>
                        <a:pt x="819" y="4787"/>
                      </a:cubicBezTo>
                      <a:cubicBezTo>
                        <a:pt x="898" y="4866"/>
                        <a:pt x="1004" y="4893"/>
                        <a:pt x="1030" y="4998"/>
                      </a:cubicBezTo>
                      <a:cubicBezTo>
                        <a:pt x="1057" y="5051"/>
                        <a:pt x="1030" y="5078"/>
                        <a:pt x="977" y="5104"/>
                      </a:cubicBezTo>
                      <a:cubicBezTo>
                        <a:pt x="925" y="5104"/>
                        <a:pt x="872" y="5104"/>
                        <a:pt x="819" y="5078"/>
                      </a:cubicBezTo>
                      <a:lnTo>
                        <a:pt x="687" y="5025"/>
                      </a:lnTo>
                      <a:cubicBezTo>
                        <a:pt x="608" y="4972"/>
                        <a:pt x="555" y="4945"/>
                        <a:pt x="449" y="4893"/>
                      </a:cubicBezTo>
                      <a:cubicBezTo>
                        <a:pt x="317" y="4813"/>
                        <a:pt x="185" y="4761"/>
                        <a:pt x="79" y="4681"/>
                      </a:cubicBezTo>
                      <a:lnTo>
                        <a:pt x="79" y="4681"/>
                      </a:lnTo>
                      <a:cubicBezTo>
                        <a:pt x="0" y="4893"/>
                        <a:pt x="53" y="5130"/>
                        <a:pt x="185" y="5289"/>
                      </a:cubicBezTo>
                      <a:cubicBezTo>
                        <a:pt x="317" y="5394"/>
                        <a:pt x="449" y="5447"/>
                        <a:pt x="581" y="5447"/>
                      </a:cubicBezTo>
                      <a:lnTo>
                        <a:pt x="1136" y="5579"/>
                      </a:lnTo>
                      <a:lnTo>
                        <a:pt x="2219" y="5817"/>
                      </a:lnTo>
                      <a:lnTo>
                        <a:pt x="4385" y="6293"/>
                      </a:lnTo>
                      <a:cubicBezTo>
                        <a:pt x="4675" y="6398"/>
                        <a:pt x="4966" y="6425"/>
                        <a:pt x="5283" y="6425"/>
                      </a:cubicBezTo>
                      <a:cubicBezTo>
                        <a:pt x="5389" y="6425"/>
                        <a:pt x="5494" y="6372"/>
                        <a:pt x="5573" y="6266"/>
                      </a:cubicBezTo>
                      <a:cubicBezTo>
                        <a:pt x="5626" y="6161"/>
                        <a:pt x="5679" y="6028"/>
                        <a:pt x="5653" y="5896"/>
                      </a:cubicBezTo>
                      <a:cubicBezTo>
                        <a:pt x="5679" y="5289"/>
                        <a:pt x="5600" y="4655"/>
                        <a:pt x="5468" y="4074"/>
                      </a:cubicBezTo>
                      <a:cubicBezTo>
                        <a:pt x="5336" y="3466"/>
                        <a:pt x="5124" y="2859"/>
                        <a:pt x="4860" y="2278"/>
                      </a:cubicBezTo>
                      <a:cubicBezTo>
                        <a:pt x="4596" y="1776"/>
                        <a:pt x="4306" y="1300"/>
                        <a:pt x="3962" y="851"/>
                      </a:cubicBezTo>
                      <a:cubicBezTo>
                        <a:pt x="3936" y="798"/>
                        <a:pt x="3909" y="746"/>
                        <a:pt x="3857" y="719"/>
                      </a:cubicBezTo>
                      <a:cubicBezTo>
                        <a:pt x="3698" y="455"/>
                        <a:pt x="3460" y="244"/>
                        <a:pt x="3196" y="85"/>
                      </a:cubicBezTo>
                      <a:cubicBezTo>
                        <a:pt x="3105" y="28"/>
                        <a:pt x="2999" y="1"/>
                        <a:pt x="289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540;p34">
                  <a:extLst>
                    <a:ext uri="{FF2B5EF4-FFF2-40B4-BE49-F238E27FC236}">
                      <a16:creationId xmlns:a16="http://schemas.microsoft.com/office/drawing/2014/main" id="{C27B52C6-1ECF-11AD-E578-EF74381C14C1}"/>
                    </a:ext>
                  </a:extLst>
                </p:cNvPr>
                <p:cNvSpPr/>
                <p:nvPr/>
              </p:nvSpPr>
              <p:spPr>
                <a:xfrm>
                  <a:off x="2460225" y="3297750"/>
                  <a:ext cx="149250" cy="12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0" h="5040" extrusionOk="0">
                      <a:moveTo>
                        <a:pt x="2785" y="0"/>
                      </a:moveTo>
                      <a:cubicBezTo>
                        <a:pt x="2563" y="0"/>
                        <a:pt x="2343" y="39"/>
                        <a:pt x="2140" y="127"/>
                      </a:cubicBezTo>
                      <a:cubicBezTo>
                        <a:pt x="1770" y="285"/>
                        <a:pt x="1400" y="470"/>
                        <a:pt x="1057" y="708"/>
                      </a:cubicBezTo>
                      <a:cubicBezTo>
                        <a:pt x="872" y="813"/>
                        <a:pt x="687" y="919"/>
                        <a:pt x="502" y="998"/>
                      </a:cubicBezTo>
                      <a:cubicBezTo>
                        <a:pt x="396" y="1051"/>
                        <a:pt x="291" y="1104"/>
                        <a:pt x="211" y="1130"/>
                      </a:cubicBezTo>
                      <a:cubicBezTo>
                        <a:pt x="132" y="1157"/>
                        <a:pt x="53" y="1157"/>
                        <a:pt x="0" y="1157"/>
                      </a:cubicBezTo>
                      <a:cubicBezTo>
                        <a:pt x="79" y="1342"/>
                        <a:pt x="159" y="1527"/>
                        <a:pt x="238" y="1685"/>
                      </a:cubicBezTo>
                      <a:cubicBezTo>
                        <a:pt x="502" y="2266"/>
                        <a:pt x="687" y="2874"/>
                        <a:pt x="793" y="3508"/>
                      </a:cubicBezTo>
                      <a:lnTo>
                        <a:pt x="1136" y="3508"/>
                      </a:lnTo>
                      <a:lnTo>
                        <a:pt x="1559" y="3534"/>
                      </a:lnTo>
                      <a:cubicBezTo>
                        <a:pt x="1638" y="3534"/>
                        <a:pt x="1638" y="3693"/>
                        <a:pt x="1559" y="3693"/>
                      </a:cubicBezTo>
                      <a:cubicBezTo>
                        <a:pt x="1453" y="3693"/>
                        <a:pt x="1336" y="3704"/>
                        <a:pt x="1246" y="3704"/>
                      </a:cubicBezTo>
                      <a:cubicBezTo>
                        <a:pt x="1201" y="3704"/>
                        <a:pt x="1162" y="3701"/>
                        <a:pt x="1136" y="3693"/>
                      </a:cubicBezTo>
                      <a:lnTo>
                        <a:pt x="845" y="3693"/>
                      </a:lnTo>
                      <a:lnTo>
                        <a:pt x="872" y="3957"/>
                      </a:lnTo>
                      <a:cubicBezTo>
                        <a:pt x="1136" y="3957"/>
                        <a:pt x="1374" y="4010"/>
                        <a:pt x="1664" y="4010"/>
                      </a:cubicBezTo>
                      <a:cubicBezTo>
                        <a:pt x="1981" y="4036"/>
                        <a:pt x="2298" y="4010"/>
                        <a:pt x="2589" y="4062"/>
                      </a:cubicBezTo>
                      <a:cubicBezTo>
                        <a:pt x="2642" y="4062"/>
                        <a:pt x="2642" y="4142"/>
                        <a:pt x="2589" y="4168"/>
                      </a:cubicBezTo>
                      <a:cubicBezTo>
                        <a:pt x="2351" y="4227"/>
                        <a:pt x="2113" y="4257"/>
                        <a:pt x="1876" y="4257"/>
                      </a:cubicBezTo>
                      <a:cubicBezTo>
                        <a:pt x="1796" y="4257"/>
                        <a:pt x="1717" y="4254"/>
                        <a:pt x="1638" y="4247"/>
                      </a:cubicBezTo>
                      <a:cubicBezTo>
                        <a:pt x="1374" y="4221"/>
                        <a:pt x="1136" y="4194"/>
                        <a:pt x="872" y="4142"/>
                      </a:cubicBezTo>
                      <a:lnTo>
                        <a:pt x="872" y="4142"/>
                      </a:lnTo>
                      <a:cubicBezTo>
                        <a:pt x="898" y="4300"/>
                        <a:pt x="925" y="4485"/>
                        <a:pt x="925" y="4670"/>
                      </a:cubicBezTo>
                      <a:lnTo>
                        <a:pt x="925" y="4855"/>
                      </a:lnTo>
                      <a:cubicBezTo>
                        <a:pt x="951" y="4828"/>
                        <a:pt x="977" y="4828"/>
                        <a:pt x="1004" y="4828"/>
                      </a:cubicBezTo>
                      <a:cubicBezTo>
                        <a:pt x="1294" y="4855"/>
                        <a:pt x="1585" y="4934"/>
                        <a:pt x="1876" y="4960"/>
                      </a:cubicBezTo>
                      <a:cubicBezTo>
                        <a:pt x="2166" y="5013"/>
                        <a:pt x="2483" y="5013"/>
                        <a:pt x="2774" y="5040"/>
                      </a:cubicBezTo>
                      <a:cubicBezTo>
                        <a:pt x="3355" y="5040"/>
                        <a:pt x="3909" y="4987"/>
                        <a:pt x="4464" y="4855"/>
                      </a:cubicBezTo>
                      <a:cubicBezTo>
                        <a:pt x="4860" y="4776"/>
                        <a:pt x="5230" y="4591"/>
                        <a:pt x="5521" y="4327"/>
                      </a:cubicBezTo>
                      <a:cubicBezTo>
                        <a:pt x="5838" y="3983"/>
                        <a:pt x="5970" y="3534"/>
                        <a:pt x="5838" y="3085"/>
                      </a:cubicBezTo>
                      <a:cubicBezTo>
                        <a:pt x="5732" y="2610"/>
                        <a:pt x="5494" y="2161"/>
                        <a:pt x="5177" y="1791"/>
                      </a:cubicBezTo>
                      <a:cubicBezTo>
                        <a:pt x="4913" y="1421"/>
                        <a:pt x="4649" y="1078"/>
                        <a:pt x="4332" y="761"/>
                      </a:cubicBezTo>
                      <a:cubicBezTo>
                        <a:pt x="4068" y="470"/>
                        <a:pt x="3698" y="232"/>
                        <a:pt x="3328" y="74"/>
                      </a:cubicBezTo>
                      <a:cubicBezTo>
                        <a:pt x="3150" y="26"/>
                        <a:pt x="2967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1" name="Google Shape;541;p34">
                  <a:extLst>
                    <a:ext uri="{FF2B5EF4-FFF2-40B4-BE49-F238E27FC236}">
                      <a16:creationId xmlns:a16="http://schemas.microsoft.com/office/drawing/2014/main" id="{9C6D58DE-6654-EFA3-12B7-16D59AEECD68}"/>
                    </a:ext>
                  </a:extLst>
                </p:cNvPr>
                <p:cNvGrpSpPr/>
                <p:nvPr/>
              </p:nvGrpSpPr>
              <p:grpSpPr>
                <a:xfrm>
                  <a:off x="1162625" y="3220425"/>
                  <a:ext cx="3262175" cy="1225150"/>
                  <a:chOff x="1162625" y="3220425"/>
                  <a:chExt cx="3262175" cy="1225150"/>
                </a:xfrm>
              </p:grpSpPr>
              <p:sp>
                <p:nvSpPr>
                  <p:cNvPr id="192" name="Google Shape;542;p34">
                    <a:extLst>
                      <a:ext uri="{FF2B5EF4-FFF2-40B4-BE49-F238E27FC236}">
                        <a16:creationId xmlns:a16="http://schemas.microsoft.com/office/drawing/2014/main" id="{774C747A-6F7F-C77E-AF75-8A09F4AB8430}"/>
                      </a:ext>
                    </a:extLst>
                  </p:cNvPr>
                  <p:cNvSpPr/>
                  <p:nvPr/>
                </p:nvSpPr>
                <p:spPr>
                  <a:xfrm>
                    <a:off x="1169875" y="3286075"/>
                    <a:ext cx="3237100" cy="1152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484" h="46093" extrusionOk="0">
                        <a:moveTo>
                          <a:pt x="68224" y="1"/>
                        </a:moveTo>
                        <a:cubicBezTo>
                          <a:pt x="68054" y="1"/>
                          <a:pt x="67886" y="7"/>
                          <a:pt x="67727" y="13"/>
                        </a:cubicBezTo>
                        <a:lnTo>
                          <a:pt x="62470" y="224"/>
                        </a:lnTo>
                        <a:lnTo>
                          <a:pt x="57372" y="435"/>
                        </a:lnTo>
                        <a:cubicBezTo>
                          <a:pt x="57716" y="884"/>
                          <a:pt x="58033" y="1333"/>
                          <a:pt x="58323" y="1782"/>
                        </a:cubicBezTo>
                        <a:cubicBezTo>
                          <a:pt x="58561" y="2126"/>
                          <a:pt x="58905" y="2548"/>
                          <a:pt x="58693" y="2971"/>
                        </a:cubicBezTo>
                        <a:cubicBezTo>
                          <a:pt x="58508" y="3367"/>
                          <a:pt x="58086" y="3473"/>
                          <a:pt x="57716" y="3526"/>
                        </a:cubicBezTo>
                        <a:cubicBezTo>
                          <a:pt x="57742" y="3631"/>
                          <a:pt x="57742" y="3737"/>
                          <a:pt x="57742" y="3816"/>
                        </a:cubicBezTo>
                        <a:cubicBezTo>
                          <a:pt x="57742" y="3869"/>
                          <a:pt x="57742" y="3922"/>
                          <a:pt x="57742" y="3975"/>
                        </a:cubicBezTo>
                        <a:cubicBezTo>
                          <a:pt x="57742" y="4133"/>
                          <a:pt x="57716" y="4292"/>
                          <a:pt x="57663" y="4450"/>
                        </a:cubicBezTo>
                        <a:cubicBezTo>
                          <a:pt x="57557" y="4741"/>
                          <a:pt x="57372" y="4978"/>
                          <a:pt x="57135" y="5163"/>
                        </a:cubicBezTo>
                        <a:cubicBezTo>
                          <a:pt x="56765" y="5427"/>
                          <a:pt x="56342" y="5586"/>
                          <a:pt x="55920" y="5665"/>
                        </a:cubicBezTo>
                        <a:cubicBezTo>
                          <a:pt x="55460" y="5753"/>
                          <a:pt x="55001" y="5804"/>
                          <a:pt x="54526" y="5804"/>
                        </a:cubicBezTo>
                        <a:cubicBezTo>
                          <a:pt x="54428" y="5804"/>
                          <a:pt x="54329" y="5802"/>
                          <a:pt x="54229" y="5797"/>
                        </a:cubicBezTo>
                        <a:cubicBezTo>
                          <a:pt x="53965" y="5797"/>
                          <a:pt x="53674" y="5771"/>
                          <a:pt x="53410" y="5744"/>
                        </a:cubicBezTo>
                        <a:cubicBezTo>
                          <a:pt x="53120" y="5718"/>
                          <a:pt x="52829" y="5665"/>
                          <a:pt x="52565" y="5560"/>
                        </a:cubicBezTo>
                        <a:lnTo>
                          <a:pt x="52539" y="5533"/>
                        </a:lnTo>
                        <a:lnTo>
                          <a:pt x="52539" y="5639"/>
                        </a:lnTo>
                        <a:cubicBezTo>
                          <a:pt x="52539" y="5665"/>
                          <a:pt x="52565" y="5692"/>
                          <a:pt x="52565" y="5718"/>
                        </a:cubicBezTo>
                        <a:cubicBezTo>
                          <a:pt x="52539" y="6326"/>
                          <a:pt x="52512" y="6933"/>
                          <a:pt x="52486" y="7541"/>
                        </a:cubicBezTo>
                        <a:cubicBezTo>
                          <a:pt x="52433" y="8624"/>
                          <a:pt x="52380" y="9680"/>
                          <a:pt x="52354" y="10763"/>
                        </a:cubicBezTo>
                        <a:cubicBezTo>
                          <a:pt x="52327" y="11080"/>
                          <a:pt x="52301" y="11371"/>
                          <a:pt x="52301" y="11688"/>
                        </a:cubicBezTo>
                        <a:cubicBezTo>
                          <a:pt x="52275" y="11899"/>
                          <a:pt x="52275" y="12163"/>
                          <a:pt x="52275" y="12374"/>
                        </a:cubicBezTo>
                        <a:cubicBezTo>
                          <a:pt x="52275" y="12559"/>
                          <a:pt x="52327" y="12691"/>
                          <a:pt x="52539" y="12691"/>
                        </a:cubicBezTo>
                        <a:cubicBezTo>
                          <a:pt x="52572" y="12698"/>
                          <a:pt x="52605" y="12701"/>
                          <a:pt x="52638" y="12701"/>
                        </a:cubicBezTo>
                        <a:cubicBezTo>
                          <a:pt x="52737" y="12701"/>
                          <a:pt x="52836" y="12672"/>
                          <a:pt x="52935" y="12612"/>
                        </a:cubicBezTo>
                        <a:lnTo>
                          <a:pt x="52935" y="12374"/>
                        </a:lnTo>
                        <a:lnTo>
                          <a:pt x="52935" y="11952"/>
                        </a:lnTo>
                        <a:cubicBezTo>
                          <a:pt x="52935" y="11820"/>
                          <a:pt x="52935" y="11661"/>
                          <a:pt x="52935" y="11529"/>
                        </a:cubicBezTo>
                        <a:cubicBezTo>
                          <a:pt x="52935" y="11423"/>
                          <a:pt x="52908" y="11239"/>
                          <a:pt x="53014" y="11159"/>
                        </a:cubicBezTo>
                        <a:cubicBezTo>
                          <a:pt x="53014" y="11146"/>
                          <a:pt x="53027" y="11140"/>
                          <a:pt x="53041" y="11140"/>
                        </a:cubicBezTo>
                        <a:cubicBezTo>
                          <a:pt x="53054" y="11140"/>
                          <a:pt x="53067" y="11146"/>
                          <a:pt x="53067" y="11159"/>
                        </a:cubicBezTo>
                        <a:cubicBezTo>
                          <a:pt x="53173" y="11265"/>
                          <a:pt x="53146" y="11423"/>
                          <a:pt x="53146" y="11556"/>
                        </a:cubicBezTo>
                        <a:lnTo>
                          <a:pt x="53146" y="12005"/>
                        </a:lnTo>
                        <a:lnTo>
                          <a:pt x="53146" y="12427"/>
                        </a:lnTo>
                        <a:lnTo>
                          <a:pt x="53146" y="12586"/>
                        </a:lnTo>
                        <a:cubicBezTo>
                          <a:pt x="53199" y="12586"/>
                          <a:pt x="53225" y="12639"/>
                          <a:pt x="53225" y="12691"/>
                        </a:cubicBezTo>
                        <a:cubicBezTo>
                          <a:pt x="53252" y="13933"/>
                          <a:pt x="53252" y="15201"/>
                          <a:pt x="53252" y="16442"/>
                        </a:cubicBezTo>
                        <a:lnTo>
                          <a:pt x="53252" y="16627"/>
                        </a:lnTo>
                        <a:lnTo>
                          <a:pt x="53252" y="17499"/>
                        </a:lnTo>
                        <a:cubicBezTo>
                          <a:pt x="53252" y="17763"/>
                          <a:pt x="53225" y="18027"/>
                          <a:pt x="53252" y="18291"/>
                        </a:cubicBezTo>
                        <a:cubicBezTo>
                          <a:pt x="53252" y="18476"/>
                          <a:pt x="53305" y="18635"/>
                          <a:pt x="53437" y="18767"/>
                        </a:cubicBezTo>
                        <a:cubicBezTo>
                          <a:pt x="53476" y="18780"/>
                          <a:pt x="53523" y="18786"/>
                          <a:pt x="53569" y="18786"/>
                        </a:cubicBezTo>
                        <a:cubicBezTo>
                          <a:pt x="53615" y="18786"/>
                          <a:pt x="53661" y="18780"/>
                          <a:pt x="53701" y="18767"/>
                        </a:cubicBezTo>
                        <a:cubicBezTo>
                          <a:pt x="53807" y="18714"/>
                          <a:pt x="53912" y="18714"/>
                          <a:pt x="54044" y="18714"/>
                        </a:cubicBezTo>
                        <a:cubicBezTo>
                          <a:pt x="54467" y="18819"/>
                          <a:pt x="54440" y="19401"/>
                          <a:pt x="54440" y="19744"/>
                        </a:cubicBezTo>
                        <a:cubicBezTo>
                          <a:pt x="54414" y="20299"/>
                          <a:pt x="54414" y="20880"/>
                          <a:pt x="54388" y="21461"/>
                        </a:cubicBezTo>
                        <a:lnTo>
                          <a:pt x="54229" y="27008"/>
                        </a:lnTo>
                        <a:cubicBezTo>
                          <a:pt x="54203" y="27536"/>
                          <a:pt x="54176" y="28012"/>
                          <a:pt x="54176" y="28513"/>
                        </a:cubicBezTo>
                        <a:cubicBezTo>
                          <a:pt x="54176" y="28606"/>
                          <a:pt x="54110" y="28652"/>
                          <a:pt x="54044" y="28652"/>
                        </a:cubicBezTo>
                        <a:cubicBezTo>
                          <a:pt x="53978" y="28652"/>
                          <a:pt x="53912" y="28606"/>
                          <a:pt x="53912" y="28513"/>
                        </a:cubicBezTo>
                        <a:lnTo>
                          <a:pt x="53912" y="28329"/>
                        </a:lnTo>
                        <a:cubicBezTo>
                          <a:pt x="53569" y="28408"/>
                          <a:pt x="53252" y="28461"/>
                          <a:pt x="52908" y="28513"/>
                        </a:cubicBezTo>
                        <a:cubicBezTo>
                          <a:pt x="52010" y="28646"/>
                          <a:pt x="51086" y="28725"/>
                          <a:pt x="50188" y="28751"/>
                        </a:cubicBezTo>
                        <a:cubicBezTo>
                          <a:pt x="49836" y="28751"/>
                          <a:pt x="49472" y="28763"/>
                          <a:pt x="49112" y="28763"/>
                        </a:cubicBezTo>
                        <a:cubicBezTo>
                          <a:pt x="48932" y="28763"/>
                          <a:pt x="48753" y="28760"/>
                          <a:pt x="48577" y="28751"/>
                        </a:cubicBezTo>
                        <a:cubicBezTo>
                          <a:pt x="47863" y="28725"/>
                          <a:pt x="47150" y="28646"/>
                          <a:pt x="46437" y="28646"/>
                        </a:cubicBezTo>
                        <a:cubicBezTo>
                          <a:pt x="46374" y="28641"/>
                          <a:pt x="46310" y="28639"/>
                          <a:pt x="46247" y="28639"/>
                        </a:cubicBezTo>
                        <a:cubicBezTo>
                          <a:pt x="45940" y="28639"/>
                          <a:pt x="45634" y="28690"/>
                          <a:pt x="45328" y="28778"/>
                        </a:cubicBezTo>
                        <a:cubicBezTo>
                          <a:pt x="45011" y="28857"/>
                          <a:pt x="44667" y="28989"/>
                          <a:pt x="44350" y="29068"/>
                        </a:cubicBezTo>
                        <a:cubicBezTo>
                          <a:pt x="44038" y="29118"/>
                          <a:pt x="43721" y="29144"/>
                          <a:pt x="43406" y="29144"/>
                        </a:cubicBezTo>
                        <a:cubicBezTo>
                          <a:pt x="43053" y="29144"/>
                          <a:pt x="42704" y="29111"/>
                          <a:pt x="42369" y="29042"/>
                        </a:cubicBezTo>
                        <a:cubicBezTo>
                          <a:pt x="41882" y="28952"/>
                          <a:pt x="41382" y="28911"/>
                          <a:pt x="40878" y="28911"/>
                        </a:cubicBezTo>
                        <a:cubicBezTo>
                          <a:pt x="40645" y="28911"/>
                          <a:pt x="40411" y="28919"/>
                          <a:pt x="40177" y="28936"/>
                        </a:cubicBezTo>
                        <a:cubicBezTo>
                          <a:pt x="39464" y="29015"/>
                          <a:pt x="38750" y="29147"/>
                          <a:pt x="38011" y="29174"/>
                        </a:cubicBezTo>
                        <a:cubicBezTo>
                          <a:pt x="37628" y="29187"/>
                          <a:pt x="37251" y="29194"/>
                          <a:pt x="36878" y="29194"/>
                        </a:cubicBezTo>
                        <a:cubicBezTo>
                          <a:pt x="36505" y="29194"/>
                          <a:pt x="36135" y="29187"/>
                          <a:pt x="35766" y="29174"/>
                        </a:cubicBezTo>
                        <a:cubicBezTo>
                          <a:pt x="35499" y="29169"/>
                          <a:pt x="35232" y="29167"/>
                          <a:pt x="34966" y="29167"/>
                        </a:cubicBezTo>
                        <a:cubicBezTo>
                          <a:pt x="33727" y="29167"/>
                          <a:pt x="32488" y="29214"/>
                          <a:pt x="31249" y="29280"/>
                        </a:cubicBezTo>
                        <a:lnTo>
                          <a:pt x="26758" y="29491"/>
                        </a:lnTo>
                        <a:cubicBezTo>
                          <a:pt x="23800" y="29623"/>
                          <a:pt x="20815" y="29781"/>
                          <a:pt x="17857" y="30072"/>
                        </a:cubicBezTo>
                        <a:cubicBezTo>
                          <a:pt x="16589" y="30204"/>
                          <a:pt x="15294" y="30389"/>
                          <a:pt x="14132" y="30944"/>
                        </a:cubicBezTo>
                        <a:cubicBezTo>
                          <a:pt x="13842" y="31076"/>
                          <a:pt x="13551" y="31261"/>
                          <a:pt x="13313" y="31445"/>
                        </a:cubicBezTo>
                        <a:cubicBezTo>
                          <a:pt x="13155" y="31578"/>
                          <a:pt x="13023" y="31762"/>
                          <a:pt x="13234" y="31921"/>
                        </a:cubicBezTo>
                        <a:cubicBezTo>
                          <a:pt x="13340" y="31974"/>
                          <a:pt x="13472" y="32027"/>
                          <a:pt x="13630" y="32053"/>
                        </a:cubicBezTo>
                        <a:lnTo>
                          <a:pt x="15823" y="32661"/>
                        </a:lnTo>
                        <a:cubicBezTo>
                          <a:pt x="15955" y="32740"/>
                          <a:pt x="15928" y="32951"/>
                          <a:pt x="15744" y="32951"/>
                        </a:cubicBezTo>
                        <a:cubicBezTo>
                          <a:pt x="15770" y="33030"/>
                          <a:pt x="15717" y="33083"/>
                          <a:pt x="15664" y="33083"/>
                        </a:cubicBezTo>
                        <a:lnTo>
                          <a:pt x="15559" y="33110"/>
                        </a:lnTo>
                        <a:cubicBezTo>
                          <a:pt x="15162" y="33189"/>
                          <a:pt x="14740" y="33268"/>
                          <a:pt x="14344" y="33321"/>
                        </a:cubicBezTo>
                        <a:cubicBezTo>
                          <a:pt x="11913" y="33691"/>
                          <a:pt x="9431" y="33744"/>
                          <a:pt x="7000" y="34060"/>
                        </a:cubicBezTo>
                        <a:cubicBezTo>
                          <a:pt x="5944" y="34219"/>
                          <a:pt x="4887" y="34430"/>
                          <a:pt x="3857" y="34721"/>
                        </a:cubicBezTo>
                        <a:cubicBezTo>
                          <a:pt x="3038" y="34959"/>
                          <a:pt x="2246" y="35249"/>
                          <a:pt x="1506" y="35619"/>
                        </a:cubicBezTo>
                        <a:cubicBezTo>
                          <a:pt x="1136" y="35830"/>
                          <a:pt x="767" y="36015"/>
                          <a:pt x="423" y="36253"/>
                        </a:cubicBezTo>
                        <a:cubicBezTo>
                          <a:pt x="265" y="36332"/>
                          <a:pt x="1" y="36543"/>
                          <a:pt x="53" y="36702"/>
                        </a:cubicBezTo>
                        <a:cubicBezTo>
                          <a:pt x="80" y="36887"/>
                          <a:pt x="291" y="36966"/>
                          <a:pt x="423" y="37045"/>
                        </a:cubicBezTo>
                        <a:cubicBezTo>
                          <a:pt x="1242" y="37362"/>
                          <a:pt x="2114" y="37547"/>
                          <a:pt x="2985" y="37547"/>
                        </a:cubicBezTo>
                        <a:cubicBezTo>
                          <a:pt x="3910" y="37600"/>
                          <a:pt x="4861" y="37653"/>
                          <a:pt x="5812" y="37679"/>
                        </a:cubicBezTo>
                        <a:cubicBezTo>
                          <a:pt x="9563" y="37864"/>
                          <a:pt x="13340" y="37917"/>
                          <a:pt x="17117" y="37917"/>
                        </a:cubicBezTo>
                        <a:cubicBezTo>
                          <a:pt x="20894" y="37917"/>
                          <a:pt x="24672" y="37838"/>
                          <a:pt x="28422" y="37732"/>
                        </a:cubicBezTo>
                        <a:cubicBezTo>
                          <a:pt x="30324" y="37679"/>
                          <a:pt x="32226" y="37626"/>
                          <a:pt x="34128" y="37547"/>
                        </a:cubicBezTo>
                        <a:cubicBezTo>
                          <a:pt x="35950" y="37494"/>
                          <a:pt x="37773" y="37389"/>
                          <a:pt x="39596" y="37362"/>
                        </a:cubicBezTo>
                        <a:cubicBezTo>
                          <a:pt x="39658" y="37334"/>
                          <a:pt x="39724" y="37321"/>
                          <a:pt x="39789" y="37321"/>
                        </a:cubicBezTo>
                        <a:cubicBezTo>
                          <a:pt x="39972" y="37321"/>
                          <a:pt x="40145" y="37425"/>
                          <a:pt x="40203" y="37600"/>
                        </a:cubicBezTo>
                        <a:lnTo>
                          <a:pt x="40230" y="37653"/>
                        </a:lnTo>
                        <a:cubicBezTo>
                          <a:pt x="40256" y="37732"/>
                          <a:pt x="40282" y="37811"/>
                          <a:pt x="40282" y="37864"/>
                        </a:cubicBezTo>
                        <a:cubicBezTo>
                          <a:pt x="40256" y="38392"/>
                          <a:pt x="39596" y="38551"/>
                          <a:pt x="39199" y="38604"/>
                        </a:cubicBezTo>
                        <a:cubicBezTo>
                          <a:pt x="38704" y="38663"/>
                          <a:pt x="38224" y="38693"/>
                          <a:pt x="37736" y="38693"/>
                        </a:cubicBezTo>
                        <a:cubicBezTo>
                          <a:pt x="37573" y="38693"/>
                          <a:pt x="37410" y="38690"/>
                          <a:pt x="37245" y="38683"/>
                        </a:cubicBezTo>
                        <a:cubicBezTo>
                          <a:pt x="36915" y="38670"/>
                          <a:pt x="36584" y="38663"/>
                          <a:pt x="36254" y="38663"/>
                        </a:cubicBezTo>
                        <a:cubicBezTo>
                          <a:pt x="35924" y="38663"/>
                          <a:pt x="35594" y="38670"/>
                          <a:pt x="35264" y="38683"/>
                        </a:cubicBezTo>
                        <a:cubicBezTo>
                          <a:pt x="34894" y="38709"/>
                          <a:pt x="34551" y="38762"/>
                          <a:pt x="34207" y="38868"/>
                        </a:cubicBezTo>
                        <a:cubicBezTo>
                          <a:pt x="34022" y="38921"/>
                          <a:pt x="33388" y="39158"/>
                          <a:pt x="33732" y="39423"/>
                        </a:cubicBezTo>
                        <a:cubicBezTo>
                          <a:pt x="33864" y="39502"/>
                          <a:pt x="33996" y="39555"/>
                          <a:pt x="34154" y="39555"/>
                        </a:cubicBezTo>
                        <a:cubicBezTo>
                          <a:pt x="34339" y="39581"/>
                          <a:pt x="34524" y="39607"/>
                          <a:pt x="34709" y="39634"/>
                        </a:cubicBezTo>
                        <a:cubicBezTo>
                          <a:pt x="35052" y="39687"/>
                          <a:pt x="35396" y="39713"/>
                          <a:pt x="35766" y="39713"/>
                        </a:cubicBezTo>
                        <a:cubicBezTo>
                          <a:pt x="36479" y="39766"/>
                          <a:pt x="37192" y="39766"/>
                          <a:pt x="37932" y="39766"/>
                        </a:cubicBezTo>
                        <a:lnTo>
                          <a:pt x="42290" y="39819"/>
                        </a:lnTo>
                        <a:cubicBezTo>
                          <a:pt x="43716" y="39845"/>
                          <a:pt x="45169" y="39819"/>
                          <a:pt x="46622" y="39898"/>
                        </a:cubicBezTo>
                        <a:cubicBezTo>
                          <a:pt x="47071" y="39898"/>
                          <a:pt x="49897" y="40030"/>
                          <a:pt x="49369" y="41007"/>
                        </a:cubicBezTo>
                        <a:cubicBezTo>
                          <a:pt x="49131" y="41430"/>
                          <a:pt x="48418" y="41456"/>
                          <a:pt x="47969" y="41536"/>
                        </a:cubicBezTo>
                        <a:cubicBezTo>
                          <a:pt x="47335" y="41641"/>
                          <a:pt x="46701" y="41721"/>
                          <a:pt x="46067" y="41800"/>
                        </a:cubicBezTo>
                        <a:cubicBezTo>
                          <a:pt x="44720" y="41985"/>
                          <a:pt x="43373" y="42090"/>
                          <a:pt x="42052" y="42222"/>
                        </a:cubicBezTo>
                        <a:cubicBezTo>
                          <a:pt x="40705" y="42381"/>
                          <a:pt x="39358" y="42539"/>
                          <a:pt x="38037" y="42804"/>
                        </a:cubicBezTo>
                        <a:cubicBezTo>
                          <a:pt x="37403" y="42936"/>
                          <a:pt x="36769" y="43094"/>
                          <a:pt x="36135" y="43279"/>
                        </a:cubicBezTo>
                        <a:cubicBezTo>
                          <a:pt x="35818" y="43385"/>
                          <a:pt x="35449" y="43517"/>
                          <a:pt x="35184" y="43596"/>
                        </a:cubicBezTo>
                        <a:cubicBezTo>
                          <a:pt x="34920" y="43675"/>
                          <a:pt x="34498" y="43781"/>
                          <a:pt x="34313" y="44019"/>
                        </a:cubicBezTo>
                        <a:cubicBezTo>
                          <a:pt x="33917" y="44521"/>
                          <a:pt x="35554" y="44626"/>
                          <a:pt x="35766" y="44626"/>
                        </a:cubicBezTo>
                        <a:cubicBezTo>
                          <a:pt x="36479" y="44732"/>
                          <a:pt x="37192" y="44811"/>
                          <a:pt x="37905" y="44864"/>
                        </a:cubicBezTo>
                        <a:cubicBezTo>
                          <a:pt x="39384" y="45022"/>
                          <a:pt x="40837" y="45128"/>
                          <a:pt x="42290" y="45207"/>
                        </a:cubicBezTo>
                        <a:cubicBezTo>
                          <a:pt x="45222" y="45366"/>
                          <a:pt x="48154" y="45445"/>
                          <a:pt x="51086" y="45524"/>
                        </a:cubicBezTo>
                        <a:lnTo>
                          <a:pt x="51508" y="45524"/>
                        </a:lnTo>
                        <a:lnTo>
                          <a:pt x="59855" y="45788"/>
                        </a:lnTo>
                        <a:lnTo>
                          <a:pt x="60040" y="45788"/>
                        </a:lnTo>
                        <a:cubicBezTo>
                          <a:pt x="62919" y="45894"/>
                          <a:pt x="65799" y="46000"/>
                          <a:pt x="68678" y="46053"/>
                        </a:cubicBezTo>
                        <a:cubicBezTo>
                          <a:pt x="70025" y="46079"/>
                          <a:pt x="71379" y="46092"/>
                          <a:pt x="72732" y="46092"/>
                        </a:cubicBezTo>
                        <a:cubicBezTo>
                          <a:pt x="74086" y="46092"/>
                          <a:pt x="75440" y="46079"/>
                          <a:pt x="76787" y="46053"/>
                        </a:cubicBezTo>
                        <a:lnTo>
                          <a:pt x="77474" y="46053"/>
                        </a:lnTo>
                        <a:cubicBezTo>
                          <a:pt x="77500" y="46053"/>
                          <a:pt x="77553" y="46053"/>
                          <a:pt x="77579" y="46079"/>
                        </a:cubicBezTo>
                        <a:cubicBezTo>
                          <a:pt x="78108" y="46079"/>
                          <a:pt x="78636" y="46079"/>
                          <a:pt x="79164" y="46026"/>
                        </a:cubicBezTo>
                        <a:cubicBezTo>
                          <a:pt x="79877" y="46026"/>
                          <a:pt x="80591" y="45920"/>
                          <a:pt x="81304" y="45736"/>
                        </a:cubicBezTo>
                        <a:cubicBezTo>
                          <a:pt x="81542" y="45683"/>
                          <a:pt x="81806" y="45551"/>
                          <a:pt x="81991" y="45366"/>
                        </a:cubicBezTo>
                        <a:cubicBezTo>
                          <a:pt x="82176" y="45154"/>
                          <a:pt x="82255" y="44890"/>
                          <a:pt x="82228" y="44600"/>
                        </a:cubicBezTo>
                        <a:cubicBezTo>
                          <a:pt x="82228" y="44177"/>
                          <a:pt x="82492" y="43807"/>
                          <a:pt x="82889" y="43675"/>
                        </a:cubicBezTo>
                        <a:cubicBezTo>
                          <a:pt x="83443" y="43517"/>
                          <a:pt x="84051" y="43438"/>
                          <a:pt x="84632" y="43411"/>
                        </a:cubicBezTo>
                        <a:lnTo>
                          <a:pt x="86719" y="43200"/>
                        </a:lnTo>
                        <a:cubicBezTo>
                          <a:pt x="87300" y="43173"/>
                          <a:pt x="87907" y="43068"/>
                          <a:pt x="88462" y="42909"/>
                        </a:cubicBezTo>
                        <a:cubicBezTo>
                          <a:pt x="88726" y="42830"/>
                          <a:pt x="88938" y="42645"/>
                          <a:pt x="89043" y="42407"/>
                        </a:cubicBezTo>
                        <a:cubicBezTo>
                          <a:pt x="89096" y="42170"/>
                          <a:pt x="88964" y="41906"/>
                          <a:pt x="88753" y="41800"/>
                        </a:cubicBezTo>
                        <a:cubicBezTo>
                          <a:pt x="88277" y="41509"/>
                          <a:pt x="87590" y="41483"/>
                          <a:pt x="87062" y="41377"/>
                        </a:cubicBezTo>
                        <a:lnTo>
                          <a:pt x="84923" y="41007"/>
                        </a:lnTo>
                        <a:cubicBezTo>
                          <a:pt x="84817" y="40981"/>
                          <a:pt x="84764" y="40849"/>
                          <a:pt x="84870" y="40770"/>
                        </a:cubicBezTo>
                        <a:cubicBezTo>
                          <a:pt x="85266" y="40400"/>
                          <a:pt x="85741" y="40109"/>
                          <a:pt x="86217" y="39872"/>
                        </a:cubicBezTo>
                        <a:cubicBezTo>
                          <a:pt x="87247" y="39370"/>
                          <a:pt x="88330" y="39053"/>
                          <a:pt x="89466" y="38868"/>
                        </a:cubicBezTo>
                        <a:cubicBezTo>
                          <a:pt x="90628" y="38657"/>
                          <a:pt x="91790" y="38524"/>
                          <a:pt x="92979" y="38445"/>
                        </a:cubicBezTo>
                        <a:cubicBezTo>
                          <a:pt x="93948" y="38383"/>
                          <a:pt x="94917" y="38353"/>
                          <a:pt x="95886" y="38353"/>
                        </a:cubicBezTo>
                        <a:cubicBezTo>
                          <a:pt x="97373" y="38353"/>
                          <a:pt x="98861" y="38423"/>
                          <a:pt x="100349" y="38551"/>
                        </a:cubicBezTo>
                        <a:cubicBezTo>
                          <a:pt x="105262" y="39000"/>
                          <a:pt x="110095" y="39924"/>
                          <a:pt x="115009" y="40400"/>
                        </a:cubicBezTo>
                        <a:cubicBezTo>
                          <a:pt x="116889" y="40607"/>
                          <a:pt x="118786" y="40716"/>
                          <a:pt x="120698" y="40716"/>
                        </a:cubicBezTo>
                        <a:cubicBezTo>
                          <a:pt x="121231" y="40716"/>
                          <a:pt x="121764" y="40708"/>
                          <a:pt x="122299" y="40690"/>
                        </a:cubicBezTo>
                        <a:cubicBezTo>
                          <a:pt x="123514" y="40638"/>
                          <a:pt x="124729" y="40532"/>
                          <a:pt x="125918" y="40347"/>
                        </a:cubicBezTo>
                        <a:cubicBezTo>
                          <a:pt x="126525" y="40241"/>
                          <a:pt x="127106" y="40136"/>
                          <a:pt x="127714" y="40004"/>
                        </a:cubicBezTo>
                        <a:cubicBezTo>
                          <a:pt x="128189" y="39898"/>
                          <a:pt x="129061" y="39845"/>
                          <a:pt x="129219" y="39238"/>
                        </a:cubicBezTo>
                        <a:cubicBezTo>
                          <a:pt x="129404" y="38630"/>
                          <a:pt x="128823" y="38128"/>
                          <a:pt x="128242" y="37891"/>
                        </a:cubicBezTo>
                        <a:cubicBezTo>
                          <a:pt x="127635" y="37706"/>
                          <a:pt x="127001" y="37574"/>
                          <a:pt x="126367" y="37521"/>
                        </a:cubicBezTo>
                        <a:cubicBezTo>
                          <a:pt x="125020" y="37283"/>
                          <a:pt x="123672" y="37098"/>
                          <a:pt x="122299" y="36966"/>
                        </a:cubicBezTo>
                        <a:lnTo>
                          <a:pt x="121771" y="36913"/>
                        </a:lnTo>
                        <a:cubicBezTo>
                          <a:pt x="119261" y="36649"/>
                          <a:pt x="116725" y="36491"/>
                          <a:pt x="114190" y="36385"/>
                        </a:cubicBezTo>
                        <a:cubicBezTo>
                          <a:pt x="111469" y="36279"/>
                          <a:pt x="108748" y="36226"/>
                          <a:pt x="106028" y="36121"/>
                        </a:cubicBezTo>
                        <a:cubicBezTo>
                          <a:pt x="104681" y="36068"/>
                          <a:pt x="103333" y="36015"/>
                          <a:pt x="101986" y="35962"/>
                        </a:cubicBezTo>
                        <a:cubicBezTo>
                          <a:pt x="100983" y="35909"/>
                          <a:pt x="99873" y="35857"/>
                          <a:pt x="99107" y="35117"/>
                        </a:cubicBezTo>
                        <a:cubicBezTo>
                          <a:pt x="99028" y="35038"/>
                          <a:pt x="99081" y="34879"/>
                          <a:pt x="99186" y="34853"/>
                        </a:cubicBezTo>
                        <a:cubicBezTo>
                          <a:pt x="102143" y="33911"/>
                          <a:pt x="105246" y="33787"/>
                          <a:pt x="108327" y="33787"/>
                        </a:cubicBezTo>
                        <a:cubicBezTo>
                          <a:pt x="108962" y="33787"/>
                          <a:pt x="109596" y="33792"/>
                          <a:pt x="110228" y="33796"/>
                        </a:cubicBezTo>
                        <a:cubicBezTo>
                          <a:pt x="113318" y="33823"/>
                          <a:pt x="116435" y="33902"/>
                          <a:pt x="119499" y="34034"/>
                        </a:cubicBezTo>
                        <a:lnTo>
                          <a:pt x="120688" y="34087"/>
                        </a:lnTo>
                        <a:cubicBezTo>
                          <a:pt x="122378" y="34166"/>
                          <a:pt x="124095" y="34325"/>
                          <a:pt x="125812" y="34325"/>
                        </a:cubicBezTo>
                        <a:cubicBezTo>
                          <a:pt x="126631" y="34325"/>
                          <a:pt x="127476" y="34245"/>
                          <a:pt x="128295" y="34087"/>
                        </a:cubicBezTo>
                        <a:cubicBezTo>
                          <a:pt x="128638" y="34008"/>
                          <a:pt x="129484" y="33849"/>
                          <a:pt x="129061" y="33374"/>
                        </a:cubicBezTo>
                        <a:cubicBezTo>
                          <a:pt x="128770" y="33136"/>
                          <a:pt x="128427" y="32977"/>
                          <a:pt x="128057" y="32925"/>
                        </a:cubicBezTo>
                        <a:cubicBezTo>
                          <a:pt x="126446" y="32476"/>
                          <a:pt x="124729" y="32396"/>
                          <a:pt x="123091" y="32211"/>
                        </a:cubicBezTo>
                        <a:lnTo>
                          <a:pt x="117808" y="31683"/>
                        </a:lnTo>
                        <a:lnTo>
                          <a:pt x="107243" y="30600"/>
                        </a:lnTo>
                        <a:cubicBezTo>
                          <a:pt x="107111" y="30600"/>
                          <a:pt x="107005" y="30415"/>
                          <a:pt x="107163" y="30336"/>
                        </a:cubicBezTo>
                        <a:lnTo>
                          <a:pt x="108167" y="29834"/>
                        </a:lnTo>
                        <a:lnTo>
                          <a:pt x="108669" y="29596"/>
                        </a:lnTo>
                        <a:cubicBezTo>
                          <a:pt x="108748" y="29544"/>
                          <a:pt x="109012" y="29491"/>
                          <a:pt x="108960" y="29359"/>
                        </a:cubicBezTo>
                        <a:cubicBezTo>
                          <a:pt x="108854" y="29147"/>
                          <a:pt x="108405" y="29147"/>
                          <a:pt x="108220" y="29147"/>
                        </a:cubicBezTo>
                        <a:lnTo>
                          <a:pt x="107137" y="29147"/>
                        </a:lnTo>
                        <a:lnTo>
                          <a:pt x="102805" y="29121"/>
                        </a:lnTo>
                        <a:lnTo>
                          <a:pt x="87168" y="29015"/>
                        </a:lnTo>
                        <a:cubicBezTo>
                          <a:pt x="82651" y="28989"/>
                          <a:pt x="78134" y="28936"/>
                          <a:pt x="73617" y="28883"/>
                        </a:cubicBezTo>
                        <a:lnTo>
                          <a:pt x="71848" y="28883"/>
                        </a:lnTo>
                        <a:lnTo>
                          <a:pt x="71848" y="29729"/>
                        </a:lnTo>
                        <a:cubicBezTo>
                          <a:pt x="71848" y="29821"/>
                          <a:pt x="71775" y="29867"/>
                          <a:pt x="71702" y="29867"/>
                        </a:cubicBezTo>
                        <a:cubicBezTo>
                          <a:pt x="71630" y="29867"/>
                          <a:pt x="71557" y="29821"/>
                          <a:pt x="71557" y="29729"/>
                        </a:cubicBezTo>
                        <a:lnTo>
                          <a:pt x="71557" y="28883"/>
                        </a:lnTo>
                        <a:lnTo>
                          <a:pt x="71531" y="28883"/>
                        </a:lnTo>
                        <a:cubicBezTo>
                          <a:pt x="71372" y="28857"/>
                          <a:pt x="71372" y="28646"/>
                          <a:pt x="71531" y="28619"/>
                        </a:cubicBezTo>
                        <a:lnTo>
                          <a:pt x="71557" y="28619"/>
                        </a:lnTo>
                        <a:cubicBezTo>
                          <a:pt x="71557" y="27510"/>
                          <a:pt x="71636" y="26374"/>
                          <a:pt x="71795" y="25265"/>
                        </a:cubicBezTo>
                        <a:cubicBezTo>
                          <a:pt x="71874" y="24657"/>
                          <a:pt x="71980" y="24049"/>
                          <a:pt x="72085" y="23495"/>
                        </a:cubicBezTo>
                        <a:cubicBezTo>
                          <a:pt x="72191" y="22914"/>
                          <a:pt x="72323" y="22333"/>
                          <a:pt x="72481" y="21778"/>
                        </a:cubicBezTo>
                        <a:cubicBezTo>
                          <a:pt x="72534" y="21593"/>
                          <a:pt x="72640" y="21382"/>
                          <a:pt x="72851" y="21355"/>
                        </a:cubicBezTo>
                        <a:cubicBezTo>
                          <a:pt x="72870" y="21353"/>
                          <a:pt x="72889" y="21351"/>
                          <a:pt x="72908" y="21351"/>
                        </a:cubicBezTo>
                        <a:cubicBezTo>
                          <a:pt x="73068" y="21351"/>
                          <a:pt x="73200" y="21451"/>
                          <a:pt x="73247" y="21593"/>
                        </a:cubicBezTo>
                        <a:cubicBezTo>
                          <a:pt x="73300" y="21699"/>
                          <a:pt x="73327" y="21963"/>
                          <a:pt x="73432" y="22016"/>
                        </a:cubicBezTo>
                        <a:cubicBezTo>
                          <a:pt x="73446" y="22019"/>
                          <a:pt x="73461" y="22021"/>
                          <a:pt x="73475" y="22021"/>
                        </a:cubicBezTo>
                        <a:cubicBezTo>
                          <a:pt x="73571" y="22021"/>
                          <a:pt x="73674" y="21949"/>
                          <a:pt x="73697" y="21857"/>
                        </a:cubicBezTo>
                        <a:cubicBezTo>
                          <a:pt x="73749" y="21751"/>
                          <a:pt x="73776" y="21646"/>
                          <a:pt x="73802" y="21540"/>
                        </a:cubicBezTo>
                        <a:cubicBezTo>
                          <a:pt x="73961" y="20299"/>
                          <a:pt x="74119" y="19084"/>
                          <a:pt x="74304" y="17842"/>
                        </a:cubicBezTo>
                        <a:cubicBezTo>
                          <a:pt x="74383" y="17235"/>
                          <a:pt x="74463" y="16627"/>
                          <a:pt x="74542" y="16020"/>
                        </a:cubicBezTo>
                        <a:cubicBezTo>
                          <a:pt x="74568" y="15782"/>
                          <a:pt x="74621" y="15544"/>
                          <a:pt x="74753" y="15359"/>
                        </a:cubicBezTo>
                        <a:cubicBezTo>
                          <a:pt x="74829" y="15175"/>
                          <a:pt x="74984" y="15093"/>
                          <a:pt x="75140" y="15093"/>
                        </a:cubicBezTo>
                        <a:cubicBezTo>
                          <a:pt x="75364" y="15093"/>
                          <a:pt x="75588" y="15263"/>
                          <a:pt x="75572" y="15544"/>
                        </a:cubicBezTo>
                        <a:cubicBezTo>
                          <a:pt x="75625" y="15808"/>
                          <a:pt x="75625" y="16099"/>
                          <a:pt x="75651" y="16389"/>
                        </a:cubicBezTo>
                        <a:cubicBezTo>
                          <a:pt x="75651" y="16521"/>
                          <a:pt x="75651" y="16680"/>
                          <a:pt x="75678" y="16838"/>
                        </a:cubicBezTo>
                        <a:cubicBezTo>
                          <a:pt x="75678" y="16891"/>
                          <a:pt x="75704" y="17023"/>
                          <a:pt x="75783" y="17050"/>
                        </a:cubicBezTo>
                        <a:cubicBezTo>
                          <a:pt x="75792" y="17052"/>
                          <a:pt x="75801" y="17054"/>
                          <a:pt x="75810" y="17054"/>
                        </a:cubicBezTo>
                        <a:cubicBezTo>
                          <a:pt x="75978" y="17054"/>
                          <a:pt x="76075" y="16595"/>
                          <a:pt x="76100" y="16495"/>
                        </a:cubicBezTo>
                        <a:cubicBezTo>
                          <a:pt x="76232" y="15940"/>
                          <a:pt x="76285" y="15386"/>
                          <a:pt x="76285" y="14805"/>
                        </a:cubicBezTo>
                        <a:cubicBezTo>
                          <a:pt x="76312" y="14197"/>
                          <a:pt x="76364" y="13616"/>
                          <a:pt x="76444" y="13035"/>
                        </a:cubicBezTo>
                        <a:cubicBezTo>
                          <a:pt x="76523" y="12427"/>
                          <a:pt x="76629" y="11846"/>
                          <a:pt x="76734" y="11265"/>
                        </a:cubicBezTo>
                        <a:cubicBezTo>
                          <a:pt x="76734" y="11265"/>
                          <a:pt x="76734" y="11265"/>
                          <a:pt x="76734" y="11239"/>
                        </a:cubicBezTo>
                        <a:cubicBezTo>
                          <a:pt x="76787" y="11027"/>
                          <a:pt x="76813" y="10763"/>
                          <a:pt x="76893" y="10525"/>
                        </a:cubicBezTo>
                        <a:cubicBezTo>
                          <a:pt x="76945" y="10314"/>
                          <a:pt x="77025" y="10103"/>
                          <a:pt x="77183" y="9918"/>
                        </a:cubicBezTo>
                        <a:cubicBezTo>
                          <a:pt x="77289" y="9759"/>
                          <a:pt x="77474" y="9654"/>
                          <a:pt x="77659" y="9627"/>
                        </a:cubicBezTo>
                        <a:cubicBezTo>
                          <a:pt x="77676" y="9626"/>
                          <a:pt x="77694" y="9625"/>
                          <a:pt x="77711" y="9625"/>
                        </a:cubicBezTo>
                        <a:cubicBezTo>
                          <a:pt x="77937" y="9625"/>
                          <a:pt x="78146" y="9762"/>
                          <a:pt x="78372" y="9762"/>
                        </a:cubicBezTo>
                        <a:cubicBezTo>
                          <a:pt x="78389" y="9762"/>
                          <a:pt x="78407" y="9761"/>
                          <a:pt x="78425" y="9759"/>
                        </a:cubicBezTo>
                        <a:cubicBezTo>
                          <a:pt x="78583" y="9733"/>
                          <a:pt x="78715" y="9680"/>
                          <a:pt x="78847" y="9574"/>
                        </a:cubicBezTo>
                        <a:cubicBezTo>
                          <a:pt x="78874" y="9548"/>
                          <a:pt x="78900" y="9522"/>
                          <a:pt x="78953" y="9495"/>
                        </a:cubicBezTo>
                        <a:cubicBezTo>
                          <a:pt x="79164" y="9258"/>
                          <a:pt x="79296" y="8993"/>
                          <a:pt x="79376" y="8676"/>
                        </a:cubicBezTo>
                        <a:cubicBezTo>
                          <a:pt x="79534" y="8148"/>
                          <a:pt x="79666" y="7620"/>
                          <a:pt x="79772" y="7092"/>
                        </a:cubicBezTo>
                        <a:cubicBezTo>
                          <a:pt x="79798" y="7039"/>
                          <a:pt x="79825" y="6986"/>
                          <a:pt x="79825" y="6933"/>
                        </a:cubicBezTo>
                        <a:cubicBezTo>
                          <a:pt x="79930" y="6484"/>
                          <a:pt x="80036" y="6061"/>
                          <a:pt x="80168" y="5639"/>
                        </a:cubicBezTo>
                        <a:lnTo>
                          <a:pt x="80168" y="5639"/>
                        </a:lnTo>
                        <a:cubicBezTo>
                          <a:pt x="80010" y="5692"/>
                          <a:pt x="79825" y="5718"/>
                          <a:pt x="79666" y="5771"/>
                        </a:cubicBezTo>
                        <a:cubicBezTo>
                          <a:pt x="79402" y="5850"/>
                          <a:pt x="79138" y="5903"/>
                          <a:pt x="78874" y="5929"/>
                        </a:cubicBezTo>
                        <a:lnTo>
                          <a:pt x="78662" y="5956"/>
                        </a:lnTo>
                        <a:lnTo>
                          <a:pt x="78451" y="5982"/>
                        </a:lnTo>
                        <a:cubicBezTo>
                          <a:pt x="78451" y="6088"/>
                          <a:pt x="78451" y="6193"/>
                          <a:pt x="78451" y="6273"/>
                        </a:cubicBezTo>
                        <a:cubicBezTo>
                          <a:pt x="78451" y="6510"/>
                          <a:pt x="78478" y="6722"/>
                          <a:pt x="78451" y="6933"/>
                        </a:cubicBezTo>
                        <a:cubicBezTo>
                          <a:pt x="78451" y="7171"/>
                          <a:pt x="78425" y="7382"/>
                          <a:pt x="78398" y="7593"/>
                        </a:cubicBezTo>
                        <a:cubicBezTo>
                          <a:pt x="78372" y="7805"/>
                          <a:pt x="78319" y="8016"/>
                          <a:pt x="78213" y="8175"/>
                        </a:cubicBezTo>
                        <a:cubicBezTo>
                          <a:pt x="78203" y="8195"/>
                          <a:pt x="78185" y="8203"/>
                          <a:pt x="78167" y="8203"/>
                        </a:cubicBezTo>
                        <a:cubicBezTo>
                          <a:pt x="78138" y="8203"/>
                          <a:pt x="78108" y="8181"/>
                          <a:pt x="78108" y="8148"/>
                        </a:cubicBezTo>
                        <a:cubicBezTo>
                          <a:pt x="78081" y="8069"/>
                          <a:pt x="78081" y="7990"/>
                          <a:pt x="78108" y="7884"/>
                        </a:cubicBezTo>
                        <a:cubicBezTo>
                          <a:pt x="78134" y="7805"/>
                          <a:pt x="78134" y="7699"/>
                          <a:pt x="78161" y="7593"/>
                        </a:cubicBezTo>
                        <a:cubicBezTo>
                          <a:pt x="78187" y="7409"/>
                          <a:pt x="78187" y="7224"/>
                          <a:pt x="78213" y="7012"/>
                        </a:cubicBezTo>
                        <a:cubicBezTo>
                          <a:pt x="78240" y="6827"/>
                          <a:pt x="78240" y="6643"/>
                          <a:pt x="78240" y="6458"/>
                        </a:cubicBezTo>
                        <a:lnTo>
                          <a:pt x="78240" y="6167"/>
                        </a:lnTo>
                        <a:lnTo>
                          <a:pt x="78240" y="6035"/>
                        </a:lnTo>
                        <a:cubicBezTo>
                          <a:pt x="78068" y="6048"/>
                          <a:pt x="77890" y="6055"/>
                          <a:pt x="77711" y="6055"/>
                        </a:cubicBezTo>
                        <a:cubicBezTo>
                          <a:pt x="77533" y="6055"/>
                          <a:pt x="77355" y="6048"/>
                          <a:pt x="77183" y="6035"/>
                        </a:cubicBezTo>
                        <a:cubicBezTo>
                          <a:pt x="76734" y="6009"/>
                          <a:pt x="76312" y="5903"/>
                          <a:pt x="75915" y="5692"/>
                        </a:cubicBezTo>
                        <a:cubicBezTo>
                          <a:pt x="75625" y="5533"/>
                          <a:pt x="75387" y="5269"/>
                          <a:pt x="75255" y="4952"/>
                        </a:cubicBezTo>
                        <a:cubicBezTo>
                          <a:pt x="75229" y="4846"/>
                          <a:pt x="75176" y="4714"/>
                          <a:pt x="75149" y="4582"/>
                        </a:cubicBezTo>
                        <a:lnTo>
                          <a:pt x="75149" y="4477"/>
                        </a:lnTo>
                        <a:cubicBezTo>
                          <a:pt x="75149" y="4371"/>
                          <a:pt x="75149" y="4265"/>
                          <a:pt x="75149" y="4160"/>
                        </a:cubicBezTo>
                        <a:cubicBezTo>
                          <a:pt x="75121" y="4161"/>
                          <a:pt x="75092" y="4162"/>
                          <a:pt x="75064" y="4162"/>
                        </a:cubicBezTo>
                        <a:cubicBezTo>
                          <a:pt x="74697" y="4162"/>
                          <a:pt x="74340" y="4005"/>
                          <a:pt x="74119" y="3711"/>
                        </a:cubicBezTo>
                        <a:cubicBezTo>
                          <a:pt x="73855" y="3314"/>
                          <a:pt x="74146" y="2865"/>
                          <a:pt x="74330" y="2495"/>
                        </a:cubicBezTo>
                        <a:cubicBezTo>
                          <a:pt x="74674" y="1809"/>
                          <a:pt x="75044" y="1096"/>
                          <a:pt x="75440" y="435"/>
                        </a:cubicBezTo>
                        <a:lnTo>
                          <a:pt x="75440" y="435"/>
                        </a:lnTo>
                        <a:cubicBezTo>
                          <a:pt x="75096" y="567"/>
                          <a:pt x="74727" y="646"/>
                          <a:pt x="74383" y="699"/>
                        </a:cubicBezTo>
                        <a:cubicBezTo>
                          <a:pt x="74147" y="731"/>
                          <a:pt x="73910" y="746"/>
                          <a:pt x="73675" y="746"/>
                        </a:cubicBezTo>
                        <a:cubicBezTo>
                          <a:pt x="73120" y="746"/>
                          <a:pt x="72570" y="663"/>
                          <a:pt x="72032" y="514"/>
                        </a:cubicBezTo>
                        <a:cubicBezTo>
                          <a:pt x="71663" y="409"/>
                          <a:pt x="71293" y="224"/>
                          <a:pt x="70923" y="145"/>
                        </a:cubicBezTo>
                        <a:cubicBezTo>
                          <a:pt x="70854" y="127"/>
                          <a:pt x="70785" y="119"/>
                          <a:pt x="70717" y="119"/>
                        </a:cubicBezTo>
                        <a:cubicBezTo>
                          <a:pt x="70474" y="119"/>
                          <a:pt x="70249" y="229"/>
                          <a:pt x="70104" y="435"/>
                        </a:cubicBezTo>
                        <a:cubicBezTo>
                          <a:pt x="70075" y="479"/>
                          <a:pt x="70030" y="498"/>
                          <a:pt x="69987" y="498"/>
                        </a:cubicBezTo>
                        <a:cubicBezTo>
                          <a:pt x="69951" y="498"/>
                          <a:pt x="69917" y="485"/>
                          <a:pt x="69893" y="462"/>
                        </a:cubicBezTo>
                        <a:cubicBezTo>
                          <a:pt x="69442" y="72"/>
                          <a:pt x="68815" y="1"/>
                          <a:pt x="6822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" name="Google Shape;543;p34">
                    <a:extLst>
                      <a:ext uri="{FF2B5EF4-FFF2-40B4-BE49-F238E27FC236}">
                        <a16:creationId xmlns:a16="http://schemas.microsoft.com/office/drawing/2014/main" id="{31026915-D66F-C596-36ED-16DC155FC2FC}"/>
                      </a:ext>
                    </a:extLst>
                  </p:cNvPr>
                  <p:cNvSpPr/>
                  <p:nvPr/>
                </p:nvSpPr>
                <p:spPr>
                  <a:xfrm>
                    <a:off x="2477375" y="3396000"/>
                    <a:ext cx="688125" cy="291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25" h="11676" extrusionOk="0">
                        <a:moveTo>
                          <a:pt x="5389" y="0"/>
                        </a:moveTo>
                        <a:cubicBezTo>
                          <a:pt x="5284" y="317"/>
                          <a:pt x="5099" y="581"/>
                          <a:pt x="4835" y="766"/>
                        </a:cubicBezTo>
                        <a:cubicBezTo>
                          <a:pt x="4491" y="1030"/>
                          <a:pt x="4069" y="1189"/>
                          <a:pt x="3620" y="1268"/>
                        </a:cubicBezTo>
                        <a:cubicBezTo>
                          <a:pt x="3182" y="1356"/>
                          <a:pt x="2708" y="1407"/>
                          <a:pt x="2243" y="1407"/>
                        </a:cubicBezTo>
                        <a:cubicBezTo>
                          <a:pt x="2147" y="1407"/>
                          <a:pt x="2051" y="1405"/>
                          <a:pt x="1956" y="1400"/>
                        </a:cubicBezTo>
                        <a:cubicBezTo>
                          <a:pt x="1665" y="1400"/>
                          <a:pt x="1401" y="1374"/>
                          <a:pt x="1137" y="1347"/>
                        </a:cubicBezTo>
                        <a:cubicBezTo>
                          <a:pt x="820" y="1321"/>
                          <a:pt x="556" y="1242"/>
                          <a:pt x="265" y="1163"/>
                        </a:cubicBezTo>
                        <a:lnTo>
                          <a:pt x="239" y="1136"/>
                        </a:lnTo>
                        <a:lnTo>
                          <a:pt x="239" y="1242"/>
                        </a:lnTo>
                        <a:cubicBezTo>
                          <a:pt x="265" y="1242"/>
                          <a:pt x="265" y="1268"/>
                          <a:pt x="265" y="1321"/>
                        </a:cubicBezTo>
                        <a:cubicBezTo>
                          <a:pt x="265" y="1929"/>
                          <a:pt x="239" y="2536"/>
                          <a:pt x="212" y="3117"/>
                        </a:cubicBezTo>
                        <a:cubicBezTo>
                          <a:pt x="159" y="4200"/>
                          <a:pt x="107" y="5283"/>
                          <a:pt x="54" y="6366"/>
                        </a:cubicBezTo>
                        <a:cubicBezTo>
                          <a:pt x="54" y="6657"/>
                          <a:pt x="27" y="6974"/>
                          <a:pt x="1" y="7264"/>
                        </a:cubicBezTo>
                        <a:cubicBezTo>
                          <a:pt x="133" y="7185"/>
                          <a:pt x="212" y="7053"/>
                          <a:pt x="265" y="6894"/>
                        </a:cubicBezTo>
                        <a:cubicBezTo>
                          <a:pt x="556" y="6128"/>
                          <a:pt x="846" y="5362"/>
                          <a:pt x="1137" y="4596"/>
                        </a:cubicBezTo>
                        <a:cubicBezTo>
                          <a:pt x="1190" y="4438"/>
                          <a:pt x="1295" y="4306"/>
                          <a:pt x="1427" y="4227"/>
                        </a:cubicBezTo>
                        <a:cubicBezTo>
                          <a:pt x="1484" y="4201"/>
                          <a:pt x="1542" y="4190"/>
                          <a:pt x="1599" y="4190"/>
                        </a:cubicBezTo>
                        <a:cubicBezTo>
                          <a:pt x="1782" y="4190"/>
                          <a:pt x="1954" y="4310"/>
                          <a:pt x="2035" y="4491"/>
                        </a:cubicBezTo>
                        <a:cubicBezTo>
                          <a:pt x="2140" y="4728"/>
                          <a:pt x="2167" y="4993"/>
                          <a:pt x="2167" y="5257"/>
                        </a:cubicBezTo>
                        <a:cubicBezTo>
                          <a:pt x="2193" y="5600"/>
                          <a:pt x="2273" y="5917"/>
                          <a:pt x="2405" y="6234"/>
                        </a:cubicBezTo>
                        <a:cubicBezTo>
                          <a:pt x="2510" y="6498"/>
                          <a:pt x="2722" y="6762"/>
                          <a:pt x="2986" y="6762"/>
                        </a:cubicBezTo>
                        <a:cubicBezTo>
                          <a:pt x="3250" y="6762"/>
                          <a:pt x="3461" y="6419"/>
                          <a:pt x="3593" y="6128"/>
                        </a:cubicBezTo>
                        <a:cubicBezTo>
                          <a:pt x="3910" y="5336"/>
                          <a:pt x="4359" y="4570"/>
                          <a:pt x="4888" y="3857"/>
                        </a:cubicBezTo>
                        <a:cubicBezTo>
                          <a:pt x="4940" y="3751"/>
                          <a:pt x="5046" y="3672"/>
                          <a:pt x="5178" y="3645"/>
                        </a:cubicBezTo>
                        <a:cubicBezTo>
                          <a:pt x="5310" y="3645"/>
                          <a:pt x="5442" y="3698"/>
                          <a:pt x="5522" y="3804"/>
                        </a:cubicBezTo>
                        <a:cubicBezTo>
                          <a:pt x="6050" y="4359"/>
                          <a:pt x="5944" y="5283"/>
                          <a:pt x="6314" y="5970"/>
                        </a:cubicBezTo>
                        <a:cubicBezTo>
                          <a:pt x="6340" y="6049"/>
                          <a:pt x="6420" y="6155"/>
                          <a:pt x="6525" y="6208"/>
                        </a:cubicBezTo>
                        <a:cubicBezTo>
                          <a:pt x="6555" y="6217"/>
                          <a:pt x="6584" y="6222"/>
                          <a:pt x="6613" y="6222"/>
                        </a:cubicBezTo>
                        <a:cubicBezTo>
                          <a:pt x="6820" y="6222"/>
                          <a:pt x="7014" y="5993"/>
                          <a:pt x="7106" y="5785"/>
                        </a:cubicBezTo>
                        <a:lnTo>
                          <a:pt x="8295" y="3593"/>
                        </a:lnTo>
                        <a:cubicBezTo>
                          <a:pt x="8429" y="3346"/>
                          <a:pt x="8659" y="3062"/>
                          <a:pt x="8903" y="3062"/>
                        </a:cubicBezTo>
                        <a:cubicBezTo>
                          <a:pt x="8946" y="3062"/>
                          <a:pt x="8991" y="3071"/>
                          <a:pt x="9035" y="3091"/>
                        </a:cubicBezTo>
                        <a:cubicBezTo>
                          <a:pt x="9140" y="3117"/>
                          <a:pt x="9220" y="3196"/>
                          <a:pt x="9272" y="3302"/>
                        </a:cubicBezTo>
                        <a:cubicBezTo>
                          <a:pt x="10038" y="4279"/>
                          <a:pt x="9933" y="5627"/>
                          <a:pt x="9906" y="6868"/>
                        </a:cubicBezTo>
                        <a:cubicBezTo>
                          <a:pt x="9880" y="8215"/>
                          <a:pt x="9933" y="9562"/>
                          <a:pt x="10091" y="10883"/>
                        </a:cubicBezTo>
                        <a:cubicBezTo>
                          <a:pt x="10091" y="11200"/>
                          <a:pt x="10223" y="11490"/>
                          <a:pt x="10461" y="11675"/>
                        </a:cubicBezTo>
                        <a:cubicBezTo>
                          <a:pt x="11412" y="10724"/>
                          <a:pt x="11518" y="9272"/>
                          <a:pt x="11544" y="7951"/>
                        </a:cubicBezTo>
                        <a:cubicBezTo>
                          <a:pt x="11570" y="6604"/>
                          <a:pt x="11623" y="5151"/>
                          <a:pt x="12468" y="4121"/>
                        </a:cubicBezTo>
                        <a:cubicBezTo>
                          <a:pt x="12560" y="4007"/>
                          <a:pt x="12710" y="3873"/>
                          <a:pt x="12869" y="3873"/>
                        </a:cubicBezTo>
                        <a:cubicBezTo>
                          <a:pt x="12894" y="3873"/>
                          <a:pt x="12919" y="3876"/>
                          <a:pt x="12944" y="3883"/>
                        </a:cubicBezTo>
                        <a:cubicBezTo>
                          <a:pt x="13102" y="4517"/>
                          <a:pt x="13314" y="5177"/>
                          <a:pt x="13551" y="5811"/>
                        </a:cubicBezTo>
                        <a:cubicBezTo>
                          <a:pt x="13578" y="5944"/>
                          <a:pt x="13684" y="6076"/>
                          <a:pt x="13789" y="6181"/>
                        </a:cubicBezTo>
                        <a:cubicBezTo>
                          <a:pt x="13853" y="6222"/>
                          <a:pt x="13920" y="6240"/>
                          <a:pt x="13986" y="6240"/>
                        </a:cubicBezTo>
                        <a:cubicBezTo>
                          <a:pt x="14223" y="6240"/>
                          <a:pt x="14464" y="6017"/>
                          <a:pt x="14608" y="5811"/>
                        </a:cubicBezTo>
                        <a:cubicBezTo>
                          <a:pt x="15110" y="5072"/>
                          <a:pt x="15348" y="4015"/>
                          <a:pt x="16193" y="3725"/>
                        </a:cubicBezTo>
                        <a:cubicBezTo>
                          <a:pt x="16252" y="3701"/>
                          <a:pt x="16312" y="3688"/>
                          <a:pt x="16371" y="3688"/>
                        </a:cubicBezTo>
                        <a:cubicBezTo>
                          <a:pt x="16444" y="3688"/>
                          <a:pt x="16516" y="3708"/>
                          <a:pt x="16589" y="3751"/>
                        </a:cubicBezTo>
                        <a:cubicBezTo>
                          <a:pt x="16668" y="3830"/>
                          <a:pt x="16721" y="3936"/>
                          <a:pt x="16748" y="4068"/>
                        </a:cubicBezTo>
                        <a:cubicBezTo>
                          <a:pt x="16959" y="4966"/>
                          <a:pt x="17170" y="5864"/>
                          <a:pt x="17408" y="6762"/>
                        </a:cubicBezTo>
                        <a:cubicBezTo>
                          <a:pt x="17458" y="6938"/>
                          <a:pt x="17556" y="7161"/>
                          <a:pt x="17746" y="7161"/>
                        </a:cubicBezTo>
                        <a:cubicBezTo>
                          <a:pt x="17756" y="7161"/>
                          <a:pt x="17767" y="7160"/>
                          <a:pt x="17778" y="7159"/>
                        </a:cubicBezTo>
                        <a:cubicBezTo>
                          <a:pt x="17883" y="7132"/>
                          <a:pt x="17963" y="7000"/>
                          <a:pt x="17989" y="6894"/>
                        </a:cubicBezTo>
                        <a:cubicBezTo>
                          <a:pt x="18332" y="6155"/>
                          <a:pt x="18649" y="5389"/>
                          <a:pt x="19019" y="4649"/>
                        </a:cubicBezTo>
                        <a:cubicBezTo>
                          <a:pt x="19151" y="4359"/>
                          <a:pt x="19336" y="4042"/>
                          <a:pt x="19627" y="4042"/>
                        </a:cubicBezTo>
                        <a:cubicBezTo>
                          <a:pt x="19640" y="4041"/>
                          <a:pt x="19654" y="4040"/>
                          <a:pt x="19667" y="4040"/>
                        </a:cubicBezTo>
                        <a:cubicBezTo>
                          <a:pt x="19962" y="4040"/>
                          <a:pt x="20161" y="4318"/>
                          <a:pt x="20287" y="4596"/>
                        </a:cubicBezTo>
                        <a:cubicBezTo>
                          <a:pt x="20736" y="5627"/>
                          <a:pt x="20763" y="6974"/>
                          <a:pt x="21687" y="7608"/>
                        </a:cubicBezTo>
                        <a:cubicBezTo>
                          <a:pt x="21796" y="7695"/>
                          <a:pt x="21942" y="7746"/>
                          <a:pt x="22079" y="7746"/>
                        </a:cubicBezTo>
                        <a:cubicBezTo>
                          <a:pt x="22107" y="7746"/>
                          <a:pt x="22135" y="7744"/>
                          <a:pt x="22163" y="7740"/>
                        </a:cubicBezTo>
                        <a:cubicBezTo>
                          <a:pt x="22295" y="7660"/>
                          <a:pt x="22400" y="7555"/>
                          <a:pt x="22453" y="7423"/>
                        </a:cubicBezTo>
                        <a:cubicBezTo>
                          <a:pt x="23034" y="6287"/>
                          <a:pt x="23008" y="4755"/>
                          <a:pt x="24012" y="3936"/>
                        </a:cubicBezTo>
                        <a:cubicBezTo>
                          <a:pt x="24672" y="4702"/>
                          <a:pt x="24302" y="5917"/>
                          <a:pt x="24487" y="6868"/>
                        </a:cubicBezTo>
                        <a:cubicBezTo>
                          <a:pt x="24513" y="6393"/>
                          <a:pt x="24672" y="5917"/>
                          <a:pt x="24936" y="5521"/>
                        </a:cubicBezTo>
                        <a:cubicBezTo>
                          <a:pt x="25042" y="5362"/>
                          <a:pt x="25227" y="5257"/>
                          <a:pt x="25411" y="5257"/>
                        </a:cubicBezTo>
                        <a:cubicBezTo>
                          <a:pt x="25432" y="5255"/>
                          <a:pt x="25452" y="5254"/>
                          <a:pt x="25472" y="5254"/>
                        </a:cubicBezTo>
                        <a:cubicBezTo>
                          <a:pt x="25692" y="5254"/>
                          <a:pt x="25897" y="5365"/>
                          <a:pt x="26117" y="5365"/>
                        </a:cubicBezTo>
                        <a:cubicBezTo>
                          <a:pt x="26137" y="5365"/>
                          <a:pt x="26157" y="5364"/>
                          <a:pt x="26178" y="5362"/>
                        </a:cubicBezTo>
                        <a:cubicBezTo>
                          <a:pt x="26336" y="5362"/>
                          <a:pt x="26468" y="5283"/>
                          <a:pt x="26600" y="5204"/>
                        </a:cubicBezTo>
                        <a:lnTo>
                          <a:pt x="26679" y="5019"/>
                        </a:lnTo>
                        <a:cubicBezTo>
                          <a:pt x="26679" y="5045"/>
                          <a:pt x="26679" y="5072"/>
                          <a:pt x="26706" y="5098"/>
                        </a:cubicBezTo>
                        <a:cubicBezTo>
                          <a:pt x="26891" y="4861"/>
                          <a:pt x="27049" y="4596"/>
                          <a:pt x="27128" y="4279"/>
                        </a:cubicBezTo>
                        <a:cubicBezTo>
                          <a:pt x="27287" y="3778"/>
                          <a:pt x="27393" y="3249"/>
                          <a:pt x="27525" y="2721"/>
                        </a:cubicBezTo>
                        <a:lnTo>
                          <a:pt x="27498" y="2536"/>
                        </a:lnTo>
                        <a:cubicBezTo>
                          <a:pt x="27472" y="2378"/>
                          <a:pt x="27419" y="2193"/>
                          <a:pt x="27340" y="2061"/>
                        </a:cubicBezTo>
                        <a:cubicBezTo>
                          <a:pt x="27234" y="1955"/>
                          <a:pt x="27102" y="1876"/>
                          <a:pt x="26970" y="1823"/>
                        </a:cubicBezTo>
                        <a:cubicBezTo>
                          <a:pt x="26759" y="1744"/>
                          <a:pt x="26574" y="1664"/>
                          <a:pt x="26389" y="1585"/>
                        </a:cubicBezTo>
                        <a:lnTo>
                          <a:pt x="25966" y="1427"/>
                        </a:lnTo>
                        <a:cubicBezTo>
                          <a:pt x="25800" y="1464"/>
                          <a:pt x="25636" y="1481"/>
                          <a:pt x="25472" y="1481"/>
                        </a:cubicBezTo>
                        <a:cubicBezTo>
                          <a:pt x="24827" y="1481"/>
                          <a:pt x="24200" y="1220"/>
                          <a:pt x="23589" y="925"/>
                        </a:cubicBezTo>
                        <a:cubicBezTo>
                          <a:pt x="23483" y="872"/>
                          <a:pt x="23404" y="793"/>
                          <a:pt x="23351" y="661"/>
                        </a:cubicBezTo>
                        <a:cubicBezTo>
                          <a:pt x="22981" y="661"/>
                          <a:pt x="22612" y="634"/>
                          <a:pt x="22268" y="634"/>
                        </a:cubicBezTo>
                        <a:lnTo>
                          <a:pt x="13419" y="212"/>
                        </a:lnTo>
                        <a:cubicBezTo>
                          <a:pt x="11940" y="132"/>
                          <a:pt x="10461" y="53"/>
                          <a:pt x="8982" y="27"/>
                        </a:cubicBezTo>
                        <a:cubicBezTo>
                          <a:pt x="8269" y="27"/>
                          <a:pt x="7546" y="55"/>
                          <a:pt x="6825" y="55"/>
                        </a:cubicBezTo>
                        <a:cubicBezTo>
                          <a:pt x="6345" y="55"/>
                          <a:pt x="5865" y="43"/>
                          <a:pt x="538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3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4" name="Google Shape;544;p34">
                    <a:extLst>
                      <a:ext uri="{FF2B5EF4-FFF2-40B4-BE49-F238E27FC236}">
                        <a16:creationId xmlns:a16="http://schemas.microsoft.com/office/drawing/2014/main" id="{CD2AE516-BD1A-48D2-1534-AAD9B512D6AA}"/>
                      </a:ext>
                    </a:extLst>
                  </p:cNvPr>
                  <p:cNvGrpSpPr/>
                  <p:nvPr/>
                </p:nvGrpSpPr>
                <p:grpSpPr>
                  <a:xfrm>
                    <a:off x="1169875" y="3286000"/>
                    <a:ext cx="3237750" cy="1152400"/>
                    <a:chOff x="1169875" y="3286000"/>
                    <a:chExt cx="3237750" cy="1152400"/>
                  </a:xfrm>
                </p:grpSpPr>
                <p:sp>
                  <p:nvSpPr>
                    <p:cNvPr id="220" name="Google Shape;545;p34">
                      <a:extLst>
                        <a:ext uri="{FF2B5EF4-FFF2-40B4-BE49-F238E27FC236}">
                          <a16:creationId xmlns:a16="http://schemas.microsoft.com/office/drawing/2014/main" id="{7B93E393-7355-B31C-07C6-B87B99154B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0500" y="3652225"/>
                      <a:ext cx="68050" cy="3420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22" h="13683" extrusionOk="0">
                          <a:moveTo>
                            <a:pt x="2378" y="0"/>
                          </a:moveTo>
                          <a:cubicBezTo>
                            <a:pt x="1665" y="819"/>
                            <a:pt x="1823" y="2087"/>
                            <a:pt x="1374" y="3064"/>
                          </a:cubicBezTo>
                          <a:cubicBezTo>
                            <a:pt x="1321" y="3170"/>
                            <a:pt x="1242" y="3275"/>
                            <a:pt x="1163" y="3302"/>
                          </a:cubicBezTo>
                          <a:cubicBezTo>
                            <a:pt x="1145" y="3306"/>
                            <a:pt x="1128" y="3308"/>
                            <a:pt x="1111" y="3308"/>
                          </a:cubicBezTo>
                          <a:cubicBezTo>
                            <a:pt x="909" y="3308"/>
                            <a:pt x="815" y="3020"/>
                            <a:pt x="766" y="2800"/>
                          </a:cubicBezTo>
                          <a:cubicBezTo>
                            <a:pt x="740" y="2536"/>
                            <a:pt x="634" y="2272"/>
                            <a:pt x="529" y="2034"/>
                          </a:cubicBezTo>
                          <a:cubicBezTo>
                            <a:pt x="476" y="1902"/>
                            <a:pt x="397" y="1823"/>
                            <a:pt x="291" y="1770"/>
                          </a:cubicBezTo>
                          <a:cubicBezTo>
                            <a:pt x="238" y="1757"/>
                            <a:pt x="192" y="1750"/>
                            <a:pt x="149" y="1750"/>
                          </a:cubicBezTo>
                          <a:cubicBezTo>
                            <a:pt x="106" y="1750"/>
                            <a:pt x="66" y="1757"/>
                            <a:pt x="27" y="1770"/>
                          </a:cubicBezTo>
                          <a:lnTo>
                            <a:pt x="27" y="1981"/>
                          </a:lnTo>
                          <a:lnTo>
                            <a:pt x="27" y="2853"/>
                          </a:lnTo>
                          <a:cubicBezTo>
                            <a:pt x="27" y="3117"/>
                            <a:pt x="0" y="3381"/>
                            <a:pt x="27" y="3645"/>
                          </a:cubicBezTo>
                          <a:cubicBezTo>
                            <a:pt x="27" y="3830"/>
                            <a:pt x="80" y="3989"/>
                            <a:pt x="185" y="4121"/>
                          </a:cubicBezTo>
                          <a:cubicBezTo>
                            <a:pt x="238" y="4134"/>
                            <a:pt x="284" y="4140"/>
                            <a:pt x="331" y="4140"/>
                          </a:cubicBezTo>
                          <a:cubicBezTo>
                            <a:pt x="377" y="4140"/>
                            <a:pt x="423" y="4134"/>
                            <a:pt x="476" y="4121"/>
                          </a:cubicBezTo>
                          <a:cubicBezTo>
                            <a:pt x="582" y="4068"/>
                            <a:pt x="687" y="4068"/>
                            <a:pt x="793" y="4068"/>
                          </a:cubicBezTo>
                          <a:cubicBezTo>
                            <a:pt x="1242" y="4173"/>
                            <a:pt x="1215" y="4755"/>
                            <a:pt x="1215" y="5098"/>
                          </a:cubicBezTo>
                          <a:cubicBezTo>
                            <a:pt x="1189" y="5653"/>
                            <a:pt x="1189" y="6234"/>
                            <a:pt x="1163" y="6815"/>
                          </a:cubicBezTo>
                          <a:lnTo>
                            <a:pt x="1004" y="12362"/>
                          </a:lnTo>
                          <a:lnTo>
                            <a:pt x="1321" y="13101"/>
                          </a:lnTo>
                          <a:cubicBezTo>
                            <a:pt x="1427" y="13339"/>
                            <a:pt x="1612" y="13656"/>
                            <a:pt x="1876" y="13683"/>
                          </a:cubicBezTo>
                          <a:cubicBezTo>
                            <a:pt x="2034" y="13683"/>
                            <a:pt x="2193" y="13603"/>
                            <a:pt x="2298" y="13498"/>
                          </a:cubicBezTo>
                          <a:cubicBezTo>
                            <a:pt x="2536" y="13207"/>
                            <a:pt x="2642" y="12837"/>
                            <a:pt x="2589" y="12494"/>
                          </a:cubicBezTo>
                          <a:cubicBezTo>
                            <a:pt x="2536" y="12151"/>
                            <a:pt x="2457" y="11807"/>
                            <a:pt x="2351" y="11464"/>
                          </a:cubicBezTo>
                          <a:cubicBezTo>
                            <a:pt x="2140" y="10434"/>
                            <a:pt x="2272" y="9351"/>
                            <a:pt x="2404" y="8321"/>
                          </a:cubicBezTo>
                          <a:cubicBezTo>
                            <a:pt x="2642" y="6022"/>
                            <a:pt x="2721" y="3724"/>
                            <a:pt x="2642" y="1426"/>
                          </a:cubicBezTo>
                          <a:cubicBezTo>
                            <a:pt x="2642" y="951"/>
                            <a:pt x="2563" y="449"/>
                            <a:pt x="2378" y="0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14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1" name="Google Shape;546;p34">
                      <a:extLst>
                        <a:ext uri="{FF2B5EF4-FFF2-40B4-BE49-F238E27FC236}">
                          <a16:creationId xmlns:a16="http://schemas.microsoft.com/office/drawing/2014/main" id="{68045AF1-9C1D-87A7-AD9E-9D095DC3CD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3125" y="3542125"/>
                      <a:ext cx="169750" cy="500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790" h="20015" extrusionOk="0">
                          <a:moveTo>
                            <a:pt x="6506" y="0"/>
                          </a:moveTo>
                          <a:cubicBezTo>
                            <a:pt x="6478" y="0"/>
                            <a:pt x="6449" y="6"/>
                            <a:pt x="6419" y="19"/>
                          </a:cubicBezTo>
                          <a:cubicBezTo>
                            <a:pt x="6366" y="72"/>
                            <a:pt x="6314" y="125"/>
                            <a:pt x="6287" y="231"/>
                          </a:cubicBezTo>
                          <a:cubicBezTo>
                            <a:pt x="5970" y="1076"/>
                            <a:pt x="5785" y="1974"/>
                            <a:pt x="5732" y="2898"/>
                          </a:cubicBezTo>
                          <a:cubicBezTo>
                            <a:pt x="5706" y="3374"/>
                            <a:pt x="5680" y="3955"/>
                            <a:pt x="5257" y="4166"/>
                          </a:cubicBezTo>
                          <a:cubicBezTo>
                            <a:pt x="5144" y="4223"/>
                            <a:pt x="5021" y="4243"/>
                            <a:pt x="4894" y="4243"/>
                          </a:cubicBezTo>
                          <a:cubicBezTo>
                            <a:pt x="4549" y="4243"/>
                            <a:pt x="4167" y="4094"/>
                            <a:pt x="3843" y="4094"/>
                          </a:cubicBezTo>
                          <a:cubicBezTo>
                            <a:pt x="3667" y="4094"/>
                            <a:pt x="3509" y="4138"/>
                            <a:pt x="3382" y="4272"/>
                          </a:cubicBezTo>
                          <a:cubicBezTo>
                            <a:pt x="3250" y="4457"/>
                            <a:pt x="3197" y="4668"/>
                            <a:pt x="3197" y="4906"/>
                          </a:cubicBezTo>
                          <a:cubicBezTo>
                            <a:pt x="3065" y="6359"/>
                            <a:pt x="2880" y="7811"/>
                            <a:pt x="2642" y="9264"/>
                          </a:cubicBezTo>
                          <a:cubicBezTo>
                            <a:pt x="2114" y="9159"/>
                            <a:pt x="1612" y="8974"/>
                            <a:pt x="1136" y="8736"/>
                          </a:cubicBezTo>
                          <a:cubicBezTo>
                            <a:pt x="212" y="11906"/>
                            <a:pt x="1" y="15260"/>
                            <a:pt x="450" y="18536"/>
                          </a:cubicBezTo>
                          <a:cubicBezTo>
                            <a:pt x="529" y="19038"/>
                            <a:pt x="635" y="19592"/>
                            <a:pt x="1057" y="19909"/>
                          </a:cubicBezTo>
                          <a:cubicBezTo>
                            <a:pt x="1110" y="19962"/>
                            <a:pt x="1216" y="20015"/>
                            <a:pt x="1295" y="20015"/>
                          </a:cubicBezTo>
                          <a:cubicBezTo>
                            <a:pt x="1480" y="20015"/>
                            <a:pt x="1612" y="19830"/>
                            <a:pt x="1691" y="19671"/>
                          </a:cubicBezTo>
                          <a:cubicBezTo>
                            <a:pt x="1876" y="19354"/>
                            <a:pt x="2008" y="19011"/>
                            <a:pt x="2087" y="18668"/>
                          </a:cubicBezTo>
                          <a:lnTo>
                            <a:pt x="1744" y="18668"/>
                          </a:lnTo>
                          <a:lnTo>
                            <a:pt x="1744" y="19513"/>
                          </a:lnTo>
                          <a:cubicBezTo>
                            <a:pt x="1757" y="19605"/>
                            <a:pt x="1691" y="19652"/>
                            <a:pt x="1622" y="19652"/>
                          </a:cubicBezTo>
                          <a:cubicBezTo>
                            <a:pt x="1552" y="19652"/>
                            <a:pt x="1480" y="19605"/>
                            <a:pt x="1480" y="19513"/>
                          </a:cubicBezTo>
                          <a:lnTo>
                            <a:pt x="1480" y="18668"/>
                          </a:lnTo>
                          <a:lnTo>
                            <a:pt x="1453" y="18668"/>
                          </a:lnTo>
                          <a:cubicBezTo>
                            <a:pt x="1295" y="18641"/>
                            <a:pt x="1295" y="18430"/>
                            <a:pt x="1453" y="18404"/>
                          </a:cubicBezTo>
                          <a:lnTo>
                            <a:pt x="1480" y="18404"/>
                          </a:lnTo>
                          <a:cubicBezTo>
                            <a:pt x="1480" y="17268"/>
                            <a:pt x="1559" y="16158"/>
                            <a:pt x="1718" y="15049"/>
                          </a:cubicBezTo>
                          <a:cubicBezTo>
                            <a:pt x="1797" y="14441"/>
                            <a:pt x="1876" y="13834"/>
                            <a:pt x="2008" y="13279"/>
                          </a:cubicBezTo>
                          <a:cubicBezTo>
                            <a:pt x="2114" y="12698"/>
                            <a:pt x="2219" y="12117"/>
                            <a:pt x="2404" y="11562"/>
                          </a:cubicBezTo>
                          <a:cubicBezTo>
                            <a:pt x="2457" y="11377"/>
                            <a:pt x="2563" y="11140"/>
                            <a:pt x="2774" y="11113"/>
                          </a:cubicBezTo>
                          <a:cubicBezTo>
                            <a:pt x="2933" y="11113"/>
                            <a:pt x="3091" y="11219"/>
                            <a:pt x="3144" y="11377"/>
                          </a:cubicBezTo>
                          <a:cubicBezTo>
                            <a:pt x="3197" y="11483"/>
                            <a:pt x="3250" y="11747"/>
                            <a:pt x="3355" y="11800"/>
                          </a:cubicBezTo>
                          <a:cubicBezTo>
                            <a:pt x="3366" y="11803"/>
                            <a:pt x="3378" y="11804"/>
                            <a:pt x="3389" y="11804"/>
                          </a:cubicBezTo>
                          <a:cubicBezTo>
                            <a:pt x="3483" y="11804"/>
                            <a:pt x="3572" y="11712"/>
                            <a:pt x="3619" y="11642"/>
                          </a:cubicBezTo>
                          <a:cubicBezTo>
                            <a:pt x="3672" y="11536"/>
                            <a:pt x="3699" y="11430"/>
                            <a:pt x="3699" y="11325"/>
                          </a:cubicBezTo>
                          <a:cubicBezTo>
                            <a:pt x="3883" y="10083"/>
                            <a:pt x="4042" y="8868"/>
                            <a:pt x="4200" y="7627"/>
                          </a:cubicBezTo>
                          <a:cubicBezTo>
                            <a:pt x="4306" y="7019"/>
                            <a:pt x="4385" y="6412"/>
                            <a:pt x="4465" y="5778"/>
                          </a:cubicBezTo>
                          <a:cubicBezTo>
                            <a:pt x="4465" y="5566"/>
                            <a:pt x="4544" y="5329"/>
                            <a:pt x="4676" y="5117"/>
                          </a:cubicBezTo>
                          <a:cubicBezTo>
                            <a:pt x="4752" y="4944"/>
                            <a:pt x="4907" y="4864"/>
                            <a:pt x="5062" y="4864"/>
                          </a:cubicBezTo>
                          <a:cubicBezTo>
                            <a:pt x="5286" y="4864"/>
                            <a:pt x="5510" y="5032"/>
                            <a:pt x="5495" y="5329"/>
                          </a:cubicBezTo>
                          <a:cubicBezTo>
                            <a:pt x="5548" y="5593"/>
                            <a:pt x="5548" y="5883"/>
                            <a:pt x="5548" y="6174"/>
                          </a:cubicBezTo>
                          <a:cubicBezTo>
                            <a:pt x="5574" y="6306"/>
                            <a:pt x="5574" y="6464"/>
                            <a:pt x="5600" y="6596"/>
                          </a:cubicBezTo>
                          <a:cubicBezTo>
                            <a:pt x="5600" y="6676"/>
                            <a:pt x="5627" y="6781"/>
                            <a:pt x="5706" y="6808"/>
                          </a:cubicBezTo>
                          <a:cubicBezTo>
                            <a:pt x="5720" y="6813"/>
                            <a:pt x="5733" y="6816"/>
                            <a:pt x="5745" y="6816"/>
                          </a:cubicBezTo>
                          <a:cubicBezTo>
                            <a:pt x="5906" y="6816"/>
                            <a:pt x="5999" y="6377"/>
                            <a:pt x="6023" y="6279"/>
                          </a:cubicBezTo>
                          <a:cubicBezTo>
                            <a:pt x="6129" y="5725"/>
                            <a:pt x="6208" y="5144"/>
                            <a:pt x="6208" y="4589"/>
                          </a:cubicBezTo>
                          <a:cubicBezTo>
                            <a:pt x="6234" y="3981"/>
                            <a:pt x="6287" y="3400"/>
                            <a:pt x="6366" y="2819"/>
                          </a:cubicBezTo>
                          <a:cubicBezTo>
                            <a:pt x="6446" y="2212"/>
                            <a:pt x="6525" y="1631"/>
                            <a:pt x="6657" y="1049"/>
                          </a:cubicBezTo>
                          <a:cubicBezTo>
                            <a:pt x="6631" y="1049"/>
                            <a:pt x="6631" y="1023"/>
                            <a:pt x="6657" y="1023"/>
                          </a:cubicBezTo>
                          <a:cubicBezTo>
                            <a:pt x="6683" y="812"/>
                            <a:pt x="6736" y="548"/>
                            <a:pt x="6789" y="310"/>
                          </a:cubicBezTo>
                          <a:cubicBezTo>
                            <a:pt x="6745" y="155"/>
                            <a:pt x="6645" y="0"/>
                            <a:pt x="6506" y="0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14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2" name="Google Shape;547;p34">
                      <a:extLst>
                        <a:ext uri="{FF2B5EF4-FFF2-40B4-BE49-F238E27FC236}">
                          <a16:creationId xmlns:a16="http://schemas.microsoft.com/office/drawing/2014/main" id="{CF3B2B4F-539A-93AF-9140-EB8EE02C26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2475" y="3663450"/>
                      <a:ext cx="94450" cy="291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78" h="11649" extrusionOk="0">
                          <a:moveTo>
                            <a:pt x="2668" y="0"/>
                          </a:moveTo>
                          <a:lnTo>
                            <a:pt x="2668" y="0"/>
                          </a:lnTo>
                          <a:cubicBezTo>
                            <a:pt x="2272" y="343"/>
                            <a:pt x="2219" y="925"/>
                            <a:pt x="2219" y="1426"/>
                          </a:cubicBezTo>
                          <a:cubicBezTo>
                            <a:pt x="2166" y="2668"/>
                            <a:pt x="2140" y="3936"/>
                            <a:pt x="2114" y="5177"/>
                          </a:cubicBezTo>
                          <a:cubicBezTo>
                            <a:pt x="2140" y="5838"/>
                            <a:pt x="2008" y="6498"/>
                            <a:pt x="1770" y="7105"/>
                          </a:cubicBezTo>
                          <a:cubicBezTo>
                            <a:pt x="1480" y="7105"/>
                            <a:pt x="1374" y="6736"/>
                            <a:pt x="1348" y="6445"/>
                          </a:cubicBezTo>
                          <a:cubicBezTo>
                            <a:pt x="1268" y="5653"/>
                            <a:pt x="1189" y="4834"/>
                            <a:pt x="1110" y="4015"/>
                          </a:cubicBezTo>
                          <a:cubicBezTo>
                            <a:pt x="555" y="4253"/>
                            <a:pt x="476" y="4992"/>
                            <a:pt x="476" y="5600"/>
                          </a:cubicBezTo>
                          <a:cubicBezTo>
                            <a:pt x="476" y="6736"/>
                            <a:pt x="608" y="7924"/>
                            <a:pt x="476" y="9060"/>
                          </a:cubicBezTo>
                          <a:cubicBezTo>
                            <a:pt x="397" y="9747"/>
                            <a:pt x="0" y="10434"/>
                            <a:pt x="740" y="10909"/>
                          </a:cubicBezTo>
                          <a:cubicBezTo>
                            <a:pt x="1083" y="10117"/>
                            <a:pt x="1215" y="9271"/>
                            <a:pt x="1163" y="8400"/>
                          </a:cubicBezTo>
                          <a:cubicBezTo>
                            <a:pt x="1188" y="8394"/>
                            <a:pt x="1212" y="8392"/>
                            <a:pt x="1236" y="8392"/>
                          </a:cubicBezTo>
                          <a:cubicBezTo>
                            <a:pt x="1557" y="8392"/>
                            <a:pt x="1721" y="8876"/>
                            <a:pt x="1770" y="9245"/>
                          </a:cubicBezTo>
                          <a:cubicBezTo>
                            <a:pt x="1794" y="9601"/>
                            <a:pt x="1966" y="10084"/>
                            <a:pt x="2288" y="10084"/>
                          </a:cubicBezTo>
                          <a:cubicBezTo>
                            <a:pt x="2325" y="10084"/>
                            <a:pt x="2363" y="10077"/>
                            <a:pt x="2404" y="10064"/>
                          </a:cubicBezTo>
                          <a:cubicBezTo>
                            <a:pt x="2404" y="9430"/>
                            <a:pt x="2457" y="8796"/>
                            <a:pt x="2615" y="8162"/>
                          </a:cubicBezTo>
                          <a:cubicBezTo>
                            <a:pt x="2640" y="8145"/>
                            <a:pt x="2665" y="8138"/>
                            <a:pt x="2688" y="8138"/>
                          </a:cubicBezTo>
                          <a:cubicBezTo>
                            <a:pt x="2813" y="8138"/>
                            <a:pt x="2910" y="8350"/>
                            <a:pt x="2932" y="8505"/>
                          </a:cubicBezTo>
                          <a:lnTo>
                            <a:pt x="3276" y="11649"/>
                          </a:lnTo>
                          <a:cubicBezTo>
                            <a:pt x="3646" y="9562"/>
                            <a:pt x="3778" y="7449"/>
                            <a:pt x="3619" y="5336"/>
                          </a:cubicBezTo>
                          <a:lnTo>
                            <a:pt x="3619" y="5336"/>
                          </a:lnTo>
                          <a:cubicBezTo>
                            <a:pt x="3487" y="5679"/>
                            <a:pt x="3329" y="5996"/>
                            <a:pt x="3197" y="6339"/>
                          </a:cubicBezTo>
                          <a:cubicBezTo>
                            <a:pt x="2589" y="4306"/>
                            <a:pt x="3170" y="2060"/>
                            <a:pt x="2668" y="0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14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3" name="Google Shape;548;p34">
                      <a:extLst>
                        <a:ext uri="{FF2B5EF4-FFF2-40B4-BE49-F238E27FC236}">
                          <a16:creationId xmlns:a16="http://schemas.microsoft.com/office/drawing/2014/main" id="{D5AFA12E-273E-209E-E89B-6308BD5DD5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04825" y="3286000"/>
                      <a:ext cx="451725" cy="114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069" h="4567" extrusionOk="0">
                          <a:moveTo>
                            <a:pt x="10913" y="0"/>
                          </a:moveTo>
                          <a:cubicBezTo>
                            <a:pt x="10715" y="0"/>
                            <a:pt x="10519" y="9"/>
                            <a:pt x="10329" y="16"/>
                          </a:cubicBezTo>
                          <a:lnTo>
                            <a:pt x="5099" y="227"/>
                          </a:lnTo>
                          <a:lnTo>
                            <a:pt x="1" y="438"/>
                          </a:lnTo>
                          <a:cubicBezTo>
                            <a:pt x="344" y="861"/>
                            <a:pt x="635" y="1310"/>
                            <a:pt x="952" y="1785"/>
                          </a:cubicBezTo>
                          <a:cubicBezTo>
                            <a:pt x="1190" y="2129"/>
                            <a:pt x="1533" y="2525"/>
                            <a:pt x="1322" y="2974"/>
                          </a:cubicBezTo>
                          <a:cubicBezTo>
                            <a:pt x="1137" y="3344"/>
                            <a:pt x="714" y="3476"/>
                            <a:pt x="318" y="3529"/>
                          </a:cubicBezTo>
                          <a:cubicBezTo>
                            <a:pt x="344" y="3634"/>
                            <a:pt x="371" y="3714"/>
                            <a:pt x="371" y="3819"/>
                          </a:cubicBezTo>
                          <a:cubicBezTo>
                            <a:pt x="371" y="3872"/>
                            <a:pt x="371" y="3925"/>
                            <a:pt x="371" y="3978"/>
                          </a:cubicBezTo>
                          <a:cubicBezTo>
                            <a:pt x="371" y="4136"/>
                            <a:pt x="344" y="4295"/>
                            <a:pt x="291" y="4453"/>
                          </a:cubicBezTo>
                          <a:cubicBezTo>
                            <a:pt x="793" y="4400"/>
                            <a:pt x="1269" y="4057"/>
                            <a:pt x="1427" y="3581"/>
                          </a:cubicBezTo>
                          <a:cubicBezTo>
                            <a:pt x="1639" y="2974"/>
                            <a:pt x="1269" y="2208"/>
                            <a:pt x="1665" y="1706"/>
                          </a:cubicBezTo>
                          <a:cubicBezTo>
                            <a:pt x="1929" y="1389"/>
                            <a:pt x="2378" y="1310"/>
                            <a:pt x="2774" y="1257"/>
                          </a:cubicBezTo>
                          <a:cubicBezTo>
                            <a:pt x="5548" y="993"/>
                            <a:pt x="8321" y="834"/>
                            <a:pt x="11095" y="782"/>
                          </a:cubicBezTo>
                          <a:cubicBezTo>
                            <a:pt x="11348" y="776"/>
                            <a:pt x="11603" y="772"/>
                            <a:pt x="11858" y="772"/>
                          </a:cubicBezTo>
                          <a:cubicBezTo>
                            <a:pt x="12877" y="772"/>
                            <a:pt x="13900" y="840"/>
                            <a:pt x="14872" y="1178"/>
                          </a:cubicBezTo>
                          <a:cubicBezTo>
                            <a:pt x="15004" y="1204"/>
                            <a:pt x="15163" y="1283"/>
                            <a:pt x="15268" y="1416"/>
                          </a:cubicBezTo>
                          <a:cubicBezTo>
                            <a:pt x="15559" y="1785"/>
                            <a:pt x="15189" y="2287"/>
                            <a:pt x="15057" y="2763"/>
                          </a:cubicBezTo>
                          <a:cubicBezTo>
                            <a:pt x="14872" y="3502"/>
                            <a:pt x="15480" y="4242"/>
                            <a:pt x="16219" y="4453"/>
                          </a:cubicBezTo>
                          <a:cubicBezTo>
                            <a:pt x="16495" y="4526"/>
                            <a:pt x="16779" y="4566"/>
                            <a:pt x="17066" y="4566"/>
                          </a:cubicBezTo>
                          <a:cubicBezTo>
                            <a:pt x="17302" y="4566"/>
                            <a:pt x="17540" y="4539"/>
                            <a:pt x="17778" y="4480"/>
                          </a:cubicBezTo>
                          <a:cubicBezTo>
                            <a:pt x="17778" y="4374"/>
                            <a:pt x="17778" y="4242"/>
                            <a:pt x="17778" y="4136"/>
                          </a:cubicBezTo>
                          <a:cubicBezTo>
                            <a:pt x="17727" y="4143"/>
                            <a:pt x="17677" y="4146"/>
                            <a:pt x="17627" y="4146"/>
                          </a:cubicBezTo>
                          <a:cubicBezTo>
                            <a:pt x="17283" y="4146"/>
                            <a:pt x="16955" y="3990"/>
                            <a:pt x="16748" y="3714"/>
                          </a:cubicBezTo>
                          <a:cubicBezTo>
                            <a:pt x="16483" y="3317"/>
                            <a:pt x="16748" y="2842"/>
                            <a:pt x="16959" y="2472"/>
                          </a:cubicBezTo>
                          <a:cubicBezTo>
                            <a:pt x="17302" y="1785"/>
                            <a:pt x="17672" y="1099"/>
                            <a:pt x="18068" y="438"/>
                          </a:cubicBezTo>
                          <a:lnTo>
                            <a:pt x="18068" y="438"/>
                          </a:lnTo>
                          <a:cubicBezTo>
                            <a:pt x="17725" y="570"/>
                            <a:pt x="17355" y="649"/>
                            <a:pt x="16985" y="702"/>
                          </a:cubicBezTo>
                          <a:cubicBezTo>
                            <a:pt x="16762" y="725"/>
                            <a:pt x="16536" y="737"/>
                            <a:pt x="16310" y="737"/>
                          </a:cubicBezTo>
                          <a:cubicBezTo>
                            <a:pt x="15760" y="737"/>
                            <a:pt x="15204" y="667"/>
                            <a:pt x="14661" y="517"/>
                          </a:cubicBezTo>
                          <a:cubicBezTo>
                            <a:pt x="14291" y="412"/>
                            <a:pt x="13921" y="200"/>
                            <a:pt x="13525" y="148"/>
                          </a:cubicBezTo>
                          <a:cubicBezTo>
                            <a:pt x="13462" y="130"/>
                            <a:pt x="13397" y="122"/>
                            <a:pt x="13333" y="122"/>
                          </a:cubicBezTo>
                          <a:cubicBezTo>
                            <a:pt x="13103" y="122"/>
                            <a:pt x="12877" y="232"/>
                            <a:pt x="12733" y="438"/>
                          </a:cubicBezTo>
                          <a:cubicBezTo>
                            <a:pt x="12704" y="482"/>
                            <a:pt x="12658" y="501"/>
                            <a:pt x="12611" y="501"/>
                          </a:cubicBezTo>
                          <a:cubicBezTo>
                            <a:pt x="12571" y="501"/>
                            <a:pt x="12530" y="488"/>
                            <a:pt x="12495" y="465"/>
                          </a:cubicBezTo>
                          <a:cubicBezTo>
                            <a:pt x="12063" y="72"/>
                            <a:pt x="11485" y="0"/>
                            <a:pt x="10913" y="0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14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4" name="Google Shape;549;p34">
                      <a:extLst>
                        <a:ext uri="{FF2B5EF4-FFF2-40B4-BE49-F238E27FC236}">
                          <a16:creationId xmlns:a16="http://schemas.microsoft.com/office/drawing/2014/main" id="{F80CF3BB-BD3E-BD74-9303-170A8A56ED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25" y="4001550"/>
                      <a:ext cx="928500" cy="1354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140" h="5419" extrusionOk="0">
                          <a:moveTo>
                            <a:pt x="33389" y="0"/>
                          </a:moveTo>
                          <a:cubicBezTo>
                            <a:pt x="33019" y="0"/>
                            <a:pt x="32649" y="27"/>
                            <a:pt x="32306" y="132"/>
                          </a:cubicBezTo>
                          <a:cubicBezTo>
                            <a:pt x="31989" y="238"/>
                            <a:pt x="31645" y="344"/>
                            <a:pt x="31328" y="423"/>
                          </a:cubicBezTo>
                          <a:cubicBezTo>
                            <a:pt x="31031" y="482"/>
                            <a:pt x="30728" y="510"/>
                            <a:pt x="30427" y="510"/>
                          </a:cubicBezTo>
                          <a:cubicBezTo>
                            <a:pt x="30060" y="510"/>
                            <a:pt x="29696" y="469"/>
                            <a:pt x="29347" y="396"/>
                          </a:cubicBezTo>
                          <a:cubicBezTo>
                            <a:pt x="28806" y="319"/>
                            <a:pt x="28264" y="270"/>
                            <a:pt x="27733" y="270"/>
                          </a:cubicBezTo>
                          <a:cubicBezTo>
                            <a:pt x="27539" y="270"/>
                            <a:pt x="27346" y="277"/>
                            <a:pt x="27155" y="291"/>
                          </a:cubicBezTo>
                          <a:cubicBezTo>
                            <a:pt x="26415" y="370"/>
                            <a:pt x="25728" y="502"/>
                            <a:pt x="24962" y="528"/>
                          </a:cubicBezTo>
                          <a:cubicBezTo>
                            <a:pt x="24650" y="551"/>
                            <a:pt x="24337" y="559"/>
                            <a:pt x="24023" y="559"/>
                          </a:cubicBezTo>
                          <a:cubicBezTo>
                            <a:pt x="23593" y="559"/>
                            <a:pt x="23159" y="544"/>
                            <a:pt x="22717" y="528"/>
                          </a:cubicBezTo>
                          <a:cubicBezTo>
                            <a:pt x="22511" y="525"/>
                            <a:pt x="22306" y="523"/>
                            <a:pt x="22100" y="523"/>
                          </a:cubicBezTo>
                          <a:cubicBezTo>
                            <a:pt x="20800" y="523"/>
                            <a:pt x="19500" y="588"/>
                            <a:pt x="18200" y="634"/>
                          </a:cubicBezTo>
                          <a:lnTo>
                            <a:pt x="13736" y="845"/>
                          </a:lnTo>
                          <a:cubicBezTo>
                            <a:pt x="10778" y="1004"/>
                            <a:pt x="7793" y="1136"/>
                            <a:pt x="4835" y="1427"/>
                          </a:cubicBezTo>
                          <a:cubicBezTo>
                            <a:pt x="3567" y="1559"/>
                            <a:pt x="2246" y="1743"/>
                            <a:pt x="1110" y="2298"/>
                          </a:cubicBezTo>
                          <a:cubicBezTo>
                            <a:pt x="793" y="2430"/>
                            <a:pt x="529" y="2615"/>
                            <a:pt x="265" y="2826"/>
                          </a:cubicBezTo>
                          <a:cubicBezTo>
                            <a:pt x="133" y="2932"/>
                            <a:pt x="1" y="3143"/>
                            <a:pt x="186" y="3276"/>
                          </a:cubicBezTo>
                          <a:cubicBezTo>
                            <a:pt x="318" y="3328"/>
                            <a:pt x="450" y="3381"/>
                            <a:pt x="582" y="3408"/>
                          </a:cubicBezTo>
                          <a:lnTo>
                            <a:pt x="2774" y="4042"/>
                          </a:lnTo>
                          <a:cubicBezTo>
                            <a:pt x="2933" y="4094"/>
                            <a:pt x="2880" y="4332"/>
                            <a:pt x="2722" y="4332"/>
                          </a:cubicBezTo>
                          <a:cubicBezTo>
                            <a:pt x="2748" y="4385"/>
                            <a:pt x="2695" y="4438"/>
                            <a:pt x="2642" y="4438"/>
                          </a:cubicBezTo>
                          <a:lnTo>
                            <a:pt x="2537" y="4464"/>
                          </a:lnTo>
                          <a:cubicBezTo>
                            <a:pt x="7312" y="5099"/>
                            <a:pt x="12135" y="5417"/>
                            <a:pt x="16961" y="5417"/>
                          </a:cubicBezTo>
                          <a:cubicBezTo>
                            <a:pt x="17154" y="5417"/>
                            <a:pt x="17347" y="5416"/>
                            <a:pt x="17540" y="5415"/>
                          </a:cubicBezTo>
                          <a:cubicBezTo>
                            <a:pt x="17654" y="5418"/>
                            <a:pt x="17768" y="5419"/>
                            <a:pt x="17882" y="5419"/>
                          </a:cubicBezTo>
                          <a:cubicBezTo>
                            <a:pt x="18930" y="5419"/>
                            <a:pt x="19973" y="5307"/>
                            <a:pt x="20974" y="5045"/>
                          </a:cubicBezTo>
                          <a:cubicBezTo>
                            <a:pt x="21238" y="4992"/>
                            <a:pt x="21529" y="4808"/>
                            <a:pt x="21423" y="4570"/>
                          </a:cubicBezTo>
                          <a:cubicBezTo>
                            <a:pt x="21396" y="4464"/>
                            <a:pt x="21317" y="4385"/>
                            <a:pt x="21212" y="4358"/>
                          </a:cubicBezTo>
                          <a:cubicBezTo>
                            <a:pt x="20199" y="3808"/>
                            <a:pt x="19040" y="3716"/>
                            <a:pt x="17902" y="3716"/>
                          </a:cubicBezTo>
                          <a:cubicBezTo>
                            <a:pt x="17674" y="3716"/>
                            <a:pt x="17448" y="3720"/>
                            <a:pt x="17223" y="3725"/>
                          </a:cubicBezTo>
                          <a:lnTo>
                            <a:pt x="7635" y="3830"/>
                          </a:lnTo>
                          <a:cubicBezTo>
                            <a:pt x="7370" y="3830"/>
                            <a:pt x="7001" y="3751"/>
                            <a:pt x="6974" y="3487"/>
                          </a:cubicBezTo>
                          <a:cubicBezTo>
                            <a:pt x="6948" y="3249"/>
                            <a:pt x="7238" y="3091"/>
                            <a:pt x="7476" y="3011"/>
                          </a:cubicBezTo>
                          <a:cubicBezTo>
                            <a:pt x="8189" y="2879"/>
                            <a:pt x="8929" y="2800"/>
                            <a:pt x="9642" y="2774"/>
                          </a:cubicBezTo>
                          <a:cubicBezTo>
                            <a:pt x="11335" y="2712"/>
                            <a:pt x="13030" y="2693"/>
                            <a:pt x="14726" y="2693"/>
                          </a:cubicBezTo>
                          <a:cubicBezTo>
                            <a:pt x="17497" y="2693"/>
                            <a:pt x="20271" y="2744"/>
                            <a:pt x="23042" y="2744"/>
                          </a:cubicBezTo>
                          <a:cubicBezTo>
                            <a:pt x="26622" y="2744"/>
                            <a:pt x="30198" y="2660"/>
                            <a:pt x="33758" y="2272"/>
                          </a:cubicBezTo>
                          <a:cubicBezTo>
                            <a:pt x="34577" y="2166"/>
                            <a:pt x="35449" y="2060"/>
                            <a:pt x="36162" y="1611"/>
                          </a:cubicBezTo>
                          <a:cubicBezTo>
                            <a:pt x="36690" y="1268"/>
                            <a:pt x="37034" y="740"/>
                            <a:pt x="37139" y="132"/>
                          </a:cubicBezTo>
                          <a:lnTo>
                            <a:pt x="37139" y="132"/>
                          </a:lnTo>
                          <a:cubicBezTo>
                            <a:pt x="36875" y="145"/>
                            <a:pt x="36611" y="152"/>
                            <a:pt x="36347" y="152"/>
                          </a:cubicBezTo>
                          <a:cubicBezTo>
                            <a:pt x="36083" y="152"/>
                            <a:pt x="35819" y="145"/>
                            <a:pt x="35555" y="132"/>
                          </a:cubicBezTo>
                          <a:cubicBezTo>
                            <a:pt x="34841" y="106"/>
                            <a:pt x="34128" y="0"/>
                            <a:pt x="33389" y="0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14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5" name="Google Shape;550;p34">
                      <a:extLst>
                        <a:ext uri="{FF2B5EF4-FFF2-40B4-BE49-F238E27FC236}">
                          <a16:creationId xmlns:a16="http://schemas.microsoft.com/office/drawing/2014/main" id="{0BEFD78A-4259-688E-0F46-B4D470241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9875" y="4137575"/>
                      <a:ext cx="1017650" cy="95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706" h="3836" extrusionOk="0">
                          <a:moveTo>
                            <a:pt x="40199" y="3527"/>
                          </a:moveTo>
                          <a:cubicBezTo>
                            <a:pt x="40200" y="3531"/>
                            <a:pt x="40202" y="3536"/>
                            <a:pt x="40203" y="3540"/>
                          </a:cubicBezTo>
                          <a:cubicBezTo>
                            <a:pt x="40202" y="3536"/>
                            <a:pt x="40200" y="3531"/>
                            <a:pt x="40199" y="3527"/>
                          </a:cubicBezTo>
                          <a:close/>
                          <a:moveTo>
                            <a:pt x="7027" y="0"/>
                          </a:moveTo>
                          <a:lnTo>
                            <a:pt x="7027" y="0"/>
                          </a:lnTo>
                          <a:cubicBezTo>
                            <a:pt x="5944" y="133"/>
                            <a:pt x="4887" y="344"/>
                            <a:pt x="3857" y="661"/>
                          </a:cubicBezTo>
                          <a:cubicBezTo>
                            <a:pt x="3038" y="872"/>
                            <a:pt x="2246" y="1189"/>
                            <a:pt x="1506" y="1559"/>
                          </a:cubicBezTo>
                          <a:cubicBezTo>
                            <a:pt x="1136" y="1744"/>
                            <a:pt x="767" y="1955"/>
                            <a:pt x="423" y="2166"/>
                          </a:cubicBezTo>
                          <a:cubicBezTo>
                            <a:pt x="265" y="2272"/>
                            <a:pt x="1" y="2483"/>
                            <a:pt x="53" y="2642"/>
                          </a:cubicBezTo>
                          <a:cubicBezTo>
                            <a:pt x="80" y="2800"/>
                            <a:pt x="291" y="2906"/>
                            <a:pt x="450" y="2959"/>
                          </a:cubicBezTo>
                          <a:cubicBezTo>
                            <a:pt x="1242" y="3276"/>
                            <a:pt x="2114" y="3461"/>
                            <a:pt x="2985" y="3461"/>
                          </a:cubicBezTo>
                          <a:cubicBezTo>
                            <a:pt x="3910" y="3540"/>
                            <a:pt x="4861" y="3566"/>
                            <a:pt x="5812" y="3619"/>
                          </a:cubicBezTo>
                          <a:cubicBezTo>
                            <a:pt x="9086" y="3758"/>
                            <a:pt x="12381" y="3836"/>
                            <a:pt x="15678" y="3836"/>
                          </a:cubicBezTo>
                          <a:cubicBezTo>
                            <a:pt x="16158" y="3836"/>
                            <a:pt x="16637" y="3834"/>
                            <a:pt x="17117" y="3831"/>
                          </a:cubicBezTo>
                          <a:cubicBezTo>
                            <a:pt x="20894" y="3831"/>
                            <a:pt x="24672" y="3751"/>
                            <a:pt x="28449" y="3646"/>
                          </a:cubicBezTo>
                          <a:cubicBezTo>
                            <a:pt x="30324" y="3593"/>
                            <a:pt x="32226" y="3540"/>
                            <a:pt x="34128" y="3461"/>
                          </a:cubicBezTo>
                          <a:cubicBezTo>
                            <a:pt x="35950" y="3408"/>
                            <a:pt x="37773" y="3329"/>
                            <a:pt x="39596" y="3276"/>
                          </a:cubicBezTo>
                          <a:cubicBezTo>
                            <a:pt x="39657" y="3249"/>
                            <a:pt x="39722" y="3235"/>
                            <a:pt x="39786" y="3235"/>
                          </a:cubicBezTo>
                          <a:cubicBezTo>
                            <a:pt x="39965" y="3235"/>
                            <a:pt x="40136" y="3339"/>
                            <a:pt x="40199" y="3527"/>
                          </a:cubicBezTo>
                          <a:lnTo>
                            <a:pt x="40199" y="3527"/>
                          </a:lnTo>
                          <a:cubicBezTo>
                            <a:pt x="40057" y="3053"/>
                            <a:pt x="40705" y="2452"/>
                            <a:pt x="40705" y="1876"/>
                          </a:cubicBezTo>
                          <a:cubicBezTo>
                            <a:pt x="40705" y="1110"/>
                            <a:pt x="39648" y="846"/>
                            <a:pt x="38882" y="846"/>
                          </a:cubicBezTo>
                          <a:cubicBezTo>
                            <a:pt x="28888" y="970"/>
                            <a:pt x="18916" y="2584"/>
                            <a:pt x="8925" y="2584"/>
                          </a:cubicBezTo>
                          <a:cubicBezTo>
                            <a:pt x="8274" y="2584"/>
                            <a:pt x="7624" y="2577"/>
                            <a:pt x="6974" y="2563"/>
                          </a:cubicBezTo>
                          <a:cubicBezTo>
                            <a:pt x="6366" y="2536"/>
                            <a:pt x="5600" y="2378"/>
                            <a:pt x="5521" y="1797"/>
                          </a:cubicBezTo>
                          <a:cubicBezTo>
                            <a:pt x="5521" y="1453"/>
                            <a:pt x="5653" y="1110"/>
                            <a:pt x="5917" y="899"/>
                          </a:cubicBezTo>
                          <a:cubicBezTo>
                            <a:pt x="6234" y="529"/>
                            <a:pt x="6604" y="238"/>
                            <a:pt x="7027" y="0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14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6" name="Google Shape;551;p34">
                      <a:extLst>
                        <a:ext uri="{FF2B5EF4-FFF2-40B4-BE49-F238E27FC236}">
                          <a16:creationId xmlns:a16="http://schemas.microsoft.com/office/drawing/2014/main" id="{16363B36-CB84-C581-A0E5-BC0530117A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4575" y="4228050"/>
                      <a:ext cx="456325" cy="196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253" h="7846" extrusionOk="0">
                          <a:moveTo>
                            <a:pt x="6842" y="0"/>
                          </a:moveTo>
                          <a:lnTo>
                            <a:pt x="6842" y="0"/>
                          </a:lnTo>
                          <a:cubicBezTo>
                            <a:pt x="6868" y="53"/>
                            <a:pt x="6868" y="132"/>
                            <a:pt x="6868" y="212"/>
                          </a:cubicBezTo>
                          <a:cubicBezTo>
                            <a:pt x="6868" y="713"/>
                            <a:pt x="6208" y="872"/>
                            <a:pt x="5785" y="925"/>
                          </a:cubicBezTo>
                          <a:cubicBezTo>
                            <a:pt x="5310" y="984"/>
                            <a:pt x="4819" y="1014"/>
                            <a:pt x="4336" y="1014"/>
                          </a:cubicBezTo>
                          <a:cubicBezTo>
                            <a:pt x="4175" y="1014"/>
                            <a:pt x="4015" y="1011"/>
                            <a:pt x="3857" y="1004"/>
                          </a:cubicBezTo>
                          <a:cubicBezTo>
                            <a:pt x="3527" y="991"/>
                            <a:pt x="3190" y="984"/>
                            <a:pt x="2856" y="984"/>
                          </a:cubicBezTo>
                          <a:cubicBezTo>
                            <a:pt x="2523" y="984"/>
                            <a:pt x="2193" y="991"/>
                            <a:pt x="1876" y="1004"/>
                          </a:cubicBezTo>
                          <a:cubicBezTo>
                            <a:pt x="1506" y="1030"/>
                            <a:pt x="1163" y="1083"/>
                            <a:pt x="819" y="1189"/>
                          </a:cubicBezTo>
                          <a:cubicBezTo>
                            <a:pt x="634" y="1242"/>
                            <a:pt x="0" y="1479"/>
                            <a:pt x="344" y="1744"/>
                          </a:cubicBezTo>
                          <a:cubicBezTo>
                            <a:pt x="449" y="1823"/>
                            <a:pt x="608" y="1876"/>
                            <a:pt x="766" y="1876"/>
                          </a:cubicBezTo>
                          <a:cubicBezTo>
                            <a:pt x="925" y="1902"/>
                            <a:pt x="1110" y="1928"/>
                            <a:pt x="1295" y="1955"/>
                          </a:cubicBezTo>
                          <a:cubicBezTo>
                            <a:pt x="1664" y="2008"/>
                            <a:pt x="2008" y="2034"/>
                            <a:pt x="2351" y="2034"/>
                          </a:cubicBezTo>
                          <a:cubicBezTo>
                            <a:pt x="3091" y="2087"/>
                            <a:pt x="3804" y="2087"/>
                            <a:pt x="4544" y="2087"/>
                          </a:cubicBezTo>
                          <a:lnTo>
                            <a:pt x="8902" y="2140"/>
                          </a:lnTo>
                          <a:cubicBezTo>
                            <a:pt x="10328" y="2166"/>
                            <a:pt x="11781" y="2140"/>
                            <a:pt x="13207" y="2219"/>
                          </a:cubicBezTo>
                          <a:cubicBezTo>
                            <a:pt x="13683" y="2219"/>
                            <a:pt x="16509" y="2351"/>
                            <a:pt x="15955" y="3328"/>
                          </a:cubicBezTo>
                          <a:cubicBezTo>
                            <a:pt x="15717" y="3751"/>
                            <a:pt x="15004" y="3777"/>
                            <a:pt x="14581" y="3857"/>
                          </a:cubicBezTo>
                          <a:cubicBezTo>
                            <a:pt x="13947" y="3962"/>
                            <a:pt x="13313" y="4068"/>
                            <a:pt x="12653" y="4147"/>
                          </a:cubicBezTo>
                          <a:cubicBezTo>
                            <a:pt x="11332" y="4306"/>
                            <a:pt x="9985" y="4411"/>
                            <a:pt x="8638" y="4570"/>
                          </a:cubicBezTo>
                          <a:cubicBezTo>
                            <a:pt x="7317" y="4702"/>
                            <a:pt x="5970" y="4860"/>
                            <a:pt x="4649" y="5151"/>
                          </a:cubicBezTo>
                          <a:cubicBezTo>
                            <a:pt x="3989" y="5257"/>
                            <a:pt x="3355" y="5415"/>
                            <a:pt x="2721" y="5626"/>
                          </a:cubicBezTo>
                          <a:cubicBezTo>
                            <a:pt x="2430" y="5706"/>
                            <a:pt x="2061" y="5838"/>
                            <a:pt x="1796" y="5917"/>
                          </a:cubicBezTo>
                          <a:cubicBezTo>
                            <a:pt x="1532" y="6023"/>
                            <a:pt x="1110" y="6102"/>
                            <a:pt x="925" y="6340"/>
                          </a:cubicBezTo>
                          <a:cubicBezTo>
                            <a:pt x="502" y="6842"/>
                            <a:pt x="2166" y="6947"/>
                            <a:pt x="2351" y="6974"/>
                          </a:cubicBezTo>
                          <a:cubicBezTo>
                            <a:pt x="3064" y="7053"/>
                            <a:pt x="3804" y="7132"/>
                            <a:pt x="4517" y="7185"/>
                          </a:cubicBezTo>
                          <a:cubicBezTo>
                            <a:pt x="5970" y="7343"/>
                            <a:pt x="7423" y="7449"/>
                            <a:pt x="8902" y="7528"/>
                          </a:cubicBezTo>
                          <a:cubicBezTo>
                            <a:pt x="11834" y="7687"/>
                            <a:pt x="14739" y="7766"/>
                            <a:pt x="17671" y="7845"/>
                          </a:cubicBezTo>
                          <a:lnTo>
                            <a:pt x="18120" y="7845"/>
                          </a:lnTo>
                          <a:cubicBezTo>
                            <a:pt x="17328" y="7396"/>
                            <a:pt x="16456" y="7106"/>
                            <a:pt x="15532" y="7026"/>
                          </a:cubicBezTo>
                          <a:cubicBezTo>
                            <a:pt x="14238" y="6894"/>
                            <a:pt x="12917" y="6947"/>
                            <a:pt x="11702" y="6472"/>
                          </a:cubicBezTo>
                          <a:cubicBezTo>
                            <a:pt x="13419" y="5336"/>
                            <a:pt x="15822" y="5468"/>
                            <a:pt x="17354" y="4068"/>
                          </a:cubicBezTo>
                          <a:cubicBezTo>
                            <a:pt x="17883" y="3593"/>
                            <a:pt x="18253" y="2721"/>
                            <a:pt x="17804" y="2166"/>
                          </a:cubicBezTo>
                          <a:cubicBezTo>
                            <a:pt x="17592" y="1955"/>
                            <a:pt x="17328" y="1796"/>
                            <a:pt x="17064" y="1717"/>
                          </a:cubicBezTo>
                          <a:cubicBezTo>
                            <a:pt x="14053" y="608"/>
                            <a:pt x="10777" y="423"/>
                            <a:pt x="7555" y="291"/>
                          </a:cubicBezTo>
                          <a:cubicBezTo>
                            <a:pt x="7317" y="291"/>
                            <a:pt x="7106" y="238"/>
                            <a:pt x="6921" y="106"/>
                          </a:cubicBezTo>
                          <a:cubicBezTo>
                            <a:pt x="6894" y="79"/>
                            <a:pt x="6868" y="27"/>
                            <a:pt x="6842" y="0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14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7" name="Google Shape;552;p34">
                      <a:extLst>
                        <a:ext uri="{FF2B5EF4-FFF2-40B4-BE49-F238E27FC236}">
                          <a16:creationId xmlns:a16="http://schemas.microsoft.com/office/drawing/2014/main" id="{4030CC1A-A9D5-7D55-844D-A12D80907F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425" y="4009475"/>
                      <a:ext cx="1411200" cy="1360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448" h="5442" extrusionOk="0">
                          <a:moveTo>
                            <a:pt x="582" y="0"/>
                          </a:moveTo>
                          <a:lnTo>
                            <a:pt x="582" y="0"/>
                          </a:lnTo>
                          <a:cubicBezTo>
                            <a:pt x="133" y="555"/>
                            <a:pt x="1" y="1215"/>
                            <a:pt x="793" y="1611"/>
                          </a:cubicBezTo>
                          <a:cubicBezTo>
                            <a:pt x="969" y="1675"/>
                            <a:pt x="1155" y="1710"/>
                            <a:pt x="1338" y="1710"/>
                          </a:cubicBezTo>
                          <a:cubicBezTo>
                            <a:pt x="1458" y="1710"/>
                            <a:pt x="1576" y="1695"/>
                            <a:pt x="1691" y="1664"/>
                          </a:cubicBezTo>
                          <a:cubicBezTo>
                            <a:pt x="5814" y="1173"/>
                            <a:pt x="9954" y="925"/>
                            <a:pt x="14091" y="925"/>
                          </a:cubicBezTo>
                          <a:cubicBezTo>
                            <a:pt x="17296" y="925"/>
                            <a:pt x="20500" y="1074"/>
                            <a:pt x="23694" y="1374"/>
                          </a:cubicBezTo>
                          <a:cubicBezTo>
                            <a:pt x="23906" y="1902"/>
                            <a:pt x="23245" y="2298"/>
                            <a:pt x="22717" y="2430"/>
                          </a:cubicBezTo>
                          <a:cubicBezTo>
                            <a:pt x="22189" y="2562"/>
                            <a:pt x="21502" y="2826"/>
                            <a:pt x="21528" y="3381"/>
                          </a:cubicBezTo>
                          <a:cubicBezTo>
                            <a:pt x="25262" y="3218"/>
                            <a:pt x="28997" y="3065"/>
                            <a:pt x="32731" y="3065"/>
                          </a:cubicBezTo>
                          <a:cubicBezTo>
                            <a:pt x="35045" y="3065"/>
                            <a:pt x="37360" y="3124"/>
                            <a:pt x="39675" y="3275"/>
                          </a:cubicBezTo>
                          <a:cubicBezTo>
                            <a:pt x="41128" y="3355"/>
                            <a:pt x="42607" y="3513"/>
                            <a:pt x="44007" y="4015"/>
                          </a:cubicBezTo>
                          <a:cubicBezTo>
                            <a:pt x="44852" y="4332"/>
                            <a:pt x="45645" y="4781"/>
                            <a:pt x="46490" y="5151"/>
                          </a:cubicBezTo>
                          <a:lnTo>
                            <a:pt x="47652" y="5204"/>
                          </a:lnTo>
                          <a:cubicBezTo>
                            <a:pt x="49369" y="5283"/>
                            <a:pt x="51086" y="5441"/>
                            <a:pt x="52776" y="5441"/>
                          </a:cubicBezTo>
                          <a:cubicBezTo>
                            <a:pt x="53622" y="5441"/>
                            <a:pt x="54467" y="5362"/>
                            <a:pt x="55286" y="5177"/>
                          </a:cubicBezTo>
                          <a:cubicBezTo>
                            <a:pt x="55603" y="5124"/>
                            <a:pt x="56448" y="4966"/>
                            <a:pt x="55999" y="4491"/>
                          </a:cubicBezTo>
                          <a:cubicBezTo>
                            <a:pt x="55708" y="4253"/>
                            <a:pt x="55365" y="4094"/>
                            <a:pt x="55022" y="4041"/>
                          </a:cubicBezTo>
                          <a:cubicBezTo>
                            <a:pt x="53410" y="3592"/>
                            <a:pt x="51693" y="3487"/>
                            <a:pt x="50056" y="3328"/>
                          </a:cubicBezTo>
                          <a:lnTo>
                            <a:pt x="44773" y="2800"/>
                          </a:lnTo>
                          <a:lnTo>
                            <a:pt x="34207" y="1717"/>
                          </a:lnTo>
                          <a:cubicBezTo>
                            <a:pt x="34075" y="1691"/>
                            <a:pt x="33969" y="1506"/>
                            <a:pt x="34128" y="1426"/>
                          </a:cubicBezTo>
                          <a:lnTo>
                            <a:pt x="35105" y="951"/>
                          </a:lnTo>
                          <a:lnTo>
                            <a:pt x="35607" y="713"/>
                          </a:lnTo>
                          <a:cubicBezTo>
                            <a:pt x="35713" y="660"/>
                            <a:pt x="35977" y="608"/>
                            <a:pt x="35898" y="476"/>
                          </a:cubicBezTo>
                          <a:cubicBezTo>
                            <a:pt x="35818" y="264"/>
                            <a:pt x="35369" y="264"/>
                            <a:pt x="35184" y="264"/>
                          </a:cubicBezTo>
                          <a:lnTo>
                            <a:pt x="34075" y="264"/>
                          </a:lnTo>
                          <a:lnTo>
                            <a:pt x="29743" y="238"/>
                          </a:lnTo>
                          <a:lnTo>
                            <a:pt x="14106" y="106"/>
                          </a:lnTo>
                          <a:cubicBezTo>
                            <a:pt x="9589" y="79"/>
                            <a:pt x="5099" y="27"/>
                            <a:pt x="582" y="0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14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8" name="Google Shape;553;p34">
                      <a:extLst>
                        <a:ext uri="{FF2B5EF4-FFF2-40B4-BE49-F238E27FC236}">
                          <a16:creationId xmlns:a16="http://schemas.microsoft.com/office/drawing/2014/main" id="{E48664ED-C4EE-B77E-7DC0-490A5F7466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70875" y="4209550"/>
                      <a:ext cx="1734125" cy="228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9365" h="9154" extrusionOk="0">
                          <a:moveTo>
                            <a:pt x="61783" y="1"/>
                          </a:moveTo>
                          <a:cubicBezTo>
                            <a:pt x="61731" y="53"/>
                            <a:pt x="61678" y="106"/>
                            <a:pt x="61651" y="159"/>
                          </a:cubicBezTo>
                          <a:cubicBezTo>
                            <a:pt x="61546" y="423"/>
                            <a:pt x="61493" y="687"/>
                            <a:pt x="61466" y="952"/>
                          </a:cubicBezTo>
                          <a:cubicBezTo>
                            <a:pt x="61249" y="2017"/>
                            <a:pt x="59943" y="2305"/>
                            <a:pt x="58811" y="2305"/>
                          </a:cubicBezTo>
                          <a:cubicBezTo>
                            <a:pt x="58709" y="2305"/>
                            <a:pt x="58607" y="2303"/>
                            <a:pt x="58508" y="2299"/>
                          </a:cubicBezTo>
                          <a:cubicBezTo>
                            <a:pt x="50131" y="1979"/>
                            <a:pt x="41687" y="405"/>
                            <a:pt x="33366" y="405"/>
                          </a:cubicBezTo>
                          <a:cubicBezTo>
                            <a:pt x="29985" y="405"/>
                            <a:pt x="26625" y="664"/>
                            <a:pt x="23298" y="1374"/>
                          </a:cubicBezTo>
                          <a:cubicBezTo>
                            <a:pt x="22717" y="1453"/>
                            <a:pt x="22162" y="1665"/>
                            <a:pt x="21686" y="2035"/>
                          </a:cubicBezTo>
                          <a:cubicBezTo>
                            <a:pt x="21264" y="2431"/>
                            <a:pt x="21079" y="3144"/>
                            <a:pt x="21449" y="3593"/>
                          </a:cubicBezTo>
                          <a:cubicBezTo>
                            <a:pt x="21660" y="3857"/>
                            <a:pt x="22003" y="3989"/>
                            <a:pt x="22136" y="4306"/>
                          </a:cubicBezTo>
                          <a:cubicBezTo>
                            <a:pt x="22400" y="4967"/>
                            <a:pt x="21449" y="5442"/>
                            <a:pt x="20736" y="5468"/>
                          </a:cubicBezTo>
                          <a:cubicBezTo>
                            <a:pt x="20598" y="5473"/>
                            <a:pt x="20460" y="5476"/>
                            <a:pt x="20322" y="5476"/>
                          </a:cubicBezTo>
                          <a:cubicBezTo>
                            <a:pt x="18955" y="5476"/>
                            <a:pt x="17594" y="5240"/>
                            <a:pt x="16298" y="4808"/>
                          </a:cubicBezTo>
                          <a:cubicBezTo>
                            <a:pt x="16065" y="4731"/>
                            <a:pt x="15789" y="4659"/>
                            <a:pt x="15542" y="4659"/>
                          </a:cubicBezTo>
                          <a:cubicBezTo>
                            <a:pt x="15284" y="4659"/>
                            <a:pt x="15059" y="4737"/>
                            <a:pt x="14951" y="4967"/>
                          </a:cubicBezTo>
                          <a:cubicBezTo>
                            <a:pt x="14713" y="5521"/>
                            <a:pt x="15453" y="5944"/>
                            <a:pt x="16034" y="6049"/>
                          </a:cubicBezTo>
                          <a:cubicBezTo>
                            <a:pt x="11755" y="8083"/>
                            <a:pt x="6762" y="7344"/>
                            <a:pt x="2061" y="7766"/>
                          </a:cubicBezTo>
                          <a:cubicBezTo>
                            <a:pt x="1268" y="7819"/>
                            <a:pt x="264" y="8215"/>
                            <a:pt x="0" y="8849"/>
                          </a:cubicBezTo>
                          <a:cubicBezTo>
                            <a:pt x="2879" y="8955"/>
                            <a:pt x="5759" y="9061"/>
                            <a:pt x="8638" y="9114"/>
                          </a:cubicBezTo>
                          <a:cubicBezTo>
                            <a:pt x="9985" y="9140"/>
                            <a:pt x="11339" y="9153"/>
                            <a:pt x="12692" y="9153"/>
                          </a:cubicBezTo>
                          <a:cubicBezTo>
                            <a:pt x="14046" y="9153"/>
                            <a:pt x="15400" y="9140"/>
                            <a:pt x="16747" y="9114"/>
                          </a:cubicBezTo>
                          <a:lnTo>
                            <a:pt x="17434" y="9114"/>
                          </a:lnTo>
                          <a:cubicBezTo>
                            <a:pt x="17460" y="9114"/>
                            <a:pt x="17513" y="9114"/>
                            <a:pt x="17539" y="9140"/>
                          </a:cubicBezTo>
                          <a:cubicBezTo>
                            <a:pt x="18068" y="9140"/>
                            <a:pt x="18596" y="9140"/>
                            <a:pt x="19124" y="9087"/>
                          </a:cubicBezTo>
                          <a:cubicBezTo>
                            <a:pt x="19837" y="9087"/>
                            <a:pt x="20551" y="8981"/>
                            <a:pt x="21264" y="8797"/>
                          </a:cubicBezTo>
                          <a:cubicBezTo>
                            <a:pt x="21502" y="8744"/>
                            <a:pt x="21766" y="8612"/>
                            <a:pt x="21951" y="8427"/>
                          </a:cubicBezTo>
                          <a:cubicBezTo>
                            <a:pt x="22136" y="8215"/>
                            <a:pt x="22215" y="7951"/>
                            <a:pt x="22188" y="7661"/>
                          </a:cubicBezTo>
                          <a:cubicBezTo>
                            <a:pt x="22188" y="7238"/>
                            <a:pt x="22452" y="6868"/>
                            <a:pt x="22849" y="6736"/>
                          </a:cubicBezTo>
                          <a:cubicBezTo>
                            <a:pt x="23403" y="6578"/>
                            <a:pt x="24011" y="6499"/>
                            <a:pt x="24592" y="6472"/>
                          </a:cubicBezTo>
                          <a:lnTo>
                            <a:pt x="26679" y="6261"/>
                          </a:lnTo>
                          <a:cubicBezTo>
                            <a:pt x="27260" y="6234"/>
                            <a:pt x="27867" y="6129"/>
                            <a:pt x="28422" y="5970"/>
                          </a:cubicBezTo>
                          <a:cubicBezTo>
                            <a:pt x="28686" y="5891"/>
                            <a:pt x="28898" y="5706"/>
                            <a:pt x="29003" y="5468"/>
                          </a:cubicBezTo>
                          <a:cubicBezTo>
                            <a:pt x="29056" y="5231"/>
                            <a:pt x="28924" y="4967"/>
                            <a:pt x="28713" y="4861"/>
                          </a:cubicBezTo>
                          <a:cubicBezTo>
                            <a:pt x="28237" y="4570"/>
                            <a:pt x="27550" y="4544"/>
                            <a:pt x="27022" y="4438"/>
                          </a:cubicBezTo>
                          <a:lnTo>
                            <a:pt x="24883" y="4068"/>
                          </a:lnTo>
                          <a:cubicBezTo>
                            <a:pt x="24777" y="4042"/>
                            <a:pt x="24724" y="3910"/>
                            <a:pt x="24830" y="3831"/>
                          </a:cubicBezTo>
                          <a:cubicBezTo>
                            <a:pt x="25226" y="3461"/>
                            <a:pt x="25701" y="3170"/>
                            <a:pt x="26177" y="2933"/>
                          </a:cubicBezTo>
                          <a:cubicBezTo>
                            <a:pt x="27207" y="2431"/>
                            <a:pt x="28290" y="2114"/>
                            <a:pt x="29426" y="1929"/>
                          </a:cubicBezTo>
                          <a:cubicBezTo>
                            <a:pt x="30588" y="1718"/>
                            <a:pt x="31750" y="1585"/>
                            <a:pt x="32939" y="1506"/>
                          </a:cubicBezTo>
                          <a:cubicBezTo>
                            <a:pt x="33908" y="1444"/>
                            <a:pt x="34877" y="1414"/>
                            <a:pt x="35846" y="1414"/>
                          </a:cubicBezTo>
                          <a:cubicBezTo>
                            <a:pt x="37333" y="1414"/>
                            <a:pt x="38821" y="1484"/>
                            <a:pt x="40309" y="1612"/>
                          </a:cubicBezTo>
                          <a:cubicBezTo>
                            <a:pt x="45222" y="2061"/>
                            <a:pt x="50055" y="2985"/>
                            <a:pt x="54969" y="3461"/>
                          </a:cubicBezTo>
                          <a:cubicBezTo>
                            <a:pt x="56849" y="3668"/>
                            <a:pt x="58746" y="3777"/>
                            <a:pt x="60658" y="3777"/>
                          </a:cubicBezTo>
                          <a:cubicBezTo>
                            <a:pt x="61191" y="3777"/>
                            <a:pt x="61724" y="3769"/>
                            <a:pt x="62259" y="3751"/>
                          </a:cubicBezTo>
                          <a:cubicBezTo>
                            <a:pt x="63474" y="3699"/>
                            <a:pt x="64689" y="3593"/>
                            <a:pt x="65878" y="3408"/>
                          </a:cubicBezTo>
                          <a:cubicBezTo>
                            <a:pt x="66485" y="3302"/>
                            <a:pt x="67066" y="3197"/>
                            <a:pt x="67674" y="3065"/>
                          </a:cubicBezTo>
                          <a:cubicBezTo>
                            <a:pt x="68149" y="2959"/>
                            <a:pt x="69021" y="2906"/>
                            <a:pt x="69179" y="2299"/>
                          </a:cubicBezTo>
                          <a:cubicBezTo>
                            <a:pt x="69364" y="1691"/>
                            <a:pt x="68783" y="1189"/>
                            <a:pt x="68255" y="1004"/>
                          </a:cubicBezTo>
                          <a:cubicBezTo>
                            <a:pt x="67647" y="819"/>
                            <a:pt x="67013" y="687"/>
                            <a:pt x="66379" y="608"/>
                          </a:cubicBezTo>
                          <a:cubicBezTo>
                            <a:pt x="65032" y="397"/>
                            <a:pt x="63685" y="212"/>
                            <a:pt x="62312" y="53"/>
                          </a:cubicBezTo>
                          <a:lnTo>
                            <a:pt x="61783" y="1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4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9" name="Google Shape;554;p34">
                      <a:extLst>
                        <a:ext uri="{FF2B5EF4-FFF2-40B4-BE49-F238E27FC236}">
                          <a16:creationId xmlns:a16="http://schemas.microsoft.com/office/drawing/2014/main" id="{0D489821-5EC8-248F-C1E4-7A8F2D068D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7750" y="4089625"/>
                      <a:ext cx="247000" cy="94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880" h="3795" extrusionOk="0">
                          <a:moveTo>
                            <a:pt x="3962" y="1"/>
                          </a:moveTo>
                          <a:cubicBezTo>
                            <a:pt x="3095" y="1"/>
                            <a:pt x="2249" y="98"/>
                            <a:pt x="1612" y="386"/>
                          </a:cubicBezTo>
                          <a:cubicBezTo>
                            <a:pt x="0" y="1126"/>
                            <a:pt x="3408" y="941"/>
                            <a:pt x="3936" y="1179"/>
                          </a:cubicBezTo>
                          <a:cubicBezTo>
                            <a:pt x="4042" y="1205"/>
                            <a:pt x="4147" y="1285"/>
                            <a:pt x="4147" y="1417"/>
                          </a:cubicBezTo>
                          <a:cubicBezTo>
                            <a:pt x="4147" y="1575"/>
                            <a:pt x="3962" y="1654"/>
                            <a:pt x="3804" y="1707"/>
                          </a:cubicBezTo>
                          <a:cubicBezTo>
                            <a:pt x="2695" y="1971"/>
                            <a:pt x="1612" y="2420"/>
                            <a:pt x="608" y="2975"/>
                          </a:cubicBezTo>
                          <a:cubicBezTo>
                            <a:pt x="370" y="3107"/>
                            <a:pt x="106" y="3371"/>
                            <a:pt x="264" y="3583"/>
                          </a:cubicBezTo>
                          <a:cubicBezTo>
                            <a:pt x="317" y="3635"/>
                            <a:pt x="397" y="3688"/>
                            <a:pt x="476" y="3715"/>
                          </a:cubicBezTo>
                          <a:cubicBezTo>
                            <a:pt x="749" y="3766"/>
                            <a:pt x="1022" y="3795"/>
                            <a:pt x="1287" y="3795"/>
                          </a:cubicBezTo>
                          <a:cubicBezTo>
                            <a:pt x="1433" y="3795"/>
                            <a:pt x="1577" y="3786"/>
                            <a:pt x="1717" y="3767"/>
                          </a:cubicBezTo>
                          <a:cubicBezTo>
                            <a:pt x="4147" y="3556"/>
                            <a:pt x="6525" y="3160"/>
                            <a:pt x="8902" y="2579"/>
                          </a:cubicBezTo>
                          <a:cubicBezTo>
                            <a:pt x="9272" y="2500"/>
                            <a:pt x="9721" y="2368"/>
                            <a:pt x="9879" y="1998"/>
                          </a:cubicBezTo>
                          <a:lnTo>
                            <a:pt x="9879" y="1998"/>
                          </a:lnTo>
                          <a:lnTo>
                            <a:pt x="5019" y="2051"/>
                          </a:lnTo>
                          <a:cubicBezTo>
                            <a:pt x="4887" y="2051"/>
                            <a:pt x="4728" y="1998"/>
                            <a:pt x="4781" y="1866"/>
                          </a:cubicBezTo>
                          <a:cubicBezTo>
                            <a:pt x="5785" y="1575"/>
                            <a:pt x="6815" y="1337"/>
                            <a:pt x="7845" y="1152"/>
                          </a:cubicBezTo>
                          <a:cubicBezTo>
                            <a:pt x="7898" y="888"/>
                            <a:pt x="7793" y="624"/>
                            <a:pt x="7555" y="492"/>
                          </a:cubicBezTo>
                          <a:cubicBezTo>
                            <a:pt x="7343" y="360"/>
                            <a:pt x="7106" y="281"/>
                            <a:pt x="6842" y="254"/>
                          </a:cubicBezTo>
                          <a:cubicBezTo>
                            <a:pt x="6065" y="139"/>
                            <a:pt x="4998" y="1"/>
                            <a:pt x="3962" y="1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14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0" name="Google Shape;555;p34">
                      <a:extLst>
                        <a:ext uri="{FF2B5EF4-FFF2-40B4-BE49-F238E27FC236}">
                          <a16:creationId xmlns:a16="http://schemas.microsoft.com/office/drawing/2014/main" id="{3C521350-3F6B-5E9A-2F32-BD9A0C99E2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76625" y="4095975"/>
                      <a:ext cx="268800" cy="865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52" h="3462" extrusionOk="0">
                          <a:moveTo>
                            <a:pt x="9008" y="0"/>
                          </a:moveTo>
                          <a:cubicBezTo>
                            <a:pt x="7714" y="27"/>
                            <a:pt x="6420" y="344"/>
                            <a:pt x="5125" y="397"/>
                          </a:cubicBezTo>
                          <a:cubicBezTo>
                            <a:pt x="3514" y="476"/>
                            <a:pt x="1876" y="449"/>
                            <a:pt x="344" y="1057"/>
                          </a:cubicBezTo>
                          <a:cubicBezTo>
                            <a:pt x="186" y="1110"/>
                            <a:pt x="1" y="1268"/>
                            <a:pt x="54" y="1427"/>
                          </a:cubicBezTo>
                          <a:cubicBezTo>
                            <a:pt x="107" y="1532"/>
                            <a:pt x="239" y="1559"/>
                            <a:pt x="371" y="1559"/>
                          </a:cubicBezTo>
                          <a:cubicBezTo>
                            <a:pt x="550" y="1578"/>
                            <a:pt x="731" y="1585"/>
                            <a:pt x="913" y="1585"/>
                          </a:cubicBezTo>
                          <a:cubicBezTo>
                            <a:pt x="1587" y="1585"/>
                            <a:pt x="2274" y="1482"/>
                            <a:pt x="2944" y="1482"/>
                          </a:cubicBezTo>
                          <a:cubicBezTo>
                            <a:pt x="3345" y="1482"/>
                            <a:pt x="3740" y="1519"/>
                            <a:pt x="4122" y="1638"/>
                          </a:cubicBezTo>
                          <a:lnTo>
                            <a:pt x="2193" y="2298"/>
                          </a:lnTo>
                          <a:cubicBezTo>
                            <a:pt x="2061" y="2325"/>
                            <a:pt x="1929" y="2404"/>
                            <a:pt x="1850" y="2510"/>
                          </a:cubicBezTo>
                          <a:cubicBezTo>
                            <a:pt x="1797" y="2695"/>
                            <a:pt x="1850" y="2880"/>
                            <a:pt x="2008" y="2959"/>
                          </a:cubicBezTo>
                          <a:cubicBezTo>
                            <a:pt x="2167" y="3038"/>
                            <a:pt x="2325" y="3064"/>
                            <a:pt x="2510" y="3064"/>
                          </a:cubicBezTo>
                          <a:lnTo>
                            <a:pt x="9167" y="3434"/>
                          </a:lnTo>
                          <a:cubicBezTo>
                            <a:pt x="9242" y="3453"/>
                            <a:pt x="9320" y="3462"/>
                            <a:pt x="9399" y="3462"/>
                          </a:cubicBezTo>
                          <a:cubicBezTo>
                            <a:pt x="9543" y="3462"/>
                            <a:pt x="9691" y="3433"/>
                            <a:pt x="9827" y="3381"/>
                          </a:cubicBezTo>
                          <a:cubicBezTo>
                            <a:pt x="10038" y="3276"/>
                            <a:pt x="10144" y="3064"/>
                            <a:pt x="10091" y="2827"/>
                          </a:cubicBezTo>
                          <a:cubicBezTo>
                            <a:pt x="10012" y="2695"/>
                            <a:pt x="9880" y="2615"/>
                            <a:pt x="9748" y="2563"/>
                          </a:cubicBezTo>
                          <a:cubicBezTo>
                            <a:pt x="9324" y="2386"/>
                            <a:pt x="8878" y="2334"/>
                            <a:pt x="8422" y="2334"/>
                          </a:cubicBezTo>
                          <a:cubicBezTo>
                            <a:pt x="7751" y="2334"/>
                            <a:pt x="7058" y="2447"/>
                            <a:pt x="6382" y="2447"/>
                          </a:cubicBezTo>
                          <a:cubicBezTo>
                            <a:pt x="6000" y="2447"/>
                            <a:pt x="5623" y="2411"/>
                            <a:pt x="5257" y="2298"/>
                          </a:cubicBezTo>
                          <a:cubicBezTo>
                            <a:pt x="5125" y="2272"/>
                            <a:pt x="4967" y="2166"/>
                            <a:pt x="4993" y="2034"/>
                          </a:cubicBezTo>
                          <a:cubicBezTo>
                            <a:pt x="5020" y="1876"/>
                            <a:pt x="5099" y="1876"/>
                            <a:pt x="5205" y="1823"/>
                          </a:cubicBezTo>
                          <a:cubicBezTo>
                            <a:pt x="5778" y="1564"/>
                            <a:pt x="6434" y="1545"/>
                            <a:pt x="7095" y="1545"/>
                          </a:cubicBezTo>
                          <a:cubicBezTo>
                            <a:pt x="7210" y="1545"/>
                            <a:pt x="7325" y="1546"/>
                            <a:pt x="7440" y="1546"/>
                          </a:cubicBezTo>
                          <a:cubicBezTo>
                            <a:pt x="8216" y="1546"/>
                            <a:pt x="8982" y="1519"/>
                            <a:pt x="9616" y="1110"/>
                          </a:cubicBezTo>
                          <a:cubicBezTo>
                            <a:pt x="10752" y="370"/>
                            <a:pt x="9880" y="0"/>
                            <a:pt x="9008" y="0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14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" name="Google Shape;556;p34">
                      <a:extLst>
                        <a:ext uri="{FF2B5EF4-FFF2-40B4-BE49-F238E27FC236}">
                          <a16:creationId xmlns:a16="http://schemas.microsoft.com/office/drawing/2014/main" id="{14362FD2-1C78-E96C-6917-E0B160B38D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2775" y="4264050"/>
                      <a:ext cx="193500" cy="74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740" h="2986" extrusionOk="0">
                          <a:moveTo>
                            <a:pt x="3028" y="0"/>
                          </a:moveTo>
                          <a:cubicBezTo>
                            <a:pt x="2119" y="0"/>
                            <a:pt x="2411" y="529"/>
                            <a:pt x="1902" y="1281"/>
                          </a:cubicBezTo>
                          <a:cubicBezTo>
                            <a:pt x="1638" y="1677"/>
                            <a:pt x="0" y="2232"/>
                            <a:pt x="475" y="2813"/>
                          </a:cubicBezTo>
                          <a:cubicBezTo>
                            <a:pt x="573" y="2939"/>
                            <a:pt x="810" y="2985"/>
                            <a:pt x="1116" y="2985"/>
                          </a:cubicBezTo>
                          <a:cubicBezTo>
                            <a:pt x="1964" y="2985"/>
                            <a:pt x="3343" y="2628"/>
                            <a:pt x="3751" y="2628"/>
                          </a:cubicBezTo>
                          <a:cubicBezTo>
                            <a:pt x="4741" y="2628"/>
                            <a:pt x="5731" y="2969"/>
                            <a:pt x="6721" y="2969"/>
                          </a:cubicBezTo>
                          <a:cubicBezTo>
                            <a:pt x="6867" y="2969"/>
                            <a:pt x="7013" y="2962"/>
                            <a:pt x="7158" y="2945"/>
                          </a:cubicBezTo>
                          <a:cubicBezTo>
                            <a:pt x="7264" y="2945"/>
                            <a:pt x="7343" y="2919"/>
                            <a:pt x="7449" y="2892"/>
                          </a:cubicBezTo>
                          <a:cubicBezTo>
                            <a:pt x="7739" y="2707"/>
                            <a:pt x="7660" y="2232"/>
                            <a:pt x="7370" y="2020"/>
                          </a:cubicBezTo>
                          <a:cubicBezTo>
                            <a:pt x="7152" y="1902"/>
                            <a:pt x="6889" y="1842"/>
                            <a:pt x="6638" y="1842"/>
                          </a:cubicBezTo>
                          <a:cubicBezTo>
                            <a:pt x="6554" y="1842"/>
                            <a:pt x="6472" y="1849"/>
                            <a:pt x="6392" y="1862"/>
                          </a:cubicBezTo>
                          <a:lnTo>
                            <a:pt x="4015" y="2020"/>
                          </a:lnTo>
                          <a:cubicBezTo>
                            <a:pt x="3967" y="2026"/>
                            <a:pt x="3919" y="2029"/>
                            <a:pt x="3870" y="2029"/>
                          </a:cubicBezTo>
                          <a:cubicBezTo>
                            <a:pt x="3677" y="2029"/>
                            <a:pt x="3487" y="1978"/>
                            <a:pt x="3381" y="1809"/>
                          </a:cubicBezTo>
                          <a:cubicBezTo>
                            <a:pt x="3275" y="1624"/>
                            <a:pt x="3460" y="1360"/>
                            <a:pt x="3645" y="1254"/>
                          </a:cubicBezTo>
                          <a:cubicBezTo>
                            <a:pt x="4807" y="621"/>
                            <a:pt x="4728" y="171"/>
                            <a:pt x="3302" y="13"/>
                          </a:cubicBezTo>
                          <a:cubicBezTo>
                            <a:pt x="3200" y="4"/>
                            <a:pt x="3109" y="0"/>
                            <a:pt x="3028" y="0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14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" name="Google Shape;557;p34">
                      <a:extLst>
                        <a:ext uri="{FF2B5EF4-FFF2-40B4-BE49-F238E27FC236}">
                          <a16:creationId xmlns:a16="http://schemas.microsoft.com/office/drawing/2014/main" id="{39DC6A46-F7F5-74D5-A71C-2687EDD57B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675" y="4194325"/>
                      <a:ext cx="322175" cy="82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887" h="3295" extrusionOk="0">
                          <a:moveTo>
                            <a:pt x="9874" y="1"/>
                          </a:moveTo>
                          <a:cubicBezTo>
                            <a:pt x="9856" y="1"/>
                            <a:pt x="9840" y="1"/>
                            <a:pt x="9827" y="2"/>
                          </a:cubicBezTo>
                          <a:cubicBezTo>
                            <a:pt x="8691" y="55"/>
                            <a:pt x="7555" y="213"/>
                            <a:pt x="6419" y="293"/>
                          </a:cubicBezTo>
                          <a:cubicBezTo>
                            <a:pt x="5997" y="345"/>
                            <a:pt x="5469" y="425"/>
                            <a:pt x="5310" y="847"/>
                          </a:cubicBezTo>
                          <a:lnTo>
                            <a:pt x="7661" y="1138"/>
                          </a:lnTo>
                          <a:cubicBezTo>
                            <a:pt x="7899" y="1164"/>
                            <a:pt x="8216" y="1323"/>
                            <a:pt x="8110" y="1534"/>
                          </a:cubicBezTo>
                          <a:lnTo>
                            <a:pt x="1797" y="2168"/>
                          </a:lnTo>
                          <a:cubicBezTo>
                            <a:pt x="1084" y="2247"/>
                            <a:pt x="212" y="2432"/>
                            <a:pt x="1" y="3145"/>
                          </a:cubicBezTo>
                          <a:cubicBezTo>
                            <a:pt x="1121" y="3220"/>
                            <a:pt x="2248" y="3295"/>
                            <a:pt x="3369" y="3295"/>
                          </a:cubicBezTo>
                          <a:cubicBezTo>
                            <a:pt x="4627" y="3295"/>
                            <a:pt x="5877" y="3201"/>
                            <a:pt x="7106" y="2908"/>
                          </a:cubicBezTo>
                          <a:cubicBezTo>
                            <a:pt x="6578" y="2825"/>
                            <a:pt x="6039" y="2784"/>
                            <a:pt x="5497" y="2784"/>
                          </a:cubicBezTo>
                          <a:cubicBezTo>
                            <a:pt x="5171" y="2784"/>
                            <a:pt x="4844" y="2799"/>
                            <a:pt x="4518" y="2828"/>
                          </a:cubicBezTo>
                          <a:cubicBezTo>
                            <a:pt x="5180" y="2656"/>
                            <a:pt x="5851" y="2616"/>
                            <a:pt x="6529" y="2616"/>
                          </a:cubicBezTo>
                          <a:cubicBezTo>
                            <a:pt x="7095" y="2616"/>
                            <a:pt x="7666" y="2644"/>
                            <a:pt x="8242" y="2644"/>
                          </a:cubicBezTo>
                          <a:cubicBezTo>
                            <a:pt x="8336" y="2646"/>
                            <a:pt x="8430" y="2647"/>
                            <a:pt x="8525" y="2647"/>
                          </a:cubicBezTo>
                          <a:cubicBezTo>
                            <a:pt x="9682" y="2647"/>
                            <a:pt x="10882" y="2484"/>
                            <a:pt x="11834" y="1825"/>
                          </a:cubicBezTo>
                          <a:lnTo>
                            <a:pt x="9748" y="1693"/>
                          </a:lnTo>
                          <a:cubicBezTo>
                            <a:pt x="9563" y="1693"/>
                            <a:pt x="9299" y="1587"/>
                            <a:pt x="9351" y="1402"/>
                          </a:cubicBezTo>
                          <a:cubicBezTo>
                            <a:pt x="9378" y="1323"/>
                            <a:pt x="9404" y="1270"/>
                            <a:pt x="9483" y="1244"/>
                          </a:cubicBezTo>
                          <a:cubicBezTo>
                            <a:pt x="9784" y="1035"/>
                            <a:pt x="10146" y="1004"/>
                            <a:pt x="10522" y="1004"/>
                          </a:cubicBezTo>
                          <a:cubicBezTo>
                            <a:pt x="10680" y="1004"/>
                            <a:pt x="10841" y="1010"/>
                            <a:pt x="11001" y="1010"/>
                          </a:cubicBezTo>
                          <a:cubicBezTo>
                            <a:pt x="11328" y="1010"/>
                            <a:pt x="11651" y="987"/>
                            <a:pt x="11940" y="847"/>
                          </a:cubicBezTo>
                          <a:cubicBezTo>
                            <a:pt x="12886" y="387"/>
                            <a:pt x="10415" y="1"/>
                            <a:pt x="9874" y="1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14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5" name="Google Shape;558;p34">
                    <a:extLst>
                      <a:ext uri="{FF2B5EF4-FFF2-40B4-BE49-F238E27FC236}">
                        <a16:creationId xmlns:a16="http://schemas.microsoft.com/office/drawing/2014/main" id="{7FB0056F-F98B-BD95-D541-C548ABACE2DB}"/>
                      </a:ext>
                    </a:extLst>
                  </p:cNvPr>
                  <p:cNvGrpSpPr/>
                  <p:nvPr/>
                </p:nvGrpSpPr>
                <p:grpSpPr>
                  <a:xfrm>
                    <a:off x="1162625" y="3220425"/>
                    <a:ext cx="3262175" cy="1225150"/>
                    <a:chOff x="1162625" y="3220425"/>
                    <a:chExt cx="3262175" cy="1225150"/>
                  </a:xfrm>
                </p:grpSpPr>
                <p:sp>
                  <p:nvSpPr>
                    <p:cNvPr id="196" name="Google Shape;559;p34">
                      <a:extLst>
                        <a:ext uri="{FF2B5EF4-FFF2-40B4-BE49-F238E27FC236}">
                          <a16:creationId xmlns:a16="http://schemas.microsoft.com/office/drawing/2014/main" id="{493D0953-422A-DE52-91D0-37D564826F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2625" y="3220425"/>
                      <a:ext cx="3262175" cy="1225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0487" h="49006" extrusionOk="0">
                          <a:moveTo>
                            <a:pt x="53716" y="342"/>
                          </a:moveTo>
                          <a:cubicBezTo>
                            <a:pt x="53991" y="342"/>
                            <a:pt x="54261" y="388"/>
                            <a:pt x="54519" y="499"/>
                          </a:cubicBezTo>
                          <a:cubicBezTo>
                            <a:pt x="55259" y="842"/>
                            <a:pt x="55919" y="1318"/>
                            <a:pt x="56421" y="1952"/>
                          </a:cubicBezTo>
                          <a:cubicBezTo>
                            <a:pt x="56976" y="2612"/>
                            <a:pt x="57504" y="3272"/>
                            <a:pt x="57979" y="3986"/>
                          </a:cubicBezTo>
                          <a:lnTo>
                            <a:pt x="58402" y="4620"/>
                          </a:lnTo>
                          <a:cubicBezTo>
                            <a:pt x="58561" y="4805"/>
                            <a:pt x="58666" y="5016"/>
                            <a:pt x="58745" y="5227"/>
                          </a:cubicBezTo>
                          <a:cubicBezTo>
                            <a:pt x="58851" y="5703"/>
                            <a:pt x="58270" y="5835"/>
                            <a:pt x="57927" y="5887"/>
                          </a:cubicBezTo>
                          <a:cubicBezTo>
                            <a:pt x="57821" y="5623"/>
                            <a:pt x="57715" y="5386"/>
                            <a:pt x="57557" y="5148"/>
                          </a:cubicBezTo>
                          <a:cubicBezTo>
                            <a:pt x="57293" y="4725"/>
                            <a:pt x="56976" y="4355"/>
                            <a:pt x="56659" y="3986"/>
                          </a:cubicBezTo>
                          <a:cubicBezTo>
                            <a:pt x="56132" y="3387"/>
                            <a:pt x="55453" y="2832"/>
                            <a:pt x="54622" y="2832"/>
                          </a:cubicBezTo>
                          <a:cubicBezTo>
                            <a:pt x="54537" y="2832"/>
                            <a:pt x="54449" y="2838"/>
                            <a:pt x="54361" y="2850"/>
                          </a:cubicBezTo>
                          <a:cubicBezTo>
                            <a:pt x="53912" y="2956"/>
                            <a:pt x="53463" y="3167"/>
                            <a:pt x="53040" y="3431"/>
                          </a:cubicBezTo>
                          <a:cubicBezTo>
                            <a:pt x="52829" y="3563"/>
                            <a:pt x="52617" y="3695"/>
                            <a:pt x="52406" y="3827"/>
                          </a:cubicBezTo>
                          <a:cubicBezTo>
                            <a:pt x="52300" y="3880"/>
                            <a:pt x="52195" y="3933"/>
                            <a:pt x="52089" y="3986"/>
                          </a:cubicBezTo>
                          <a:lnTo>
                            <a:pt x="51904" y="4065"/>
                          </a:lnTo>
                          <a:cubicBezTo>
                            <a:pt x="51851" y="4091"/>
                            <a:pt x="51825" y="4118"/>
                            <a:pt x="51798" y="4144"/>
                          </a:cubicBezTo>
                          <a:cubicBezTo>
                            <a:pt x="51614" y="3801"/>
                            <a:pt x="51402" y="3484"/>
                            <a:pt x="51165" y="3167"/>
                          </a:cubicBezTo>
                          <a:lnTo>
                            <a:pt x="51217" y="3114"/>
                          </a:lnTo>
                          <a:cubicBezTo>
                            <a:pt x="51244" y="3088"/>
                            <a:pt x="51297" y="3035"/>
                            <a:pt x="51323" y="2982"/>
                          </a:cubicBezTo>
                          <a:lnTo>
                            <a:pt x="51429" y="2850"/>
                          </a:lnTo>
                          <a:lnTo>
                            <a:pt x="51482" y="2771"/>
                          </a:lnTo>
                          <a:cubicBezTo>
                            <a:pt x="51508" y="2744"/>
                            <a:pt x="51534" y="2744"/>
                            <a:pt x="51534" y="2718"/>
                          </a:cubicBezTo>
                          <a:cubicBezTo>
                            <a:pt x="51561" y="2665"/>
                            <a:pt x="51561" y="2612"/>
                            <a:pt x="51534" y="2612"/>
                          </a:cubicBezTo>
                          <a:cubicBezTo>
                            <a:pt x="51508" y="2586"/>
                            <a:pt x="51488" y="2573"/>
                            <a:pt x="51472" y="2573"/>
                          </a:cubicBezTo>
                          <a:cubicBezTo>
                            <a:pt x="51455" y="2573"/>
                            <a:pt x="51442" y="2586"/>
                            <a:pt x="51429" y="2612"/>
                          </a:cubicBezTo>
                          <a:lnTo>
                            <a:pt x="51349" y="2665"/>
                          </a:lnTo>
                          <a:lnTo>
                            <a:pt x="51297" y="2718"/>
                          </a:lnTo>
                          <a:cubicBezTo>
                            <a:pt x="51244" y="2771"/>
                            <a:pt x="51217" y="2823"/>
                            <a:pt x="51191" y="2850"/>
                          </a:cubicBezTo>
                          <a:lnTo>
                            <a:pt x="51059" y="2982"/>
                          </a:lnTo>
                          <a:cubicBezTo>
                            <a:pt x="51059" y="2982"/>
                            <a:pt x="51059" y="3008"/>
                            <a:pt x="51059" y="3008"/>
                          </a:cubicBezTo>
                          <a:cubicBezTo>
                            <a:pt x="51006" y="2929"/>
                            <a:pt x="50927" y="2850"/>
                            <a:pt x="50874" y="2797"/>
                          </a:cubicBezTo>
                          <a:cubicBezTo>
                            <a:pt x="50953" y="2639"/>
                            <a:pt x="51032" y="2506"/>
                            <a:pt x="51138" y="2401"/>
                          </a:cubicBezTo>
                          <a:cubicBezTo>
                            <a:pt x="51217" y="2322"/>
                            <a:pt x="51270" y="2242"/>
                            <a:pt x="51323" y="2190"/>
                          </a:cubicBezTo>
                          <a:cubicBezTo>
                            <a:pt x="51376" y="2163"/>
                            <a:pt x="51402" y="2110"/>
                            <a:pt x="51429" y="2084"/>
                          </a:cubicBezTo>
                          <a:cubicBezTo>
                            <a:pt x="51455" y="2031"/>
                            <a:pt x="51508" y="2005"/>
                            <a:pt x="51508" y="1952"/>
                          </a:cubicBezTo>
                          <a:cubicBezTo>
                            <a:pt x="51508" y="1925"/>
                            <a:pt x="51482" y="1899"/>
                            <a:pt x="51455" y="1899"/>
                          </a:cubicBezTo>
                          <a:cubicBezTo>
                            <a:pt x="51445" y="1894"/>
                            <a:pt x="51436" y="1892"/>
                            <a:pt x="51427" y="1892"/>
                          </a:cubicBezTo>
                          <a:cubicBezTo>
                            <a:pt x="51391" y="1892"/>
                            <a:pt x="51366" y="1930"/>
                            <a:pt x="51323" y="1952"/>
                          </a:cubicBezTo>
                          <a:cubicBezTo>
                            <a:pt x="51270" y="1978"/>
                            <a:pt x="51244" y="2005"/>
                            <a:pt x="51191" y="2031"/>
                          </a:cubicBezTo>
                          <a:cubicBezTo>
                            <a:pt x="51138" y="2110"/>
                            <a:pt x="51059" y="2190"/>
                            <a:pt x="51006" y="2269"/>
                          </a:cubicBezTo>
                          <a:cubicBezTo>
                            <a:pt x="50927" y="2348"/>
                            <a:pt x="50874" y="2427"/>
                            <a:pt x="50821" y="2506"/>
                          </a:cubicBezTo>
                          <a:lnTo>
                            <a:pt x="50742" y="2639"/>
                          </a:lnTo>
                          <a:cubicBezTo>
                            <a:pt x="50689" y="2586"/>
                            <a:pt x="50663" y="2533"/>
                            <a:pt x="50610" y="2480"/>
                          </a:cubicBezTo>
                          <a:cubicBezTo>
                            <a:pt x="50716" y="2374"/>
                            <a:pt x="50848" y="2216"/>
                            <a:pt x="50953" y="2057"/>
                          </a:cubicBezTo>
                          <a:lnTo>
                            <a:pt x="50953" y="2057"/>
                          </a:lnTo>
                          <a:lnTo>
                            <a:pt x="50927" y="2084"/>
                          </a:lnTo>
                          <a:cubicBezTo>
                            <a:pt x="51059" y="1925"/>
                            <a:pt x="51191" y="1740"/>
                            <a:pt x="51349" y="1608"/>
                          </a:cubicBezTo>
                          <a:cubicBezTo>
                            <a:pt x="51614" y="1291"/>
                            <a:pt x="51904" y="1027"/>
                            <a:pt x="52248" y="816"/>
                          </a:cubicBezTo>
                          <a:cubicBezTo>
                            <a:pt x="52591" y="578"/>
                            <a:pt x="52961" y="420"/>
                            <a:pt x="53357" y="367"/>
                          </a:cubicBezTo>
                          <a:cubicBezTo>
                            <a:pt x="53477" y="351"/>
                            <a:pt x="53597" y="342"/>
                            <a:pt x="53716" y="342"/>
                          </a:cubicBezTo>
                          <a:close/>
                          <a:moveTo>
                            <a:pt x="79201" y="442"/>
                          </a:moveTo>
                          <a:cubicBezTo>
                            <a:pt x="79241" y="442"/>
                            <a:pt x="79282" y="443"/>
                            <a:pt x="79322" y="446"/>
                          </a:cubicBezTo>
                          <a:cubicBezTo>
                            <a:pt x="79718" y="446"/>
                            <a:pt x="80115" y="552"/>
                            <a:pt x="80484" y="737"/>
                          </a:cubicBezTo>
                          <a:cubicBezTo>
                            <a:pt x="80828" y="922"/>
                            <a:pt x="81171" y="1159"/>
                            <a:pt x="81462" y="1423"/>
                          </a:cubicBezTo>
                          <a:cubicBezTo>
                            <a:pt x="81620" y="1556"/>
                            <a:pt x="81779" y="1688"/>
                            <a:pt x="81937" y="1846"/>
                          </a:cubicBezTo>
                          <a:cubicBezTo>
                            <a:pt x="82069" y="1952"/>
                            <a:pt x="82201" y="2084"/>
                            <a:pt x="82333" y="2216"/>
                          </a:cubicBezTo>
                          <a:cubicBezTo>
                            <a:pt x="82281" y="2269"/>
                            <a:pt x="82228" y="2322"/>
                            <a:pt x="82201" y="2374"/>
                          </a:cubicBezTo>
                          <a:lnTo>
                            <a:pt x="82096" y="2242"/>
                          </a:lnTo>
                          <a:cubicBezTo>
                            <a:pt x="82043" y="2163"/>
                            <a:pt x="81964" y="2084"/>
                            <a:pt x="81911" y="2031"/>
                          </a:cubicBezTo>
                          <a:cubicBezTo>
                            <a:pt x="81832" y="1952"/>
                            <a:pt x="81752" y="1899"/>
                            <a:pt x="81673" y="1846"/>
                          </a:cubicBezTo>
                          <a:cubicBezTo>
                            <a:pt x="81620" y="1793"/>
                            <a:pt x="81594" y="1767"/>
                            <a:pt x="81541" y="1740"/>
                          </a:cubicBezTo>
                          <a:cubicBezTo>
                            <a:pt x="81506" y="1740"/>
                            <a:pt x="81471" y="1729"/>
                            <a:pt x="81435" y="1729"/>
                          </a:cubicBezTo>
                          <a:cubicBezTo>
                            <a:pt x="81418" y="1729"/>
                            <a:pt x="81400" y="1732"/>
                            <a:pt x="81383" y="1740"/>
                          </a:cubicBezTo>
                          <a:cubicBezTo>
                            <a:pt x="81356" y="1740"/>
                            <a:pt x="81356" y="1767"/>
                            <a:pt x="81356" y="1793"/>
                          </a:cubicBezTo>
                          <a:cubicBezTo>
                            <a:pt x="81356" y="1846"/>
                            <a:pt x="81409" y="1873"/>
                            <a:pt x="81435" y="1899"/>
                          </a:cubicBezTo>
                          <a:cubicBezTo>
                            <a:pt x="81462" y="1925"/>
                            <a:pt x="81515" y="1978"/>
                            <a:pt x="81567" y="2005"/>
                          </a:cubicBezTo>
                          <a:cubicBezTo>
                            <a:pt x="81620" y="2057"/>
                            <a:pt x="81699" y="2110"/>
                            <a:pt x="81779" y="2190"/>
                          </a:cubicBezTo>
                          <a:cubicBezTo>
                            <a:pt x="81884" y="2295"/>
                            <a:pt x="81990" y="2401"/>
                            <a:pt x="82096" y="2533"/>
                          </a:cubicBezTo>
                          <a:lnTo>
                            <a:pt x="81937" y="2771"/>
                          </a:lnTo>
                          <a:lnTo>
                            <a:pt x="81805" y="2639"/>
                          </a:lnTo>
                          <a:cubicBezTo>
                            <a:pt x="81752" y="2612"/>
                            <a:pt x="81726" y="2559"/>
                            <a:pt x="81673" y="2506"/>
                          </a:cubicBezTo>
                          <a:lnTo>
                            <a:pt x="81594" y="2480"/>
                          </a:lnTo>
                          <a:lnTo>
                            <a:pt x="81541" y="2427"/>
                          </a:lnTo>
                          <a:cubicBezTo>
                            <a:pt x="81528" y="2414"/>
                            <a:pt x="81508" y="2407"/>
                            <a:pt x="81488" y="2407"/>
                          </a:cubicBezTo>
                          <a:cubicBezTo>
                            <a:pt x="81468" y="2407"/>
                            <a:pt x="81449" y="2414"/>
                            <a:pt x="81435" y="2427"/>
                          </a:cubicBezTo>
                          <a:cubicBezTo>
                            <a:pt x="81409" y="2454"/>
                            <a:pt x="81409" y="2480"/>
                            <a:pt x="81435" y="2533"/>
                          </a:cubicBezTo>
                          <a:lnTo>
                            <a:pt x="81488" y="2586"/>
                          </a:lnTo>
                          <a:cubicBezTo>
                            <a:pt x="81515" y="2612"/>
                            <a:pt x="81541" y="2639"/>
                            <a:pt x="81567" y="2665"/>
                          </a:cubicBezTo>
                          <a:lnTo>
                            <a:pt x="81699" y="2771"/>
                          </a:lnTo>
                          <a:cubicBezTo>
                            <a:pt x="81726" y="2823"/>
                            <a:pt x="81779" y="2850"/>
                            <a:pt x="81832" y="2903"/>
                          </a:cubicBezTo>
                          <a:lnTo>
                            <a:pt x="81858" y="2929"/>
                          </a:lnTo>
                          <a:cubicBezTo>
                            <a:pt x="81673" y="3272"/>
                            <a:pt x="81515" y="3616"/>
                            <a:pt x="81383" y="3986"/>
                          </a:cubicBezTo>
                          <a:cubicBezTo>
                            <a:pt x="81330" y="3959"/>
                            <a:pt x="81303" y="3933"/>
                            <a:pt x="81250" y="3933"/>
                          </a:cubicBezTo>
                          <a:lnTo>
                            <a:pt x="81066" y="3880"/>
                          </a:lnTo>
                          <a:cubicBezTo>
                            <a:pt x="80933" y="3827"/>
                            <a:pt x="80828" y="3801"/>
                            <a:pt x="80722" y="3748"/>
                          </a:cubicBezTo>
                          <a:cubicBezTo>
                            <a:pt x="80484" y="3642"/>
                            <a:pt x="80247" y="3537"/>
                            <a:pt x="80035" y="3431"/>
                          </a:cubicBezTo>
                          <a:cubicBezTo>
                            <a:pt x="79586" y="3220"/>
                            <a:pt x="79137" y="3088"/>
                            <a:pt x="78635" y="3035"/>
                          </a:cubicBezTo>
                          <a:cubicBezTo>
                            <a:pt x="78618" y="3034"/>
                            <a:pt x="78600" y="3034"/>
                            <a:pt x="78582" y="3034"/>
                          </a:cubicBezTo>
                          <a:cubicBezTo>
                            <a:pt x="77659" y="3034"/>
                            <a:pt x="76989" y="3709"/>
                            <a:pt x="76522" y="4435"/>
                          </a:cubicBezTo>
                          <a:cubicBezTo>
                            <a:pt x="76232" y="4831"/>
                            <a:pt x="75994" y="5280"/>
                            <a:pt x="75783" y="5703"/>
                          </a:cubicBezTo>
                          <a:cubicBezTo>
                            <a:pt x="75651" y="5967"/>
                            <a:pt x="75545" y="6204"/>
                            <a:pt x="75492" y="6495"/>
                          </a:cubicBezTo>
                          <a:cubicBezTo>
                            <a:pt x="75149" y="6495"/>
                            <a:pt x="74568" y="6416"/>
                            <a:pt x="74594" y="5940"/>
                          </a:cubicBezTo>
                          <a:cubicBezTo>
                            <a:pt x="74647" y="5703"/>
                            <a:pt x="74726" y="5491"/>
                            <a:pt x="74858" y="5280"/>
                          </a:cubicBezTo>
                          <a:cubicBezTo>
                            <a:pt x="74964" y="5069"/>
                            <a:pt x="75096" y="4831"/>
                            <a:pt x="75228" y="4593"/>
                          </a:cubicBezTo>
                          <a:cubicBezTo>
                            <a:pt x="75598" y="3827"/>
                            <a:pt x="76020" y="3114"/>
                            <a:pt x="76496" y="2401"/>
                          </a:cubicBezTo>
                          <a:cubicBezTo>
                            <a:pt x="76919" y="1714"/>
                            <a:pt x="77500" y="1133"/>
                            <a:pt x="78186" y="710"/>
                          </a:cubicBezTo>
                          <a:cubicBezTo>
                            <a:pt x="78495" y="544"/>
                            <a:pt x="78846" y="442"/>
                            <a:pt x="79201" y="442"/>
                          </a:cubicBezTo>
                          <a:close/>
                          <a:moveTo>
                            <a:pt x="54657" y="3106"/>
                          </a:moveTo>
                          <a:cubicBezTo>
                            <a:pt x="54836" y="3106"/>
                            <a:pt x="55013" y="3134"/>
                            <a:pt x="55180" y="3193"/>
                          </a:cubicBezTo>
                          <a:cubicBezTo>
                            <a:pt x="55576" y="3352"/>
                            <a:pt x="55919" y="3589"/>
                            <a:pt x="56210" y="3880"/>
                          </a:cubicBezTo>
                          <a:cubicBezTo>
                            <a:pt x="56500" y="4197"/>
                            <a:pt x="56791" y="4540"/>
                            <a:pt x="57029" y="4910"/>
                          </a:cubicBezTo>
                          <a:cubicBezTo>
                            <a:pt x="57346" y="5280"/>
                            <a:pt x="57583" y="5729"/>
                            <a:pt x="57715" y="6204"/>
                          </a:cubicBezTo>
                          <a:cubicBezTo>
                            <a:pt x="57847" y="6627"/>
                            <a:pt x="57715" y="7103"/>
                            <a:pt x="57425" y="7420"/>
                          </a:cubicBezTo>
                          <a:cubicBezTo>
                            <a:pt x="57108" y="7710"/>
                            <a:pt x="56738" y="7895"/>
                            <a:pt x="56342" y="7974"/>
                          </a:cubicBezTo>
                          <a:cubicBezTo>
                            <a:pt x="55883" y="8066"/>
                            <a:pt x="55384" y="8138"/>
                            <a:pt x="54898" y="8138"/>
                          </a:cubicBezTo>
                          <a:cubicBezTo>
                            <a:pt x="54824" y="8138"/>
                            <a:pt x="54751" y="8136"/>
                            <a:pt x="54678" y="8133"/>
                          </a:cubicBezTo>
                          <a:cubicBezTo>
                            <a:pt x="54387" y="8133"/>
                            <a:pt x="54070" y="8106"/>
                            <a:pt x="53780" y="8080"/>
                          </a:cubicBezTo>
                          <a:cubicBezTo>
                            <a:pt x="53463" y="8053"/>
                            <a:pt x="53172" y="7974"/>
                            <a:pt x="52881" y="7948"/>
                          </a:cubicBezTo>
                          <a:cubicBezTo>
                            <a:pt x="52873" y="7939"/>
                            <a:pt x="52864" y="7936"/>
                            <a:pt x="52855" y="7936"/>
                          </a:cubicBezTo>
                          <a:cubicBezTo>
                            <a:pt x="52837" y="7936"/>
                            <a:pt x="52820" y="7948"/>
                            <a:pt x="52802" y="7948"/>
                          </a:cubicBezTo>
                          <a:lnTo>
                            <a:pt x="52802" y="7763"/>
                          </a:lnTo>
                          <a:cubicBezTo>
                            <a:pt x="52802" y="7604"/>
                            <a:pt x="52802" y="7420"/>
                            <a:pt x="52776" y="7235"/>
                          </a:cubicBezTo>
                          <a:lnTo>
                            <a:pt x="52776" y="7235"/>
                          </a:lnTo>
                          <a:cubicBezTo>
                            <a:pt x="53014" y="7314"/>
                            <a:pt x="53278" y="7340"/>
                            <a:pt x="53542" y="7340"/>
                          </a:cubicBezTo>
                          <a:cubicBezTo>
                            <a:pt x="53621" y="7347"/>
                            <a:pt x="53700" y="7350"/>
                            <a:pt x="53780" y="7350"/>
                          </a:cubicBezTo>
                          <a:cubicBezTo>
                            <a:pt x="54017" y="7350"/>
                            <a:pt x="54255" y="7320"/>
                            <a:pt x="54493" y="7261"/>
                          </a:cubicBezTo>
                          <a:cubicBezTo>
                            <a:pt x="54546" y="7261"/>
                            <a:pt x="54546" y="7182"/>
                            <a:pt x="54493" y="7155"/>
                          </a:cubicBezTo>
                          <a:cubicBezTo>
                            <a:pt x="54176" y="7129"/>
                            <a:pt x="53859" y="7129"/>
                            <a:pt x="53568" y="7129"/>
                          </a:cubicBezTo>
                          <a:cubicBezTo>
                            <a:pt x="53251" y="7103"/>
                            <a:pt x="53040" y="7050"/>
                            <a:pt x="52749" y="7050"/>
                          </a:cubicBezTo>
                          <a:lnTo>
                            <a:pt x="52723" y="6786"/>
                          </a:lnTo>
                          <a:cubicBezTo>
                            <a:pt x="52829" y="6786"/>
                            <a:pt x="52908" y="6786"/>
                            <a:pt x="53014" y="6812"/>
                          </a:cubicBezTo>
                          <a:cubicBezTo>
                            <a:pt x="53049" y="6821"/>
                            <a:pt x="53093" y="6824"/>
                            <a:pt x="53141" y="6824"/>
                          </a:cubicBezTo>
                          <a:cubicBezTo>
                            <a:pt x="53237" y="6824"/>
                            <a:pt x="53348" y="6812"/>
                            <a:pt x="53436" y="6812"/>
                          </a:cubicBezTo>
                          <a:cubicBezTo>
                            <a:pt x="53542" y="6786"/>
                            <a:pt x="53542" y="6654"/>
                            <a:pt x="53436" y="6627"/>
                          </a:cubicBezTo>
                          <a:lnTo>
                            <a:pt x="53014" y="6601"/>
                          </a:lnTo>
                          <a:lnTo>
                            <a:pt x="52697" y="6601"/>
                          </a:lnTo>
                          <a:cubicBezTo>
                            <a:pt x="52565" y="5993"/>
                            <a:pt x="52380" y="5386"/>
                            <a:pt x="52115" y="4805"/>
                          </a:cubicBezTo>
                          <a:cubicBezTo>
                            <a:pt x="52036" y="4620"/>
                            <a:pt x="51957" y="4461"/>
                            <a:pt x="51851" y="4276"/>
                          </a:cubicBezTo>
                          <a:cubicBezTo>
                            <a:pt x="51931" y="4276"/>
                            <a:pt x="52010" y="4276"/>
                            <a:pt x="52063" y="4250"/>
                          </a:cubicBezTo>
                          <a:cubicBezTo>
                            <a:pt x="52168" y="4223"/>
                            <a:pt x="52274" y="4171"/>
                            <a:pt x="52353" y="4118"/>
                          </a:cubicBezTo>
                          <a:cubicBezTo>
                            <a:pt x="52538" y="4039"/>
                            <a:pt x="52723" y="3933"/>
                            <a:pt x="52908" y="3827"/>
                          </a:cubicBezTo>
                          <a:cubicBezTo>
                            <a:pt x="53251" y="3589"/>
                            <a:pt x="53621" y="3405"/>
                            <a:pt x="54017" y="3220"/>
                          </a:cubicBezTo>
                          <a:cubicBezTo>
                            <a:pt x="54221" y="3147"/>
                            <a:pt x="54440" y="3106"/>
                            <a:pt x="54657" y="3106"/>
                          </a:cubicBezTo>
                          <a:close/>
                          <a:moveTo>
                            <a:pt x="78634" y="3310"/>
                          </a:moveTo>
                          <a:cubicBezTo>
                            <a:pt x="78770" y="3310"/>
                            <a:pt x="78904" y="3324"/>
                            <a:pt x="79032" y="3352"/>
                          </a:cubicBezTo>
                          <a:cubicBezTo>
                            <a:pt x="79454" y="3484"/>
                            <a:pt x="79824" y="3616"/>
                            <a:pt x="80220" y="3801"/>
                          </a:cubicBezTo>
                          <a:cubicBezTo>
                            <a:pt x="80405" y="3906"/>
                            <a:pt x="80590" y="3986"/>
                            <a:pt x="80801" y="4039"/>
                          </a:cubicBezTo>
                          <a:cubicBezTo>
                            <a:pt x="80907" y="4065"/>
                            <a:pt x="81013" y="4091"/>
                            <a:pt x="81092" y="4118"/>
                          </a:cubicBezTo>
                          <a:cubicBezTo>
                            <a:pt x="81132" y="4131"/>
                            <a:pt x="81171" y="4138"/>
                            <a:pt x="81208" y="4138"/>
                          </a:cubicBezTo>
                          <a:cubicBezTo>
                            <a:pt x="81244" y="4138"/>
                            <a:pt x="81277" y="4131"/>
                            <a:pt x="81303" y="4118"/>
                          </a:cubicBezTo>
                          <a:lnTo>
                            <a:pt x="81303" y="4118"/>
                          </a:lnTo>
                          <a:cubicBezTo>
                            <a:pt x="81250" y="4303"/>
                            <a:pt x="81198" y="4488"/>
                            <a:pt x="81145" y="4672"/>
                          </a:cubicBezTo>
                          <a:cubicBezTo>
                            <a:pt x="80960" y="5280"/>
                            <a:pt x="80854" y="5914"/>
                            <a:pt x="80801" y="6548"/>
                          </a:cubicBezTo>
                          <a:cubicBezTo>
                            <a:pt x="80696" y="6548"/>
                            <a:pt x="80590" y="6548"/>
                            <a:pt x="80484" y="6574"/>
                          </a:cubicBezTo>
                          <a:cubicBezTo>
                            <a:pt x="80352" y="6627"/>
                            <a:pt x="80194" y="6627"/>
                            <a:pt x="80062" y="6654"/>
                          </a:cubicBezTo>
                          <a:cubicBezTo>
                            <a:pt x="79956" y="6680"/>
                            <a:pt x="79983" y="6838"/>
                            <a:pt x="80088" y="6838"/>
                          </a:cubicBezTo>
                          <a:cubicBezTo>
                            <a:pt x="80220" y="6838"/>
                            <a:pt x="80379" y="6812"/>
                            <a:pt x="80511" y="6786"/>
                          </a:cubicBezTo>
                          <a:cubicBezTo>
                            <a:pt x="80643" y="6759"/>
                            <a:pt x="80696" y="6759"/>
                            <a:pt x="80801" y="6733"/>
                          </a:cubicBezTo>
                          <a:lnTo>
                            <a:pt x="80801" y="6997"/>
                          </a:lnTo>
                          <a:cubicBezTo>
                            <a:pt x="80537" y="7050"/>
                            <a:pt x="80273" y="7129"/>
                            <a:pt x="80009" y="7182"/>
                          </a:cubicBezTo>
                          <a:cubicBezTo>
                            <a:pt x="79745" y="7208"/>
                            <a:pt x="79401" y="7235"/>
                            <a:pt x="79111" y="7314"/>
                          </a:cubicBezTo>
                          <a:cubicBezTo>
                            <a:pt x="79058" y="7340"/>
                            <a:pt x="79058" y="7420"/>
                            <a:pt x="79111" y="7420"/>
                          </a:cubicBezTo>
                          <a:cubicBezTo>
                            <a:pt x="79232" y="7440"/>
                            <a:pt x="79353" y="7448"/>
                            <a:pt x="79474" y="7448"/>
                          </a:cubicBezTo>
                          <a:cubicBezTo>
                            <a:pt x="79670" y="7448"/>
                            <a:pt x="79866" y="7426"/>
                            <a:pt x="80062" y="7393"/>
                          </a:cubicBezTo>
                          <a:cubicBezTo>
                            <a:pt x="80300" y="7340"/>
                            <a:pt x="80564" y="7287"/>
                            <a:pt x="80801" y="7182"/>
                          </a:cubicBezTo>
                          <a:cubicBezTo>
                            <a:pt x="80801" y="7367"/>
                            <a:pt x="80801" y="7552"/>
                            <a:pt x="80828" y="7710"/>
                          </a:cubicBezTo>
                          <a:lnTo>
                            <a:pt x="80828" y="7789"/>
                          </a:lnTo>
                          <a:cubicBezTo>
                            <a:pt x="80815" y="7736"/>
                            <a:pt x="80768" y="7710"/>
                            <a:pt x="80722" y="7710"/>
                          </a:cubicBezTo>
                          <a:cubicBezTo>
                            <a:pt x="80676" y="7710"/>
                            <a:pt x="80630" y="7736"/>
                            <a:pt x="80617" y="7789"/>
                          </a:cubicBezTo>
                          <a:lnTo>
                            <a:pt x="80590" y="7921"/>
                          </a:lnTo>
                          <a:cubicBezTo>
                            <a:pt x="80352" y="8001"/>
                            <a:pt x="80115" y="8080"/>
                            <a:pt x="79903" y="8133"/>
                          </a:cubicBezTo>
                          <a:cubicBezTo>
                            <a:pt x="79613" y="8212"/>
                            <a:pt x="79296" y="8265"/>
                            <a:pt x="79005" y="8318"/>
                          </a:cubicBezTo>
                          <a:cubicBezTo>
                            <a:pt x="78700" y="8361"/>
                            <a:pt x="78386" y="8381"/>
                            <a:pt x="78074" y="8381"/>
                          </a:cubicBezTo>
                          <a:cubicBezTo>
                            <a:pt x="77819" y="8381"/>
                            <a:pt x="77564" y="8368"/>
                            <a:pt x="77315" y="8344"/>
                          </a:cubicBezTo>
                          <a:cubicBezTo>
                            <a:pt x="76919" y="8318"/>
                            <a:pt x="76522" y="8186"/>
                            <a:pt x="76205" y="7948"/>
                          </a:cubicBezTo>
                          <a:cubicBezTo>
                            <a:pt x="75862" y="7657"/>
                            <a:pt x="75677" y="7208"/>
                            <a:pt x="75730" y="6786"/>
                          </a:cubicBezTo>
                          <a:cubicBezTo>
                            <a:pt x="75809" y="6284"/>
                            <a:pt x="75994" y="5808"/>
                            <a:pt x="76258" y="5412"/>
                          </a:cubicBezTo>
                          <a:cubicBezTo>
                            <a:pt x="76469" y="5016"/>
                            <a:pt x="76681" y="4646"/>
                            <a:pt x="76945" y="4276"/>
                          </a:cubicBezTo>
                          <a:cubicBezTo>
                            <a:pt x="77183" y="3933"/>
                            <a:pt x="77500" y="3669"/>
                            <a:pt x="77869" y="3484"/>
                          </a:cubicBezTo>
                          <a:cubicBezTo>
                            <a:pt x="78112" y="3363"/>
                            <a:pt x="78376" y="3310"/>
                            <a:pt x="78634" y="3310"/>
                          </a:cubicBezTo>
                          <a:close/>
                          <a:moveTo>
                            <a:pt x="83276" y="1946"/>
                          </a:moveTo>
                          <a:cubicBezTo>
                            <a:pt x="83386" y="1946"/>
                            <a:pt x="83499" y="1974"/>
                            <a:pt x="83601" y="2031"/>
                          </a:cubicBezTo>
                          <a:cubicBezTo>
                            <a:pt x="83628" y="2057"/>
                            <a:pt x="83681" y="2057"/>
                            <a:pt x="83707" y="2057"/>
                          </a:cubicBezTo>
                          <a:cubicBezTo>
                            <a:pt x="83733" y="2084"/>
                            <a:pt x="83786" y="2137"/>
                            <a:pt x="83813" y="2163"/>
                          </a:cubicBezTo>
                          <a:cubicBezTo>
                            <a:pt x="84262" y="2639"/>
                            <a:pt x="84684" y="3140"/>
                            <a:pt x="85081" y="3642"/>
                          </a:cubicBezTo>
                          <a:cubicBezTo>
                            <a:pt x="85450" y="4171"/>
                            <a:pt x="85794" y="4725"/>
                            <a:pt x="86111" y="5306"/>
                          </a:cubicBezTo>
                          <a:cubicBezTo>
                            <a:pt x="86164" y="5412"/>
                            <a:pt x="86216" y="5544"/>
                            <a:pt x="86296" y="5650"/>
                          </a:cubicBezTo>
                          <a:cubicBezTo>
                            <a:pt x="86137" y="5782"/>
                            <a:pt x="86005" y="5887"/>
                            <a:pt x="85847" y="5993"/>
                          </a:cubicBezTo>
                          <a:cubicBezTo>
                            <a:pt x="85767" y="6046"/>
                            <a:pt x="85688" y="6099"/>
                            <a:pt x="85609" y="6152"/>
                          </a:cubicBezTo>
                          <a:cubicBezTo>
                            <a:pt x="85503" y="6178"/>
                            <a:pt x="85424" y="6231"/>
                            <a:pt x="85371" y="6310"/>
                          </a:cubicBezTo>
                          <a:cubicBezTo>
                            <a:pt x="85318" y="6337"/>
                            <a:pt x="85345" y="6416"/>
                            <a:pt x="85398" y="6416"/>
                          </a:cubicBezTo>
                          <a:cubicBezTo>
                            <a:pt x="85503" y="6416"/>
                            <a:pt x="85609" y="6389"/>
                            <a:pt x="85714" y="6310"/>
                          </a:cubicBezTo>
                          <a:cubicBezTo>
                            <a:pt x="85794" y="6257"/>
                            <a:pt x="85873" y="6204"/>
                            <a:pt x="85979" y="6152"/>
                          </a:cubicBezTo>
                          <a:cubicBezTo>
                            <a:pt x="86111" y="6046"/>
                            <a:pt x="86243" y="5940"/>
                            <a:pt x="86375" y="5808"/>
                          </a:cubicBezTo>
                          <a:cubicBezTo>
                            <a:pt x="86401" y="5887"/>
                            <a:pt x="86428" y="5967"/>
                            <a:pt x="86454" y="6020"/>
                          </a:cubicBezTo>
                          <a:cubicBezTo>
                            <a:pt x="86401" y="6072"/>
                            <a:pt x="86348" y="6099"/>
                            <a:pt x="86296" y="6125"/>
                          </a:cubicBezTo>
                          <a:lnTo>
                            <a:pt x="86058" y="6310"/>
                          </a:lnTo>
                          <a:cubicBezTo>
                            <a:pt x="85979" y="6363"/>
                            <a:pt x="85899" y="6416"/>
                            <a:pt x="85820" y="6469"/>
                          </a:cubicBezTo>
                          <a:cubicBezTo>
                            <a:pt x="85741" y="6521"/>
                            <a:pt x="85635" y="6574"/>
                            <a:pt x="85635" y="6680"/>
                          </a:cubicBezTo>
                          <a:cubicBezTo>
                            <a:pt x="85635" y="6733"/>
                            <a:pt x="85662" y="6786"/>
                            <a:pt x="85714" y="6786"/>
                          </a:cubicBezTo>
                          <a:cubicBezTo>
                            <a:pt x="85767" y="6786"/>
                            <a:pt x="85820" y="6786"/>
                            <a:pt x="85873" y="6733"/>
                          </a:cubicBezTo>
                          <a:lnTo>
                            <a:pt x="85979" y="6680"/>
                          </a:lnTo>
                          <a:lnTo>
                            <a:pt x="86216" y="6495"/>
                          </a:lnTo>
                          <a:cubicBezTo>
                            <a:pt x="86322" y="6416"/>
                            <a:pt x="86454" y="6337"/>
                            <a:pt x="86533" y="6257"/>
                          </a:cubicBezTo>
                          <a:lnTo>
                            <a:pt x="86533" y="6257"/>
                          </a:lnTo>
                          <a:cubicBezTo>
                            <a:pt x="86639" y="6469"/>
                            <a:pt x="86639" y="6706"/>
                            <a:pt x="86507" y="6891"/>
                          </a:cubicBezTo>
                          <a:cubicBezTo>
                            <a:pt x="86401" y="6970"/>
                            <a:pt x="86269" y="7050"/>
                            <a:pt x="86137" y="7103"/>
                          </a:cubicBezTo>
                          <a:lnTo>
                            <a:pt x="85609" y="7287"/>
                          </a:lnTo>
                          <a:lnTo>
                            <a:pt x="84579" y="7657"/>
                          </a:lnTo>
                          <a:lnTo>
                            <a:pt x="82492" y="8397"/>
                          </a:lnTo>
                          <a:cubicBezTo>
                            <a:pt x="82201" y="8529"/>
                            <a:pt x="81911" y="8608"/>
                            <a:pt x="81620" y="8635"/>
                          </a:cubicBezTo>
                          <a:cubicBezTo>
                            <a:pt x="81515" y="8635"/>
                            <a:pt x="81409" y="8608"/>
                            <a:pt x="81330" y="8529"/>
                          </a:cubicBezTo>
                          <a:cubicBezTo>
                            <a:pt x="81224" y="8423"/>
                            <a:pt x="81171" y="8291"/>
                            <a:pt x="81171" y="8159"/>
                          </a:cubicBezTo>
                          <a:cubicBezTo>
                            <a:pt x="81066" y="7552"/>
                            <a:pt x="81066" y="6944"/>
                            <a:pt x="81118" y="6310"/>
                          </a:cubicBezTo>
                          <a:cubicBezTo>
                            <a:pt x="81198" y="5703"/>
                            <a:pt x="81303" y="5069"/>
                            <a:pt x="81515" y="4488"/>
                          </a:cubicBezTo>
                          <a:cubicBezTo>
                            <a:pt x="81699" y="3880"/>
                            <a:pt x="81964" y="3325"/>
                            <a:pt x="82307" y="2797"/>
                          </a:cubicBezTo>
                          <a:cubicBezTo>
                            <a:pt x="82439" y="2506"/>
                            <a:pt x="82624" y="2269"/>
                            <a:pt x="82888" y="2084"/>
                          </a:cubicBezTo>
                          <a:cubicBezTo>
                            <a:pt x="82993" y="1994"/>
                            <a:pt x="83132" y="1946"/>
                            <a:pt x="83276" y="1946"/>
                          </a:cubicBezTo>
                          <a:close/>
                          <a:moveTo>
                            <a:pt x="49750" y="2369"/>
                          </a:moveTo>
                          <a:cubicBezTo>
                            <a:pt x="49858" y="2369"/>
                            <a:pt x="49964" y="2397"/>
                            <a:pt x="50055" y="2454"/>
                          </a:cubicBezTo>
                          <a:cubicBezTo>
                            <a:pt x="50319" y="2612"/>
                            <a:pt x="50557" y="2823"/>
                            <a:pt x="50716" y="3088"/>
                          </a:cubicBezTo>
                          <a:cubicBezTo>
                            <a:pt x="51508" y="4065"/>
                            <a:pt x="52063" y="5201"/>
                            <a:pt x="52327" y="6416"/>
                          </a:cubicBezTo>
                          <a:cubicBezTo>
                            <a:pt x="52459" y="7023"/>
                            <a:pt x="52538" y="7631"/>
                            <a:pt x="52512" y="8238"/>
                          </a:cubicBezTo>
                          <a:lnTo>
                            <a:pt x="52512" y="8265"/>
                          </a:lnTo>
                          <a:cubicBezTo>
                            <a:pt x="52512" y="8397"/>
                            <a:pt x="52485" y="8529"/>
                            <a:pt x="52406" y="8635"/>
                          </a:cubicBezTo>
                          <a:cubicBezTo>
                            <a:pt x="52327" y="8714"/>
                            <a:pt x="52248" y="8767"/>
                            <a:pt x="52115" y="8793"/>
                          </a:cubicBezTo>
                          <a:cubicBezTo>
                            <a:pt x="51825" y="8793"/>
                            <a:pt x="51534" y="8740"/>
                            <a:pt x="51244" y="8661"/>
                          </a:cubicBezTo>
                          <a:lnTo>
                            <a:pt x="49051" y="8186"/>
                          </a:lnTo>
                          <a:lnTo>
                            <a:pt x="47968" y="7948"/>
                          </a:lnTo>
                          <a:lnTo>
                            <a:pt x="47440" y="7816"/>
                          </a:lnTo>
                          <a:cubicBezTo>
                            <a:pt x="47282" y="7789"/>
                            <a:pt x="47150" y="7736"/>
                            <a:pt x="47044" y="7657"/>
                          </a:cubicBezTo>
                          <a:cubicBezTo>
                            <a:pt x="46885" y="7499"/>
                            <a:pt x="46859" y="7261"/>
                            <a:pt x="46912" y="7050"/>
                          </a:cubicBezTo>
                          <a:lnTo>
                            <a:pt x="46912" y="7050"/>
                          </a:lnTo>
                          <a:cubicBezTo>
                            <a:pt x="47044" y="7129"/>
                            <a:pt x="47176" y="7182"/>
                            <a:pt x="47282" y="7235"/>
                          </a:cubicBezTo>
                          <a:cubicBezTo>
                            <a:pt x="47414" y="7314"/>
                            <a:pt x="47440" y="7340"/>
                            <a:pt x="47546" y="7393"/>
                          </a:cubicBezTo>
                          <a:lnTo>
                            <a:pt x="47651" y="7446"/>
                          </a:lnTo>
                          <a:cubicBezTo>
                            <a:pt x="47678" y="7459"/>
                            <a:pt x="47711" y="7466"/>
                            <a:pt x="47744" y="7466"/>
                          </a:cubicBezTo>
                          <a:cubicBezTo>
                            <a:pt x="47777" y="7466"/>
                            <a:pt x="47810" y="7459"/>
                            <a:pt x="47836" y="7446"/>
                          </a:cubicBezTo>
                          <a:cubicBezTo>
                            <a:pt x="47863" y="7446"/>
                            <a:pt x="47889" y="7393"/>
                            <a:pt x="47889" y="7367"/>
                          </a:cubicBezTo>
                          <a:cubicBezTo>
                            <a:pt x="47863" y="7261"/>
                            <a:pt x="47757" y="7208"/>
                            <a:pt x="47678" y="7155"/>
                          </a:cubicBezTo>
                          <a:cubicBezTo>
                            <a:pt x="47599" y="7103"/>
                            <a:pt x="47493" y="7076"/>
                            <a:pt x="47414" y="7023"/>
                          </a:cubicBezTo>
                          <a:lnTo>
                            <a:pt x="47176" y="6891"/>
                          </a:lnTo>
                          <a:cubicBezTo>
                            <a:pt x="47097" y="6865"/>
                            <a:pt x="47044" y="6838"/>
                            <a:pt x="46991" y="6812"/>
                          </a:cubicBezTo>
                          <a:cubicBezTo>
                            <a:pt x="47018" y="6733"/>
                            <a:pt x="47044" y="6654"/>
                            <a:pt x="47044" y="6574"/>
                          </a:cubicBezTo>
                          <a:cubicBezTo>
                            <a:pt x="47202" y="6680"/>
                            <a:pt x="47334" y="6786"/>
                            <a:pt x="47493" y="6865"/>
                          </a:cubicBezTo>
                          <a:cubicBezTo>
                            <a:pt x="47572" y="6918"/>
                            <a:pt x="47678" y="6944"/>
                            <a:pt x="47757" y="6997"/>
                          </a:cubicBezTo>
                          <a:cubicBezTo>
                            <a:pt x="47834" y="7036"/>
                            <a:pt x="47926" y="7060"/>
                            <a:pt x="48011" y="7060"/>
                          </a:cubicBezTo>
                          <a:cubicBezTo>
                            <a:pt x="48042" y="7060"/>
                            <a:pt x="48072" y="7057"/>
                            <a:pt x="48100" y="7050"/>
                          </a:cubicBezTo>
                          <a:cubicBezTo>
                            <a:pt x="48153" y="7023"/>
                            <a:pt x="48153" y="6970"/>
                            <a:pt x="48127" y="6944"/>
                          </a:cubicBezTo>
                          <a:cubicBezTo>
                            <a:pt x="48048" y="6865"/>
                            <a:pt x="47968" y="6838"/>
                            <a:pt x="47863" y="6812"/>
                          </a:cubicBezTo>
                          <a:cubicBezTo>
                            <a:pt x="47784" y="6759"/>
                            <a:pt x="47678" y="6733"/>
                            <a:pt x="47599" y="6680"/>
                          </a:cubicBezTo>
                          <a:cubicBezTo>
                            <a:pt x="47440" y="6601"/>
                            <a:pt x="47282" y="6521"/>
                            <a:pt x="47123" y="6416"/>
                          </a:cubicBezTo>
                          <a:cubicBezTo>
                            <a:pt x="47176" y="6284"/>
                            <a:pt x="47229" y="6178"/>
                            <a:pt x="47255" y="6046"/>
                          </a:cubicBezTo>
                          <a:cubicBezTo>
                            <a:pt x="47493" y="5438"/>
                            <a:pt x="47757" y="4857"/>
                            <a:pt x="48074" y="4303"/>
                          </a:cubicBezTo>
                          <a:cubicBezTo>
                            <a:pt x="48391" y="3722"/>
                            <a:pt x="48761" y="3193"/>
                            <a:pt x="49131" y="2665"/>
                          </a:cubicBezTo>
                          <a:cubicBezTo>
                            <a:pt x="49183" y="2612"/>
                            <a:pt x="49210" y="2586"/>
                            <a:pt x="49236" y="2533"/>
                          </a:cubicBezTo>
                          <a:cubicBezTo>
                            <a:pt x="49263" y="2533"/>
                            <a:pt x="49316" y="2533"/>
                            <a:pt x="49342" y="2506"/>
                          </a:cubicBezTo>
                          <a:cubicBezTo>
                            <a:pt x="49462" y="2416"/>
                            <a:pt x="49607" y="2369"/>
                            <a:pt x="49750" y="2369"/>
                          </a:cubicBezTo>
                          <a:close/>
                          <a:moveTo>
                            <a:pt x="68590" y="2570"/>
                          </a:moveTo>
                          <a:cubicBezTo>
                            <a:pt x="69157" y="2570"/>
                            <a:pt x="69728" y="2639"/>
                            <a:pt x="70156" y="3008"/>
                          </a:cubicBezTo>
                          <a:cubicBezTo>
                            <a:pt x="70190" y="3042"/>
                            <a:pt x="70227" y="3056"/>
                            <a:pt x="70264" y="3056"/>
                          </a:cubicBezTo>
                          <a:cubicBezTo>
                            <a:pt x="70315" y="3056"/>
                            <a:pt x="70363" y="3028"/>
                            <a:pt x="70394" y="2982"/>
                          </a:cubicBezTo>
                          <a:cubicBezTo>
                            <a:pt x="70538" y="2797"/>
                            <a:pt x="70762" y="2692"/>
                            <a:pt x="70992" y="2692"/>
                          </a:cubicBezTo>
                          <a:cubicBezTo>
                            <a:pt x="71057" y="2692"/>
                            <a:pt x="71122" y="2700"/>
                            <a:pt x="71187" y="2718"/>
                          </a:cubicBezTo>
                          <a:cubicBezTo>
                            <a:pt x="71556" y="2823"/>
                            <a:pt x="71953" y="2929"/>
                            <a:pt x="72322" y="3088"/>
                          </a:cubicBezTo>
                          <a:cubicBezTo>
                            <a:pt x="72815" y="3228"/>
                            <a:pt x="73332" y="3299"/>
                            <a:pt x="73856" y="3299"/>
                          </a:cubicBezTo>
                          <a:cubicBezTo>
                            <a:pt x="74119" y="3299"/>
                            <a:pt x="74383" y="3281"/>
                            <a:pt x="74647" y="3246"/>
                          </a:cubicBezTo>
                          <a:cubicBezTo>
                            <a:pt x="75017" y="3220"/>
                            <a:pt x="75360" y="3140"/>
                            <a:pt x="75730" y="3008"/>
                          </a:cubicBezTo>
                          <a:lnTo>
                            <a:pt x="75730" y="3008"/>
                          </a:lnTo>
                          <a:cubicBezTo>
                            <a:pt x="75334" y="3669"/>
                            <a:pt x="74964" y="4355"/>
                            <a:pt x="74620" y="5042"/>
                          </a:cubicBezTo>
                          <a:cubicBezTo>
                            <a:pt x="74409" y="5412"/>
                            <a:pt x="74145" y="5861"/>
                            <a:pt x="74383" y="6284"/>
                          </a:cubicBezTo>
                          <a:cubicBezTo>
                            <a:pt x="74613" y="6560"/>
                            <a:pt x="74945" y="6716"/>
                            <a:pt x="75289" y="6716"/>
                          </a:cubicBezTo>
                          <a:cubicBezTo>
                            <a:pt x="75339" y="6716"/>
                            <a:pt x="75389" y="6713"/>
                            <a:pt x="75439" y="6706"/>
                          </a:cubicBezTo>
                          <a:lnTo>
                            <a:pt x="75439" y="6706"/>
                          </a:lnTo>
                          <a:cubicBezTo>
                            <a:pt x="75413" y="6865"/>
                            <a:pt x="75439" y="7023"/>
                            <a:pt x="75466" y="7155"/>
                          </a:cubicBezTo>
                          <a:cubicBezTo>
                            <a:pt x="75519" y="7631"/>
                            <a:pt x="75809" y="8027"/>
                            <a:pt x="76232" y="8265"/>
                          </a:cubicBezTo>
                          <a:cubicBezTo>
                            <a:pt x="76602" y="8476"/>
                            <a:pt x="77051" y="8582"/>
                            <a:pt x="77473" y="8582"/>
                          </a:cubicBezTo>
                          <a:cubicBezTo>
                            <a:pt x="77658" y="8608"/>
                            <a:pt x="77836" y="8621"/>
                            <a:pt x="78015" y="8621"/>
                          </a:cubicBezTo>
                          <a:cubicBezTo>
                            <a:pt x="78193" y="8621"/>
                            <a:pt x="78371" y="8608"/>
                            <a:pt x="78556" y="8582"/>
                          </a:cubicBezTo>
                          <a:lnTo>
                            <a:pt x="78556" y="8714"/>
                          </a:lnTo>
                          <a:lnTo>
                            <a:pt x="78556" y="9031"/>
                          </a:lnTo>
                          <a:cubicBezTo>
                            <a:pt x="78556" y="9216"/>
                            <a:pt x="78556" y="9401"/>
                            <a:pt x="78530" y="9585"/>
                          </a:cubicBezTo>
                          <a:cubicBezTo>
                            <a:pt x="78503" y="9770"/>
                            <a:pt x="78477" y="9982"/>
                            <a:pt x="78451" y="10167"/>
                          </a:cubicBezTo>
                          <a:cubicBezTo>
                            <a:pt x="78451" y="10272"/>
                            <a:pt x="78424" y="10352"/>
                            <a:pt x="78424" y="10457"/>
                          </a:cubicBezTo>
                          <a:cubicBezTo>
                            <a:pt x="78398" y="10536"/>
                            <a:pt x="78398" y="10642"/>
                            <a:pt x="78424" y="10721"/>
                          </a:cubicBezTo>
                          <a:cubicBezTo>
                            <a:pt x="78424" y="10754"/>
                            <a:pt x="78444" y="10777"/>
                            <a:pt x="78472" y="10777"/>
                          </a:cubicBezTo>
                          <a:cubicBezTo>
                            <a:pt x="78489" y="10777"/>
                            <a:pt x="78510" y="10768"/>
                            <a:pt x="78530" y="10748"/>
                          </a:cubicBezTo>
                          <a:cubicBezTo>
                            <a:pt x="78635" y="10563"/>
                            <a:pt x="78688" y="10378"/>
                            <a:pt x="78688" y="10167"/>
                          </a:cubicBezTo>
                          <a:cubicBezTo>
                            <a:pt x="78715" y="9955"/>
                            <a:pt x="78741" y="9744"/>
                            <a:pt x="78768" y="9506"/>
                          </a:cubicBezTo>
                          <a:cubicBezTo>
                            <a:pt x="78794" y="9295"/>
                            <a:pt x="78768" y="9084"/>
                            <a:pt x="78768" y="8846"/>
                          </a:cubicBezTo>
                          <a:cubicBezTo>
                            <a:pt x="78768" y="8740"/>
                            <a:pt x="78768" y="8661"/>
                            <a:pt x="78741" y="8555"/>
                          </a:cubicBezTo>
                          <a:cubicBezTo>
                            <a:pt x="78900" y="8555"/>
                            <a:pt x="79032" y="8529"/>
                            <a:pt x="79164" y="8503"/>
                          </a:cubicBezTo>
                          <a:cubicBezTo>
                            <a:pt x="79428" y="8476"/>
                            <a:pt x="79718" y="8397"/>
                            <a:pt x="79983" y="8344"/>
                          </a:cubicBezTo>
                          <a:cubicBezTo>
                            <a:pt x="80141" y="8291"/>
                            <a:pt x="80300" y="8238"/>
                            <a:pt x="80458" y="8186"/>
                          </a:cubicBezTo>
                          <a:lnTo>
                            <a:pt x="80458" y="8186"/>
                          </a:lnTo>
                          <a:cubicBezTo>
                            <a:pt x="80352" y="8635"/>
                            <a:pt x="80247" y="9057"/>
                            <a:pt x="80141" y="9506"/>
                          </a:cubicBezTo>
                          <a:cubicBezTo>
                            <a:pt x="79983" y="10087"/>
                            <a:pt x="79850" y="10668"/>
                            <a:pt x="79692" y="11250"/>
                          </a:cubicBezTo>
                          <a:cubicBezTo>
                            <a:pt x="79560" y="11699"/>
                            <a:pt x="79269" y="12280"/>
                            <a:pt x="78715" y="12333"/>
                          </a:cubicBezTo>
                          <a:cubicBezTo>
                            <a:pt x="78495" y="12333"/>
                            <a:pt x="78276" y="12198"/>
                            <a:pt x="78036" y="12198"/>
                          </a:cubicBezTo>
                          <a:cubicBezTo>
                            <a:pt x="78016" y="12198"/>
                            <a:pt x="77995" y="12198"/>
                            <a:pt x="77975" y="12200"/>
                          </a:cubicBezTo>
                          <a:cubicBezTo>
                            <a:pt x="77764" y="12227"/>
                            <a:pt x="77605" y="12333"/>
                            <a:pt x="77473" y="12465"/>
                          </a:cubicBezTo>
                          <a:cubicBezTo>
                            <a:pt x="77235" y="12887"/>
                            <a:pt x="77077" y="13336"/>
                            <a:pt x="77024" y="13812"/>
                          </a:cubicBezTo>
                          <a:cubicBezTo>
                            <a:pt x="76919" y="14393"/>
                            <a:pt x="76813" y="15000"/>
                            <a:pt x="76734" y="15582"/>
                          </a:cubicBezTo>
                          <a:cubicBezTo>
                            <a:pt x="76654" y="16189"/>
                            <a:pt x="76628" y="16770"/>
                            <a:pt x="76575" y="17378"/>
                          </a:cubicBezTo>
                          <a:cubicBezTo>
                            <a:pt x="76575" y="17932"/>
                            <a:pt x="76522" y="18513"/>
                            <a:pt x="76417" y="19068"/>
                          </a:cubicBezTo>
                          <a:cubicBezTo>
                            <a:pt x="76392" y="19166"/>
                            <a:pt x="76277" y="19605"/>
                            <a:pt x="76113" y="19605"/>
                          </a:cubicBezTo>
                          <a:cubicBezTo>
                            <a:pt x="76100" y="19605"/>
                            <a:pt x="76087" y="19602"/>
                            <a:pt x="76073" y="19596"/>
                          </a:cubicBezTo>
                          <a:cubicBezTo>
                            <a:pt x="75994" y="19570"/>
                            <a:pt x="75994" y="19464"/>
                            <a:pt x="75968" y="19385"/>
                          </a:cubicBezTo>
                          <a:cubicBezTo>
                            <a:pt x="75968" y="19253"/>
                            <a:pt x="75968" y="19095"/>
                            <a:pt x="75941" y="18963"/>
                          </a:cubicBezTo>
                          <a:cubicBezTo>
                            <a:pt x="75915" y="18672"/>
                            <a:pt x="75915" y="18381"/>
                            <a:pt x="75888" y="18117"/>
                          </a:cubicBezTo>
                          <a:cubicBezTo>
                            <a:pt x="75888" y="17821"/>
                            <a:pt x="75658" y="17653"/>
                            <a:pt x="75431" y="17653"/>
                          </a:cubicBezTo>
                          <a:cubicBezTo>
                            <a:pt x="75274" y="17653"/>
                            <a:pt x="75119" y="17733"/>
                            <a:pt x="75043" y="17906"/>
                          </a:cubicBezTo>
                          <a:cubicBezTo>
                            <a:pt x="74937" y="18117"/>
                            <a:pt x="74858" y="18355"/>
                            <a:pt x="74858" y="18566"/>
                          </a:cubicBezTo>
                          <a:cubicBezTo>
                            <a:pt x="74779" y="19200"/>
                            <a:pt x="74673" y="19808"/>
                            <a:pt x="74594" y="20415"/>
                          </a:cubicBezTo>
                          <a:cubicBezTo>
                            <a:pt x="74436" y="21657"/>
                            <a:pt x="74277" y="22872"/>
                            <a:pt x="74092" y="24113"/>
                          </a:cubicBezTo>
                          <a:cubicBezTo>
                            <a:pt x="74092" y="24219"/>
                            <a:pt x="74039" y="24325"/>
                            <a:pt x="74013" y="24430"/>
                          </a:cubicBezTo>
                          <a:cubicBezTo>
                            <a:pt x="73970" y="24495"/>
                            <a:pt x="73892" y="24577"/>
                            <a:pt x="73808" y="24577"/>
                          </a:cubicBezTo>
                          <a:cubicBezTo>
                            <a:pt x="73788" y="24577"/>
                            <a:pt x="73769" y="24572"/>
                            <a:pt x="73749" y="24562"/>
                          </a:cubicBezTo>
                          <a:cubicBezTo>
                            <a:pt x="73643" y="24536"/>
                            <a:pt x="73590" y="24272"/>
                            <a:pt x="73537" y="24166"/>
                          </a:cubicBezTo>
                          <a:cubicBezTo>
                            <a:pt x="73485" y="24008"/>
                            <a:pt x="73326" y="23902"/>
                            <a:pt x="73168" y="23902"/>
                          </a:cubicBezTo>
                          <a:cubicBezTo>
                            <a:pt x="72956" y="23928"/>
                            <a:pt x="72824" y="24140"/>
                            <a:pt x="72771" y="24325"/>
                          </a:cubicBezTo>
                          <a:cubicBezTo>
                            <a:pt x="72613" y="24906"/>
                            <a:pt x="72481" y="25487"/>
                            <a:pt x="72375" y="26042"/>
                          </a:cubicBezTo>
                          <a:cubicBezTo>
                            <a:pt x="72270" y="26623"/>
                            <a:pt x="72164" y="27230"/>
                            <a:pt x="72085" y="27811"/>
                          </a:cubicBezTo>
                          <a:cubicBezTo>
                            <a:pt x="71953" y="28947"/>
                            <a:pt x="71873" y="30057"/>
                            <a:pt x="71873" y="31192"/>
                          </a:cubicBezTo>
                          <a:lnTo>
                            <a:pt x="71821" y="31192"/>
                          </a:lnTo>
                          <a:cubicBezTo>
                            <a:pt x="71688" y="31219"/>
                            <a:pt x="71688" y="31430"/>
                            <a:pt x="71821" y="31456"/>
                          </a:cubicBezTo>
                          <a:lnTo>
                            <a:pt x="71873" y="31456"/>
                          </a:lnTo>
                          <a:lnTo>
                            <a:pt x="71873" y="32302"/>
                          </a:lnTo>
                          <a:cubicBezTo>
                            <a:pt x="71873" y="32384"/>
                            <a:pt x="71945" y="32431"/>
                            <a:pt x="72013" y="32431"/>
                          </a:cubicBezTo>
                          <a:cubicBezTo>
                            <a:pt x="72076" y="32431"/>
                            <a:pt x="72138" y="32391"/>
                            <a:pt x="72138" y="32302"/>
                          </a:cubicBezTo>
                          <a:lnTo>
                            <a:pt x="72138" y="31456"/>
                          </a:lnTo>
                          <a:cubicBezTo>
                            <a:pt x="77262" y="31509"/>
                            <a:pt x="82360" y="31562"/>
                            <a:pt x="87484" y="31589"/>
                          </a:cubicBezTo>
                          <a:lnTo>
                            <a:pt x="103122" y="31721"/>
                          </a:lnTo>
                          <a:lnTo>
                            <a:pt x="107453" y="31747"/>
                          </a:lnTo>
                          <a:lnTo>
                            <a:pt x="108536" y="31747"/>
                          </a:lnTo>
                          <a:cubicBezTo>
                            <a:pt x="108721" y="31747"/>
                            <a:pt x="109170" y="31747"/>
                            <a:pt x="109276" y="31958"/>
                          </a:cubicBezTo>
                          <a:cubicBezTo>
                            <a:pt x="109329" y="32064"/>
                            <a:pt x="109065" y="32143"/>
                            <a:pt x="108959" y="32196"/>
                          </a:cubicBezTo>
                          <a:lnTo>
                            <a:pt x="108457" y="32434"/>
                          </a:lnTo>
                          <a:lnTo>
                            <a:pt x="107480" y="32909"/>
                          </a:lnTo>
                          <a:cubicBezTo>
                            <a:pt x="107321" y="32988"/>
                            <a:pt x="107427" y="33173"/>
                            <a:pt x="107559" y="33200"/>
                          </a:cubicBezTo>
                          <a:lnTo>
                            <a:pt x="118125" y="34256"/>
                          </a:lnTo>
                          <a:lnTo>
                            <a:pt x="123408" y="34811"/>
                          </a:lnTo>
                          <a:cubicBezTo>
                            <a:pt x="125045" y="34970"/>
                            <a:pt x="126762" y="35075"/>
                            <a:pt x="128374" y="35498"/>
                          </a:cubicBezTo>
                          <a:cubicBezTo>
                            <a:pt x="128743" y="35577"/>
                            <a:pt x="129087" y="35736"/>
                            <a:pt x="129351" y="35973"/>
                          </a:cubicBezTo>
                          <a:cubicBezTo>
                            <a:pt x="129800" y="36449"/>
                            <a:pt x="128955" y="36581"/>
                            <a:pt x="128611" y="36660"/>
                          </a:cubicBezTo>
                          <a:cubicBezTo>
                            <a:pt x="127895" y="36822"/>
                            <a:pt x="127158" y="36903"/>
                            <a:pt x="126437" y="36903"/>
                          </a:cubicBezTo>
                          <a:cubicBezTo>
                            <a:pt x="126333" y="36903"/>
                            <a:pt x="126231" y="36901"/>
                            <a:pt x="126128" y="36898"/>
                          </a:cubicBezTo>
                          <a:cubicBezTo>
                            <a:pt x="124411" y="36898"/>
                            <a:pt x="122695" y="36739"/>
                            <a:pt x="121004" y="36660"/>
                          </a:cubicBezTo>
                          <a:cubicBezTo>
                            <a:pt x="117517" y="36502"/>
                            <a:pt x="114031" y="36422"/>
                            <a:pt x="110544" y="36396"/>
                          </a:cubicBezTo>
                          <a:cubicBezTo>
                            <a:pt x="109844" y="36391"/>
                            <a:pt x="109139" y="36384"/>
                            <a:pt x="108434" y="36384"/>
                          </a:cubicBezTo>
                          <a:cubicBezTo>
                            <a:pt x="105415" y="36384"/>
                            <a:pt x="102372" y="36510"/>
                            <a:pt x="99503" y="37452"/>
                          </a:cubicBezTo>
                          <a:cubicBezTo>
                            <a:pt x="99397" y="37479"/>
                            <a:pt x="99344" y="37611"/>
                            <a:pt x="99424" y="37690"/>
                          </a:cubicBezTo>
                          <a:cubicBezTo>
                            <a:pt x="100190" y="38430"/>
                            <a:pt x="101299" y="38483"/>
                            <a:pt x="102303" y="38535"/>
                          </a:cubicBezTo>
                          <a:cubicBezTo>
                            <a:pt x="103650" y="38615"/>
                            <a:pt x="104997" y="38668"/>
                            <a:pt x="106344" y="38720"/>
                          </a:cubicBezTo>
                          <a:cubicBezTo>
                            <a:pt x="109065" y="38800"/>
                            <a:pt x="111785" y="38852"/>
                            <a:pt x="114506" y="38985"/>
                          </a:cubicBezTo>
                          <a:cubicBezTo>
                            <a:pt x="117227" y="39090"/>
                            <a:pt x="119921" y="39249"/>
                            <a:pt x="122615" y="39539"/>
                          </a:cubicBezTo>
                          <a:cubicBezTo>
                            <a:pt x="123962" y="39698"/>
                            <a:pt x="125336" y="39883"/>
                            <a:pt x="126683" y="40094"/>
                          </a:cubicBezTo>
                          <a:cubicBezTo>
                            <a:pt x="127317" y="40173"/>
                            <a:pt x="127951" y="40305"/>
                            <a:pt x="128558" y="40490"/>
                          </a:cubicBezTo>
                          <a:cubicBezTo>
                            <a:pt x="129087" y="40675"/>
                            <a:pt x="129668" y="41150"/>
                            <a:pt x="129509" y="41784"/>
                          </a:cubicBezTo>
                          <a:cubicBezTo>
                            <a:pt x="129325" y="42418"/>
                            <a:pt x="128479" y="42524"/>
                            <a:pt x="128004" y="42656"/>
                          </a:cubicBezTo>
                          <a:cubicBezTo>
                            <a:pt x="127396" y="42762"/>
                            <a:pt x="126815" y="42894"/>
                            <a:pt x="126208" y="42973"/>
                          </a:cubicBezTo>
                          <a:cubicBezTo>
                            <a:pt x="125019" y="43158"/>
                            <a:pt x="123804" y="43264"/>
                            <a:pt x="122589" y="43316"/>
                          </a:cubicBezTo>
                          <a:cubicBezTo>
                            <a:pt x="121987" y="43336"/>
                            <a:pt x="121387" y="43346"/>
                            <a:pt x="120788" y="43346"/>
                          </a:cubicBezTo>
                          <a:cubicBezTo>
                            <a:pt x="118943" y="43346"/>
                            <a:pt x="117113" y="43252"/>
                            <a:pt x="115299" y="43052"/>
                          </a:cubicBezTo>
                          <a:cubicBezTo>
                            <a:pt x="110385" y="42550"/>
                            <a:pt x="105552" y="41626"/>
                            <a:pt x="100639" y="41203"/>
                          </a:cubicBezTo>
                          <a:cubicBezTo>
                            <a:pt x="99126" y="41057"/>
                            <a:pt x="97613" y="40981"/>
                            <a:pt x="96101" y="40981"/>
                          </a:cubicBezTo>
                          <a:cubicBezTo>
                            <a:pt x="95157" y="40981"/>
                            <a:pt x="94213" y="41010"/>
                            <a:pt x="93269" y="41071"/>
                          </a:cubicBezTo>
                          <a:cubicBezTo>
                            <a:pt x="92080" y="41150"/>
                            <a:pt x="90918" y="41283"/>
                            <a:pt x="89756" y="41494"/>
                          </a:cubicBezTo>
                          <a:cubicBezTo>
                            <a:pt x="88620" y="41679"/>
                            <a:pt x="87537" y="41996"/>
                            <a:pt x="86507" y="42471"/>
                          </a:cubicBezTo>
                          <a:cubicBezTo>
                            <a:pt x="86031" y="42709"/>
                            <a:pt x="85556" y="43026"/>
                            <a:pt x="85160" y="43369"/>
                          </a:cubicBezTo>
                          <a:cubicBezTo>
                            <a:pt x="85054" y="43449"/>
                            <a:pt x="85107" y="43581"/>
                            <a:pt x="85213" y="43633"/>
                          </a:cubicBezTo>
                          <a:lnTo>
                            <a:pt x="87352" y="44003"/>
                          </a:lnTo>
                          <a:cubicBezTo>
                            <a:pt x="87880" y="44082"/>
                            <a:pt x="88567" y="44109"/>
                            <a:pt x="89043" y="44399"/>
                          </a:cubicBezTo>
                          <a:cubicBezTo>
                            <a:pt x="89254" y="44532"/>
                            <a:pt x="89386" y="44769"/>
                            <a:pt x="89333" y="45007"/>
                          </a:cubicBezTo>
                          <a:cubicBezTo>
                            <a:pt x="89228" y="45271"/>
                            <a:pt x="89016" y="45456"/>
                            <a:pt x="88752" y="45509"/>
                          </a:cubicBezTo>
                          <a:cubicBezTo>
                            <a:pt x="88197" y="45694"/>
                            <a:pt x="87590" y="45773"/>
                            <a:pt x="87009" y="45799"/>
                          </a:cubicBezTo>
                          <a:lnTo>
                            <a:pt x="84922" y="46011"/>
                          </a:lnTo>
                          <a:cubicBezTo>
                            <a:pt x="84341" y="46037"/>
                            <a:pt x="83733" y="46116"/>
                            <a:pt x="83179" y="46301"/>
                          </a:cubicBezTo>
                          <a:cubicBezTo>
                            <a:pt x="82782" y="46433"/>
                            <a:pt x="82518" y="46803"/>
                            <a:pt x="82518" y="47199"/>
                          </a:cubicBezTo>
                          <a:cubicBezTo>
                            <a:pt x="82545" y="47490"/>
                            <a:pt x="82466" y="47780"/>
                            <a:pt x="82281" y="47992"/>
                          </a:cubicBezTo>
                          <a:cubicBezTo>
                            <a:pt x="82096" y="48177"/>
                            <a:pt x="81832" y="48282"/>
                            <a:pt x="81594" y="48362"/>
                          </a:cubicBezTo>
                          <a:cubicBezTo>
                            <a:pt x="80881" y="48546"/>
                            <a:pt x="80167" y="48626"/>
                            <a:pt x="79454" y="48652"/>
                          </a:cubicBezTo>
                          <a:cubicBezTo>
                            <a:pt x="78926" y="48679"/>
                            <a:pt x="78398" y="48705"/>
                            <a:pt x="77869" y="48705"/>
                          </a:cubicBezTo>
                          <a:cubicBezTo>
                            <a:pt x="77843" y="48679"/>
                            <a:pt x="77790" y="48652"/>
                            <a:pt x="77764" y="48652"/>
                          </a:cubicBezTo>
                          <a:lnTo>
                            <a:pt x="77077" y="48652"/>
                          </a:lnTo>
                          <a:cubicBezTo>
                            <a:pt x="75730" y="48692"/>
                            <a:pt x="74376" y="48712"/>
                            <a:pt x="73022" y="48712"/>
                          </a:cubicBezTo>
                          <a:cubicBezTo>
                            <a:pt x="71669" y="48712"/>
                            <a:pt x="70315" y="48692"/>
                            <a:pt x="68968" y="48652"/>
                          </a:cubicBezTo>
                          <a:cubicBezTo>
                            <a:pt x="66036" y="48599"/>
                            <a:pt x="63104" y="48494"/>
                            <a:pt x="60145" y="48414"/>
                          </a:cubicBezTo>
                          <a:lnTo>
                            <a:pt x="51376" y="48124"/>
                          </a:lnTo>
                          <a:cubicBezTo>
                            <a:pt x="48444" y="48045"/>
                            <a:pt x="45512" y="47939"/>
                            <a:pt x="42580" y="47807"/>
                          </a:cubicBezTo>
                          <a:cubicBezTo>
                            <a:pt x="41127" y="47701"/>
                            <a:pt x="39674" y="47622"/>
                            <a:pt x="38195" y="47463"/>
                          </a:cubicBezTo>
                          <a:cubicBezTo>
                            <a:pt x="37482" y="47411"/>
                            <a:pt x="36769" y="47331"/>
                            <a:pt x="36056" y="47226"/>
                          </a:cubicBezTo>
                          <a:cubicBezTo>
                            <a:pt x="35844" y="47199"/>
                            <a:pt x="34207" y="47120"/>
                            <a:pt x="34603" y="46618"/>
                          </a:cubicBezTo>
                          <a:cubicBezTo>
                            <a:pt x="34788" y="46381"/>
                            <a:pt x="35210" y="46275"/>
                            <a:pt x="35474" y="46196"/>
                          </a:cubicBezTo>
                          <a:cubicBezTo>
                            <a:pt x="35739" y="46116"/>
                            <a:pt x="36108" y="45984"/>
                            <a:pt x="36425" y="45879"/>
                          </a:cubicBezTo>
                          <a:cubicBezTo>
                            <a:pt x="37059" y="45694"/>
                            <a:pt x="37693" y="45535"/>
                            <a:pt x="38327" y="45403"/>
                          </a:cubicBezTo>
                          <a:cubicBezTo>
                            <a:pt x="39648" y="45139"/>
                            <a:pt x="40995" y="44981"/>
                            <a:pt x="42342" y="44822"/>
                          </a:cubicBezTo>
                          <a:cubicBezTo>
                            <a:pt x="43663" y="44690"/>
                            <a:pt x="45010" y="44558"/>
                            <a:pt x="46357" y="44399"/>
                          </a:cubicBezTo>
                          <a:cubicBezTo>
                            <a:pt x="46991" y="44320"/>
                            <a:pt x="47625" y="44241"/>
                            <a:pt x="48259" y="44135"/>
                          </a:cubicBezTo>
                          <a:cubicBezTo>
                            <a:pt x="48708" y="44056"/>
                            <a:pt x="49421" y="44030"/>
                            <a:pt x="49659" y="43581"/>
                          </a:cubicBezTo>
                          <a:cubicBezTo>
                            <a:pt x="50187" y="42630"/>
                            <a:pt x="47361" y="42498"/>
                            <a:pt x="46912" y="42471"/>
                          </a:cubicBezTo>
                          <a:cubicBezTo>
                            <a:pt x="45459" y="42418"/>
                            <a:pt x="44006" y="42445"/>
                            <a:pt x="42580" y="42418"/>
                          </a:cubicBezTo>
                          <a:lnTo>
                            <a:pt x="38222" y="42366"/>
                          </a:lnTo>
                          <a:cubicBezTo>
                            <a:pt x="37482" y="42366"/>
                            <a:pt x="36769" y="42366"/>
                            <a:pt x="36056" y="42313"/>
                          </a:cubicBezTo>
                          <a:cubicBezTo>
                            <a:pt x="35686" y="42286"/>
                            <a:pt x="35342" y="42260"/>
                            <a:pt x="34999" y="42233"/>
                          </a:cubicBezTo>
                          <a:cubicBezTo>
                            <a:pt x="34814" y="42207"/>
                            <a:pt x="34629" y="42181"/>
                            <a:pt x="34444" y="42154"/>
                          </a:cubicBezTo>
                          <a:cubicBezTo>
                            <a:pt x="34286" y="42128"/>
                            <a:pt x="34154" y="42101"/>
                            <a:pt x="34022" y="42022"/>
                          </a:cubicBezTo>
                          <a:cubicBezTo>
                            <a:pt x="33678" y="41732"/>
                            <a:pt x="34312" y="41520"/>
                            <a:pt x="34497" y="41467"/>
                          </a:cubicBezTo>
                          <a:cubicBezTo>
                            <a:pt x="34841" y="41362"/>
                            <a:pt x="35184" y="41309"/>
                            <a:pt x="35554" y="41283"/>
                          </a:cubicBezTo>
                          <a:cubicBezTo>
                            <a:pt x="35884" y="41256"/>
                            <a:pt x="36214" y="41243"/>
                            <a:pt x="36544" y="41243"/>
                          </a:cubicBezTo>
                          <a:cubicBezTo>
                            <a:pt x="36874" y="41243"/>
                            <a:pt x="37205" y="41256"/>
                            <a:pt x="37535" y="41283"/>
                          </a:cubicBezTo>
                          <a:cubicBezTo>
                            <a:pt x="37700" y="41289"/>
                            <a:pt x="37863" y="41292"/>
                            <a:pt x="38026" y="41292"/>
                          </a:cubicBezTo>
                          <a:cubicBezTo>
                            <a:pt x="38514" y="41292"/>
                            <a:pt x="38994" y="41263"/>
                            <a:pt x="39489" y="41203"/>
                          </a:cubicBezTo>
                          <a:cubicBezTo>
                            <a:pt x="39886" y="41150"/>
                            <a:pt x="40546" y="40992"/>
                            <a:pt x="40572" y="40464"/>
                          </a:cubicBezTo>
                          <a:cubicBezTo>
                            <a:pt x="40572" y="40203"/>
                            <a:pt x="40340" y="39888"/>
                            <a:pt x="40066" y="39888"/>
                          </a:cubicBezTo>
                          <a:cubicBezTo>
                            <a:pt x="40007" y="39888"/>
                            <a:pt x="39946" y="39903"/>
                            <a:pt x="39886" y="39935"/>
                          </a:cubicBezTo>
                          <a:cubicBezTo>
                            <a:pt x="38063" y="39988"/>
                            <a:pt x="36240" y="40068"/>
                            <a:pt x="34418" y="40147"/>
                          </a:cubicBezTo>
                          <a:cubicBezTo>
                            <a:pt x="32516" y="40200"/>
                            <a:pt x="30614" y="40252"/>
                            <a:pt x="28712" y="40305"/>
                          </a:cubicBezTo>
                          <a:cubicBezTo>
                            <a:pt x="24962" y="40411"/>
                            <a:pt x="21184" y="40490"/>
                            <a:pt x="17407" y="40490"/>
                          </a:cubicBezTo>
                          <a:cubicBezTo>
                            <a:pt x="16927" y="40493"/>
                            <a:pt x="16448" y="40495"/>
                            <a:pt x="15968" y="40495"/>
                          </a:cubicBezTo>
                          <a:cubicBezTo>
                            <a:pt x="12671" y="40495"/>
                            <a:pt x="9376" y="40417"/>
                            <a:pt x="6102" y="40279"/>
                          </a:cubicBezTo>
                          <a:cubicBezTo>
                            <a:pt x="5151" y="40226"/>
                            <a:pt x="4200" y="40200"/>
                            <a:pt x="3275" y="40147"/>
                          </a:cubicBezTo>
                          <a:cubicBezTo>
                            <a:pt x="2404" y="40120"/>
                            <a:pt x="1532" y="39962"/>
                            <a:pt x="713" y="39618"/>
                          </a:cubicBezTo>
                          <a:cubicBezTo>
                            <a:pt x="581" y="39566"/>
                            <a:pt x="370" y="39460"/>
                            <a:pt x="343" y="39301"/>
                          </a:cubicBezTo>
                          <a:cubicBezTo>
                            <a:pt x="291" y="39143"/>
                            <a:pt x="555" y="38932"/>
                            <a:pt x="713" y="38826"/>
                          </a:cubicBezTo>
                          <a:cubicBezTo>
                            <a:pt x="1057" y="38615"/>
                            <a:pt x="1426" y="38403"/>
                            <a:pt x="1796" y="38219"/>
                          </a:cubicBezTo>
                          <a:cubicBezTo>
                            <a:pt x="2536" y="37849"/>
                            <a:pt x="3328" y="37532"/>
                            <a:pt x="4147" y="37320"/>
                          </a:cubicBezTo>
                          <a:cubicBezTo>
                            <a:pt x="7555" y="36317"/>
                            <a:pt x="11147" y="36449"/>
                            <a:pt x="14634" y="35920"/>
                          </a:cubicBezTo>
                          <a:cubicBezTo>
                            <a:pt x="15083" y="35841"/>
                            <a:pt x="15505" y="35762"/>
                            <a:pt x="15954" y="35683"/>
                          </a:cubicBezTo>
                          <a:cubicBezTo>
                            <a:pt x="16007" y="35683"/>
                            <a:pt x="16034" y="35603"/>
                            <a:pt x="16034" y="35551"/>
                          </a:cubicBezTo>
                          <a:cubicBezTo>
                            <a:pt x="16192" y="35551"/>
                            <a:pt x="16245" y="35339"/>
                            <a:pt x="16086" y="35260"/>
                          </a:cubicBezTo>
                          <a:lnTo>
                            <a:pt x="13894" y="34653"/>
                          </a:lnTo>
                          <a:cubicBezTo>
                            <a:pt x="13762" y="34626"/>
                            <a:pt x="13630" y="34573"/>
                            <a:pt x="13498" y="34494"/>
                          </a:cubicBezTo>
                          <a:cubicBezTo>
                            <a:pt x="13313" y="34362"/>
                            <a:pt x="13445" y="34177"/>
                            <a:pt x="13577" y="34045"/>
                          </a:cubicBezTo>
                          <a:cubicBezTo>
                            <a:pt x="13841" y="33860"/>
                            <a:pt x="14105" y="33675"/>
                            <a:pt x="14396" y="33543"/>
                          </a:cubicBezTo>
                          <a:cubicBezTo>
                            <a:pt x="15558" y="32962"/>
                            <a:pt x="16852" y="32777"/>
                            <a:pt x="18120" y="32672"/>
                          </a:cubicBezTo>
                          <a:cubicBezTo>
                            <a:pt x="21105" y="32381"/>
                            <a:pt x="24063" y="32222"/>
                            <a:pt x="27048" y="32090"/>
                          </a:cubicBezTo>
                          <a:lnTo>
                            <a:pt x="31512" y="31879"/>
                          </a:lnTo>
                          <a:cubicBezTo>
                            <a:pt x="32751" y="31814"/>
                            <a:pt x="33990" y="31767"/>
                            <a:pt x="35229" y="31767"/>
                          </a:cubicBezTo>
                          <a:cubicBezTo>
                            <a:pt x="35496" y="31767"/>
                            <a:pt x="35762" y="31769"/>
                            <a:pt x="36029" y="31773"/>
                          </a:cubicBezTo>
                          <a:cubicBezTo>
                            <a:pt x="36522" y="31773"/>
                            <a:pt x="37027" y="31785"/>
                            <a:pt x="37528" y="31785"/>
                          </a:cubicBezTo>
                          <a:cubicBezTo>
                            <a:pt x="37778" y="31785"/>
                            <a:pt x="38028" y="31782"/>
                            <a:pt x="38274" y="31773"/>
                          </a:cubicBezTo>
                          <a:cubicBezTo>
                            <a:pt x="39040" y="31747"/>
                            <a:pt x="39727" y="31615"/>
                            <a:pt x="40467" y="31536"/>
                          </a:cubicBezTo>
                          <a:cubicBezTo>
                            <a:pt x="40693" y="31519"/>
                            <a:pt x="40921" y="31510"/>
                            <a:pt x="41150" y="31510"/>
                          </a:cubicBezTo>
                          <a:cubicBezTo>
                            <a:pt x="41646" y="31510"/>
                            <a:pt x="42145" y="31551"/>
                            <a:pt x="42633" y="31641"/>
                          </a:cubicBezTo>
                          <a:cubicBezTo>
                            <a:pt x="42963" y="31707"/>
                            <a:pt x="43293" y="31740"/>
                            <a:pt x="43623" y="31740"/>
                          </a:cubicBezTo>
                          <a:cubicBezTo>
                            <a:pt x="43953" y="31740"/>
                            <a:pt x="44284" y="31707"/>
                            <a:pt x="44614" y="31641"/>
                          </a:cubicBezTo>
                          <a:cubicBezTo>
                            <a:pt x="44957" y="31562"/>
                            <a:pt x="45274" y="31456"/>
                            <a:pt x="45618" y="31351"/>
                          </a:cubicBezTo>
                          <a:cubicBezTo>
                            <a:pt x="45961" y="31272"/>
                            <a:pt x="46331" y="31219"/>
                            <a:pt x="46701" y="31219"/>
                          </a:cubicBezTo>
                          <a:cubicBezTo>
                            <a:pt x="47414" y="31219"/>
                            <a:pt x="48127" y="31324"/>
                            <a:pt x="48867" y="31351"/>
                          </a:cubicBezTo>
                          <a:cubicBezTo>
                            <a:pt x="49042" y="31354"/>
                            <a:pt x="49218" y="31356"/>
                            <a:pt x="49394" y="31356"/>
                          </a:cubicBezTo>
                          <a:cubicBezTo>
                            <a:pt x="50651" y="31356"/>
                            <a:pt x="51925" y="31272"/>
                            <a:pt x="53198" y="31087"/>
                          </a:cubicBezTo>
                          <a:cubicBezTo>
                            <a:pt x="53515" y="31034"/>
                            <a:pt x="53859" y="30981"/>
                            <a:pt x="54176" y="30902"/>
                          </a:cubicBezTo>
                          <a:lnTo>
                            <a:pt x="54176" y="31087"/>
                          </a:lnTo>
                          <a:cubicBezTo>
                            <a:pt x="54176" y="31179"/>
                            <a:pt x="54248" y="31225"/>
                            <a:pt x="54321" y="31225"/>
                          </a:cubicBezTo>
                          <a:cubicBezTo>
                            <a:pt x="54394" y="31225"/>
                            <a:pt x="54466" y="31179"/>
                            <a:pt x="54466" y="31087"/>
                          </a:cubicBezTo>
                          <a:cubicBezTo>
                            <a:pt x="54519" y="28736"/>
                            <a:pt x="54598" y="26385"/>
                            <a:pt x="54678" y="24034"/>
                          </a:cubicBezTo>
                          <a:cubicBezTo>
                            <a:pt x="54678" y="23453"/>
                            <a:pt x="54704" y="22898"/>
                            <a:pt x="54730" y="22317"/>
                          </a:cubicBezTo>
                          <a:cubicBezTo>
                            <a:pt x="54730" y="21974"/>
                            <a:pt x="54730" y="21393"/>
                            <a:pt x="54308" y="21313"/>
                          </a:cubicBezTo>
                          <a:cubicBezTo>
                            <a:pt x="54264" y="21302"/>
                            <a:pt x="54220" y="21296"/>
                            <a:pt x="54177" y="21296"/>
                          </a:cubicBezTo>
                          <a:cubicBezTo>
                            <a:pt x="54115" y="21296"/>
                            <a:pt x="54053" y="21309"/>
                            <a:pt x="53991" y="21340"/>
                          </a:cubicBezTo>
                          <a:cubicBezTo>
                            <a:pt x="53938" y="21353"/>
                            <a:pt x="53885" y="21360"/>
                            <a:pt x="53836" y="21360"/>
                          </a:cubicBezTo>
                          <a:cubicBezTo>
                            <a:pt x="53786" y="21360"/>
                            <a:pt x="53740" y="21353"/>
                            <a:pt x="53700" y="21340"/>
                          </a:cubicBezTo>
                          <a:cubicBezTo>
                            <a:pt x="53595" y="21208"/>
                            <a:pt x="53515" y="21049"/>
                            <a:pt x="53542" y="20864"/>
                          </a:cubicBezTo>
                          <a:cubicBezTo>
                            <a:pt x="53515" y="20600"/>
                            <a:pt x="53542" y="20336"/>
                            <a:pt x="53542" y="20072"/>
                          </a:cubicBezTo>
                          <a:lnTo>
                            <a:pt x="53542" y="19200"/>
                          </a:lnTo>
                          <a:cubicBezTo>
                            <a:pt x="53542" y="17880"/>
                            <a:pt x="53515" y="16585"/>
                            <a:pt x="53515" y="15265"/>
                          </a:cubicBezTo>
                          <a:cubicBezTo>
                            <a:pt x="53515" y="15212"/>
                            <a:pt x="53463" y="15159"/>
                            <a:pt x="53436" y="15159"/>
                          </a:cubicBezTo>
                          <a:lnTo>
                            <a:pt x="53436" y="15000"/>
                          </a:lnTo>
                          <a:lnTo>
                            <a:pt x="53436" y="14578"/>
                          </a:lnTo>
                          <a:lnTo>
                            <a:pt x="53436" y="14129"/>
                          </a:lnTo>
                          <a:cubicBezTo>
                            <a:pt x="53436" y="14023"/>
                            <a:pt x="53436" y="13838"/>
                            <a:pt x="53357" y="13733"/>
                          </a:cubicBezTo>
                          <a:cubicBezTo>
                            <a:pt x="53344" y="13719"/>
                            <a:pt x="53331" y="13713"/>
                            <a:pt x="53317" y="13713"/>
                          </a:cubicBezTo>
                          <a:cubicBezTo>
                            <a:pt x="53304" y="13713"/>
                            <a:pt x="53291" y="13719"/>
                            <a:pt x="53278" y="13733"/>
                          </a:cubicBezTo>
                          <a:cubicBezTo>
                            <a:pt x="53198" y="13812"/>
                            <a:pt x="53198" y="13997"/>
                            <a:pt x="53198" y="14102"/>
                          </a:cubicBezTo>
                          <a:cubicBezTo>
                            <a:pt x="53198" y="14234"/>
                            <a:pt x="53198" y="14393"/>
                            <a:pt x="53198" y="14525"/>
                          </a:cubicBezTo>
                          <a:lnTo>
                            <a:pt x="53198" y="14948"/>
                          </a:lnTo>
                          <a:lnTo>
                            <a:pt x="53198" y="15185"/>
                          </a:lnTo>
                          <a:cubicBezTo>
                            <a:pt x="53099" y="15245"/>
                            <a:pt x="53000" y="15274"/>
                            <a:pt x="52901" y="15274"/>
                          </a:cubicBezTo>
                          <a:cubicBezTo>
                            <a:pt x="52868" y="15274"/>
                            <a:pt x="52835" y="15271"/>
                            <a:pt x="52802" y="15265"/>
                          </a:cubicBezTo>
                          <a:cubicBezTo>
                            <a:pt x="52617" y="15265"/>
                            <a:pt x="52538" y="15132"/>
                            <a:pt x="52538" y="14948"/>
                          </a:cubicBezTo>
                          <a:cubicBezTo>
                            <a:pt x="52538" y="14419"/>
                            <a:pt x="52591" y="13865"/>
                            <a:pt x="52617" y="13336"/>
                          </a:cubicBezTo>
                          <a:cubicBezTo>
                            <a:pt x="52670" y="12253"/>
                            <a:pt x="52723" y="11197"/>
                            <a:pt x="52749" y="10114"/>
                          </a:cubicBezTo>
                          <a:cubicBezTo>
                            <a:pt x="52776" y="9506"/>
                            <a:pt x="52802" y="8899"/>
                            <a:pt x="52829" y="8291"/>
                          </a:cubicBezTo>
                          <a:cubicBezTo>
                            <a:pt x="52829" y="8265"/>
                            <a:pt x="52829" y="8238"/>
                            <a:pt x="52802" y="8212"/>
                          </a:cubicBezTo>
                          <a:cubicBezTo>
                            <a:pt x="52802" y="8186"/>
                            <a:pt x="52802" y="8159"/>
                            <a:pt x="52802" y="8106"/>
                          </a:cubicBezTo>
                          <a:lnTo>
                            <a:pt x="52829" y="8106"/>
                          </a:lnTo>
                          <a:cubicBezTo>
                            <a:pt x="53093" y="8212"/>
                            <a:pt x="53383" y="8291"/>
                            <a:pt x="53674" y="8291"/>
                          </a:cubicBezTo>
                          <a:cubicBezTo>
                            <a:pt x="53964" y="8344"/>
                            <a:pt x="54229" y="8370"/>
                            <a:pt x="54519" y="8370"/>
                          </a:cubicBezTo>
                          <a:cubicBezTo>
                            <a:pt x="55074" y="8370"/>
                            <a:pt x="55629" y="8344"/>
                            <a:pt x="56183" y="8212"/>
                          </a:cubicBezTo>
                          <a:cubicBezTo>
                            <a:pt x="56632" y="8159"/>
                            <a:pt x="57029" y="7974"/>
                            <a:pt x="57398" y="7736"/>
                          </a:cubicBezTo>
                          <a:cubicBezTo>
                            <a:pt x="57795" y="7446"/>
                            <a:pt x="58006" y="7023"/>
                            <a:pt x="58032" y="6548"/>
                          </a:cubicBezTo>
                          <a:cubicBezTo>
                            <a:pt x="58032" y="6389"/>
                            <a:pt x="58006" y="6231"/>
                            <a:pt x="57979" y="6099"/>
                          </a:cubicBezTo>
                          <a:cubicBezTo>
                            <a:pt x="58402" y="6099"/>
                            <a:pt x="58772" y="5887"/>
                            <a:pt x="58983" y="5544"/>
                          </a:cubicBezTo>
                          <a:cubicBezTo>
                            <a:pt x="59168" y="5095"/>
                            <a:pt x="58851" y="4672"/>
                            <a:pt x="58613" y="4329"/>
                          </a:cubicBezTo>
                          <a:cubicBezTo>
                            <a:pt x="58296" y="3880"/>
                            <a:pt x="57979" y="3431"/>
                            <a:pt x="57662" y="3008"/>
                          </a:cubicBezTo>
                          <a:lnTo>
                            <a:pt x="62734" y="2797"/>
                          </a:lnTo>
                          <a:lnTo>
                            <a:pt x="67990" y="2586"/>
                          </a:lnTo>
                          <a:cubicBezTo>
                            <a:pt x="68185" y="2579"/>
                            <a:pt x="68387" y="2570"/>
                            <a:pt x="68590" y="2570"/>
                          </a:cubicBezTo>
                          <a:close/>
                          <a:moveTo>
                            <a:pt x="53704" y="0"/>
                          </a:moveTo>
                          <a:cubicBezTo>
                            <a:pt x="53278" y="0"/>
                            <a:pt x="52849" y="106"/>
                            <a:pt x="52459" y="314"/>
                          </a:cubicBezTo>
                          <a:cubicBezTo>
                            <a:pt x="52036" y="525"/>
                            <a:pt x="51640" y="816"/>
                            <a:pt x="51297" y="1186"/>
                          </a:cubicBezTo>
                          <a:cubicBezTo>
                            <a:pt x="51112" y="1371"/>
                            <a:pt x="50953" y="1556"/>
                            <a:pt x="50795" y="1767"/>
                          </a:cubicBezTo>
                          <a:cubicBezTo>
                            <a:pt x="50663" y="1925"/>
                            <a:pt x="50531" y="2110"/>
                            <a:pt x="50399" y="2295"/>
                          </a:cubicBezTo>
                          <a:cubicBezTo>
                            <a:pt x="50202" y="2120"/>
                            <a:pt x="49932" y="2018"/>
                            <a:pt x="49665" y="2018"/>
                          </a:cubicBezTo>
                          <a:cubicBezTo>
                            <a:pt x="49610" y="2018"/>
                            <a:pt x="49555" y="2022"/>
                            <a:pt x="49500" y="2031"/>
                          </a:cubicBezTo>
                          <a:cubicBezTo>
                            <a:pt x="49448" y="2031"/>
                            <a:pt x="49395" y="2057"/>
                            <a:pt x="49342" y="2084"/>
                          </a:cubicBezTo>
                          <a:cubicBezTo>
                            <a:pt x="49331" y="2073"/>
                            <a:pt x="49316" y="2066"/>
                            <a:pt x="49299" y="2066"/>
                          </a:cubicBezTo>
                          <a:cubicBezTo>
                            <a:pt x="49276" y="2066"/>
                            <a:pt x="49252" y="2079"/>
                            <a:pt x="49236" y="2110"/>
                          </a:cubicBezTo>
                          <a:cubicBezTo>
                            <a:pt x="49210" y="2110"/>
                            <a:pt x="49210" y="2137"/>
                            <a:pt x="49183" y="2163"/>
                          </a:cubicBezTo>
                          <a:lnTo>
                            <a:pt x="49104" y="2242"/>
                          </a:lnTo>
                          <a:cubicBezTo>
                            <a:pt x="49078" y="2242"/>
                            <a:pt x="49051" y="2269"/>
                            <a:pt x="49051" y="2322"/>
                          </a:cubicBezTo>
                          <a:cubicBezTo>
                            <a:pt x="48206" y="3325"/>
                            <a:pt x="47546" y="4461"/>
                            <a:pt x="47070" y="5676"/>
                          </a:cubicBezTo>
                          <a:cubicBezTo>
                            <a:pt x="46938" y="5993"/>
                            <a:pt x="46806" y="6310"/>
                            <a:pt x="46727" y="6654"/>
                          </a:cubicBezTo>
                          <a:cubicBezTo>
                            <a:pt x="46595" y="6918"/>
                            <a:pt x="46568" y="7235"/>
                            <a:pt x="46648" y="7525"/>
                          </a:cubicBezTo>
                          <a:cubicBezTo>
                            <a:pt x="46780" y="7816"/>
                            <a:pt x="47070" y="8027"/>
                            <a:pt x="47387" y="8053"/>
                          </a:cubicBezTo>
                          <a:lnTo>
                            <a:pt x="48550" y="8318"/>
                          </a:lnTo>
                          <a:lnTo>
                            <a:pt x="50900" y="8846"/>
                          </a:lnTo>
                          <a:cubicBezTo>
                            <a:pt x="51244" y="8925"/>
                            <a:pt x="51587" y="9004"/>
                            <a:pt x="51957" y="9031"/>
                          </a:cubicBezTo>
                          <a:cubicBezTo>
                            <a:pt x="51984" y="9034"/>
                            <a:pt x="52011" y="9036"/>
                            <a:pt x="52039" y="9036"/>
                          </a:cubicBezTo>
                          <a:cubicBezTo>
                            <a:pt x="52228" y="9036"/>
                            <a:pt x="52430" y="8958"/>
                            <a:pt x="52591" y="8819"/>
                          </a:cubicBezTo>
                          <a:lnTo>
                            <a:pt x="52591" y="8819"/>
                          </a:lnTo>
                          <a:cubicBezTo>
                            <a:pt x="52512" y="9823"/>
                            <a:pt x="52485" y="10801"/>
                            <a:pt x="52432" y="11804"/>
                          </a:cubicBezTo>
                          <a:lnTo>
                            <a:pt x="52353" y="13574"/>
                          </a:lnTo>
                          <a:lnTo>
                            <a:pt x="52300" y="14446"/>
                          </a:lnTo>
                          <a:lnTo>
                            <a:pt x="52300" y="14842"/>
                          </a:lnTo>
                          <a:cubicBezTo>
                            <a:pt x="52274" y="14974"/>
                            <a:pt x="52274" y="15106"/>
                            <a:pt x="52327" y="15238"/>
                          </a:cubicBezTo>
                          <a:cubicBezTo>
                            <a:pt x="52420" y="15456"/>
                            <a:pt x="52605" y="15527"/>
                            <a:pt x="52807" y="15527"/>
                          </a:cubicBezTo>
                          <a:cubicBezTo>
                            <a:pt x="52947" y="15527"/>
                            <a:pt x="53095" y="15493"/>
                            <a:pt x="53225" y="15449"/>
                          </a:cubicBezTo>
                          <a:lnTo>
                            <a:pt x="53225" y="18751"/>
                          </a:lnTo>
                          <a:lnTo>
                            <a:pt x="53225" y="20495"/>
                          </a:lnTo>
                          <a:cubicBezTo>
                            <a:pt x="53225" y="20864"/>
                            <a:pt x="53225" y="21393"/>
                            <a:pt x="53595" y="21578"/>
                          </a:cubicBezTo>
                          <a:cubicBezTo>
                            <a:pt x="53674" y="21604"/>
                            <a:pt x="53753" y="21630"/>
                            <a:pt x="53859" y="21630"/>
                          </a:cubicBezTo>
                          <a:cubicBezTo>
                            <a:pt x="53953" y="21630"/>
                            <a:pt x="54068" y="21547"/>
                            <a:pt x="54166" y="21547"/>
                          </a:cubicBezTo>
                          <a:cubicBezTo>
                            <a:pt x="54178" y="21547"/>
                            <a:pt x="54190" y="21548"/>
                            <a:pt x="54202" y="21551"/>
                          </a:cubicBezTo>
                          <a:cubicBezTo>
                            <a:pt x="54334" y="21578"/>
                            <a:pt x="54414" y="21815"/>
                            <a:pt x="54414" y="21947"/>
                          </a:cubicBezTo>
                          <a:cubicBezTo>
                            <a:pt x="54414" y="22211"/>
                            <a:pt x="54414" y="22476"/>
                            <a:pt x="54387" y="22740"/>
                          </a:cubicBezTo>
                          <a:cubicBezTo>
                            <a:pt x="54387" y="23030"/>
                            <a:pt x="54387" y="23321"/>
                            <a:pt x="54361" y="23611"/>
                          </a:cubicBezTo>
                          <a:cubicBezTo>
                            <a:pt x="54334" y="24774"/>
                            <a:pt x="54308" y="25962"/>
                            <a:pt x="54255" y="27125"/>
                          </a:cubicBezTo>
                          <a:cubicBezTo>
                            <a:pt x="54229" y="28287"/>
                            <a:pt x="54202" y="29475"/>
                            <a:pt x="54176" y="30638"/>
                          </a:cubicBezTo>
                          <a:cubicBezTo>
                            <a:pt x="52670" y="30928"/>
                            <a:pt x="51138" y="31060"/>
                            <a:pt x="49606" y="31060"/>
                          </a:cubicBezTo>
                          <a:cubicBezTo>
                            <a:pt x="48867" y="31060"/>
                            <a:pt x="48100" y="31007"/>
                            <a:pt x="47361" y="30955"/>
                          </a:cubicBezTo>
                          <a:cubicBezTo>
                            <a:pt x="47144" y="30924"/>
                            <a:pt x="46928" y="30911"/>
                            <a:pt x="46711" y="30911"/>
                          </a:cubicBezTo>
                          <a:cubicBezTo>
                            <a:pt x="46558" y="30911"/>
                            <a:pt x="46405" y="30917"/>
                            <a:pt x="46251" y="30928"/>
                          </a:cubicBezTo>
                          <a:cubicBezTo>
                            <a:pt x="45882" y="30955"/>
                            <a:pt x="45538" y="31034"/>
                            <a:pt x="45221" y="31139"/>
                          </a:cubicBezTo>
                          <a:cubicBezTo>
                            <a:pt x="44852" y="31272"/>
                            <a:pt x="44508" y="31351"/>
                            <a:pt x="44138" y="31404"/>
                          </a:cubicBezTo>
                          <a:cubicBezTo>
                            <a:pt x="43985" y="31415"/>
                            <a:pt x="43832" y="31421"/>
                            <a:pt x="43681" y="31421"/>
                          </a:cubicBezTo>
                          <a:cubicBezTo>
                            <a:pt x="43467" y="31421"/>
                            <a:pt x="43257" y="31408"/>
                            <a:pt x="43055" y="31377"/>
                          </a:cubicBezTo>
                          <a:cubicBezTo>
                            <a:pt x="42342" y="31245"/>
                            <a:pt x="41603" y="31192"/>
                            <a:pt x="40889" y="31166"/>
                          </a:cubicBezTo>
                          <a:cubicBezTo>
                            <a:pt x="40123" y="31192"/>
                            <a:pt x="39384" y="31377"/>
                            <a:pt x="38618" y="31430"/>
                          </a:cubicBezTo>
                          <a:cubicBezTo>
                            <a:pt x="38248" y="31456"/>
                            <a:pt x="37865" y="31463"/>
                            <a:pt x="37479" y="31463"/>
                          </a:cubicBezTo>
                          <a:cubicBezTo>
                            <a:pt x="37092" y="31463"/>
                            <a:pt x="36703" y="31456"/>
                            <a:pt x="36320" y="31456"/>
                          </a:cubicBezTo>
                          <a:cubicBezTo>
                            <a:pt x="35853" y="31445"/>
                            <a:pt x="35388" y="31439"/>
                            <a:pt x="34923" y="31439"/>
                          </a:cubicBezTo>
                          <a:cubicBezTo>
                            <a:pt x="32278" y="31439"/>
                            <a:pt x="29646" y="31612"/>
                            <a:pt x="26995" y="31747"/>
                          </a:cubicBezTo>
                          <a:cubicBezTo>
                            <a:pt x="23905" y="31906"/>
                            <a:pt x="20894" y="32038"/>
                            <a:pt x="17830" y="32355"/>
                          </a:cubicBezTo>
                          <a:cubicBezTo>
                            <a:pt x="16562" y="32460"/>
                            <a:pt x="15347" y="32804"/>
                            <a:pt x="14211" y="33358"/>
                          </a:cubicBezTo>
                          <a:cubicBezTo>
                            <a:pt x="13815" y="33543"/>
                            <a:pt x="12890" y="33992"/>
                            <a:pt x="13181" y="34547"/>
                          </a:cubicBezTo>
                          <a:cubicBezTo>
                            <a:pt x="13286" y="34811"/>
                            <a:pt x="13577" y="34864"/>
                            <a:pt x="13815" y="34943"/>
                          </a:cubicBezTo>
                          <a:lnTo>
                            <a:pt x="14898" y="35260"/>
                          </a:lnTo>
                          <a:lnTo>
                            <a:pt x="15769" y="35498"/>
                          </a:lnTo>
                          <a:cubicBezTo>
                            <a:pt x="12177" y="36132"/>
                            <a:pt x="8505" y="36000"/>
                            <a:pt x="4966" y="36819"/>
                          </a:cubicBezTo>
                          <a:cubicBezTo>
                            <a:pt x="4121" y="37003"/>
                            <a:pt x="3302" y="37268"/>
                            <a:pt x="2509" y="37585"/>
                          </a:cubicBezTo>
                          <a:cubicBezTo>
                            <a:pt x="1770" y="37875"/>
                            <a:pt x="1030" y="38271"/>
                            <a:pt x="396" y="38747"/>
                          </a:cubicBezTo>
                          <a:cubicBezTo>
                            <a:pt x="106" y="38905"/>
                            <a:pt x="0" y="39275"/>
                            <a:pt x="159" y="39539"/>
                          </a:cubicBezTo>
                          <a:cubicBezTo>
                            <a:pt x="396" y="39803"/>
                            <a:pt x="713" y="39988"/>
                            <a:pt x="1057" y="40068"/>
                          </a:cubicBezTo>
                          <a:cubicBezTo>
                            <a:pt x="1902" y="40305"/>
                            <a:pt x="2774" y="40411"/>
                            <a:pt x="3645" y="40437"/>
                          </a:cubicBezTo>
                          <a:cubicBezTo>
                            <a:pt x="7528" y="40649"/>
                            <a:pt x="11437" y="40754"/>
                            <a:pt x="15320" y="40781"/>
                          </a:cubicBezTo>
                          <a:cubicBezTo>
                            <a:pt x="16008" y="40785"/>
                            <a:pt x="16697" y="40788"/>
                            <a:pt x="17386" y="40788"/>
                          </a:cubicBezTo>
                          <a:cubicBezTo>
                            <a:pt x="20587" y="40788"/>
                            <a:pt x="23800" y="40740"/>
                            <a:pt x="26995" y="40675"/>
                          </a:cubicBezTo>
                          <a:cubicBezTo>
                            <a:pt x="30878" y="40569"/>
                            <a:pt x="34788" y="40437"/>
                            <a:pt x="38671" y="40279"/>
                          </a:cubicBezTo>
                          <a:cubicBezTo>
                            <a:pt x="39146" y="40279"/>
                            <a:pt x="39622" y="40252"/>
                            <a:pt x="40097" y="40226"/>
                          </a:cubicBezTo>
                          <a:cubicBezTo>
                            <a:pt x="40123" y="40226"/>
                            <a:pt x="40150" y="40200"/>
                            <a:pt x="40176" y="40173"/>
                          </a:cubicBezTo>
                          <a:cubicBezTo>
                            <a:pt x="40229" y="40226"/>
                            <a:pt x="40282" y="40252"/>
                            <a:pt x="40308" y="40332"/>
                          </a:cubicBezTo>
                          <a:cubicBezTo>
                            <a:pt x="40361" y="40464"/>
                            <a:pt x="40308" y="40649"/>
                            <a:pt x="40176" y="40728"/>
                          </a:cubicBezTo>
                          <a:cubicBezTo>
                            <a:pt x="39912" y="40886"/>
                            <a:pt x="39622" y="40966"/>
                            <a:pt x="39305" y="40966"/>
                          </a:cubicBezTo>
                          <a:cubicBezTo>
                            <a:pt x="38896" y="40998"/>
                            <a:pt x="38488" y="41021"/>
                            <a:pt x="38080" y="41021"/>
                          </a:cubicBezTo>
                          <a:cubicBezTo>
                            <a:pt x="37828" y="41021"/>
                            <a:pt x="37576" y="41012"/>
                            <a:pt x="37323" y="40992"/>
                          </a:cubicBezTo>
                          <a:cubicBezTo>
                            <a:pt x="37072" y="40982"/>
                            <a:pt x="36821" y="40976"/>
                            <a:pt x="36571" y="40976"/>
                          </a:cubicBezTo>
                          <a:cubicBezTo>
                            <a:pt x="36137" y="40976"/>
                            <a:pt x="35708" y="40995"/>
                            <a:pt x="35290" y="41045"/>
                          </a:cubicBezTo>
                          <a:cubicBezTo>
                            <a:pt x="34814" y="41098"/>
                            <a:pt x="34101" y="41150"/>
                            <a:pt x="33784" y="41573"/>
                          </a:cubicBezTo>
                          <a:cubicBezTo>
                            <a:pt x="33652" y="41732"/>
                            <a:pt x="33625" y="41943"/>
                            <a:pt x="33731" y="42128"/>
                          </a:cubicBezTo>
                          <a:cubicBezTo>
                            <a:pt x="33890" y="42286"/>
                            <a:pt x="34101" y="42392"/>
                            <a:pt x="34339" y="42418"/>
                          </a:cubicBezTo>
                          <a:cubicBezTo>
                            <a:pt x="34999" y="42524"/>
                            <a:pt x="35686" y="42603"/>
                            <a:pt x="36399" y="42603"/>
                          </a:cubicBezTo>
                          <a:cubicBezTo>
                            <a:pt x="37825" y="42656"/>
                            <a:pt x="39278" y="42656"/>
                            <a:pt x="40704" y="42683"/>
                          </a:cubicBezTo>
                          <a:lnTo>
                            <a:pt x="45116" y="42735"/>
                          </a:lnTo>
                          <a:cubicBezTo>
                            <a:pt x="45802" y="42735"/>
                            <a:pt x="46516" y="42735"/>
                            <a:pt x="47202" y="42788"/>
                          </a:cubicBezTo>
                          <a:cubicBezTo>
                            <a:pt x="47889" y="42788"/>
                            <a:pt x="48550" y="42920"/>
                            <a:pt x="49210" y="43158"/>
                          </a:cubicBezTo>
                          <a:cubicBezTo>
                            <a:pt x="49316" y="43211"/>
                            <a:pt x="49500" y="43316"/>
                            <a:pt x="49421" y="43475"/>
                          </a:cubicBezTo>
                          <a:cubicBezTo>
                            <a:pt x="49342" y="43581"/>
                            <a:pt x="49236" y="43660"/>
                            <a:pt x="49104" y="43686"/>
                          </a:cubicBezTo>
                          <a:cubicBezTo>
                            <a:pt x="48787" y="43765"/>
                            <a:pt x="48497" y="43845"/>
                            <a:pt x="48206" y="43871"/>
                          </a:cubicBezTo>
                          <a:cubicBezTo>
                            <a:pt x="47546" y="43977"/>
                            <a:pt x="46859" y="44082"/>
                            <a:pt x="46199" y="44162"/>
                          </a:cubicBezTo>
                          <a:cubicBezTo>
                            <a:pt x="44878" y="44320"/>
                            <a:pt x="43504" y="44426"/>
                            <a:pt x="42184" y="44584"/>
                          </a:cubicBezTo>
                          <a:cubicBezTo>
                            <a:pt x="40837" y="44716"/>
                            <a:pt x="39569" y="44875"/>
                            <a:pt x="38301" y="45139"/>
                          </a:cubicBezTo>
                          <a:cubicBezTo>
                            <a:pt x="37640" y="45271"/>
                            <a:pt x="37006" y="45430"/>
                            <a:pt x="36399" y="45614"/>
                          </a:cubicBezTo>
                          <a:cubicBezTo>
                            <a:pt x="36082" y="45720"/>
                            <a:pt x="35765" y="45826"/>
                            <a:pt x="35448" y="45931"/>
                          </a:cubicBezTo>
                          <a:cubicBezTo>
                            <a:pt x="35157" y="46011"/>
                            <a:pt x="34893" y="46116"/>
                            <a:pt x="34629" y="46275"/>
                          </a:cubicBezTo>
                          <a:cubicBezTo>
                            <a:pt x="34259" y="46486"/>
                            <a:pt x="34154" y="46935"/>
                            <a:pt x="34550" y="47226"/>
                          </a:cubicBezTo>
                          <a:cubicBezTo>
                            <a:pt x="34735" y="47331"/>
                            <a:pt x="34946" y="47384"/>
                            <a:pt x="35184" y="47411"/>
                          </a:cubicBezTo>
                          <a:lnTo>
                            <a:pt x="36267" y="47543"/>
                          </a:lnTo>
                          <a:cubicBezTo>
                            <a:pt x="37693" y="47701"/>
                            <a:pt x="39146" y="47833"/>
                            <a:pt x="40599" y="47939"/>
                          </a:cubicBezTo>
                          <a:cubicBezTo>
                            <a:pt x="43504" y="48150"/>
                            <a:pt x="46410" y="48256"/>
                            <a:pt x="49316" y="48362"/>
                          </a:cubicBezTo>
                          <a:lnTo>
                            <a:pt x="58059" y="48652"/>
                          </a:lnTo>
                          <a:cubicBezTo>
                            <a:pt x="60991" y="48731"/>
                            <a:pt x="63896" y="48837"/>
                            <a:pt x="66828" y="48916"/>
                          </a:cubicBezTo>
                          <a:cubicBezTo>
                            <a:pt x="69027" y="48976"/>
                            <a:pt x="71226" y="49005"/>
                            <a:pt x="73425" y="49005"/>
                          </a:cubicBezTo>
                          <a:cubicBezTo>
                            <a:pt x="74158" y="49005"/>
                            <a:pt x="74891" y="49002"/>
                            <a:pt x="75624" y="48996"/>
                          </a:cubicBezTo>
                          <a:cubicBezTo>
                            <a:pt x="76100" y="48996"/>
                            <a:pt x="76575" y="48969"/>
                            <a:pt x="77051" y="48943"/>
                          </a:cubicBezTo>
                          <a:cubicBezTo>
                            <a:pt x="77064" y="48956"/>
                            <a:pt x="77077" y="48962"/>
                            <a:pt x="77087" y="48962"/>
                          </a:cubicBezTo>
                          <a:cubicBezTo>
                            <a:pt x="77097" y="48962"/>
                            <a:pt x="77103" y="48956"/>
                            <a:pt x="77103" y="48943"/>
                          </a:cubicBezTo>
                          <a:cubicBezTo>
                            <a:pt x="77500" y="48969"/>
                            <a:pt x="77889" y="48982"/>
                            <a:pt x="78279" y="48982"/>
                          </a:cubicBezTo>
                          <a:cubicBezTo>
                            <a:pt x="78668" y="48982"/>
                            <a:pt x="79058" y="48969"/>
                            <a:pt x="79454" y="48943"/>
                          </a:cubicBezTo>
                          <a:cubicBezTo>
                            <a:pt x="80141" y="48916"/>
                            <a:pt x="80828" y="48811"/>
                            <a:pt x="81515" y="48679"/>
                          </a:cubicBezTo>
                          <a:cubicBezTo>
                            <a:pt x="81964" y="48599"/>
                            <a:pt x="82386" y="48335"/>
                            <a:pt x="82677" y="47965"/>
                          </a:cubicBezTo>
                          <a:cubicBezTo>
                            <a:pt x="82782" y="47728"/>
                            <a:pt x="82835" y="47490"/>
                            <a:pt x="82809" y="47252"/>
                          </a:cubicBezTo>
                          <a:cubicBezTo>
                            <a:pt x="82809" y="46882"/>
                            <a:pt x="83047" y="46565"/>
                            <a:pt x="83416" y="46513"/>
                          </a:cubicBezTo>
                          <a:cubicBezTo>
                            <a:pt x="83733" y="46433"/>
                            <a:pt x="84050" y="46381"/>
                            <a:pt x="84367" y="46354"/>
                          </a:cubicBezTo>
                          <a:lnTo>
                            <a:pt x="85609" y="46222"/>
                          </a:lnTo>
                          <a:lnTo>
                            <a:pt x="87960" y="45984"/>
                          </a:lnTo>
                          <a:cubicBezTo>
                            <a:pt x="88435" y="45958"/>
                            <a:pt x="88884" y="45799"/>
                            <a:pt x="89280" y="45535"/>
                          </a:cubicBezTo>
                          <a:cubicBezTo>
                            <a:pt x="89650" y="45298"/>
                            <a:pt x="89756" y="44822"/>
                            <a:pt x="89518" y="44452"/>
                          </a:cubicBezTo>
                          <a:cubicBezTo>
                            <a:pt x="89228" y="43950"/>
                            <a:pt x="88514" y="43871"/>
                            <a:pt x="87986" y="43792"/>
                          </a:cubicBezTo>
                          <a:lnTo>
                            <a:pt x="85609" y="43369"/>
                          </a:lnTo>
                          <a:cubicBezTo>
                            <a:pt x="86507" y="42735"/>
                            <a:pt x="87511" y="42260"/>
                            <a:pt x="88594" y="42022"/>
                          </a:cubicBezTo>
                          <a:cubicBezTo>
                            <a:pt x="89809" y="41732"/>
                            <a:pt x="91050" y="41547"/>
                            <a:pt x="92292" y="41415"/>
                          </a:cubicBezTo>
                          <a:cubicBezTo>
                            <a:pt x="93547" y="41305"/>
                            <a:pt x="94810" y="41253"/>
                            <a:pt x="96076" y="41253"/>
                          </a:cubicBezTo>
                          <a:cubicBezTo>
                            <a:pt x="97260" y="41253"/>
                            <a:pt x="98448" y="41299"/>
                            <a:pt x="99635" y="41388"/>
                          </a:cubicBezTo>
                          <a:cubicBezTo>
                            <a:pt x="104654" y="41758"/>
                            <a:pt x="109593" y="42709"/>
                            <a:pt x="114585" y="43237"/>
                          </a:cubicBezTo>
                          <a:cubicBezTo>
                            <a:pt x="116837" y="43504"/>
                            <a:pt x="119089" y="43637"/>
                            <a:pt x="121361" y="43637"/>
                          </a:cubicBezTo>
                          <a:cubicBezTo>
                            <a:pt x="121568" y="43637"/>
                            <a:pt x="121774" y="43636"/>
                            <a:pt x="121981" y="43633"/>
                          </a:cubicBezTo>
                          <a:cubicBezTo>
                            <a:pt x="123223" y="43581"/>
                            <a:pt x="124438" y="43501"/>
                            <a:pt x="125679" y="43343"/>
                          </a:cubicBezTo>
                          <a:cubicBezTo>
                            <a:pt x="126234" y="43264"/>
                            <a:pt x="126815" y="43158"/>
                            <a:pt x="127396" y="43052"/>
                          </a:cubicBezTo>
                          <a:cubicBezTo>
                            <a:pt x="127977" y="42973"/>
                            <a:pt x="128558" y="42841"/>
                            <a:pt x="129140" y="42630"/>
                          </a:cubicBezTo>
                          <a:cubicBezTo>
                            <a:pt x="130091" y="42260"/>
                            <a:pt x="130011" y="41124"/>
                            <a:pt x="129219" y="40569"/>
                          </a:cubicBezTo>
                          <a:cubicBezTo>
                            <a:pt x="128717" y="40279"/>
                            <a:pt x="128189" y="40094"/>
                            <a:pt x="127608" y="40041"/>
                          </a:cubicBezTo>
                          <a:cubicBezTo>
                            <a:pt x="126947" y="39909"/>
                            <a:pt x="126287" y="39803"/>
                            <a:pt x="125626" y="39698"/>
                          </a:cubicBezTo>
                          <a:cubicBezTo>
                            <a:pt x="122906" y="39301"/>
                            <a:pt x="120185" y="39064"/>
                            <a:pt x="117438" y="38905"/>
                          </a:cubicBezTo>
                          <a:cubicBezTo>
                            <a:pt x="114717" y="38747"/>
                            <a:pt x="111970" y="38668"/>
                            <a:pt x="109250" y="38562"/>
                          </a:cubicBezTo>
                          <a:cubicBezTo>
                            <a:pt x="107850" y="38535"/>
                            <a:pt x="106476" y="38483"/>
                            <a:pt x="105076" y="38430"/>
                          </a:cubicBezTo>
                          <a:cubicBezTo>
                            <a:pt x="104389" y="38403"/>
                            <a:pt x="103703" y="38377"/>
                            <a:pt x="103016" y="38351"/>
                          </a:cubicBezTo>
                          <a:cubicBezTo>
                            <a:pt x="102382" y="38324"/>
                            <a:pt x="101748" y="38298"/>
                            <a:pt x="101140" y="38219"/>
                          </a:cubicBezTo>
                          <a:cubicBezTo>
                            <a:pt x="100691" y="38166"/>
                            <a:pt x="100242" y="37981"/>
                            <a:pt x="99873" y="37743"/>
                          </a:cubicBezTo>
                          <a:cubicBezTo>
                            <a:pt x="102691" y="36879"/>
                            <a:pt x="105646" y="36759"/>
                            <a:pt x="108570" y="36759"/>
                          </a:cubicBezTo>
                          <a:cubicBezTo>
                            <a:pt x="109044" y="36759"/>
                            <a:pt x="109517" y="36762"/>
                            <a:pt x="109989" y="36766"/>
                          </a:cubicBezTo>
                          <a:cubicBezTo>
                            <a:pt x="113661" y="36792"/>
                            <a:pt x="117359" y="36871"/>
                            <a:pt x="121030" y="37056"/>
                          </a:cubicBezTo>
                          <a:cubicBezTo>
                            <a:pt x="122684" y="37130"/>
                            <a:pt x="124360" y="37297"/>
                            <a:pt x="126017" y="37297"/>
                          </a:cubicBezTo>
                          <a:cubicBezTo>
                            <a:pt x="126133" y="37297"/>
                            <a:pt x="126250" y="37296"/>
                            <a:pt x="126366" y="37294"/>
                          </a:cubicBezTo>
                          <a:cubicBezTo>
                            <a:pt x="126947" y="37294"/>
                            <a:pt x="130487" y="37215"/>
                            <a:pt x="129721" y="35973"/>
                          </a:cubicBezTo>
                          <a:cubicBezTo>
                            <a:pt x="129377" y="35392"/>
                            <a:pt x="128479" y="35287"/>
                            <a:pt x="127898" y="35154"/>
                          </a:cubicBezTo>
                          <a:cubicBezTo>
                            <a:pt x="127079" y="34970"/>
                            <a:pt x="126260" y="34864"/>
                            <a:pt x="125442" y="34785"/>
                          </a:cubicBezTo>
                          <a:cubicBezTo>
                            <a:pt x="123619" y="34600"/>
                            <a:pt x="121796" y="34415"/>
                            <a:pt x="119974" y="34230"/>
                          </a:cubicBezTo>
                          <a:lnTo>
                            <a:pt x="108114" y="33015"/>
                          </a:lnTo>
                          <a:cubicBezTo>
                            <a:pt x="108563" y="32804"/>
                            <a:pt x="109012" y="32592"/>
                            <a:pt x="109461" y="32355"/>
                          </a:cubicBezTo>
                          <a:cubicBezTo>
                            <a:pt x="109831" y="32170"/>
                            <a:pt x="109593" y="31773"/>
                            <a:pt x="109302" y="31641"/>
                          </a:cubicBezTo>
                          <a:cubicBezTo>
                            <a:pt x="109033" y="31499"/>
                            <a:pt x="108735" y="31470"/>
                            <a:pt x="108431" y="31470"/>
                          </a:cubicBezTo>
                          <a:cubicBezTo>
                            <a:pt x="108229" y="31470"/>
                            <a:pt x="108024" y="31483"/>
                            <a:pt x="107823" y="31483"/>
                          </a:cubicBezTo>
                          <a:lnTo>
                            <a:pt x="105763" y="31483"/>
                          </a:lnTo>
                          <a:lnTo>
                            <a:pt x="97548" y="31404"/>
                          </a:lnTo>
                          <a:lnTo>
                            <a:pt x="81092" y="31298"/>
                          </a:lnTo>
                          <a:cubicBezTo>
                            <a:pt x="78134" y="31272"/>
                            <a:pt x="75149" y="31245"/>
                            <a:pt x="72190" y="31245"/>
                          </a:cubicBezTo>
                          <a:cubicBezTo>
                            <a:pt x="72190" y="29211"/>
                            <a:pt x="72454" y="27177"/>
                            <a:pt x="72904" y="25196"/>
                          </a:cubicBezTo>
                          <a:lnTo>
                            <a:pt x="73009" y="24774"/>
                          </a:lnTo>
                          <a:cubicBezTo>
                            <a:pt x="73036" y="24642"/>
                            <a:pt x="73062" y="24510"/>
                            <a:pt x="73115" y="24377"/>
                          </a:cubicBezTo>
                          <a:cubicBezTo>
                            <a:pt x="73141" y="24325"/>
                            <a:pt x="73194" y="24219"/>
                            <a:pt x="73273" y="24219"/>
                          </a:cubicBezTo>
                          <a:cubicBezTo>
                            <a:pt x="73326" y="24245"/>
                            <a:pt x="73326" y="24325"/>
                            <a:pt x="73353" y="24351"/>
                          </a:cubicBezTo>
                          <a:cubicBezTo>
                            <a:pt x="73379" y="24536"/>
                            <a:pt x="73458" y="24668"/>
                            <a:pt x="73564" y="24800"/>
                          </a:cubicBezTo>
                          <a:cubicBezTo>
                            <a:pt x="73652" y="24863"/>
                            <a:pt x="73752" y="24896"/>
                            <a:pt x="73850" y="24896"/>
                          </a:cubicBezTo>
                          <a:cubicBezTo>
                            <a:pt x="73958" y="24896"/>
                            <a:pt x="74062" y="24857"/>
                            <a:pt x="74145" y="24774"/>
                          </a:cubicBezTo>
                          <a:cubicBezTo>
                            <a:pt x="74330" y="24589"/>
                            <a:pt x="74409" y="24377"/>
                            <a:pt x="74409" y="24113"/>
                          </a:cubicBezTo>
                          <a:cubicBezTo>
                            <a:pt x="74462" y="23823"/>
                            <a:pt x="74488" y="23506"/>
                            <a:pt x="74541" y="23189"/>
                          </a:cubicBezTo>
                          <a:lnTo>
                            <a:pt x="74805" y="21340"/>
                          </a:lnTo>
                          <a:lnTo>
                            <a:pt x="75043" y="19544"/>
                          </a:lnTo>
                          <a:lnTo>
                            <a:pt x="75175" y="18619"/>
                          </a:lnTo>
                          <a:cubicBezTo>
                            <a:pt x="75175" y="18408"/>
                            <a:pt x="75254" y="18197"/>
                            <a:pt x="75386" y="18038"/>
                          </a:cubicBezTo>
                          <a:cubicBezTo>
                            <a:pt x="75429" y="17996"/>
                            <a:pt x="75466" y="17978"/>
                            <a:pt x="75497" y="17978"/>
                          </a:cubicBezTo>
                          <a:cubicBezTo>
                            <a:pt x="75604" y="17978"/>
                            <a:pt x="75651" y="18174"/>
                            <a:pt x="75651" y="18276"/>
                          </a:cubicBezTo>
                          <a:cubicBezTo>
                            <a:pt x="75677" y="18593"/>
                            <a:pt x="75703" y="18910"/>
                            <a:pt x="75730" y="19200"/>
                          </a:cubicBezTo>
                          <a:cubicBezTo>
                            <a:pt x="75703" y="19438"/>
                            <a:pt x="75756" y="19649"/>
                            <a:pt x="75888" y="19834"/>
                          </a:cubicBezTo>
                          <a:cubicBezTo>
                            <a:pt x="75961" y="19895"/>
                            <a:pt x="76056" y="19927"/>
                            <a:pt x="76150" y="19927"/>
                          </a:cubicBezTo>
                          <a:cubicBezTo>
                            <a:pt x="76261" y="19927"/>
                            <a:pt x="76371" y="19882"/>
                            <a:pt x="76443" y="19781"/>
                          </a:cubicBezTo>
                          <a:cubicBezTo>
                            <a:pt x="76602" y="19596"/>
                            <a:pt x="76707" y="19385"/>
                            <a:pt x="76734" y="19121"/>
                          </a:cubicBezTo>
                          <a:cubicBezTo>
                            <a:pt x="76813" y="18857"/>
                            <a:pt x="76839" y="18566"/>
                            <a:pt x="76866" y="18302"/>
                          </a:cubicBezTo>
                          <a:cubicBezTo>
                            <a:pt x="76919" y="17721"/>
                            <a:pt x="76919" y="17140"/>
                            <a:pt x="76971" y="16559"/>
                          </a:cubicBezTo>
                          <a:cubicBezTo>
                            <a:pt x="77024" y="15978"/>
                            <a:pt x="77103" y="15370"/>
                            <a:pt x="77183" y="14789"/>
                          </a:cubicBezTo>
                          <a:cubicBezTo>
                            <a:pt x="77235" y="14499"/>
                            <a:pt x="77288" y="14182"/>
                            <a:pt x="77368" y="13891"/>
                          </a:cubicBezTo>
                          <a:cubicBezTo>
                            <a:pt x="77394" y="13627"/>
                            <a:pt x="77447" y="13363"/>
                            <a:pt x="77526" y="13125"/>
                          </a:cubicBezTo>
                          <a:cubicBezTo>
                            <a:pt x="77579" y="12914"/>
                            <a:pt x="77685" y="12755"/>
                            <a:pt x="77817" y="12623"/>
                          </a:cubicBezTo>
                          <a:cubicBezTo>
                            <a:pt x="77898" y="12552"/>
                            <a:pt x="77979" y="12528"/>
                            <a:pt x="78060" y="12528"/>
                          </a:cubicBezTo>
                          <a:cubicBezTo>
                            <a:pt x="78190" y="12528"/>
                            <a:pt x="78320" y="12591"/>
                            <a:pt x="78451" y="12623"/>
                          </a:cubicBezTo>
                          <a:cubicBezTo>
                            <a:pt x="78515" y="12633"/>
                            <a:pt x="78579" y="12638"/>
                            <a:pt x="78642" y="12638"/>
                          </a:cubicBezTo>
                          <a:cubicBezTo>
                            <a:pt x="79071" y="12638"/>
                            <a:pt x="79462" y="12410"/>
                            <a:pt x="79692" y="12042"/>
                          </a:cubicBezTo>
                          <a:cubicBezTo>
                            <a:pt x="79956" y="11567"/>
                            <a:pt x="80115" y="11038"/>
                            <a:pt x="80194" y="10484"/>
                          </a:cubicBezTo>
                          <a:cubicBezTo>
                            <a:pt x="80352" y="9902"/>
                            <a:pt x="80484" y="9295"/>
                            <a:pt x="80643" y="8714"/>
                          </a:cubicBezTo>
                          <a:cubicBezTo>
                            <a:pt x="80669" y="8529"/>
                            <a:pt x="80722" y="8318"/>
                            <a:pt x="80775" y="8133"/>
                          </a:cubicBezTo>
                          <a:lnTo>
                            <a:pt x="80854" y="8080"/>
                          </a:lnTo>
                          <a:lnTo>
                            <a:pt x="80881" y="8080"/>
                          </a:lnTo>
                          <a:cubicBezTo>
                            <a:pt x="80881" y="8265"/>
                            <a:pt x="80960" y="8450"/>
                            <a:pt x="81066" y="8608"/>
                          </a:cubicBezTo>
                          <a:cubicBezTo>
                            <a:pt x="81210" y="8793"/>
                            <a:pt x="81418" y="8898"/>
                            <a:pt x="81640" y="8898"/>
                          </a:cubicBezTo>
                          <a:cubicBezTo>
                            <a:pt x="81703" y="8898"/>
                            <a:pt x="81767" y="8890"/>
                            <a:pt x="81832" y="8872"/>
                          </a:cubicBezTo>
                          <a:cubicBezTo>
                            <a:pt x="82175" y="8793"/>
                            <a:pt x="82518" y="8687"/>
                            <a:pt x="82835" y="8555"/>
                          </a:cubicBezTo>
                          <a:lnTo>
                            <a:pt x="85107" y="7736"/>
                          </a:lnTo>
                          <a:lnTo>
                            <a:pt x="86243" y="7314"/>
                          </a:lnTo>
                          <a:cubicBezTo>
                            <a:pt x="86560" y="7235"/>
                            <a:pt x="86797" y="7023"/>
                            <a:pt x="86903" y="6706"/>
                          </a:cubicBezTo>
                          <a:cubicBezTo>
                            <a:pt x="86930" y="6416"/>
                            <a:pt x="86877" y="6099"/>
                            <a:pt x="86718" y="5835"/>
                          </a:cubicBezTo>
                          <a:cubicBezTo>
                            <a:pt x="86586" y="5518"/>
                            <a:pt x="86428" y="5227"/>
                            <a:pt x="86269" y="4910"/>
                          </a:cubicBezTo>
                          <a:cubicBezTo>
                            <a:pt x="85635" y="3774"/>
                            <a:pt x="84816" y="2744"/>
                            <a:pt x="83865" y="1846"/>
                          </a:cubicBezTo>
                          <a:cubicBezTo>
                            <a:pt x="83865" y="1820"/>
                            <a:pt x="83839" y="1793"/>
                            <a:pt x="83813" y="1767"/>
                          </a:cubicBezTo>
                          <a:cubicBezTo>
                            <a:pt x="83786" y="1740"/>
                            <a:pt x="83760" y="1714"/>
                            <a:pt x="83707" y="1714"/>
                          </a:cubicBezTo>
                          <a:lnTo>
                            <a:pt x="83654" y="1635"/>
                          </a:lnTo>
                          <a:lnTo>
                            <a:pt x="83548" y="1635"/>
                          </a:lnTo>
                          <a:cubicBezTo>
                            <a:pt x="83496" y="1635"/>
                            <a:pt x="83443" y="1635"/>
                            <a:pt x="83390" y="1608"/>
                          </a:cubicBezTo>
                          <a:cubicBezTo>
                            <a:pt x="83047" y="1608"/>
                            <a:pt x="82730" y="1740"/>
                            <a:pt x="82518" y="2005"/>
                          </a:cubicBezTo>
                          <a:cubicBezTo>
                            <a:pt x="82360" y="1820"/>
                            <a:pt x="82228" y="1661"/>
                            <a:pt x="82069" y="1529"/>
                          </a:cubicBezTo>
                          <a:cubicBezTo>
                            <a:pt x="81884" y="1344"/>
                            <a:pt x="81699" y="1159"/>
                            <a:pt x="81488" y="1001"/>
                          </a:cubicBezTo>
                          <a:cubicBezTo>
                            <a:pt x="81118" y="684"/>
                            <a:pt x="80669" y="446"/>
                            <a:pt x="80220" y="288"/>
                          </a:cubicBezTo>
                          <a:cubicBezTo>
                            <a:pt x="79909" y="163"/>
                            <a:pt x="79582" y="120"/>
                            <a:pt x="79251" y="120"/>
                          </a:cubicBezTo>
                          <a:cubicBezTo>
                            <a:pt x="79161" y="120"/>
                            <a:pt x="79070" y="124"/>
                            <a:pt x="78979" y="129"/>
                          </a:cubicBezTo>
                          <a:cubicBezTo>
                            <a:pt x="78530" y="208"/>
                            <a:pt x="78107" y="393"/>
                            <a:pt x="77764" y="631"/>
                          </a:cubicBezTo>
                          <a:cubicBezTo>
                            <a:pt x="77051" y="1159"/>
                            <a:pt x="76469" y="1846"/>
                            <a:pt x="76020" y="2612"/>
                          </a:cubicBezTo>
                          <a:cubicBezTo>
                            <a:pt x="75994" y="2665"/>
                            <a:pt x="75968" y="2718"/>
                            <a:pt x="75915" y="2771"/>
                          </a:cubicBezTo>
                          <a:lnTo>
                            <a:pt x="75888" y="2771"/>
                          </a:lnTo>
                          <a:cubicBezTo>
                            <a:pt x="75492" y="2876"/>
                            <a:pt x="75096" y="2982"/>
                            <a:pt x="74700" y="3035"/>
                          </a:cubicBezTo>
                          <a:cubicBezTo>
                            <a:pt x="74502" y="3061"/>
                            <a:pt x="74303" y="3074"/>
                            <a:pt x="74105" y="3074"/>
                          </a:cubicBezTo>
                          <a:cubicBezTo>
                            <a:pt x="73907" y="3074"/>
                            <a:pt x="73709" y="3061"/>
                            <a:pt x="73511" y="3035"/>
                          </a:cubicBezTo>
                          <a:cubicBezTo>
                            <a:pt x="73115" y="3008"/>
                            <a:pt x="72719" y="2929"/>
                            <a:pt x="72322" y="2823"/>
                          </a:cubicBezTo>
                          <a:cubicBezTo>
                            <a:pt x="71953" y="2665"/>
                            <a:pt x="71556" y="2533"/>
                            <a:pt x="71160" y="2454"/>
                          </a:cubicBezTo>
                          <a:cubicBezTo>
                            <a:pt x="71102" y="2445"/>
                            <a:pt x="71045" y="2440"/>
                            <a:pt x="70989" y="2440"/>
                          </a:cubicBezTo>
                          <a:cubicBezTo>
                            <a:pt x="70712" y="2440"/>
                            <a:pt x="70460" y="2547"/>
                            <a:pt x="70262" y="2744"/>
                          </a:cubicBezTo>
                          <a:cubicBezTo>
                            <a:pt x="69824" y="2459"/>
                            <a:pt x="69312" y="2302"/>
                            <a:pt x="68773" y="2302"/>
                          </a:cubicBezTo>
                          <a:cubicBezTo>
                            <a:pt x="68663" y="2302"/>
                            <a:pt x="68552" y="2308"/>
                            <a:pt x="68440" y="2322"/>
                          </a:cubicBezTo>
                          <a:cubicBezTo>
                            <a:pt x="67594" y="2322"/>
                            <a:pt x="66723" y="2374"/>
                            <a:pt x="65877" y="2401"/>
                          </a:cubicBezTo>
                          <a:lnTo>
                            <a:pt x="60542" y="2612"/>
                          </a:lnTo>
                          <a:lnTo>
                            <a:pt x="57504" y="2744"/>
                          </a:lnTo>
                          <a:lnTo>
                            <a:pt x="57451" y="2744"/>
                          </a:lnTo>
                          <a:cubicBezTo>
                            <a:pt x="57293" y="2506"/>
                            <a:pt x="57108" y="2295"/>
                            <a:pt x="56949" y="2084"/>
                          </a:cubicBezTo>
                          <a:cubicBezTo>
                            <a:pt x="56395" y="1371"/>
                            <a:pt x="55734" y="790"/>
                            <a:pt x="54968" y="341"/>
                          </a:cubicBezTo>
                          <a:cubicBezTo>
                            <a:pt x="54579" y="113"/>
                            <a:pt x="54143" y="0"/>
                            <a:pt x="53704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" name="Google Shape;560;p34">
                      <a:extLst>
                        <a:ext uri="{FF2B5EF4-FFF2-40B4-BE49-F238E27FC236}">
                          <a16:creationId xmlns:a16="http://schemas.microsoft.com/office/drawing/2014/main" id="{9472C3F9-923D-2EB2-C2F0-1E418608A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1625" y="3461875"/>
                      <a:ext cx="9275" cy="1084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1" h="4336" extrusionOk="0">
                          <a:moveTo>
                            <a:pt x="93" y="0"/>
                          </a:moveTo>
                          <a:cubicBezTo>
                            <a:pt x="60" y="0"/>
                            <a:pt x="27" y="20"/>
                            <a:pt x="27" y="60"/>
                          </a:cubicBezTo>
                          <a:cubicBezTo>
                            <a:pt x="1" y="773"/>
                            <a:pt x="27" y="1486"/>
                            <a:pt x="54" y="2199"/>
                          </a:cubicBezTo>
                          <a:cubicBezTo>
                            <a:pt x="54" y="2542"/>
                            <a:pt x="80" y="2912"/>
                            <a:pt x="106" y="3256"/>
                          </a:cubicBezTo>
                          <a:cubicBezTo>
                            <a:pt x="106" y="3441"/>
                            <a:pt x="106" y="3625"/>
                            <a:pt x="133" y="3784"/>
                          </a:cubicBezTo>
                          <a:cubicBezTo>
                            <a:pt x="133" y="3890"/>
                            <a:pt x="133" y="3969"/>
                            <a:pt x="159" y="4048"/>
                          </a:cubicBezTo>
                          <a:cubicBezTo>
                            <a:pt x="159" y="4127"/>
                            <a:pt x="159" y="4207"/>
                            <a:pt x="186" y="4286"/>
                          </a:cubicBezTo>
                          <a:cubicBezTo>
                            <a:pt x="209" y="4322"/>
                            <a:pt x="244" y="4336"/>
                            <a:pt x="277" y="4336"/>
                          </a:cubicBezTo>
                          <a:cubicBezTo>
                            <a:pt x="318" y="4336"/>
                            <a:pt x="356" y="4315"/>
                            <a:pt x="370" y="4286"/>
                          </a:cubicBezTo>
                          <a:cubicBezTo>
                            <a:pt x="370" y="4180"/>
                            <a:pt x="370" y="4101"/>
                            <a:pt x="370" y="4022"/>
                          </a:cubicBezTo>
                          <a:cubicBezTo>
                            <a:pt x="370" y="3942"/>
                            <a:pt x="370" y="3837"/>
                            <a:pt x="370" y="3758"/>
                          </a:cubicBezTo>
                          <a:cubicBezTo>
                            <a:pt x="370" y="3573"/>
                            <a:pt x="344" y="3414"/>
                            <a:pt x="344" y="3229"/>
                          </a:cubicBezTo>
                          <a:lnTo>
                            <a:pt x="291" y="2173"/>
                          </a:lnTo>
                          <a:cubicBezTo>
                            <a:pt x="265" y="1460"/>
                            <a:pt x="238" y="773"/>
                            <a:pt x="159" y="60"/>
                          </a:cubicBezTo>
                          <a:cubicBezTo>
                            <a:pt x="159" y="20"/>
                            <a:pt x="126" y="0"/>
                            <a:pt x="93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" name="Google Shape;561;p34">
                      <a:extLst>
                        <a:ext uri="{FF2B5EF4-FFF2-40B4-BE49-F238E27FC236}">
                          <a16:creationId xmlns:a16="http://schemas.microsoft.com/office/drawing/2014/main" id="{86EB63A8-429C-17DB-444E-32F3932304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900" y="3312125"/>
                      <a:ext cx="124175" cy="15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67" h="635" extrusionOk="0">
                          <a:moveTo>
                            <a:pt x="1084" y="1"/>
                          </a:moveTo>
                          <a:cubicBezTo>
                            <a:pt x="925" y="1"/>
                            <a:pt x="740" y="27"/>
                            <a:pt x="582" y="54"/>
                          </a:cubicBezTo>
                          <a:cubicBezTo>
                            <a:pt x="397" y="80"/>
                            <a:pt x="212" y="133"/>
                            <a:pt x="53" y="212"/>
                          </a:cubicBezTo>
                          <a:cubicBezTo>
                            <a:pt x="1" y="265"/>
                            <a:pt x="27" y="344"/>
                            <a:pt x="80" y="344"/>
                          </a:cubicBezTo>
                          <a:cubicBezTo>
                            <a:pt x="238" y="318"/>
                            <a:pt x="397" y="318"/>
                            <a:pt x="555" y="265"/>
                          </a:cubicBezTo>
                          <a:cubicBezTo>
                            <a:pt x="687" y="238"/>
                            <a:pt x="846" y="238"/>
                            <a:pt x="1031" y="238"/>
                          </a:cubicBezTo>
                          <a:cubicBezTo>
                            <a:pt x="1321" y="238"/>
                            <a:pt x="1638" y="291"/>
                            <a:pt x="1929" y="397"/>
                          </a:cubicBezTo>
                          <a:cubicBezTo>
                            <a:pt x="2563" y="555"/>
                            <a:pt x="3197" y="635"/>
                            <a:pt x="3831" y="635"/>
                          </a:cubicBezTo>
                          <a:lnTo>
                            <a:pt x="4359" y="635"/>
                          </a:lnTo>
                          <a:cubicBezTo>
                            <a:pt x="4544" y="635"/>
                            <a:pt x="4729" y="608"/>
                            <a:pt x="4887" y="582"/>
                          </a:cubicBezTo>
                          <a:cubicBezTo>
                            <a:pt x="4967" y="555"/>
                            <a:pt x="4967" y="450"/>
                            <a:pt x="4887" y="423"/>
                          </a:cubicBezTo>
                          <a:cubicBezTo>
                            <a:pt x="4775" y="405"/>
                            <a:pt x="4676" y="386"/>
                            <a:pt x="4572" y="386"/>
                          </a:cubicBezTo>
                          <a:cubicBezTo>
                            <a:pt x="4529" y="386"/>
                            <a:pt x="4485" y="389"/>
                            <a:pt x="4438" y="397"/>
                          </a:cubicBezTo>
                          <a:lnTo>
                            <a:pt x="3936" y="397"/>
                          </a:lnTo>
                          <a:cubicBezTo>
                            <a:pt x="3619" y="397"/>
                            <a:pt x="3276" y="371"/>
                            <a:pt x="2959" y="344"/>
                          </a:cubicBezTo>
                          <a:cubicBezTo>
                            <a:pt x="2642" y="318"/>
                            <a:pt x="2325" y="238"/>
                            <a:pt x="2035" y="159"/>
                          </a:cubicBezTo>
                          <a:cubicBezTo>
                            <a:pt x="1718" y="80"/>
                            <a:pt x="1401" y="27"/>
                            <a:pt x="1084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" name="Google Shape;562;p34">
                      <a:extLst>
                        <a:ext uri="{FF2B5EF4-FFF2-40B4-BE49-F238E27FC236}">
                          <a16:creationId xmlns:a16="http://schemas.microsoft.com/office/drawing/2014/main" id="{749C026F-1B9F-A25E-C0A4-BA90841AC1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6625" y="3531875"/>
                      <a:ext cx="5300" cy="733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2" h="2932" extrusionOk="0">
                          <a:moveTo>
                            <a:pt x="145" y="0"/>
                          </a:moveTo>
                          <a:cubicBezTo>
                            <a:pt x="112" y="0"/>
                            <a:pt x="79" y="20"/>
                            <a:pt x="79" y="59"/>
                          </a:cubicBezTo>
                          <a:cubicBezTo>
                            <a:pt x="26" y="535"/>
                            <a:pt x="0" y="1010"/>
                            <a:pt x="0" y="1486"/>
                          </a:cubicBezTo>
                          <a:lnTo>
                            <a:pt x="0" y="2199"/>
                          </a:lnTo>
                          <a:cubicBezTo>
                            <a:pt x="0" y="2437"/>
                            <a:pt x="26" y="2674"/>
                            <a:pt x="79" y="2912"/>
                          </a:cubicBezTo>
                          <a:cubicBezTo>
                            <a:pt x="79" y="2925"/>
                            <a:pt x="99" y="2932"/>
                            <a:pt x="119" y="2932"/>
                          </a:cubicBezTo>
                          <a:cubicBezTo>
                            <a:pt x="139" y="2932"/>
                            <a:pt x="159" y="2925"/>
                            <a:pt x="159" y="2912"/>
                          </a:cubicBezTo>
                          <a:cubicBezTo>
                            <a:pt x="211" y="2674"/>
                            <a:pt x="211" y="2437"/>
                            <a:pt x="211" y="2225"/>
                          </a:cubicBezTo>
                          <a:lnTo>
                            <a:pt x="211" y="1486"/>
                          </a:lnTo>
                          <a:cubicBezTo>
                            <a:pt x="211" y="1010"/>
                            <a:pt x="211" y="535"/>
                            <a:pt x="211" y="59"/>
                          </a:cubicBezTo>
                          <a:cubicBezTo>
                            <a:pt x="211" y="20"/>
                            <a:pt x="178" y="0"/>
                            <a:pt x="145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" name="Google Shape;563;p34">
                      <a:extLst>
                        <a:ext uri="{FF2B5EF4-FFF2-40B4-BE49-F238E27FC236}">
                          <a16:creationId xmlns:a16="http://schemas.microsoft.com/office/drawing/2014/main" id="{F6904A2A-BE42-01C7-3B90-1028967723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2550" y="3593450"/>
                      <a:ext cx="6650" cy="10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6" h="4240" extrusionOk="0">
                          <a:moveTo>
                            <a:pt x="189" y="0"/>
                          </a:moveTo>
                          <a:cubicBezTo>
                            <a:pt x="153" y="0"/>
                            <a:pt x="120" y="27"/>
                            <a:pt x="133" y="79"/>
                          </a:cubicBezTo>
                          <a:cubicBezTo>
                            <a:pt x="133" y="766"/>
                            <a:pt x="133" y="1453"/>
                            <a:pt x="80" y="2140"/>
                          </a:cubicBezTo>
                          <a:cubicBezTo>
                            <a:pt x="80" y="2483"/>
                            <a:pt x="54" y="2826"/>
                            <a:pt x="54" y="3170"/>
                          </a:cubicBezTo>
                          <a:cubicBezTo>
                            <a:pt x="54" y="3355"/>
                            <a:pt x="27" y="3513"/>
                            <a:pt x="27" y="3672"/>
                          </a:cubicBezTo>
                          <a:cubicBezTo>
                            <a:pt x="1" y="3857"/>
                            <a:pt x="1" y="4015"/>
                            <a:pt x="27" y="4200"/>
                          </a:cubicBezTo>
                          <a:cubicBezTo>
                            <a:pt x="27" y="4226"/>
                            <a:pt x="47" y="4240"/>
                            <a:pt x="70" y="4240"/>
                          </a:cubicBezTo>
                          <a:cubicBezTo>
                            <a:pt x="93" y="4240"/>
                            <a:pt x="120" y="4226"/>
                            <a:pt x="133" y="4200"/>
                          </a:cubicBezTo>
                          <a:cubicBezTo>
                            <a:pt x="186" y="4015"/>
                            <a:pt x="212" y="3857"/>
                            <a:pt x="212" y="3672"/>
                          </a:cubicBezTo>
                          <a:cubicBezTo>
                            <a:pt x="212" y="3513"/>
                            <a:pt x="212" y="3355"/>
                            <a:pt x="239" y="3170"/>
                          </a:cubicBezTo>
                          <a:cubicBezTo>
                            <a:pt x="239" y="2826"/>
                            <a:pt x="265" y="2483"/>
                            <a:pt x="265" y="2140"/>
                          </a:cubicBezTo>
                          <a:lnTo>
                            <a:pt x="265" y="79"/>
                          </a:lnTo>
                          <a:cubicBezTo>
                            <a:pt x="265" y="27"/>
                            <a:pt x="225" y="0"/>
                            <a:pt x="189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1" name="Google Shape;564;p34">
                      <a:extLst>
                        <a:ext uri="{FF2B5EF4-FFF2-40B4-BE49-F238E27FC236}">
                          <a16:creationId xmlns:a16="http://schemas.microsoft.com/office/drawing/2014/main" id="{0E6CB898-9E1C-76EE-4427-DC92C4ECBC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7000" y="3520625"/>
                      <a:ext cx="9925" cy="211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7" h="8447" extrusionOk="0">
                          <a:moveTo>
                            <a:pt x="53" y="1"/>
                          </a:moveTo>
                          <a:cubicBezTo>
                            <a:pt x="27" y="1"/>
                            <a:pt x="0" y="21"/>
                            <a:pt x="0" y="60"/>
                          </a:cubicBezTo>
                          <a:cubicBezTo>
                            <a:pt x="106" y="2226"/>
                            <a:pt x="185" y="4419"/>
                            <a:pt x="212" y="6585"/>
                          </a:cubicBezTo>
                          <a:lnTo>
                            <a:pt x="212" y="7509"/>
                          </a:lnTo>
                          <a:lnTo>
                            <a:pt x="212" y="7932"/>
                          </a:lnTo>
                          <a:cubicBezTo>
                            <a:pt x="212" y="8090"/>
                            <a:pt x="212" y="8249"/>
                            <a:pt x="265" y="8407"/>
                          </a:cubicBezTo>
                          <a:cubicBezTo>
                            <a:pt x="265" y="8434"/>
                            <a:pt x="284" y="8447"/>
                            <a:pt x="307" y="8447"/>
                          </a:cubicBezTo>
                          <a:cubicBezTo>
                            <a:pt x="331" y="8447"/>
                            <a:pt x="357" y="8434"/>
                            <a:pt x="370" y="8407"/>
                          </a:cubicBezTo>
                          <a:cubicBezTo>
                            <a:pt x="397" y="8275"/>
                            <a:pt x="397" y="8143"/>
                            <a:pt x="397" y="8011"/>
                          </a:cubicBezTo>
                          <a:lnTo>
                            <a:pt x="397" y="7588"/>
                          </a:lnTo>
                          <a:lnTo>
                            <a:pt x="397" y="6770"/>
                          </a:lnTo>
                          <a:cubicBezTo>
                            <a:pt x="397" y="6241"/>
                            <a:pt x="397" y="5687"/>
                            <a:pt x="370" y="5158"/>
                          </a:cubicBezTo>
                          <a:cubicBezTo>
                            <a:pt x="370" y="4075"/>
                            <a:pt x="317" y="2966"/>
                            <a:pt x="265" y="1883"/>
                          </a:cubicBezTo>
                          <a:cubicBezTo>
                            <a:pt x="212" y="1275"/>
                            <a:pt x="159" y="668"/>
                            <a:pt x="106" y="60"/>
                          </a:cubicBezTo>
                          <a:cubicBezTo>
                            <a:pt x="106" y="21"/>
                            <a:pt x="80" y="1"/>
                            <a:pt x="53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2" name="Google Shape;565;p34">
                      <a:extLst>
                        <a:ext uri="{FF2B5EF4-FFF2-40B4-BE49-F238E27FC236}">
                          <a16:creationId xmlns:a16="http://schemas.microsoft.com/office/drawing/2014/main" id="{761C1171-29A1-F03E-AEBC-09A2ADAD4A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4925" y="3765625"/>
                      <a:ext cx="7300" cy="197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2" h="7919" extrusionOk="0">
                          <a:moveTo>
                            <a:pt x="116" y="1"/>
                          </a:moveTo>
                          <a:cubicBezTo>
                            <a:pt x="80" y="1"/>
                            <a:pt x="40" y="20"/>
                            <a:pt x="27" y="60"/>
                          </a:cubicBezTo>
                          <a:cubicBezTo>
                            <a:pt x="1" y="298"/>
                            <a:pt x="1" y="562"/>
                            <a:pt x="1" y="800"/>
                          </a:cubicBezTo>
                          <a:lnTo>
                            <a:pt x="1" y="1566"/>
                          </a:lnTo>
                          <a:cubicBezTo>
                            <a:pt x="1" y="2094"/>
                            <a:pt x="27" y="2596"/>
                            <a:pt x="27" y="3098"/>
                          </a:cubicBezTo>
                          <a:cubicBezTo>
                            <a:pt x="27" y="4128"/>
                            <a:pt x="27" y="5158"/>
                            <a:pt x="1" y="6162"/>
                          </a:cubicBezTo>
                          <a:lnTo>
                            <a:pt x="1" y="7007"/>
                          </a:lnTo>
                          <a:lnTo>
                            <a:pt x="1" y="7430"/>
                          </a:lnTo>
                          <a:cubicBezTo>
                            <a:pt x="1" y="7588"/>
                            <a:pt x="27" y="7720"/>
                            <a:pt x="27" y="7879"/>
                          </a:cubicBezTo>
                          <a:cubicBezTo>
                            <a:pt x="27" y="7905"/>
                            <a:pt x="60" y="7918"/>
                            <a:pt x="93" y="7918"/>
                          </a:cubicBezTo>
                          <a:cubicBezTo>
                            <a:pt x="126" y="7918"/>
                            <a:pt x="159" y="7905"/>
                            <a:pt x="159" y="7879"/>
                          </a:cubicBezTo>
                          <a:cubicBezTo>
                            <a:pt x="185" y="7747"/>
                            <a:pt x="212" y="7641"/>
                            <a:pt x="212" y="7509"/>
                          </a:cubicBezTo>
                          <a:cubicBezTo>
                            <a:pt x="212" y="7377"/>
                            <a:pt x="212" y="7245"/>
                            <a:pt x="238" y="7139"/>
                          </a:cubicBezTo>
                          <a:cubicBezTo>
                            <a:pt x="238" y="6875"/>
                            <a:pt x="265" y="6611"/>
                            <a:pt x="265" y="6373"/>
                          </a:cubicBezTo>
                          <a:cubicBezTo>
                            <a:pt x="265" y="5845"/>
                            <a:pt x="291" y="5343"/>
                            <a:pt x="291" y="4815"/>
                          </a:cubicBezTo>
                          <a:lnTo>
                            <a:pt x="291" y="1751"/>
                          </a:lnTo>
                          <a:cubicBezTo>
                            <a:pt x="265" y="1486"/>
                            <a:pt x="265" y="1196"/>
                            <a:pt x="265" y="932"/>
                          </a:cubicBezTo>
                          <a:cubicBezTo>
                            <a:pt x="265" y="641"/>
                            <a:pt x="238" y="351"/>
                            <a:pt x="185" y="60"/>
                          </a:cubicBezTo>
                          <a:cubicBezTo>
                            <a:pt x="185" y="20"/>
                            <a:pt x="152" y="1"/>
                            <a:pt x="11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" name="Google Shape;566;p34">
                      <a:extLst>
                        <a:ext uri="{FF2B5EF4-FFF2-40B4-BE49-F238E27FC236}">
                          <a16:creationId xmlns:a16="http://schemas.microsoft.com/office/drawing/2014/main" id="{2F20EB05-0369-1538-071C-3464D40557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78125" y="3771750"/>
                      <a:ext cx="7950" cy="1226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" h="4907" extrusionOk="0">
                          <a:moveTo>
                            <a:pt x="67" y="0"/>
                          </a:moveTo>
                          <a:cubicBezTo>
                            <a:pt x="34" y="0"/>
                            <a:pt x="1" y="26"/>
                            <a:pt x="1" y="79"/>
                          </a:cubicBezTo>
                          <a:cubicBezTo>
                            <a:pt x="54" y="872"/>
                            <a:pt x="80" y="1664"/>
                            <a:pt x="107" y="2483"/>
                          </a:cubicBezTo>
                          <a:cubicBezTo>
                            <a:pt x="107" y="2879"/>
                            <a:pt x="107" y="3275"/>
                            <a:pt x="133" y="3672"/>
                          </a:cubicBezTo>
                          <a:lnTo>
                            <a:pt x="133" y="4279"/>
                          </a:lnTo>
                          <a:cubicBezTo>
                            <a:pt x="133" y="4490"/>
                            <a:pt x="133" y="4675"/>
                            <a:pt x="159" y="4887"/>
                          </a:cubicBezTo>
                          <a:cubicBezTo>
                            <a:pt x="159" y="4900"/>
                            <a:pt x="179" y="4906"/>
                            <a:pt x="199" y="4906"/>
                          </a:cubicBezTo>
                          <a:cubicBezTo>
                            <a:pt x="219" y="4906"/>
                            <a:pt x="239" y="4900"/>
                            <a:pt x="239" y="4887"/>
                          </a:cubicBezTo>
                          <a:cubicBezTo>
                            <a:pt x="291" y="4675"/>
                            <a:pt x="291" y="4490"/>
                            <a:pt x="318" y="4279"/>
                          </a:cubicBezTo>
                          <a:lnTo>
                            <a:pt x="318" y="3672"/>
                          </a:lnTo>
                          <a:lnTo>
                            <a:pt x="318" y="2483"/>
                          </a:lnTo>
                          <a:cubicBezTo>
                            <a:pt x="291" y="1664"/>
                            <a:pt x="239" y="872"/>
                            <a:pt x="133" y="79"/>
                          </a:cubicBezTo>
                          <a:cubicBezTo>
                            <a:pt x="133" y="26"/>
                            <a:pt x="100" y="0"/>
                            <a:pt x="6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" name="Google Shape;567;p34">
                      <a:extLst>
                        <a:ext uri="{FF2B5EF4-FFF2-40B4-BE49-F238E27FC236}">
                          <a16:creationId xmlns:a16="http://schemas.microsoft.com/office/drawing/2014/main" id="{DE889F86-22A7-40E7-B787-0F5CB07AB6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12750" y="3419775"/>
                      <a:ext cx="19850" cy="14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4" h="566" extrusionOk="0">
                          <a:moveTo>
                            <a:pt x="714" y="0"/>
                          </a:moveTo>
                          <a:cubicBezTo>
                            <a:pt x="661" y="0"/>
                            <a:pt x="608" y="0"/>
                            <a:pt x="582" y="27"/>
                          </a:cubicBezTo>
                          <a:lnTo>
                            <a:pt x="556" y="27"/>
                          </a:lnTo>
                          <a:lnTo>
                            <a:pt x="529" y="53"/>
                          </a:lnTo>
                          <a:lnTo>
                            <a:pt x="450" y="132"/>
                          </a:lnTo>
                          <a:lnTo>
                            <a:pt x="397" y="159"/>
                          </a:lnTo>
                          <a:lnTo>
                            <a:pt x="371" y="185"/>
                          </a:lnTo>
                          <a:cubicBezTo>
                            <a:pt x="265" y="264"/>
                            <a:pt x="159" y="344"/>
                            <a:pt x="54" y="396"/>
                          </a:cubicBezTo>
                          <a:cubicBezTo>
                            <a:pt x="1" y="423"/>
                            <a:pt x="1" y="476"/>
                            <a:pt x="27" y="529"/>
                          </a:cubicBezTo>
                          <a:cubicBezTo>
                            <a:pt x="46" y="547"/>
                            <a:pt x="78" y="566"/>
                            <a:pt x="104" y="566"/>
                          </a:cubicBezTo>
                          <a:cubicBezTo>
                            <a:pt x="115" y="566"/>
                            <a:pt x="125" y="563"/>
                            <a:pt x="133" y="555"/>
                          </a:cubicBezTo>
                          <a:cubicBezTo>
                            <a:pt x="265" y="502"/>
                            <a:pt x="371" y="423"/>
                            <a:pt x="503" y="344"/>
                          </a:cubicBezTo>
                          <a:cubicBezTo>
                            <a:pt x="556" y="317"/>
                            <a:pt x="608" y="264"/>
                            <a:pt x="661" y="212"/>
                          </a:cubicBezTo>
                          <a:cubicBezTo>
                            <a:pt x="714" y="159"/>
                            <a:pt x="793" y="106"/>
                            <a:pt x="767" y="27"/>
                          </a:cubicBezTo>
                          <a:cubicBezTo>
                            <a:pt x="740" y="0"/>
                            <a:pt x="714" y="0"/>
                            <a:pt x="714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5" name="Google Shape;568;p34">
                      <a:extLst>
                        <a:ext uri="{FF2B5EF4-FFF2-40B4-BE49-F238E27FC236}">
                          <a16:creationId xmlns:a16="http://schemas.microsoft.com/office/drawing/2014/main" id="{BECA5AB9-77C1-E5CF-A49A-908EC61C20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5775" y="3358300"/>
                      <a:ext cx="36325" cy="3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53" h="1440" extrusionOk="0">
                          <a:moveTo>
                            <a:pt x="265" y="1"/>
                          </a:moveTo>
                          <a:cubicBezTo>
                            <a:pt x="101" y="1"/>
                            <a:pt x="52" y="245"/>
                            <a:pt x="27" y="346"/>
                          </a:cubicBezTo>
                          <a:cubicBezTo>
                            <a:pt x="0" y="505"/>
                            <a:pt x="27" y="663"/>
                            <a:pt x="79" y="795"/>
                          </a:cubicBezTo>
                          <a:cubicBezTo>
                            <a:pt x="159" y="1112"/>
                            <a:pt x="423" y="1323"/>
                            <a:pt x="766" y="1403"/>
                          </a:cubicBezTo>
                          <a:cubicBezTo>
                            <a:pt x="845" y="1429"/>
                            <a:pt x="951" y="1429"/>
                            <a:pt x="1057" y="1429"/>
                          </a:cubicBezTo>
                          <a:cubicBezTo>
                            <a:pt x="1088" y="1437"/>
                            <a:pt x="1119" y="1440"/>
                            <a:pt x="1149" y="1440"/>
                          </a:cubicBezTo>
                          <a:cubicBezTo>
                            <a:pt x="1222" y="1440"/>
                            <a:pt x="1291" y="1421"/>
                            <a:pt x="1347" y="1403"/>
                          </a:cubicBezTo>
                          <a:cubicBezTo>
                            <a:pt x="1453" y="1376"/>
                            <a:pt x="1453" y="1218"/>
                            <a:pt x="1347" y="1191"/>
                          </a:cubicBezTo>
                          <a:cubicBezTo>
                            <a:pt x="1268" y="1165"/>
                            <a:pt x="1162" y="1165"/>
                            <a:pt x="1057" y="1165"/>
                          </a:cubicBezTo>
                          <a:cubicBezTo>
                            <a:pt x="977" y="1165"/>
                            <a:pt x="898" y="1139"/>
                            <a:pt x="819" y="1139"/>
                          </a:cubicBezTo>
                          <a:cubicBezTo>
                            <a:pt x="661" y="1086"/>
                            <a:pt x="502" y="1006"/>
                            <a:pt x="423" y="874"/>
                          </a:cubicBezTo>
                          <a:cubicBezTo>
                            <a:pt x="344" y="769"/>
                            <a:pt x="291" y="637"/>
                            <a:pt x="264" y="478"/>
                          </a:cubicBezTo>
                          <a:cubicBezTo>
                            <a:pt x="264" y="425"/>
                            <a:pt x="264" y="346"/>
                            <a:pt x="264" y="267"/>
                          </a:cubicBezTo>
                          <a:cubicBezTo>
                            <a:pt x="264" y="240"/>
                            <a:pt x="291" y="188"/>
                            <a:pt x="291" y="161"/>
                          </a:cubicBezTo>
                          <a:lnTo>
                            <a:pt x="317" y="161"/>
                          </a:lnTo>
                          <a:cubicBezTo>
                            <a:pt x="344" y="135"/>
                            <a:pt x="344" y="108"/>
                            <a:pt x="344" y="108"/>
                          </a:cubicBezTo>
                          <a:cubicBezTo>
                            <a:pt x="344" y="82"/>
                            <a:pt x="344" y="82"/>
                            <a:pt x="344" y="82"/>
                          </a:cubicBezTo>
                          <a:cubicBezTo>
                            <a:pt x="344" y="29"/>
                            <a:pt x="317" y="3"/>
                            <a:pt x="291" y="3"/>
                          </a:cubicBezTo>
                          <a:cubicBezTo>
                            <a:pt x="282" y="1"/>
                            <a:pt x="274" y="1"/>
                            <a:pt x="265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6" name="Google Shape;569;p34">
                      <a:extLst>
                        <a:ext uri="{FF2B5EF4-FFF2-40B4-BE49-F238E27FC236}">
                          <a16:creationId xmlns:a16="http://schemas.microsoft.com/office/drawing/2014/main" id="{CB46753F-70F1-740E-889F-1EB40E7B2B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3325" y="3313325"/>
                      <a:ext cx="37575" cy="581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3" h="2324" extrusionOk="0">
                          <a:moveTo>
                            <a:pt x="73" y="0"/>
                          </a:moveTo>
                          <a:cubicBezTo>
                            <a:pt x="17" y="0"/>
                            <a:pt x="0" y="66"/>
                            <a:pt x="23" y="111"/>
                          </a:cubicBezTo>
                          <a:cubicBezTo>
                            <a:pt x="234" y="296"/>
                            <a:pt x="446" y="455"/>
                            <a:pt x="683" y="613"/>
                          </a:cubicBezTo>
                          <a:cubicBezTo>
                            <a:pt x="921" y="745"/>
                            <a:pt x="1080" y="956"/>
                            <a:pt x="1185" y="1194"/>
                          </a:cubicBezTo>
                          <a:cubicBezTo>
                            <a:pt x="1265" y="1432"/>
                            <a:pt x="1159" y="1670"/>
                            <a:pt x="974" y="1828"/>
                          </a:cubicBezTo>
                          <a:cubicBezTo>
                            <a:pt x="868" y="1907"/>
                            <a:pt x="763" y="1987"/>
                            <a:pt x="657" y="2039"/>
                          </a:cubicBezTo>
                          <a:cubicBezTo>
                            <a:pt x="525" y="2066"/>
                            <a:pt x="419" y="2119"/>
                            <a:pt x="314" y="2198"/>
                          </a:cubicBezTo>
                          <a:cubicBezTo>
                            <a:pt x="287" y="2224"/>
                            <a:pt x="314" y="2304"/>
                            <a:pt x="367" y="2304"/>
                          </a:cubicBezTo>
                          <a:cubicBezTo>
                            <a:pt x="393" y="2317"/>
                            <a:pt x="426" y="2323"/>
                            <a:pt x="459" y="2323"/>
                          </a:cubicBezTo>
                          <a:cubicBezTo>
                            <a:pt x="492" y="2323"/>
                            <a:pt x="525" y="2317"/>
                            <a:pt x="551" y="2304"/>
                          </a:cubicBezTo>
                          <a:cubicBezTo>
                            <a:pt x="631" y="2277"/>
                            <a:pt x="710" y="2251"/>
                            <a:pt x="763" y="2224"/>
                          </a:cubicBezTo>
                          <a:cubicBezTo>
                            <a:pt x="895" y="2171"/>
                            <a:pt x="1027" y="2092"/>
                            <a:pt x="1133" y="2013"/>
                          </a:cubicBezTo>
                          <a:cubicBezTo>
                            <a:pt x="1370" y="1828"/>
                            <a:pt x="1502" y="1511"/>
                            <a:pt x="1449" y="1221"/>
                          </a:cubicBezTo>
                          <a:cubicBezTo>
                            <a:pt x="1370" y="930"/>
                            <a:pt x="1185" y="666"/>
                            <a:pt x="948" y="507"/>
                          </a:cubicBezTo>
                          <a:cubicBezTo>
                            <a:pt x="683" y="296"/>
                            <a:pt x="393" y="138"/>
                            <a:pt x="102" y="6"/>
                          </a:cubicBezTo>
                          <a:cubicBezTo>
                            <a:pt x="92" y="2"/>
                            <a:pt x="82" y="0"/>
                            <a:pt x="73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7" name="Google Shape;570;p34">
                      <a:extLst>
                        <a:ext uri="{FF2B5EF4-FFF2-40B4-BE49-F238E27FC236}">
                          <a16:creationId xmlns:a16="http://schemas.microsoft.com/office/drawing/2014/main" id="{E1629CEE-745A-1521-4BA6-40C37AB2B6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0750" y="4000150"/>
                      <a:ext cx="295875" cy="30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35" h="1238" extrusionOk="0">
                          <a:moveTo>
                            <a:pt x="11654" y="1"/>
                          </a:moveTo>
                          <a:cubicBezTo>
                            <a:pt x="11633" y="1"/>
                            <a:pt x="11611" y="10"/>
                            <a:pt x="11590" y="30"/>
                          </a:cubicBezTo>
                          <a:cubicBezTo>
                            <a:pt x="11300" y="215"/>
                            <a:pt x="11009" y="347"/>
                            <a:pt x="10666" y="426"/>
                          </a:cubicBezTo>
                          <a:cubicBezTo>
                            <a:pt x="10322" y="532"/>
                            <a:pt x="9953" y="584"/>
                            <a:pt x="9583" y="664"/>
                          </a:cubicBezTo>
                          <a:cubicBezTo>
                            <a:pt x="8817" y="796"/>
                            <a:pt x="8051" y="875"/>
                            <a:pt x="7258" y="901"/>
                          </a:cubicBezTo>
                          <a:cubicBezTo>
                            <a:pt x="6923" y="924"/>
                            <a:pt x="6593" y="932"/>
                            <a:pt x="6264" y="932"/>
                          </a:cubicBezTo>
                          <a:cubicBezTo>
                            <a:pt x="5814" y="932"/>
                            <a:pt x="5365" y="917"/>
                            <a:pt x="4908" y="901"/>
                          </a:cubicBezTo>
                          <a:cubicBezTo>
                            <a:pt x="4115" y="849"/>
                            <a:pt x="3323" y="769"/>
                            <a:pt x="2530" y="743"/>
                          </a:cubicBezTo>
                          <a:cubicBezTo>
                            <a:pt x="2318" y="736"/>
                            <a:pt x="2099" y="729"/>
                            <a:pt x="1877" y="729"/>
                          </a:cubicBezTo>
                          <a:cubicBezTo>
                            <a:pt x="1267" y="729"/>
                            <a:pt x="635" y="782"/>
                            <a:pt x="74" y="1033"/>
                          </a:cubicBezTo>
                          <a:cubicBezTo>
                            <a:pt x="0" y="1082"/>
                            <a:pt x="63" y="1221"/>
                            <a:pt x="135" y="1221"/>
                          </a:cubicBezTo>
                          <a:cubicBezTo>
                            <a:pt x="141" y="1221"/>
                            <a:pt x="147" y="1220"/>
                            <a:pt x="153" y="1218"/>
                          </a:cubicBezTo>
                          <a:cubicBezTo>
                            <a:pt x="658" y="1069"/>
                            <a:pt x="1190" y="999"/>
                            <a:pt x="1720" y="999"/>
                          </a:cubicBezTo>
                          <a:cubicBezTo>
                            <a:pt x="1938" y="999"/>
                            <a:pt x="2156" y="1010"/>
                            <a:pt x="2372" y="1033"/>
                          </a:cubicBezTo>
                          <a:cubicBezTo>
                            <a:pt x="3164" y="1060"/>
                            <a:pt x="3957" y="1139"/>
                            <a:pt x="4749" y="1192"/>
                          </a:cubicBezTo>
                          <a:cubicBezTo>
                            <a:pt x="5211" y="1223"/>
                            <a:pt x="5672" y="1238"/>
                            <a:pt x="6130" y="1238"/>
                          </a:cubicBezTo>
                          <a:cubicBezTo>
                            <a:pt x="7243" y="1238"/>
                            <a:pt x="8347" y="1149"/>
                            <a:pt x="9451" y="981"/>
                          </a:cubicBezTo>
                          <a:cubicBezTo>
                            <a:pt x="9873" y="928"/>
                            <a:pt x="10296" y="849"/>
                            <a:pt x="10692" y="743"/>
                          </a:cubicBezTo>
                          <a:cubicBezTo>
                            <a:pt x="11088" y="664"/>
                            <a:pt x="11432" y="479"/>
                            <a:pt x="11749" y="241"/>
                          </a:cubicBezTo>
                          <a:cubicBezTo>
                            <a:pt x="11834" y="156"/>
                            <a:pt x="11747" y="1"/>
                            <a:pt x="11654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8" name="Google Shape;571;p34">
                      <a:extLst>
                        <a:ext uri="{FF2B5EF4-FFF2-40B4-BE49-F238E27FC236}">
                          <a16:creationId xmlns:a16="http://schemas.microsoft.com/office/drawing/2014/main" id="{3780EA39-4AE9-47E5-FB97-F8A5A5A5C2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2125" y="4024625"/>
                      <a:ext cx="180300" cy="14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12" h="583" extrusionOk="0">
                          <a:moveTo>
                            <a:pt x="1709" y="1"/>
                          </a:moveTo>
                          <a:cubicBezTo>
                            <a:pt x="1668" y="1"/>
                            <a:pt x="1626" y="1"/>
                            <a:pt x="1585" y="2"/>
                          </a:cubicBezTo>
                          <a:cubicBezTo>
                            <a:pt x="1321" y="2"/>
                            <a:pt x="1057" y="2"/>
                            <a:pt x="819" y="54"/>
                          </a:cubicBezTo>
                          <a:cubicBezTo>
                            <a:pt x="555" y="81"/>
                            <a:pt x="317" y="134"/>
                            <a:pt x="79" y="239"/>
                          </a:cubicBezTo>
                          <a:cubicBezTo>
                            <a:pt x="0" y="292"/>
                            <a:pt x="53" y="398"/>
                            <a:pt x="132" y="398"/>
                          </a:cubicBezTo>
                          <a:cubicBezTo>
                            <a:pt x="343" y="398"/>
                            <a:pt x="581" y="345"/>
                            <a:pt x="819" y="319"/>
                          </a:cubicBezTo>
                          <a:cubicBezTo>
                            <a:pt x="1057" y="292"/>
                            <a:pt x="1268" y="292"/>
                            <a:pt x="1479" y="292"/>
                          </a:cubicBezTo>
                          <a:cubicBezTo>
                            <a:pt x="1600" y="285"/>
                            <a:pt x="1722" y="282"/>
                            <a:pt x="1845" y="282"/>
                          </a:cubicBezTo>
                          <a:cubicBezTo>
                            <a:pt x="2181" y="282"/>
                            <a:pt x="2524" y="306"/>
                            <a:pt x="2853" y="345"/>
                          </a:cubicBezTo>
                          <a:cubicBezTo>
                            <a:pt x="3751" y="451"/>
                            <a:pt x="4675" y="583"/>
                            <a:pt x="5574" y="583"/>
                          </a:cubicBezTo>
                          <a:cubicBezTo>
                            <a:pt x="6102" y="583"/>
                            <a:pt x="6604" y="530"/>
                            <a:pt x="7106" y="398"/>
                          </a:cubicBezTo>
                          <a:cubicBezTo>
                            <a:pt x="7211" y="371"/>
                            <a:pt x="7185" y="213"/>
                            <a:pt x="7053" y="213"/>
                          </a:cubicBezTo>
                          <a:cubicBezTo>
                            <a:pt x="6635" y="292"/>
                            <a:pt x="6218" y="322"/>
                            <a:pt x="5802" y="322"/>
                          </a:cubicBezTo>
                          <a:cubicBezTo>
                            <a:pt x="4444" y="322"/>
                            <a:pt x="3091" y="1"/>
                            <a:pt x="1709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9" name="Google Shape;572;p34">
                      <a:extLst>
                        <a:ext uri="{FF2B5EF4-FFF2-40B4-BE49-F238E27FC236}">
                          <a16:creationId xmlns:a16="http://schemas.microsoft.com/office/drawing/2014/main" id="{D0696BD2-D8AB-F458-A82F-49795A46A5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6925" y="4044475"/>
                      <a:ext cx="129475" cy="7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79" h="318" extrusionOk="0">
                          <a:moveTo>
                            <a:pt x="3171" y="0"/>
                          </a:moveTo>
                          <a:cubicBezTo>
                            <a:pt x="2510" y="0"/>
                            <a:pt x="1876" y="0"/>
                            <a:pt x="1216" y="26"/>
                          </a:cubicBezTo>
                          <a:cubicBezTo>
                            <a:pt x="846" y="53"/>
                            <a:pt x="476" y="79"/>
                            <a:pt x="106" y="132"/>
                          </a:cubicBezTo>
                          <a:cubicBezTo>
                            <a:pt x="1" y="159"/>
                            <a:pt x="1" y="317"/>
                            <a:pt x="106" y="317"/>
                          </a:cubicBezTo>
                          <a:cubicBezTo>
                            <a:pt x="942" y="266"/>
                            <a:pt x="1778" y="237"/>
                            <a:pt x="2614" y="237"/>
                          </a:cubicBezTo>
                          <a:cubicBezTo>
                            <a:pt x="3072" y="237"/>
                            <a:pt x="3531" y="246"/>
                            <a:pt x="3989" y="264"/>
                          </a:cubicBezTo>
                          <a:lnTo>
                            <a:pt x="4544" y="291"/>
                          </a:lnTo>
                          <a:cubicBezTo>
                            <a:pt x="4637" y="304"/>
                            <a:pt x="4729" y="310"/>
                            <a:pt x="4821" y="310"/>
                          </a:cubicBezTo>
                          <a:cubicBezTo>
                            <a:pt x="4914" y="310"/>
                            <a:pt x="5006" y="304"/>
                            <a:pt x="5099" y="291"/>
                          </a:cubicBezTo>
                          <a:cubicBezTo>
                            <a:pt x="5178" y="264"/>
                            <a:pt x="5152" y="159"/>
                            <a:pt x="5099" y="132"/>
                          </a:cubicBezTo>
                          <a:cubicBezTo>
                            <a:pt x="4940" y="79"/>
                            <a:pt x="4782" y="53"/>
                            <a:pt x="4623" y="53"/>
                          </a:cubicBezTo>
                          <a:cubicBezTo>
                            <a:pt x="4465" y="53"/>
                            <a:pt x="4306" y="53"/>
                            <a:pt x="4148" y="26"/>
                          </a:cubicBezTo>
                          <a:cubicBezTo>
                            <a:pt x="3831" y="0"/>
                            <a:pt x="3488" y="0"/>
                            <a:pt x="3171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0" name="Google Shape;573;p34">
                      <a:extLst>
                        <a:ext uri="{FF2B5EF4-FFF2-40B4-BE49-F238E27FC236}">
                          <a16:creationId xmlns:a16="http://schemas.microsoft.com/office/drawing/2014/main" id="{81B402BC-1FE1-4C3E-FB2D-52B375883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1100" y="4175225"/>
                      <a:ext cx="507825" cy="23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313" h="925" extrusionOk="0">
                          <a:moveTo>
                            <a:pt x="16271" y="0"/>
                          </a:moveTo>
                          <a:cubicBezTo>
                            <a:pt x="14977" y="0"/>
                            <a:pt x="13656" y="0"/>
                            <a:pt x="12362" y="27"/>
                          </a:cubicBezTo>
                          <a:cubicBezTo>
                            <a:pt x="9747" y="79"/>
                            <a:pt x="7132" y="238"/>
                            <a:pt x="4543" y="396"/>
                          </a:cubicBezTo>
                          <a:cubicBezTo>
                            <a:pt x="3064" y="502"/>
                            <a:pt x="1559" y="608"/>
                            <a:pt x="106" y="766"/>
                          </a:cubicBezTo>
                          <a:cubicBezTo>
                            <a:pt x="0" y="766"/>
                            <a:pt x="0" y="925"/>
                            <a:pt x="106" y="925"/>
                          </a:cubicBezTo>
                          <a:cubicBezTo>
                            <a:pt x="1427" y="872"/>
                            <a:pt x="2747" y="766"/>
                            <a:pt x="4068" y="687"/>
                          </a:cubicBezTo>
                          <a:cubicBezTo>
                            <a:pt x="5389" y="608"/>
                            <a:pt x="6683" y="528"/>
                            <a:pt x="7977" y="449"/>
                          </a:cubicBezTo>
                          <a:cubicBezTo>
                            <a:pt x="10254" y="334"/>
                            <a:pt x="12532" y="259"/>
                            <a:pt x="14809" y="259"/>
                          </a:cubicBezTo>
                          <a:cubicBezTo>
                            <a:pt x="15147" y="259"/>
                            <a:pt x="15485" y="261"/>
                            <a:pt x="15822" y="264"/>
                          </a:cubicBezTo>
                          <a:cubicBezTo>
                            <a:pt x="16535" y="264"/>
                            <a:pt x="17275" y="264"/>
                            <a:pt x="18015" y="291"/>
                          </a:cubicBezTo>
                          <a:lnTo>
                            <a:pt x="19098" y="317"/>
                          </a:lnTo>
                          <a:cubicBezTo>
                            <a:pt x="19344" y="317"/>
                            <a:pt x="19591" y="329"/>
                            <a:pt x="19837" y="329"/>
                          </a:cubicBezTo>
                          <a:cubicBezTo>
                            <a:pt x="19961" y="329"/>
                            <a:pt x="20084" y="326"/>
                            <a:pt x="20207" y="317"/>
                          </a:cubicBezTo>
                          <a:cubicBezTo>
                            <a:pt x="20286" y="317"/>
                            <a:pt x="20313" y="159"/>
                            <a:pt x="20207" y="159"/>
                          </a:cubicBezTo>
                          <a:cubicBezTo>
                            <a:pt x="19573" y="79"/>
                            <a:pt x="18886" y="27"/>
                            <a:pt x="18226" y="27"/>
                          </a:cubicBezTo>
                          <a:cubicBezTo>
                            <a:pt x="17566" y="0"/>
                            <a:pt x="16932" y="0"/>
                            <a:pt x="16271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1" name="Google Shape;574;p34">
                      <a:extLst>
                        <a:ext uri="{FF2B5EF4-FFF2-40B4-BE49-F238E27FC236}">
                          <a16:creationId xmlns:a16="http://schemas.microsoft.com/office/drawing/2014/main" id="{FE640596-9FED-C4CA-109E-26F7256964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27775" y="4253525"/>
                      <a:ext cx="223875" cy="631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955" h="2524" extrusionOk="0">
                          <a:moveTo>
                            <a:pt x="3341" y="0"/>
                          </a:moveTo>
                          <a:cubicBezTo>
                            <a:pt x="3117" y="0"/>
                            <a:pt x="2893" y="4"/>
                            <a:pt x="2668" y="11"/>
                          </a:cubicBezTo>
                          <a:cubicBezTo>
                            <a:pt x="1796" y="38"/>
                            <a:pt x="925" y="91"/>
                            <a:pt x="80" y="223"/>
                          </a:cubicBezTo>
                          <a:cubicBezTo>
                            <a:pt x="0" y="223"/>
                            <a:pt x="27" y="355"/>
                            <a:pt x="106" y="355"/>
                          </a:cubicBezTo>
                          <a:cubicBezTo>
                            <a:pt x="819" y="328"/>
                            <a:pt x="1532" y="276"/>
                            <a:pt x="2246" y="249"/>
                          </a:cubicBezTo>
                          <a:cubicBezTo>
                            <a:pt x="2602" y="236"/>
                            <a:pt x="2959" y="229"/>
                            <a:pt x="3315" y="229"/>
                          </a:cubicBezTo>
                          <a:cubicBezTo>
                            <a:pt x="3672" y="229"/>
                            <a:pt x="4029" y="236"/>
                            <a:pt x="4385" y="249"/>
                          </a:cubicBezTo>
                          <a:cubicBezTo>
                            <a:pt x="5098" y="249"/>
                            <a:pt x="5759" y="302"/>
                            <a:pt x="6445" y="381"/>
                          </a:cubicBezTo>
                          <a:cubicBezTo>
                            <a:pt x="7053" y="434"/>
                            <a:pt x="7634" y="619"/>
                            <a:pt x="8162" y="936"/>
                          </a:cubicBezTo>
                          <a:cubicBezTo>
                            <a:pt x="8426" y="1068"/>
                            <a:pt x="8611" y="1332"/>
                            <a:pt x="8664" y="1649"/>
                          </a:cubicBezTo>
                          <a:cubicBezTo>
                            <a:pt x="8664" y="1940"/>
                            <a:pt x="8532" y="2204"/>
                            <a:pt x="8268" y="2336"/>
                          </a:cubicBezTo>
                          <a:cubicBezTo>
                            <a:pt x="8195" y="2385"/>
                            <a:pt x="8234" y="2524"/>
                            <a:pt x="8324" y="2524"/>
                          </a:cubicBezTo>
                          <a:cubicBezTo>
                            <a:pt x="8331" y="2524"/>
                            <a:pt x="8339" y="2523"/>
                            <a:pt x="8347" y="2521"/>
                          </a:cubicBezTo>
                          <a:cubicBezTo>
                            <a:pt x="8611" y="2415"/>
                            <a:pt x="8796" y="2204"/>
                            <a:pt x="8876" y="1940"/>
                          </a:cubicBezTo>
                          <a:cubicBezTo>
                            <a:pt x="8955" y="1649"/>
                            <a:pt x="8876" y="1359"/>
                            <a:pt x="8717" y="1121"/>
                          </a:cubicBezTo>
                          <a:cubicBezTo>
                            <a:pt x="8294" y="645"/>
                            <a:pt x="7713" y="328"/>
                            <a:pt x="7079" y="249"/>
                          </a:cubicBezTo>
                          <a:cubicBezTo>
                            <a:pt x="6393" y="117"/>
                            <a:pt x="5679" y="64"/>
                            <a:pt x="4966" y="38"/>
                          </a:cubicBezTo>
                          <a:cubicBezTo>
                            <a:pt x="4425" y="19"/>
                            <a:pt x="3883" y="0"/>
                            <a:pt x="3341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2" name="Google Shape;575;p34">
                      <a:extLst>
                        <a:ext uri="{FF2B5EF4-FFF2-40B4-BE49-F238E27FC236}">
                          <a16:creationId xmlns:a16="http://schemas.microsoft.com/office/drawing/2014/main" id="{D5329F2C-3FC8-53C3-C009-28A07167F5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0350" y="4374550"/>
                      <a:ext cx="493650" cy="341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746" h="1364" extrusionOk="0">
                          <a:moveTo>
                            <a:pt x="78" y="1"/>
                          </a:moveTo>
                          <a:cubicBezTo>
                            <a:pt x="39" y="1"/>
                            <a:pt x="0" y="27"/>
                            <a:pt x="14" y="83"/>
                          </a:cubicBezTo>
                          <a:cubicBezTo>
                            <a:pt x="14" y="268"/>
                            <a:pt x="173" y="453"/>
                            <a:pt x="358" y="506"/>
                          </a:cubicBezTo>
                          <a:cubicBezTo>
                            <a:pt x="648" y="612"/>
                            <a:pt x="913" y="665"/>
                            <a:pt x="1203" y="691"/>
                          </a:cubicBezTo>
                          <a:cubicBezTo>
                            <a:pt x="1837" y="797"/>
                            <a:pt x="2497" y="876"/>
                            <a:pt x="3131" y="902"/>
                          </a:cubicBezTo>
                          <a:cubicBezTo>
                            <a:pt x="4452" y="1008"/>
                            <a:pt x="5799" y="1061"/>
                            <a:pt x="7120" y="1114"/>
                          </a:cubicBezTo>
                          <a:cubicBezTo>
                            <a:pt x="8467" y="1166"/>
                            <a:pt x="9788" y="1193"/>
                            <a:pt x="11135" y="1246"/>
                          </a:cubicBezTo>
                          <a:cubicBezTo>
                            <a:pt x="12482" y="1272"/>
                            <a:pt x="13803" y="1298"/>
                            <a:pt x="15150" y="1325"/>
                          </a:cubicBezTo>
                          <a:lnTo>
                            <a:pt x="17157" y="1351"/>
                          </a:lnTo>
                          <a:cubicBezTo>
                            <a:pt x="17598" y="1351"/>
                            <a:pt x="18038" y="1363"/>
                            <a:pt x="18478" y="1363"/>
                          </a:cubicBezTo>
                          <a:cubicBezTo>
                            <a:pt x="18698" y="1363"/>
                            <a:pt x="18918" y="1360"/>
                            <a:pt x="19138" y="1351"/>
                          </a:cubicBezTo>
                          <a:cubicBezTo>
                            <a:pt x="19323" y="1351"/>
                            <a:pt x="19482" y="1351"/>
                            <a:pt x="19640" y="1325"/>
                          </a:cubicBezTo>
                          <a:cubicBezTo>
                            <a:pt x="19719" y="1298"/>
                            <a:pt x="19746" y="1193"/>
                            <a:pt x="19667" y="1166"/>
                          </a:cubicBezTo>
                          <a:cubicBezTo>
                            <a:pt x="19270" y="1119"/>
                            <a:pt x="18874" y="1109"/>
                            <a:pt x="18484" y="1109"/>
                          </a:cubicBezTo>
                          <a:cubicBezTo>
                            <a:pt x="18223" y="1109"/>
                            <a:pt x="17966" y="1114"/>
                            <a:pt x="17712" y="1114"/>
                          </a:cubicBezTo>
                          <a:cubicBezTo>
                            <a:pt x="17078" y="1114"/>
                            <a:pt x="16391" y="1114"/>
                            <a:pt x="15731" y="1087"/>
                          </a:cubicBezTo>
                          <a:cubicBezTo>
                            <a:pt x="14410" y="1061"/>
                            <a:pt x="13116" y="1061"/>
                            <a:pt x="11795" y="1008"/>
                          </a:cubicBezTo>
                          <a:cubicBezTo>
                            <a:pt x="10474" y="982"/>
                            <a:pt x="9180" y="955"/>
                            <a:pt x="7859" y="902"/>
                          </a:cubicBezTo>
                          <a:cubicBezTo>
                            <a:pt x="6539" y="849"/>
                            <a:pt x="5271" y="797"/>
                            <a:pt x="3950" y="744"/>
                          </a:cubicBezTo>
                          <a:cubicBezTo>
                            <a:pt x="3316" y="691"/>
                            <a:pt x="2682" y="665"/>
                            <a:pt x="2048" y="585"/>
                          </a:cubicBezTo>
                          <a:cubicBezTo>
                            <a:pt x="1731" y="559"/>
                            <a:pt x="1388" y="506"/>
                            <a:pt x="1071" y="453"/>
                          </a:cubicBezTo>
                          <a:cubicBezTo>
                            <a:pt x="807" y="453"/>
                            <a:pt x="569" y="374"/>
                            <a:pt x="331" y="268"/>
                          </a:cubicBezTo>
                          <a:cubicBezTo>
                            <a:pt x="226" y="242"/>
                            <a:pt x="173" y="136"/>
                            <a:pt x="146" y="57"/>
                          </a:cubicBezTo>
                          <a:cubicBezTo>
                            <a:pt x="146" y="20"/>
                            <a:pt x="112" y="1"/>
                            <a:pt x="78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3" name="Google Shape;576;p34">
                      <a:extLst>
                        <a:ext uri="{FF2B5EF4-FFF2-40B4-BE49-F238E27FC236}">
                          <a16:creationId xmlns:a16="http://schemas.microsoft.com/office/drawing/2014/main" id="{951D90AB-51D3-A2DB-3D6C-7795EE6679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48750" y="4242025"/>
                      <a:ext cx="208050" cy="49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22" h="1977" extrusionOk="0">
                          <a:moveTo>
                            <a:pt x="7763" y="1"/>
                          </a:moveTo>
                          <a:cubicBezTo>
                            <a:pt x="7690" y="1"/>
                            <a:pt x="7654" y="117"/>
                            <a:pt x="7740" y="181"/>
                          </a:cubicBezTo>
                          <a:cubicBezTo>
                            <a:pt x="7925" y="286"/>
                            <a:pt x="8136" y="471"/>
                            <a:pt x="8057" y="736"/>
                          </a:cubicBezTo>
                          <a:cubicBezTo>
                            <a:pt x="7951" y="973"/>
                            <a:pt x="7714" y="1132"/>
                            <a:pt x="7476" y="1185"/>
                          </a:cubicBezTo>
                          <a:cubicBezTo>
                            <a:pt x="6895" y="1317"/>
                            <a:pt x="6314" y="1449"/>
                            <a:pt x="5706" y="1502"/>
                          </a:cubicBezTo>
                          <a:cubicBezTo>
                            <a:pt x="4517" y="1660"/>
                            <a:pt x="3302" y="1739"/>
                            <a:pt x="2087" y="1739"/>
                          </a:cubicBezTo>
                          <a:lnTo>
                            <a:pt x="555" y="1739"/>
                          </a:lnTo>
                          <a:cubicBezTo>
                            <a:pt x="397" y="1739"/>
                            <a:pt x="212" y="1766"/>
                            <a:pt x="53" y="1792"/>
                          </a:cubicBezTo>
                          <a:cubicBezTo>
                            <a:pt x="1" y="1819"/>
                            <a:pt x="1" y="1898"/>
                            <a:pt x="53" y="1924"/>
                          </a:cubicBezTo>
                          <a:cubicBezTo>
                            <a:pt x="212" y="1951"/>
                            <a:pt x="370" y="1977"/>
                            <a:pt x="529" y="1977"/>
                          </a:cubicBezTo>
                          <a:lnTo>
                            <a:pt x="2008" y="1977"/>
                          </a:lnTo>
                          <a:cubicBezTo>
                            <a:pt x="2668" y="1977"/>
                            <a:pt x="3329" y="1951"/>
                            <a:pt x="3989" y="1898"/>
                          </a:cubicBezTo>
                          <a:cubicBezTo>
                            <a:pt x="4649" y="1871"/>
                            <a:pt x="5283" y="1792"/>
                            <a:pt x="5917" y="1713"/>
                          </a:cubicBezTo>
                          <a:cubicBezTo>
                            <a:pt x="6261" y="1660"/>
                            <a:pt x="6578" y="1607"/>
                            <a:pt x="6921" y="1528"/>
                          </a:cubicBezTo>
                          <a:cubicBezTo>
                            <a:pt x="7212" y="1475"/>
                            <a:pt x="7502" y="1396"/>
                            <a:pt x="7793" y="1290"/>
                          </a:cubicBezTo>
                          <a:cubicBezTo>
                            <a:pt x="8083" y="1211"/>
                            <a:pt x="8295" y="947"/>
                            <a:pt x="8321" y="656"/>
                          </a:cubicBezTo>
                          <a:cubicBezTo>
                            <a:pt x="8321" y="366"/>
                            <a:pt x="8057" y="154"/>
                            <a:pt x="7819" y="22"/>
                          </a:cubicBezTo>
                          <a:cubicBezTo>
                            <a:pt x="7799" y="7"/>
                            <a:pt x="7780" y="1"/>
                            <a:pt x="7763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4" name="Google Shape;577;p34">
                      <a:extLst>
                        <a:ext uri="{FF2B5EF4-FFF2-40B4-BE49-F238E27FC236}">
                          <a16:creationId xmlns:a16="http://schemas.microsoft.com/office/drawing/2014/main" id="{527C9FA3-4BD5-BA7A-9C36-1923F1AA6B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48000" y="4263050"/>
                      <a:ext cx="147275" cy="18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91" h="740" extrusionOk="0">
                          <a:moveTo>
                            <a:pt x="80" y="0"/>
                          </a:moveTo>
                          <a:cubicBezTo>
                            <a:pt x="1" y="0"/>
                            <a:pt x="1" y="106"/>
                            <a:pt x="53" y="132"/>
                          </a:cubicBezTo>
                          <a:cubicBezTo>
                            <a:pt x="423" y="211"/>
                            <a:pt x="793" y="264"/>
                            <a:pt x="1189" y="291"/>
                          </a:cubicBezTo>
                          <a:lnTo>
                            <a:pt x="2299" y="396"/>
                          </a:lnTo>
                          <a:lnTo>
                            <a:pt x="4517" y="634"/>
                          </a:lnTo>
                          <a:cubicBezTo>
                            <a:pt x="4940" y="661"/>
                            <a:pt x="5389" y="713"/>
                            <a:pt x="5812" y="740"/>
                          </a:cubicBezTo>
                          <a:cubicBezTo>
                            <a:pt x="5865" y="740"/>
                            <a:pt x="5891" y="608"/>
                            <a:pt x="5812" y="608"/>
                          </a:cubicBezTo>
                          <a:cubicBezTo>
                            <a:pt x="5072" y="502"/>
                            <a:pt x="4306" y="423"/>
                            <a:pt x="3567" y="344"/>
                          </a:cubicBezTo>
                          <a:cubicBezTo>
                            <a:pt x="2827" y="238"/>
                            <a:pt x="2087" y="159"/>
                            <a:pt x="1348" y="79"/>
                          </a:cubicBezTo>
                          <a:cubicBezTo>
                            <a:pt x="925" y="27"/>
                            <a:pt x="502" y="0"/>
                            <a:pt x="80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5" name="Google Shape;578;p34">
                      <a:extLst>
                        <a:ext uri="{FF2B5EF4-FFF2-40B4-BE49-F238E27FC236}">
                          <a16:creationId xmlns:a16="http://schemas.microsoft.com/office/drawing/2014/main" id="{0E16B1E1-FF8E-D820-75F1-B743D87685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4525" y="4137575"/>
                      <a:ext cx="68700" cy="60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8" h="2405" extrusionOk="0">
                          <a:moveTo>
                            <a:pt x="1664" y="0"/>
                          </a:moveTo>
                          <a:cubicBezTo>
                            <a:pt x="1295" y="0"/>
                            <a:pt x="951" y="106"/>
                            <a:pt x="661" y="344"/>
                          </a:cubicBezTo>
                          <a:cubicBezTo>
                            <a:pt x="370" y="476"/>
                            <a:pt x="159" y="714"/>
                            <a:pt x="53" y="1031"/>
                          </a:cubicBezTo>
                          <a:cubicBezTo>
                            <a:pt x="0" y="1321"/>
                            <a:pt x="132" y="1638"/>
                            <a:pt x="370" y="1849"/>
                          </a:cubicBezTo>
                          <a:cubicBezTo>
                            <a:pt x="634" y="2061"/>
                            <a:pt x="951" y="2193"/>
                            <a:pt x="1295" y="2246"/>
                          </a:cubicBezTo>
                          <a:lnTo>
                            <a:pt x="1955" y="2351"/>
                          </a:lnTo>
                          <a:cubicBezTo>
                            <a:pt x="2166" y="2404"/>
                            <a:pt x="2404" y="2404"/>
                            <a:pt x="2642" y="2404"/>
                          </a:cubicBezTo>
                          <a:cubicBezTo>
                            <a:pt x="2695" y="2404"/>
                            <a:pt x="2747" y="2325"/>
                            <a:pt x="2695" y="2299"/>
                          </a:cubicBezTo>
                          <a:cubicBezTo>
                            <a:pt x="2351" y="2193"/>
                            <a:pt x="2008" y="2114"/>
                            <a:pt x="1664" y="2087"/>
                          </a:cubicBezTo>
                          <a:cubicBezTo>
                            <a:pt x="1348" y="2034"/>
                            <a:pt x="1057" y="1982"/>
                            <a:pt x="766" y="1849"/>
                          </a:cubicBezTo>
                          <a:cubicBezTo>
                            <a:pt x="502" y="1744"/>
                            <a:pt x="317" y="1506"/>
                            <a:pt x="291" y="1242"/>
                          </a:cubicBezTo>
                          <a:cubicBezTo>
                            <a:pt x="238" y="951"/>
                            <a:pt x="476" y="740"/>
                            <a:pt x="687" y="582"/>
                          </a:cubicBezTo>
                          <a:cubicBezTo>
                            <a:pt x="951" y="344"/>
                            <a:pt x="1295" y="185"/>
                            <a:pt x="1664" y="159"/>
                          </a:cubicBezTo>
                          <a:cubicBezTo>
                            <a:pt x="1744" y="159"/>
                            <a:pt x="1744" y="27"/>
                            <a:pt x="1664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6" name="Google Shape;579;p34">
                      <a:extLst>
                        <a:ext uri="{FF2B5EF4-FFF2-40B4-BE49-F238E27FC236}">
                          <a16:creationId xmlns:a16="http://schemas.microsoft.com/office/drawing/2014/main" id="{62C1EF8B-26EA-A674-F87E-353B95E35E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3975" y="4025975"/>
                      <a:ext cx="334825" cy="7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93" h="303" extrusionOk="0">
                          <a:moveTo>
                            <a:pt x="106" y="0"/>
                          </a:moveTo>
                          <a:cubicBezTo>
                            <a:pt x="0" y="0"/>
                            <a:pt x="0" y="133"/>
                            <a:pt x="106" y="133"/>
                          </a:cubicBezTo>
                          <a:cubicBezTo>
                            <a:pt x="1797" y="212"/>
                            <a:pt x="3514" y="212"/>
                            <a:pt x="5230" y="238"/>
                          </a:cubicBezTo>
                          <a:lnTo>
                            <a:pt x="10355" y="291"/>
                          </a:lnTo>
                          <a:lnTo>
                            <a:pt x="12521" y="291"/>
                          </a:lnTo>
                          <a:cubicBezTo>
                            <a:pt x="12600" y="300"/>
                            <a:pt x="12679" y="303"/>
                            <a:pt x="12759" y="303"/>
                          </a:cubicBezTo>
                          <a:cubicBezTo>
                            <a:pt x="12917" y="303"/>
                            <a:pt x="13075" y="291"/>
                            <a:pt x="13234" y="291"/>
                          </a:cubicBezTo>
                          <a:cubicBezTo>
                            <a:pt x="13340" y="291"/>
                            <a:pt x="13392" y="133"/>
                            <a:pt x="13260" y="106"/>
                          </a:cubicBezTo>
                          <a:cubicBezTo>
                            <a:pt x="12838" y="53"/>
                            <a:pt x="12415" y="53"/>
                            <a:pt x="11993" y="53"/>
                          </a:cubicBezTo>
                          <a:lnTo>
                            <a:pt x="10698" y="53"/>
                          </a:lnTo>
                          <a:lnTo>
                            <a:pt x="8136" y="27"/>
                          </a:lnTo>
                          <a:cubicBezTo>
                            <a:pt x="6419" y="27"/>
                            <a:pt x="4702" y="0"/>
                            <a:pt x="2985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" name="Google Shape;580;p34">
                      <a:extLst>
                        <a:ext uri="{FF2B5EF4-FFF2-40B4-BE49-F238E27FC236}">
                          <a16:creationId xmlns:a16="http://schemas.microsoft.com/office/drawing/2014/main" id="{5536B290-5B78-1C98-984F-09E28566B2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00475" y="4047100"/>
                      <a:ext cx="89825" cy="5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93" h="239" extrusionOk="0">
                          <a:moveTo>
                            <a:pt x="1823" y="1"/>
                          </a:moveTo>
                          <a:cubicBezTo>
                            <a:pt x="1268" y="1"/>
                            <a:pt x="687" y="27"/>
                            <a:pt x="106" y="54"/>
                          </a:cubicBezTo>
                          <a:cubicBezTo>
                            <a:pt x="1" y="54"/>
                            <a:pt x="1" y="238"/>
                            <a:pt x="106" y="238"/>
                          </a:cubicBezTo>
                          <a:cubicBezTo>
                            <a:pt x="687" y="238"/>
                            <a:pt x="1242" y="212"/>
                            <a:pt x="1823" y="212"/>
                          </a:cubicBezTo>
                          <a:lnTo>
                            <a:pt x="3091" y="212"/>
                          </a:lnTo>
                          <a:cubicBezTo>
                            <a:pt x="3130" y="220"/>
                            <a:pt x="3171" y="223"/>
                            <a:pt x="3213" y="223"/>
                          </a:cubicBezTo>
                          <a:cubicBezTo>
                            <a:pt x="3314" y="223"/>
                            <a:pt x="3420" y="204"/>
                            <a:pt x="3514" y="186"/>
                          </a:cubicBezTo>
                          <a:cubicBezTo>
                            <a:pt x="3567" y="186"/>
                            <a:pt x="3593" y="106"/>
                            <a:pt x="3514" y="80"/>
                          </a:cubicBezTo>
                          <a:cubicBezTo>
                            <a:pt x="3417" y="41"/>
                            <a:pt x="3320" y="17"/>
                            <a:pt x="3224" y="17"/>
                          </a:cubicBezTo>
                          <a:cubicBezTo>
                            <a:pt x="3188" y="17"/>
                            <a:pt x="3153" y="20"/>
                            <a:pt x="3117" y="27"/>
                          </a:cubicBezTo>
                          <a:cubicBezTo>
                            <a:pt x="2985" y="27"/>
                            <a:pt x="2827" y="27"/>
                            <a:pt x="2695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8" name="Google Shape;581;p34">
                      <a:extLst>
                        <a:ext uri="{FF2B5EF4-FFF2-40B4-BE49-F238E27FC236}">
                          <a16:creationId xmlns:a16="http://schemas.microsoft.com/office/drawing/2014/main" id="{2DAC428D-C812-49F0-7F44-90814BE302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2925" y="4104550"/>
                      <a:ext cx="113600" cy="8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44" h="345" extrusionOk="0">
                          <a:moveTo>
                            <a:pt x="3381" y="1"/>
                          </a:moveTo>
                          <a:cubicBezTo>
                            <a:pt x="3038" y="1"/>
                            <a:pt x="2668" y="1"/>
                            <a:pt x="2298" y="27"/>
                          </a:cubicBezTo>
                          <a:cubicBezTo>
                            <a:pt x="1558" y="54"/>
                            <a:pt x="845" y="106"/>
                            <a:pt x="106" y="186"/>
                          </a:cubicBezTo>
                          <a:cubicBezTo>
                            <a:pt x="0" y="212"/>
                            <a:pt x="0" y="344"/>
                            <a:pt x="106" y="344"/>
                          </a:cubicBezTo>
                          <a:cubicBezTo>
                            <a:pt x="845" y="318"/>
                            <a:pt x="1558" y="265"/>
                            <a:pt x="2298" y="265"/>
                          </a:cubicBezTo>
                          <a:cubicBezTo>
                            <a:pt x="2668" y="265"/>
                            <a:pt x="3038" y="238"/>
                            <a:pt x="3381" y="238"/>
                          </a:cubicBezTo>
                          <a:lnTo>
                            <a:pt x="3936" y="238"/>
                          </a:lnTo>
                          <a:cubicBezTo>
                            <a:pt x="4121" y="238"/>
                            <a:pt x="4306" y="212"/>
                            <a:pt x="4464" y="186"/>
                          </a:cubicBezTo>
                          <a:cubicBezTo>
                            <a:pt x="4543" y="159"/>
                            <a:pt x="4543" y="80"/>
                            <a:pt x="4464" y="54"/>
                          </a:cubicBezTo>
                          <a:cubicBezTo>
                            <a:pt x="4306" y="27"/>
                            <a:pt x="4121" y="1"/>
                            <a:pt x="393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9" name="Google Shape;582;p34">
                      <a:extLst>
                        <a:ext uri="{FF2B5EF4-FFF2-40B4-BE49-F238E27FC236}">
                          <a16:creationId xmlns:a16="http://schemas.microsoft.com/office/drawing/2014/main" id="{24B1C1C7-B0EB-611C-7F9C-EB19F87AE8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2250" y="4138800"/>
                      <a:ext cx="23600" cy="49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44" h="1986" extrusionOk="0">
                          <a:moveTo>
                            <a:pt x="819" y="0"/>
                          </a:moveTo>
                          <a:cubicBezTo>
                            <a:pt x="811" y="0"/>
                            <a:pt x="802" y="1"/>
                            <a:pt x="793" y="4"/>
                          </a:cubicBezTo>
                          <a:cubicBezTo>
                            <a:pt x="397" y="216"/>
                            <a:pt x="1" y="506"/>
                            <a:pt x="1" y="982"/>
                          </a:cubicBezTo>
                          <a:cubicBezTo>
                            <a:pt x="1" y="1193"/>
                            <a:pt x="54" y="1404"/>
                            <a:pt x="186" y="1563"/>
                          </a:cubicBezTo>
                          <a:cubicBezTo>
                            <a:pt x="239" y="1642"/>
                            <a:pt x="318" y="1721"/>
                            <a:pt x="397" y="1800"/>
                          </a:cubicBezTo>
                          <a:cubicBezTo>
                            <a:pt x="450" y="1906"/>
                            <a:pt x="556" y="1959"/>
                            <a:pt x="635" y="1985"/>
                          </a:cubicBezTo>
                          <a:cubicBezTo>
                            <a:pt x="688" y="1985"/>
                            <a:pt x="714" y="1933"/>
                            <a:pt x="714" y="1906"/>
                          </a:cubicBezTo>
                          <a:cubicBezTo>
                            <a:pt x="714" y="1827"/>
                            <a:pt x="661" y="1748"/>
                            <a:pt x="582" y="1695"/>
                          </a:cubicBezTo>
                          <a:cubicBezTo>
                            <a:pt x="529" y="1642"/>
                            <a:pt x="476" y="1563"/>
                            <a:pt x="423" y="1484"/>
                          </a:cubicBezTo>
                          <a:cubicBezTo>
                            <a:pt x="291" y="1351"/>
                            <a:pt x="212" y="1193"/>
                            <a:pt x="212" y="1008"/>
                          </a:cubicBezTo>
                          <a:cubicBezTo>
                            <a:pt x="212" y="612"/>
                            <a:pt x="556" y="321"/>
                            <a:pt x="873" y="110"/>
                          </a:cubicBezTo>
                          <a:cubicBezTo>
                            <a:pt x="943" y="86"/>
                            <a:pt x="888" y="0"/>
                            <a:pt x="819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107" name="Google Shape;583;p34">
                <a:extLst>
                  <a:ext uri="{FF2B5EF4-FFF2-40B4-BE49-F238E27FC236}">
                    <a16:creationId xmlns:a16="http://schemas.microsoft.com/office/drawing/2014/main" id="{54762ECD-292B-5F41-514A-DBE7544472D3}"/>
                  </a:ext>
                </a:extLst>
              </p:cNvPr>
              <p:cNvSpPr/>
              <p:nvPr/>
            </p:nvSpPr>
            <p:spPr>
              <a:xfrm>
                <a:off x="5390562" y="2878271"/>
                <a:ext cx="40290" cy="48476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972" extrusionOk="0">
                    <a:moveTo>
                      <a:pt x="830" y="0"/>
                    </a:moveTo>
                    <a:cubicBezTo>
                      <a:pt x="767" y="0"/>
                      <a:pt x="701" y="13"/>
                      <a:pt x="635" y="40"/>
                    </a:cubicBezTo>
                    <a:cubicBezTo>
                      <a:pt x="616" y="33"/>
                      <a:pt x="597" y="30"/>
                      <a:pt x="578" y="30"/>
                    </a:cubicBezTo>
                    <a:cubicBezTo>
                      <a:pt x="439" y="30"/>
                      <a:pt x="308" y="188"/>
                      <a:pt x="239" y="304"/>
                    </a:cubicBezTo>
                    <a:cubicBezTo>
                      <a:pt x="212" y="357"/>
                      <a:pt x="186" y="436"/>
                      <a:pt x="159" y="489"/>
                    </a:cubicBezTo>
                    <a:cubicBezTo>
                      <a:pt x="106" y="568"/>
                      <a:pt x="80" y="647"/>
                      <a:pt x="54" y="727"/>
                    </a:cubicBezTo>
                    <a:cubicBezTo>
                      <a:pt x="1" y="911"/>
                      <a:pt x="1" y="1096"/>
                      <a:pt x="27" y="1281"/>
                    </a:cubicBezTo>
                    <a:cubicBezTo>
                      <a:pt x="27" y="1413"/>
                      <a:pt x="54" y="1572"/>
                      <a:pt x="133" y="1704"/>
                    </a:cubicBezTo>
                    <a:cubicBezTo>
                      <a:pt x="228" y="1870"/>
                      <a:pt x="408" y="1972"/>
                      <a:pt x="616" y="1972"/>
                    </a:cubicBezTo>
                    <a:cubicBezTo>
                      <a:pt x="639" y="1972"/>
                      <a:pt x="663" y="1971"/>
                      <a:pt x="688" y="1968"/>
                    </a:cubicBezTo>
                    <a:cubicBezTo>
                      <a:pt x="899" y="1889"/>
                      <a:pt x="1084" y="1757"/>
                      <a:pt x="1189" y="1572"/>
                    </a:cubicBezTo>
                    <a:cubicBezTo>
                      <a:pt x="1348" y="1413"/>
                      <a:pt x="1454" y="1202"/>
                      <a:pt x="1533" y="991"/>
                    </a:cubicBezTo>
                    <a:cubicBezTo>
                      <a:pt x="1639" y="568"/>
                      <a:pt x="1401" y="172"/>
                      <a:pt x="1005" y="40"/>
                    </a:cubicBezTo>
                    <a:cubicBezTo>
                      <a:pt x="952" y="13"/>
                      <a:pt x="892" y="0"/>
                      <a:pt x="830" y="0"/>
                    </a:cubicBezTo>
                    <a:close/>
                  </a:path>
                </a:pathLst>
              </a:custGeom>
              <a:solidFill>
                <a:srgbClr val="6E72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" name="Google Shape;584;p34">
                <a:extLst>
                  <a:ext uri="{FF2B5EF4-FFF2-40B4-BE49-F238E27FC236}">
                    <a16:creationId xmlns:a16="http://schemas.microsoft.com/office/drawing/2014/main" id="{EDE8CE5E-8AF7-5E9B-645D-E4ADEB0AD3F1}"/>
                  </a:ext>
                </a:extLst>
              </p:cNvPr>
              <p:cNvGrpSpPr/>
              <p:nvPr/>
            </p:nvGrpSpPr>
            <p:grpSpPr>
              <a:xfrm>
                <a:off x="6889218" y="2134978"/>
                <a:ext cx="1100620" cy="937419"/>
                <a:chOff x="6889218" y="2134978"/>
                <a:chExt cx="1100620" cy="937419"/>
              </a:xfrm>
            </p:grpSpPr>
            <p:grpSp>
              <p:nvGrpSpPr>
                <p:cNvPr id="137" name="Google Shape;585;p34">
                  <a:extLst>
                    <a:ext uri="{FF2B5EF4-FFF2-40B4-BE49-F238E27FC236}">
                      <a16:creationId xmlns:a16="http://schemas.microsoft.com/office/drawing/2014/main" id="{7D10CC04-AABC-0E68-9CB5-B5CF0F1AB705}"/>
                    </a:ext>
                  </a:extLst>
                </p:cNvPr>
                <p:cNvGrpSpPr/>
                <p:nvPr/>
              </p:nvGrpSpPr>
              <p:grpSpPr>
                <a:xfrm>
                  <a:off x="6889218" y="2618756"/>
                  <a:ext cx="998678" cy="453641"/>
                  <a:chOff x="3166150" y="3197125"/>
                  <a:chExt cx="1015650" cy="461350"/>
                </a:xfrm>
              </p:grpSpPr>
              <p:sp>
                <p:nvSpPr>
                  <p:cNvPr id="181" name="Google Shape;586;p34">
                    <a:extLst>
                      <a:ext uri="{FF2B5EF4-FFF2-40B4-BE49-F238E27FC236}">
                        <a16:creationId xmlns:a16="http://schemas.microsoft.com/office/drawing/2014/main" id="{B726D255-33A3-CE96-A7AD-44D67AB0A014}"/>
                      </a:ext>
                    </a:extLst>
                  </p:cNvPr>
                  <p:cNvSpPr/>
                  <p:nvPr/>
                </p:nvSpPr>
                <p:spPr>
                  <a:xfrm>
                    <a:off x="3174725" y="3204875"/>
                    <a:ext cx="1003775" cy="446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151" h="17869" extrusionOk="0">
                        <a:moveTo>
                          <a:pt x="29017" y="1"/>
                        </a:moveTo>
                        <a:cubicBezTo>
                          <a:pt x="28756" y="1"/>
                          <a:pt x="28495" y="21"/>
                          <a:pt x="28237" y="64"/>
                        </a:cubicBezTo>
                        <a:cubicBezTo>
                          <a:pt x="28052" y="91"/>
                          <a:pt x="27841" y="117"/>
                          <a:pt x="27656" y="170"/>
                        </a:cubicBezTo>
                        <a:cubicBezTo>
                          <a:pt x="25622" y="619"/>
                          <a:pt x="23879" y="1808"/>
                          <a:pt x="22030" y="2732"/>
                        </a:cubicBezTo>
                        <a:cubicBezTo>
                          <a:pt x="20697" y="3409"/>
                          <a:pt x="19273" y="3951"/>
                          <a:pt x="17805" y="3951"/>
                        </a:cubicBezTo>
                        <a:cubicBezTo>
                          <a:pt x="17324" y="3951"/>
                          <a:pt x="16839" y="3893"/>
                          <a:pt x="16351" y="3762"/>
                        </a:cubicBezTo>
                        <a:cubicBezTo>
                          <a:pt x="15506" y="3525"/>
                          <a:pt x="14740" y="3208"/>
                          <a:pt x="13974" y="2785"/>
                        </a:cubicBezTo>
                        <a:cubicBezTo>
                          <a:pt x="12943" y="2257"/>
                          <a:pt x="11940" y="1676"/>
                          <a:pt x="10804" y="1438"/>
                        </a:cubicBezTo>
                        <a:cubicBezTo>
                          <a:pt x="10493" y="1362"/>
                          <a:pt x="10177" y="1324"/>
                          <a:pt x="9864" y="1324"/>
                        </a:cubicBezTo>
                        <a:cubicBezTo>
                          <a:pt x="9190" y="1324"/>
                          <a:pt x="8528" y="1500"/>
                          <a:pt x="7951" y="1861"/>
                        </a:cubicBezTo>
                        <a:cubicBezTo>
                          <a:pt x="7212" y="2336"/>
                          <a:pt x="6578" y="2970"/>
                          <a:pt x="6102" y="3736"/>
                        </a:cubicBezTo>
                        <a:cubicBezTo>
                          <a:pt x="5230" y="5030"/>
                          <a:pt x="4623" y="6536"/>
                          <a:pt x="3593" y="7725"/>
                        </a:cubicBezTo>
                        <a:cubicBezTo>
                          <a:pt x="3461" y="7857"/>
                          <a:pt x="3329" y="7989"/>
                          <a:pt x="3197" y="8147"/>
                        </a:cubicBezTo>
                        <a:cubicBezTo>
                          <a:pt x="2880" y="8438"/>
                          <a:pt x="2510" y="8702"/>
                          <a:pt x="2114" y="8913"/>
                        </a:cubicBezTo>
                        <a:cubicBezTo>
                          <a:pt x="1638" y="9125"/>
                          <a:pt x="1189" y="9362"/>
                          <a:pt x="740" y="9626"/>
                        </a:cubicBezTo>
                        <a:cubicBezTo>
                          <a:pt x="317" y="9864"/>
                          <a:pt x="53" y="10287"/>
                          <a:pt x="0" y="10762"/>
                        </a:cubicBezTo>
                        <a:cubicBezTo>
                          <a:pt x="0" y="11079"/>
                          <a:pt x="185" y="11396"/>
                          <a:pt x="502" y="11528"/>
                        </a:cubicBezTo>
                        <a:cubicBezTo>
                          <a:pt x="449" y="11449"/>
                          <a:pt x="423" y="11370"/>
                          <a:pt x="397" y="11290"/>
                        </a:cubicBezTo>
                        <a:cubicBezTo>
                          <a:pt x="381" y="11212"/>
                          <a:pt x="450" y="11161"/>
                          <a:pt x="513" y="11161"/>
                        </a:cubicBezTo>
                        <a:cubicBezTo>
                          <a:pt x="557" y="11161"/>
                          <a:pt x="597" y="11184"/>
                          <a:pt x="608" y="11238"/>
                        </a:cubicBezTo>
                        <a:cubicBezTo>
                          <a:pt x="661" y="11343"/>
                          <a:pt x="714" y="11449"/>
                          <a:pt x="793" y="11555"/>
                        </a:cubicBezTo>
                        <a:cubicBezTo>
                          <a:pt x="872" y="11555"/>
                          <a:pt x="951" y="11634"/>
                          <a:pt x="925" y="11740"/>
                        </a:cubicBezTo>
                        <a:cubicBezTo>
                          <a:pt x="1321" y="12083"/>
                          <a:pt x="1823" y="12294"/>
                          <a:pt x="2351" y="12347"/>
                        </a:cubicBezTo>
                        <a:cubicBezTo>
                          <a:pt x="2433" y="12354"/>
                          <a:pt x="2515" y="12357"/>
                          <a:pt x="2596" y="12357"/>
                        </a:cubicBezTo>
                        <a:cubicBezTo>
                          <a:pt x="3435" y="12357"/>
                          <a:pt x="4251" y="12009"/>
                          <a:pt x="5046" y="11792"/>
                        </a:cubicBezTo>
                        <a:cubicBezTo>
                          <a:pt x="5471" y="11663"/>
                          <a:pt x="5909" y="11597"/>
                          <a:pt x="6344" y="11597"/>
                        </a:cubicBezTo>
                        <a:cubicBezTo>
                          <a:pt x="6801" y="11597"/>
                          <a:pt x="7254" y="11670"/>
                          <a:pt x="7687" y="11819"/>
                        </a:cubicBezTo>
                        <a:cubicBezTo>
                          <a:pt x="9085" y="12293"/>
                          <a:pt x="10419" y="13425"/>
                          <a:pt x="11917" y="13425"/>
                        </a:cubicBezTo>
                        <a:cubicBezTo>
                          <a:pt x="12090" y="13425"/>
                          <a:pt x="12264" y="13410"/>
                          <a:pt x="12442" y="13377"/>
                        </a:cubicBezTo>
                        <a:cubicBezTo>
                          <a:pt x="13392" y="13219"/>
                          <a:pt x="14185" y="12638"/>
                          <a:pt x="14977" y="12056"/>
                        </a:cubicBezTo>
                        <a:cubicBezTo>
                          <a:pt x="15743" y="11475"/>
                          <a:pt x="16562" y="10921"/>
                          <a:pt x="17513" y="10736"/>
                        </a:cubicBezTo>
                        <a:cubicBezTo>
                          <a:pt x="17690" y="10697"/>
                          <a:pt x="17870" y="10678"/>
                          <a:pt x="18049" y="10678"/>
                        </a:cubicBezTo>
                        <a:cubicBezTo>
                          <a:pt x="18722" y="10678"/>
                          <a:pt x="19384" y="10948"/>
                          <a:pt x="19864" y="11449"/>
                        </a:cubicBezTo>
                        <a:cubicBezTo>
                          <a:pt x="20419" y="12083"/>
                          <a:pt x="20841" y="12849"/>
                          <a:pt x="21026" y="13668"/>
                        </a:cubicBezTo>
                        <a:cubicBezTo>
                          <a:pt x="21290" y="14619"/>
                          <a:pt x="21422" y="15649"/>
                          <a:pt x="21924" y="16520"/>
                        </a:cubicBezTo>
                        <a:cubicBezTo>
                          <a:pt x="22321" y="17260"/>
                          <a:pt x="23060" y="17762"/>
                          <a:pt x="23905" y="17868"/>
                        </a:cubicBezTo>
                        <a:cubicBezTo>
                          <a:pt x="23922" y="17868"/>
                          <a:pt x="23939" y="17868"/>
                          <a:pt x="23955" y="17868"/>
                        </a:cubicBezTo>
                        <a:cubicBezTo>
                          <a:pt x="24823" y="17868"/>
                          <a:pt x="25337" y="17193"/>
                          <a:pt x="25596" y="16441"/>
                        </a:cubicBezTo>
                        <a:cubicBezTo>
                          <a:pt x="25886" y="15675"/>
                          <a:pt x="26045" y="14856"/>
                          <a:pt x="26441" y="14143"/>
                        </a:cubicBezTo>
                        <a:cubicBezTo>
                          <a:pt x="27313" y="12690"/>
                          <a:pt x="28739" y="11660"/>
                          <a:pt x="30403" y="11343"/>
                        </a:cubicBezTo>
                        <a:cubicBezTo>
                          <a:pt x="30705" y="11294"/>
                          <a:pt x="31008" y="11269"/>
                          <a:pt x="31310" y="11269"/>
                        </a:cubicBezTo>
                        <a:cubicBezTo>
                          <a:pt x="32624" y="11269"/>
                          <a:pt x="33916" y="11731"/>
                          <a:pt x="34947" y="12611"/>
                        </a:cubicBezTo>
                        <a:cubicBezTo>
                          <a:pt x="35554" y="13139"/>
                          <a:pt x="36082" y="13800"/>
                          <a:pt x="36426" y="14539"/>
                        </a:cubicBezTo>
                        <a:cubicBezTo>
                          <a:pt x="36611" y="14936"/>
                          <a:pt x="36743" y="15358"/>
                          <a:pt x="36848" y="15781"/>
                        </a:cubicBezTo>
                        <a:cubicBezTo>
                          <a:pt x="36928" y="16230"/>
                          <a:pt x="37086" y="16679"/>
                          <a:pt x="37324" y="17102"/>
                        </a:cubicBezTo>
                        <a:cubicBezTo>
                          <a:pt x="37535" y="17471"/>
                          <a:pt x="37905" y="17709"/>
                          <a:pt x="38328" y="17762"/>
                        </a:cubicBezTo>
                        <a:cubicBezTo>
                          <a:pt x="38345" y="17763"/>
                          <a:pt x="38362" y="17763"/>
                          <a:pt x="38380" y="17763"/>
                        </a:cubicBezTo>
                        <a:cubicBezTo>
                          <a:pt x="38805" y="17763"/>
                          <a:pt x="39150" y="17455"/>
                          <a:pt x="39226" y="17049"/>
                        </a:cubicBezTo>
                        <a:cubicBezTo>
                          <a:pt x="39331" y="16547"/>
                          <a:pt x="39384" y="16045"/>
                          <a:pt x="39384" y="15570"/>
                        </a:cubicBezTo>
                        <a:cubicBezTo>
                          <a:pt x="39437" y="14988"/>
                          <a:pt x="39490" y="14381"/>
                          <a:pt x="39543" y="13800"/>
                        </a:cubicBezTo>
                        <a:lnTo>
                          <a:pt x="39833" y="10551"/>
                        </a:lnTo>
                        <a:cubicBezTo>
                          <a:pt x="39860" y="10498"/>
                          <a:pt x="39860" y="10445"/>
                          <a:pt x="39860" y="10392"/>
                        </a:cubicBezTo>
                        <a:cubicBezTo>
                          <a:pt x="39939" y="9468"/>
                          <a:pt x="40150" y="8332"/>
                          <a:pt x="39490" y="7592"/>
                        </a:cubicBezTo>
                        <a:cubicBezTo>
                          <a:pt x="38935" y="6959"/>
                          <a:pt x="38037" y="6774"/>
                          <a:pt x="37324" y="6377"/>
                        </a:cubicBezTo>
                        <a:cubicBezTo>
                          <a:pt x="36664" y="5981"/>
                          <a:pt x="36082" y="5506"/>
                          <a:pt x="35554" y="4951"/>
                        </a:cubicBezTo>
                        <a:cubicBezTo>
                          <a:pt x="34524" y="3815"/>
                          <a:pt x="33679" y="2495"/>
                          <a:pt x="32543" y="1464"/>
                        </a:cubicBezTo>
                        <a:cubicBezTo>
                          <a:pt x="31988" y="936"/>
                          <a:pt x="31328" y="513"/>
                          <a:pt x="30615" y="249"/>
                        </a:cubicBezTo>
                        <a:cubicBezTo>
                          <a:pt x="30098" y="89"/>
                          <a:pt x="29558" y="1"/>
                          <a:pt x="29017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" name="Google Shape;587;p34">
                    <a:extLst>
                      <a:ext uri="{FF2B5EF4-FFF2-40B4-BE49-F238E27FC236}">
                        <a16:creationId xmlns:a16="http://schemas.microsoft.com/office/drawing/2014/main" id="{A1117F60-9A14-B126-5BF8-54AD225952E2}"/>
                      </a:ext>
                    </a:extLst>
                  </p:cNvPr>
                  <p:cNvSpPr/>
                  <p:nvPr/>
                </p:nvSpPr>
                <p:spPr>
                  <a:xfrm>
                    <a:off x="3166150" y="3197125"/>
                    <a:ext cx="1015650" cy="461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626" h="18454" extrusionOk="0">
                        <a:moveTo>
                          <a:pt x="29320" y="303"/>
                        </a:moveTo>
                        <a:cubicBezTo>
                          <a:pt x="30642" y="303"/>
                          <a:pt x="31935" y="823"/>
                          <a:pt x="32886" y="1774"/>
                        </a:cubicBezTo>
                        <a:cubicBezTo>
                          <a:pt x="34022" y="2831"/>
                          <a:pt x="34867" y="4152"/>
                          <a:pt x="35897" y="5261"/>
                        </a:cubicBezTo>
                        <a:cubicBezTo>
                          <a:pt x="36399" y="5816"/>
                          <a:pt x="37007" y="6291"/>
                          <a:pt x="37640" y="6687"/>
                        </a:cubicBezTo>
                        <a:cubicBezTo>
                          <a:pt x="38354" y="7084"/>
                          <a:pt x="39278" y="7269"/>
                          <a:pt x="39833" y="7929"/>
                        </a:cubicBezTo>
                        <a:cubicBezTo>
                          <a:pt x="40493" y="8642"/>
                          <a:pt x="40282" y="9804"/>
                          <a:pt x="40203" y="10702"/>
                        </a:cubicBezTo>
                        <a:lnTo>
                          <a:pt x="39886" y="14136"/>
                        </a:lnTo>
                        <a:cubicBezTo>
                          <a:pt x="39833" y="14717"/>
                          <a:pt x="39780" y="15298"/>
                          <a:pt x="39727" y="15880"/>
                        </a:cubicBezTo>
                        <a:cubicBezTo>
                          <a:pt x="39727" y="16381"/>
                          <a:pt x="39648" y="16883"/>
                          <a:pt x="39569" y="17385"/>
                        </a:cubicBezTo>
                        <a:cubicBezTo>
                          <a:pt x="39489" y="17808"/>
                          <a:pt x="39093" y="18098"/>
                          <a:pt x="38671" y="18098"/>
                        </a:cubicBezTo>
                        <a:cubicBezTo>
                          <a:pt x="38248" y="18019"/>
                          <a:pt x="37878" y="17781"/>
                          <a:pt x="37667" y="17438"/>
                        </a:cubicBezTo>
                        <a:cubicBezTo>
                          <a:pt x="37429" y="17015"/>
                          <a:pt x="37271" y="16566"/>
                          <a:pt x="37191" y="16117"/>
                        </a:cubicBezTo>
                        <a:cubicBezTo>
                          <a:pt x="37086" y="15668"/>
                          <a:pt x="36954" y="15246"/>
                          <a:pt x="36769" y="14849"/>
                        </a:cubicBezTo>
                        <a:cubicBezTo>
                          <a:pt x="36425" y="14110"/>
                          <a:pt x="35897" y="13449"/>
                          <a:pt x="35290" y="12948"/>
                        </a:cubicBezTo>
                        <a:cubicBezTo>
                          <a:pt x="34259" y="12067"/>
                          <a:pt x="32967" y="11606"/>
                          <a:pt x="31653" y="11606"/>
                        </a:cubicBezTo>
                        <a:cubicBezTo>
                          <a:pt x="31351" y="11606"/>
                          <a:pt x="31048" y="11630"/>
                          <a:pt x="30746" y="11680"/>
                        </a:cubicBezTo>
                        <a:cubicBezTo>
                          <a:pt x="29082" y="11997"/>
                          <a:pt x="27629" y="13000"/>
                          <a:pt x="26784" y="14453"/>
                        </a:cubicBezTo>
                        <a:cubicBezTo>
                          <a:pt x="26388" y="15193"/>
                          <a:pt x="26229" y="15985"/>
                          <a:pt x="25939" y="16751"/>
                        </a:cubicBezTo>
                        <a:cubicBezTo>
                          <a:pt x="25654" y="17503"/>
                          <a:pt x="25140" y="18178"/>
                          <a:pt x="24297" y="18178"/>
                        </a:cubicBezTo>
                        <a:cubicBezTo>
                          <a:pt x="24281" y="18178"/>
                          <a:pt x="24265" y="18178"/>
                          <a:pt x="24248" y="18178"/>
                        </a:cubicBezTo>
                        <a:cubicBezTo>
                          <a:pt x="23403" y="18072"/>
                          <a:pt x="22637" y="17570"/>
                          <a:pt x="22267" y="16830"/>
                        </a:cubicBezTo>
                        <a:cubicBezTo>
                          <a:pt x="21765" y="15959"/>
                          <a:pt x="21607" y="14929"/>
                          <a:pt x="21343" y="13978"/>
                        </a:cubicBezTo>
                        <a:cubicBezTo>
                          <a:pt x="21158" y="13159"/>
                          <a:pt x="20762" y="12393"/>
                          <a:pt x="20207" y="11759"/>
                        </a:cubicBezTo>
                        <a:cubicBezTo>
                          <a:pt x="19727" y="11258"/>
                          <a:pt x="19065" y="10988"/>
                          <a:pt x="18392" y="10988"/>
                        </a:cubicBezTo>
                        <a:cubicBezTo>
                          <a:pt x="18213" y="10988"/>
                          <a:pt x="18033" y="11007"/>
                          <a:pt x="17856" y="11046"/>
                        </a:cubicBezTo>
                        <a:cubicBezTo>
                          <a:pt x="16905" y="11231"/>
                          <a:pt x="16086" y="11785"/>
                          <a:pt x="15320" y="12366"/>
                        </a:cubicBezTo>
                        <a:cubicBezTo>
                          <a:pt x="14528" y="12948"/>
                          <a:pt x="13735" y="13529"/>
                          <a:pt x="12785" y="13687"/>
                        </a:cubicBezTo>
                        <a:cubicBezTo>
                          <a:pt x="12610" y="13719"/>
                          <a:pt x="12438" y="13734"/>
                          <a:pt x="12268" y="13734"/>
                        </a:cubicBezTo>
                        <a:cubicBezTo>
                          <a:pt x="10762" y="13734"/>
                          <a:pt x="9406" y="12580"/>
                          <a:pt x="8030" y="12129"/>
                        </a:cubicBezTo>
                        <a:cubicBezTo>
                          <a:pt x="7597" y="11980"/>
                          <a:pt x="7144" y="11907"/>
                          <a:pt x="6687" y="11907"/>
                        </a:cubicBezTo>
                        <a:cubicBezTo>
                          <a:pt x="6252" y="11907"/>
                          <a:pt x="5814" y="11973"/>
                          <a:pt x="5389" y="12102"/>
                        </a:cubicBezTo>
                        <a:cubicBezTo>
                          <a:pt x="4575" y="12318"/>
                          <a:pt x="3783" y="12642"/>
                          <a:pt x="2954" y="12642"/>
                        </a:cubicBezTo>
                        <a:cubicBezTo>
                          <a:pt x="2868" y="12642"/>
                          <a:pt x="2781" y="12638"/>
                          <a:pt x="2694" y="12631"/>
                        </a:cubicBezTo>
                        <a:cubicBezTo>
                          <a:pt x="2140" y="12604"/>
                          <a:pt x="1638" y="12393"/>
                          <a:pt x="1268" y="12023"/>
                        </a:cubicBezTo>
                        <a:cubicBezTo>
                          <a:pt x="1292" y="11952"/>
                          <a:pt x="1231" y="11860"/>
                          <a:pt x="1161" y="11860"/>
                        </a:cubicBezTo>
                        <a:cubicBezTo>
                          <a:pt x="1153" y="11860"/>
                          <a:pt x="1144" y="11862"/>
                          <a:pt x="1136" y="11865"/>
                        </a:cubicBezTo>
                        <a:cubicBezTo>
                          <a:pt x="1057" y="11759"/>
                          <a:pt x="1004" y="11653"/>
                          <a:pt x="951" y="11521"/>
                        </a:cubicBezTo>
                        <a:cubicBezTo>
                          <a:pt x="951" y="11495"/>
                          <a:pt x="925" y="11468"/>
                          <a:pt x="872" y="11442"/>
                        </a:cubicBezTo>
                        <a:cubicBezTo>
                          <a:pt x="845" y="11389"/>
                          <a:pt x="845" y="11336"/>
                          <a:pt x="845" y="11284"/>
                        </a:cubicBezTo>
                        <a:cubicBezTo>
                          <a:pt x="819" y="11204"/>
                          <a:pt x="819" y="11125"/>
                          <a:pt x="845" y="11019"/>
                        </a:cubicBezTo>
                        <a:cubicBezTo>
                          <a:pt x="845" y="10967"/>
                          <a:pt x="872" y="10834"/>
                          <a:pt x="845" y="10755"/>
                        </a:cubicBezTo>
                        <a:cubicBezTo>
                          <a:pt x="827" y="10737"/>
                          <a:pt x="795" y="10718"/>
                          <a:pt x="768" y="10718"/>
                        </a:cubicBezTo>
                        <a:cubicBezTo>
                          <a:pt x="757" y="10718"/>
                          <a:pt x="747" y="10721"/>
                          <a:pt x="740" y="10729"/>
                        </a:cubicBezTo>
                        <a:cubicBezTo>
                          <a:pt x="634" y="10782"/>
                          <a:pt x="608" y="10914"/>
                          <a:pt x="581" y="11019"/>
                        </a:cubicBezTo>
                        <a:cubicBezTo>
                          <a:pt x="581" y="11099"/>
                          <a:pt x="581" y="11204"/>
                          <a:pt x="581" y="11310"/>
                        </a:cubicBezTo>
                        <a:cubicBezTo>
                          <a:pt x="608" y="11389"/>
                          <a:pt x="634" y="11495"/>
                          <a:pt x="660" y="11574"/>
                        </a:cubicBezTo>
                        <a:cubicBezTo>
                          <a:pt x="687" y="11680"/>
                          <a:pt x="740" y="11759"/>
                          <a:pt x="792" y="11812"/>
                        </a:cubicBezTo>
                        <a:cubicBezTo>
                          <a:pt x="581" y="11706"/>
                          <a:pt x="396" y="11495"/>
                          <a:pt x="343" y="11231"/>
                        </a:cubicBezTo>
                        <a:cubicBezTo>
                          <a:pt x="343" y="11072"/>
                          <a:pt x="343" y="10914"/>
                          <a:pt x="370" y="10782"/>
                        </a:cubicBezTo>
                        <a:cubicBezTo>
                          <a:pt x="502" y="10412"/>
                          <a:pt x="740" y="10121"/>
                          <a:pt x="1083" y="9910"/>
                        </a:cubicBezTo>
                        <a:cubicBezTo>
                          <a:pt x="1506" y="9646"/>
                          <a:pt x="1981" y="9408"/>
                          <a:pt x="2430" y="9223"/>
                        </a:cubicBezTo>
                        <a:cubicBezTo>
                          <a:pt x="2826" y="9012"/>
                          <a:pt x="3196" y="8748"/>
                          <a:pt x="3513" y="8431"/>
                        </a:cubicBezTo>
                        <a:cubicBezTo>
                          <a:pt x="4807" y="7216"/>
                          <a:pt x="5441" y="5499"/>
                          <a:pt x="6445" y="4046"/>
                        </a:cubicBezTo>
                        <a:cubicBezTo>
                          <a:pt x="6921" y="3280"/>
                          <a:pt x="7528" y="2646"/>
                          <a:pt x="8268" y="2144"/>
                        </a:cubicBezTo>
                        <a:cubicBezTo>
                          <a:pt x="8859" y="1804"/>
                          <a:pt x="9522" y="1622"/>
                          <a:pt x="10193" y="1622"/>
                        </a:cubicBezTo>
                        <a:cubicBezTo>
                          <a:pt x="10512" y="1622"/>
                          <a:pt x="10832" y="1663"/>
                          <a:pt x="11147" y="1748"/>
                        </a:cubicBezTo>
                        <a:cubicBezTo>
                          <a:pt x="13128" y="2197"/>
                          <a:pt x="14713" y="3571"/>
                          <a:pt x="16667" y="4072"/>
                        </a:cubicBezTo>
                        <a:cubicBezTo>
                          <a:pt x="17144" y="4195"/>
                          <a:pt x="17622" y="4250"/>
                          <a:pt x="18098" y="4250"/>
                        </a:cubicBezTo>
                        <a:cubicBezTo>
                          <a:pt x="19574" y="4250"/>
                          <a:pt x="21028" y="3721"/>
                          <a:pt x="22347" y="3042"/>
                        </a:cubicBezTo>
                        <a:cubicBezTo>
                          <a:pt x="24196" y="2118"/>
                          <a:pt x="25939" y="929"/>
                          <a:pt x="27999" y="480"/>
                        </a:cubicBezTo>
                        <a:cubicBezTo>
                          <a:pt x="28435" y="361"/>
                          <a:pt x="28879" y="303"/>
                          <a:pt x="29320" y="303"/>
                        </a:cubicBezTo>
                        <a:close/>
                        <a:moveTo>
                          <a:pt x="29330" y="1"/>
                        </a:moveTo>
                        <a:cubicBezTo>
                          <a:pt x="27643" y="1"/>
                          <a:pt x="25989" y="729"/>
                          <a:pt x="24513" y="1510"/>
                        </a:cubicBezTo>
                        <a:cubicBezTo>
                          <a:pt x="22690" y="2514"/>
                          <a:pt x="20815" y="3729"/>
                          <a:pt x="18675" y="3914"/>
                        </a:cubicBezTo>
                        <a:cubicBezTo>
                          <a:pt x="18509" y="3927"/>
                          <a:pt x="18343" y="3934"/>
                          <a:pt x="18176" y="3934"/>
                        </a:cubicBezTo>
                        <a:cubicBezTo>
                          <a:pt x="17334" y="3934"/>
                          <a:pt x="16488" y="3765"/>
                          <a:pt x="15717" y="3412"/>
                        </a:cubicBezTo>
                        <a:cubicBezTo>
                          <a:pt x="14739" y="3016"/>
                          <a:pt x="13841" y="2488"/>
                          <a:pt x="12890" y="2039"/>
                        </a:cubicBezTo>
                        <a:cubicBezTo>
                          <a:pt x="12032" y="1633"/>
                          <a:pt x="11109" y="1314"/>
                          <a:pt x="10141" y="1314"/>
                        </a:cubicBezTo>
                        <a:cubicBezTo>
                          <a:pt x="10036" y="1314"/>
                          <a:pt x="9932" y="1318"/>
                          <a:pt x="9826" y="1325"/>
                        </a:cubicBezTo>
                        <a:cubicBezTo>
                          <a:pt x="8955" y="1405"/>
                          <a:pt x="8109" y="1774"/>
                          <a:pt x="7449" y="2355"/>
                        </a:cubicBezTo>
                        <a:cubicBezTo>
                          <a:pt x="6049" y="3571"/>
                          <a:pt x="5389" y="5367"/>
                          <a:pt x="4385" y="6872"/>
                        </a:cubicBezTo>
                        <a:cubicBezTo>
                          <a:pt x="3909" y="7665"/>
                          <a:pt x="3249" y="8352"/>
                          <a:pt x="2457" y="8827"/>
                        </a:cubicBezTo>
                        <a:cubicBezTo>
                          <a:pt x="1955" y="9118"/>
                          <a:pt x="1374" y="9329"/>
                          <a:pt x="872" y="9672"/>
                        </a:cubicBezTo>
                        <a:lnTo>
                          <a:pt x="898" y="9646"/>
                        </a:lnTo>
                        <a:cubicBezTo>
                          <a:pt x="951" y="9593"/>
                          <a:pt x="925" y="9487"/>
                          <a:pt x="872" y="9435"/>
                        </a:cubicBezTo>
                        <a:lnTo>
                          <a:pt x="819" y="9435"/>
                        </a:lnTo>
                        <a:cubicBezTo>
                          <a:pt x="802" y="9384"/>
                          <a:pt x="764" y="9366"/>
                          <a:pt x="718" y="9366"/>
                        </a:cubicBezTo>
                        <a:cubicBezTo>
                          <a:pt x="692" y="9366"/>
                          <a:pt x="663" y="9372"/>
                          <a:pt x="634" y="9382"/>
                        </a:cubicBezTo>
                        <a:cubicBezTo>
                          <a:pt x="608" y="9408"/>
                          <a:pt x="581" y="9435"/>
                          <a:pt x="555" y="9461"/>
                        </a:cubicBezTo>
                        <a:cubicBezTo>
                          <a:pt x="449" y="9540"/>
                          <a:pt x="396" y="9672"/>
                          <a:pt x="449" y="9778"/>
                        </a:cubicBezTo>
                        <a:cubicBezTo>
                          <a:pt x="317" y="9989"/>
                          <a:pt x="211" y="10227"/>
                          <a:pt x="159" y="10465"/>
                        </a:cubicBezTo>
                        <a:lnTo>
                          <a:pt x="159" y="10517"/>
                        </a:lnTo>
                        <a:cubicBezTo>
                          <a:pt x="26" y="10808"/>
                          <a:pt x="0" y="11125"/>
                          <a:pt x="106" y="11416"/>
                        </a:cubicBezTo>
                        <a:cubicBezTo>
                          <a:pt x="132" y="11548"/>
                          <a:pt x="159" y="11680"/>
                          <a:pt x="185" y="11785"/>
                        </a:cubicBezTo>
                        <a:cubicBezTo>
                          <a:pt x="211" y="11838"/>
                          <a:pt x="238" y="11865"/>
                          <a:pt x="291" y="11891"/>
                        </a:cubicBezTo>
                        <a:lnTo>
                          <a:pt x="343" y="11970"/>
                        </a:lnTo>
                        <a:cubicBezTo>
                          <a:pt x="359" y="12016"/>
                          <a:pt x="401" y="12045"/>
                          <a:pt x="444" y="12045"/>
                        </a:cubicBezTo>
                        <a:cubicBezTo>
                          <a:pt x="475" y="12045"/>
                          <a:pt x="506" y="12030"/>
                          <a:pt x="528" y="11997"/>
                        </a:cubicBezTo>
                        <a:lnTo>
                          <a:pt x="555" y="12023"/>
                        </a:lnTo>
                        <a:cubicBezTo>
                          <a:pt x="656" y="12104"/>
                          <a:pt x="787" y="12138"/>
                          <a:pt x="926" y="12138"/>
                        </a:cubicBezTo>
                        <a:cubicBezTo>
                          <a:pt x="969" y="12138"/>
                          <a:pt x="1013" y="12135"/>
                          <a:pt x="1057" y="12129"/>
                        </a:cubicBezTo>
                        <a:cubicBezTo>
                          <a:pt x="1400" y="12499"/>
                          <a:pt x="1823" y="12736"/>
                          <a:pt x="2325" y="12816"/>
                        </a:cubicBezTo>
                        <a:cubicBezTo>
                          <a:pt x="2536" y="12859"/>
                          <a:pt x="2745" y="12878"/>
                          <a:pt x="2954" y="12878"/>
                        </a:cubicBezTo>
                        <a:cubicBezTo>
                          <a:pt x="3633" y="12878"/>
                          <a:pt x="4299" y="12680"/>
                          <a:pt x="4966" y="12499"/>
                        </a:cubicBezTo>
                        <a:cubicBezTo>
                          <a:pt x="5468" y="12314"/>
                          <a:pt x="5996" y="12208"/>
                          <a:pt x="6524" y="12155"/>
                        </a:cubicBezTo>
                        <a:cubicBezTo>
                          <a:pt x="6973" y="12155"/>
                          <a:pt x="7422" y="12208"/>
                          <a:pt x="7845" y="12340"/>
                        </a:cubicBezTo>
                        <a:cubicBezTo>
                          <a:pt x="8664" y="12657"/>
                          <a:pt x="9483" y="13053"/>
                          <a:pt x="10249" y="13476"/>
                        </a:cubicBezTo>
                        <a:cubicBezTo>
                          <a:pt x="10905" y="13804"/>
                          <a:pt x="11624" y="13987"/>
                          <a:pt x="12350" y="13987"/>
                        </a:cubicBezTo>
                        <a:cubicBezTo>
                          <a:pt x="12442" y="13987"/>
                          <a:pt x="12534" y="13984"/>
                          <a:pt x="12626" y="13978"/>
                        </a:cubicBezTo>
                        <a:cubicBezTo>
                          <a:pt x="13630" y="13872"/>
                          <a:pt x="14449" y="13317"/>
                          <a:pt x="15241" y="12763"/>
                        </a:cubicBezTo>
                        <a:cubicBezTo>
                          <a:pt x="16034" y="12182"/>
                          <a:pt x="16905" y="11495"/>
                          <a:pt x="17935" y="11310"/>
                        </a:cubicBezTo>
                        <a:cubicBezTo>
                          <a:pt x="18068" y="11288"/>
                          <a:pt x="18201" y="11277"/>
                          <a:pt x="18333" y="11277"/>
                        </a:cubicBezTo>
                        <a:cubicBezTo>
                          <a:pt x="19144" y="11277"/>
                          <a:pt x="19907" y="11685"/>
                          <a:pt x="20339" y="12366"/>
                        </a:cubicBezTo>
                        <a:cubicBezTo>
                          <a:pt x="21422" y="13951"/>
                          <a:pt x="21105" y="16170"/>
                          <a:pt x="22452" y="17597"/>
                        </a:cubicBezTo>
                        <a:cubicBezTo>
                          <a:pt x="22951" y="18142"/>
                          <a:pt x="23641" y="18454"/>
                          <a:pt x="24370" y="18454"/>
                        </a:cubicBezTo>
                        <a:cubicBezTo>
                          <a:pt x="24452" y="18454"/>
                          <a:pt x="24535" y="18450"/>
                          <a:pt x="24618" y="18442"/>
                        </a:cubicBezTo>
                        <a:cubicBezTo>
                          <a:pt x="25437" y="18310"/>
                          <a:pt x="25939" y="17623"/>
                          <a:pt x="26229" y="16883"/>
                        </a:cubicBezTo>
                        <a:cubicBezTo>
                          <a:pt x="26520" y="16091"/>
                          <a:pt x="26679" y="15246"/>
                          <a:pt x="27128" y="14506"/>
                        </a:cubicBezTo>
                        <a:cubicBezTo>
                          <a:pt x="27577" y="13740"/>
                          <a:pt x="28211" y="13106"/>
                          <a:pt x="28977" y="12657"/>
                        </a:cubicBezTo>
                        <a:cubicBezTo>
                          <a:pt x="29800" y="12151"/>
                          <a:pt x="30734" y="11899"/>
                          <a:pt x="31675" y="11899"/>
                        </a:cubicBezTo>
                        <a:cubicBezTo>
                          <a:pt x="32454" y="11899"/>
                          <a:pt x="33239" y="12072"/>
                          <a:pt x="33969" y="12419"/>
                        </a:cubicBezTo>
                        <a:cubicBezTo>
                          <a:pt x="34735" y="12816"/>
                          <a:pt x="35422" y="13370"/>
                          <a:pt x="35976" y="14057"/>
                        </a:cubicBezTo>
                        <a:cubicBezTo>
                          <a:pt x="36214" y="14400"/>
                          <a:pt x="36425" y="14770"/>
                          <a:pt x="36584" y="15166"/>
                        </a:cubicBezTo>
                        <a:cubicBezTo>
                          <a:pt x="36769" y="15589"/>
                          <a:pt x="36901" y="16038"/>
                          <a:pt x="36980" y="16514"/>
                        </a:cubicBezTo>
                        <a:cubicBezTo>
                          <a:pt x="37218" y="17332"/>
                          <a:pt x="37614" y="18204"/>
                          <a:pt x="38539" y="18363"/>
                        </a:cubicBezTo>
                        <a:cubicBezTo>
                          <a:pt x="38619" y="18380"/>
                          <a:pt x="38700" y="18388"/>
                          <a:pt x="38779" y="18388"/>
                        </a:cubicBezTo>
                        <a:cubicBezTo>
                          <a:pt x="39064" y="18388"/>
                          <a:pt x="39336" y="18279"/>
                          <a:pt x="39542" y="18072"/>
                        </a:cubicBezTo>
                        <a:cubicBezTo>
                          <a:pt x="39806" y="17729"/>
                          <a:pt x="39938" y="17332"/>
                          <a:pt x="39965" y="16910"/>
                        </a:cubicBezTo>
                        <a:cubicBezTo>
                          <a:pt x="40071" y="15748"/>
                          <a:pt x="40150" y="14585"/>
                          <a:pt x="40255" y="13423"/>
                        </a:cubicBezTo>
                        <a:cubicBezTo>
                          <a:pt x="40361" y="12261"/>
                          <a:pt x="40493" y="11072"/>
                          <a:pt x="40572" y="9910"/>
                        </a:cubicBezTo>
                        <a:cubicBezTo>
                          <a:pt x="40625" y="9012"/>
                          <a:pt x="40546" y="8061"/>
                          <a:pt x="39780" y="7453"/>
                        </a:cubicBezTo>
                        <a:cubicBezTo>
                          <a:pt x="39120" y="6899"/>
                          <a:pt x="38248" y="6714"/>
                          <a:pt x="37508" y="6238"/>
                        </a:cubicBezTo>
                        <a:cubicBezTo>
                          <a:pt x="34867" y="4548"/>
                          <a:pt x="33784" y="771"/>
                          <a:pt x="30429" y="110"/>
                        </a:cubicBezTo>
                        <a:cubicBezTo>
                          <a:pt x="30062" y="35"/>
                          <a:pt x="29695" y="1"/>
                          <a:pt x="293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588;p34">
                    <a:extLst>
                      <a:ext uri="{FF2B5EF4-FFF2-40B4-BE49-F238E27FC236}">
                        <a16:creationId xmlns:a16="http://schemas.microsoft.com/office/drawing/2014/main" id="{2592AB1E-4CA7-102F-0F28-CC6015729723}"/>
                      </a:ext>
                    </a:extLst>
                  </p:cNvPr>
                  <p:cNvSpPr/>
                  <p:nvPr/>
                </p:nvSpPr>
                <p:spPr>
                  <a:xfrm>
                    <a:off x="3174725" y="3397975"/>
                    <a:ext cx="995850" cy="253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834" h="10147" extrusionOk="0">
                        <a:moveTo>
                          <a:pt x="3593" y="1"/>
                        </a:moveTo>
                        <a:cubicBezTo>
                          <a:pt x="3461" y="159"/>
                          <a:pt x="3329" y="291"/>
                          <a:pt x="3197" y="423"/>
                        </a:cubicBezTo>
                        <a:cubicBezTo>
                          <a:pt x="2880" y="740"/>
                          <a:pt x="2510" y="1004"/>
                          <a:pt x="2114" y="1216"/>
                        </a:cubicBezTo>
                        <a:cubicBezTo>
                          <a:pt x="1638" y="1427"/>
                          <a:pt x="1189" y="1665"/>
                          <a:pt x="740" y="1902"/>
                        </a:cubicBezTo>
                        <a:cubicBezTo>
                          <a:pt x="344" y="2167"/>
                          <a:pt x="53" y="2563"/>
                          <a:pt x="0" y="3038"/>
                        </a:cubicBezTo>
                        <a:cubicBezTo>
                          <a:pt x="0" y="3382"/>
                          <a:pt x="185" y="3699"/>
                          <a:pt x="502" y="3831"/>
                        </a:cubicBezTo>
                        <a:cubicBezTo>
                          <a:pt x="449" y="3751"/>
                          <a:pt x="423" y="3672"/>
                          <a:pt x="397" y="3593"/>
                        </a:cubicBezTo>
                        <a:cubicBezTo>
                          <a:pt x="381" y="3496"/>
                          <a:pt x="453" y="3439"/>
                          <a:pt x="518" y="3439"/>
                        </a:cubicBezTo>
                        <a:cubicBezTo>
                          <a:pt x="559" y="3439"/>
                          <a:pt x="598" y="3462"/>
                          <a:pt x="608" y="3514"/>
                        </a:cubicBezTo>
                        <a:cubicBezTo>
                          <a:pt x="661" y="3646"/>
                          <a:pt x="714" y="3751"/>
                          <a:pt x="793" y="3857"/>
                        </a:cubicBezTo>
                        <a:cubicBezTo>
                          <a:pt x="801" y="3854"/>
                          <a:pt x="810" y="3853"/>
                          <a:pt x="818" y="3853"/>
                        </a:cubicBezTo>
                        <a:cubicBezTo>
                          <a:pt x="888" y="3853"/>
                          <a:pt x="949" y="3945"/>
                          <a:pt x="925" y="4016"/>
                        </a:cubicBezTo>
                        <a:cubicBezTo>
                          <a:pt x="1321" y="4385"/>
                          <a:pt x="1823" y="4597"/>
                          <a:pt x="2351" y="4623"/>
                        </a:cubicBezTo>
                        <a:cubicBezTo>
                          <a:pt x="2438" y="4630"/>
                          <a:pt x="2525" y="4634"/>
                          <a:pt x="2611" y="4634"/>
                        </a:cubicBezTo>
                        <a:cubicBezTo>
                          <a:pt x="3444" y="4634"/>
                          <a:pt x="4256" y="4310"/>
                          <a:pt x="5046" y="4095"/>
                        </a:cubicBezTo>
                        <a:cubicBezTo>
                          <a:pt x="5471" y="3966"/>
                          <a:pt x="5909" y="3900"/>
                          <a:pt x="6344" y="3900"/>
                        </a:cubicBezTo>
                        <a:cubicBezTo>
                          <a:pt x="6801" y="3900"/>
                          <a:pt x="7254" y="3972"/>
                          <a:pt x="7687" y="4121"/>
                        </a:cubicBezTo>
                        <a:cubicBezTo>
                          <a:pt x="9087" y="4572"/>
                          <a:pt x="10423" y="5727"/>
                          <a:pt x="11925" y="5727"/>
                        </a:cubicBezTo>
                        <a:cubicBezTo>
                          <a:pt x="12095" y="5727"/>
                          <a:pt x="12267" y="5712"/>
                          <a:pt x="12442" y="5680"/>
                        </a:cubicBezTo>
                        <a:cubicBezTo>
                          <a:pt x="13392" y="5521"/>
                          <a:pt x="14185" y="4940"/>
                          <a:pt x="14977" y="4359"/>
                        </a:cubicBezTo>
                        <a:cubicBezTo>
                          <a:pt x="15743" y="3778"/>
                          <a:pt x="16562" y="3197"/>
                          <a:pt x="17513" y="3038"/>
                        </a:cubicBezTo>
                        <a:cubicBezTo>
                          <a:pt x="17692" y="2999"/>
                          <a:pt x="17872" y="2980"/>
                          <a:pt x="18052" y="2980"/>
                        </a:cubicBezTo>
                        <a:cubicBezTo>
                          <a:pt x="18725" y="2980"/>
                          <a:pt x="19385" y="3246"/>
                          <a:pt x="19864" y="3725"/>
                        </a:cubicBezTo>
                        <a:cubicBezTo>
                          <a:pt x="20419" y="4359"/>
                          <a:pt x="20841" y="5125"/>
                          <a:pt x="21026" y="5970"/>
                        </a:cubicBezTo>
                        <a:cubicBezTo>
                          <a:pt x="21290" y="6921"/>
                          <a:pt x="21422" y="7925"/>
                          <a:pt x="21924" y="8796"/>
                        </a:cubicBezTo>
                        <a:cubicBezTo>
                          <a:pt x="22321" y="9563"/>
                          <a:pt x="23060" y="10064"/>
                          <a:pt x="23905" y="10144"/>
                        </a:cubicBezTo>
                        <a:cubicBezTo>
                          <a:pt x="23938" y="10146"/>
                          <a:pt x="23970" y="10146"/>
                          <a:pt x="24002" y="10146"/>
                        </a:cubicBezTo>
                        <a:cubicBezTo>
                          <a:pt x="24841" y="10146"/>
                          <a:pt x="25341" y="9481"/>
                          <a:pt x="25596" y="8717"/>
                        </a:cubicBezTo>
                        <a:cubicBezTo>
                          <a:pt x="25886" y="7951"/>
                          <a:pt x="26045" y="7159"/>
                          <a:pt x="26441" y="6446"/>
                        </a:cubicBezTo>
                        <a:cubicBezTo>
                          <a:pt x="27313" y="4993"/>
                          <a:pt x="28739" y="3963"/>
                          <a:pt x="30403" y="3646"/>
                        </a:cubicBezTo>
                        <a:cubicBezTo>
                          <a:pt x="30705" y="3596"/>
                          <a:pt x="31008" y="3572"/>
                          <a:pt x="31310" y="3572"/>
                        </a:cubicBezTo>
                        <a:cubicBezTo>
                          <a:pt x="32624" y="3572"/>
                          <a:pt x="33916" y="4033"/>
                          <a:pt x="34947" y="4914"/>
                        </a:cubicBezTo>
                        <a:cubicBezTo>
                          <a:pt x="35554" y="5442"/>
                          <a:pt x="36082" y="6076"/>
                          <a:pt x="36426" y="6815"/>
                        </a:cubicBezTo>
                        <a:cubicBezTo>
                          <a:pt x="36611" y="7212"/>
                          <a:pt x="36743" y="7634"/>
                          <a:pt x="36848" y="8083"/>
                        </a:cubicBezTo>
                        <a:cubicBezTo>
                          <a:pt x="36928" y="8532"/>
                          <a:pt x="37086" y="8981"/>
                          <a:pt x="37324" y="9404"/>
                        </a:cubicBezTo>
                        <a:cubicBezTo>
                          <a:pt x="37535" y="9747"/>
                          <a:pt x="37905" y="9985"/>
                          <a:pt x="38328" y="10064"/>
                        </a:cubicBezTo>
                        <a:cubicBezTo>
                          <a:pt x="38777" y="10064"/>
                          <a:pt x="39146" y="9774"/>
                          <a:pt x="39226" y="9325"/>
                        </a:cubicBezTo>
                        <a:cubicBezTo>
                          <a:pt x="39331" y="8849"/>
                          <a:pt x="39384" y="8347"/>
                          <a:pt x="39384" y="7846"/>
                        </a:cubicBezTo>
                        <a:cubicBezTo>
                          <a:pt x="39437" y="7264"/>
                          <a:pt x="39490" y="6683"/>
                          <a:pt x="39543" y="6102"/>
                        </a:cubicBezTo>
                        <a:lnTo>
                          <a:pt x="39833" y="2853"/>
                        </a:lnTo>
                        <a:lnTo>
                          <a:pt x="39833" y="2853"/>
                        </a:lnTo>
                        <a:cubicBezTo>
                          <a:pt x="39120" y="3329"/>
                          <a:pt x="38328" y="3619"/>
                          <a:pt x="37482" y="3725"/>
                        </a:cubicBezTo>
                        <a:cubicBezTo>
                          <a:pt x="37374" y="3733"/>
                          <a:pt x="37266" y="3737"/>
                          <a:pt x="37158" y="3737"/>
                        </a:cubicBezTo>
                        <a:cubicBezTo>
                          <a:pt x="34910" y="3737"/>
                          <a:pt x="32748" y="1997"/>
                          <a:pt x="30583" y="1997"/>
                        </a:cubicBezTo>
                        <a:cubicBezTo>
                          <a:pt x="30241" y="1997"/>
                          <a:pt x="29900" y="2040"/>
                          <a:pt x="29558" y="2140"/>
                        </a:cubicBezTo>
                        <a:cubicBezTo>
                          <a:pt x="27683" y="2721"/>
                          <a:pt x="26441" y="4834"/>
                          <a:pt x="24487" y="4914"/>
                        </a:cubicBezTo>
                        <a:cubicBezTo>
                          <a:pt x="24451" y="4915"/>
                          <a:pt x="24415" y="4916"/>
                          <a:pt x="24379" y="4916"/>
                        </a:cubicBezTo>
                        <a:cubicBezTo>
                          <a:pt x="23079" y="4916"/>
                          <a:pt x="21978" y="3990"/>
                          <a:pt x="21053" y="3065"/>
                        </a:cubicBezTo>
                        <a:cubicBezTo>
                          <a:pt x="20102" y="2114"/>
                          <a:pt x="19124" y="1057"/>
                          <a:pt x="17804" y="846"/>
                        </a:cubicBezTo>
                        <a:cubicBezTo>
                          <a:pt x="17636" y="820"/>
                          <a:pt x="17469" y="807"/>
                          <a:pt x="17303" y="807"/>
                        </a:cubicBezTo>
                        <a:cubicBezTo>
                          <a:pt x="16137" y="807"/>
                          <a:pt x="15024" y="1420"/>
                          <a:pt x="14053" y="2114"/>
                        </a:cubicBezTo>
                        <a:cubicBezTo>
                          <a:pt x="13289" y="2675"/>
                          <a:pt x="12430" y="3313"/>
                          <a:pt x="11541" y="3313"/>
                        </a:cubicBezTo>
                        <a:cubicBezTo>
                          <a:pt x="11384" y="3313"/>
                          <a:pt x="11226" y="3293"/>
                          <a:pt x="11068" y="3250"/>
                        </a:cubicBezTo>
                        <a:cubicBezTo>
                          <a:pt x="9906" y="2959"/>
                          <a:pt x="9272" y="1533"/>
                          <a:pt x="8083" y="1268"/>
                        </a:cubicBezTo>
                        <a:cubicBezTo>
                          <a:pt x="7970" y="1247"/>
                          <a:pt x="7857" y="1237"/>
                          <a:pt x="7744" y="1237"/>
                        </a:cubicBezTo>
                        <a:cubicBezTo>
                          <a:pt x="7038" y="1237"/>
                          <a:pt x="6332" y="1618"/>
                          <a:pt x="5627" y="1823"/>
                        </a:cubicBezTo>
                        <a:cubicBezTo>
                          <a:pt x="5421" y="1883"/>
                          <a:pt x="5194" y="1914"/>
                          <a:pt x="4969" y="1914"/>
                        </a:cubicBezTo>
                        <a:cubicBezTo>
                          <a:pt x="4300" y="1914"/>
                          <a:pt x="3639" y="1637"/>
                          <a:pt x="3540" y="1004"/>
                        </a:cubicBezTo>
                        <a:cubicBezTo>
                          <a:pt x="3514" y="661"/>
                          <a:pt x="3540" y="344"/>
                          <a:pt x="3593" y="27"/>
                        </a:cubicBezTo>
                        <a:lnTo>
                          <a:pt x="359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" name="Google Shape;589;p34">
                    <a:extLst>
                      <a:ext uri="{FF2B5EF4-FFF2-40B4-BE49-F238E27FC236}">
                        <a16:creationId xmlns:a16="http://schemas.microsoft.com/office/drawing/2014/main" id="{A4DB8F6A-F689-316A-051C-B4E0CCCD6CFA}"/>
                      </a:ext>
                    </a:extLst>
                  </p:cNvPr>
                  <p:cNvSpPr/>
                  <p:nvPr/>
                </p:nvSpPr>
                <p:spPr>
                  <a:xfrm>
                    <a:off x="3523400" y="3205825"/>
                    <a:ext cx="356600" cy="140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64" h="5638" extrusionOk="0">
                        <a:moveTo>
                          <a:pt x="14264" y="0"/>
                        </a:moveTo>
                        <a:lnTo>
                          <a:pt x="14264" y="0"/>
                        </a:lnTo>
                        <a:cubicBezTo>
                          <a:pt x="14079" y="26"/>
                          <a:pt x="13868" y="53"/>
                          <a:pt x="13683" y="132"/>
                        </a:cubicBezTo>
                        <a:cubicBezTo>
                          <a:pt x="11622" y="581"/>
                          <a:pt x="9879" y="1770"/>
                          <a:pt x="8030" y="2721"/>
                        </a:cubicBezTo>
                        <a:cubicBezTo>
                          <a:pt x="6704" y="3384"/>
                          <a:pt x="5256" y="3924"/>
                          <a:pt x="3766" y="3924"/>
                        </a:cubicBezTo>
                        <a:cubicBezTo>
                          <a:pt x="3298" y="3924"/>
                          <a:pt x="2825" y="3871"/>
                          <a:pt x="2351" y="3751"/>
                        </a:cubicBezTo>
                        <a:cubicBezTo>
                          <a:pt x="1532" y="3513"/>
                          <a:pt x="740" y="3170"/>
                          <a:pt x="0" y="2747"/>
                        </a:cubicBezTo>
                        <a:lnTo>
                          <a:pt x="0" y="2747"/>
                        </a:lnTo>
                        <a:cubicBezTo>
                          <a:pt x="317" y="3011"/>
                          <a:pt x="634" y="3302"/>
                          <a:pt x="978" y="3566"/>
                        </a:cubicBezTo>
                        <a:cubicBezTo>
                          <a:pt x="2008" y="4438"/>
                          <a:pt x="3144" y="5309"/>
                          <a:pt x="4464" y="5547"/>
                        </a:cubicBezTo>
                        <a:cubicBezTo>
                          <a:pt x="4772" y="5610"/>
                          <a:pt x="5080" y="5638"/>
                          <a:pt x="5388" y="5638"/>
                        </a:cubicBezTo>
                        <a:cubicBezTo>
                          <a:pt x="6511" y="5638"/>
                          <a:pt x="7628" y="5263"/>
                          <a:pt x="8664" y="4807"/>
                        </a:cubicBezTo>
                        <a:cubicBezTo>
                          <a:pt x="8981" y="4702"/>
                          <a:pt x="9245" y="4543"/>
                          <a:pt x="9509" y="4358"/>
                        </a:cubicBezTo>
                        <a:cubicBezTo>
                          <a:pt x="9773" y="4121"/>
                          <a:pt x="10011" y="3883"/>
                          <a:pt x="10249" y="3619"/>
                        </a:cubicBezTo>
                        <a:cubicBezTo>
                          <a:pt x="10909" y="2800"/>
                          <a:pt x="11622" y="2034"/>
                          <a:pt x="12389" y="1321"/>
                        </a:cubicBezTo>
                        <a:cubicBezTo>
                          <a:pt x="12943" y="766"/>
                          <a:pt x="13551" y="317"/>
                          <a:pt x="1426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8" name="Google Shape;590;p34">
                  <a:extLst>
                    <a:ext uri="{FF2B5EF4-FFF2-40B4-BE49-F238E27FC236}">
                      <a16:creationId xmlns:a16="http://schemas.microsoft.com/office/drawing/2014/main" id="{7A10CDD4-A6FB-479A-D86C-F17E5770674D}"/>
                    </a:ext>
                  </a:extLst>
                </p:cNvPr>
                <p:cNvGrpSpPr/>
                <p:nvPr/>
              </p:nvGrpSpPr>
              <p:grpSpPr>
                <a:xfrm>
                  <a:off x="7358665" y="2392895"/>
                  <a:ext cx="414284" cy="308507"/>
                  <a:chOff x="3643575" y="2967425"/>
                  <a:chExt cx="421325" cy="313750"/>
                </a:xfrm>
              </p:grpSpPr>
              <p:sp>
                <p:nvSpPr>
                  <p:cNvPr id="175" name="Google Shape;591;p34">
                    <a:extLst>
                      <a:ext uri="{FF2B5EF4-FFF2-40B4-BE49-F238E27FC236}">
                        <a16:creationId xmlns:a16="http://schemas.microsoft.com/office/drawing/2014/main" id="{0A18A2F2-013B-A7D7-B2F8-25971BC91B12}"/>
                      </a:ext>
                    </a:extLst>
                  </p:cNvPr>
                  <p:cNvSpPr/>
                  <p:nvPr/>
                </p:nvSpPr>
                <p:spPr>
                  <a:xfrm>
                    <a:off x="3649525" y="3010875"/>
                    <a:ext cx="104350" cy="24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4" h="9647" extrusionOk="0">
                        <a:moveTo>
                          <a:pt x="688" y="1"/>
                        </a:moveTo>
                        <a:cubicBezTo>
                          <a:pt x="420" y="1"/>
                          <a:pt x="170" y="166"/>
                          <a:pt x="80" y="455"/>
                        </a:cubicBezTo>
                        <a:cubicBezTo>
                          <a:pt x="27" y="666"/>
                          <a:pt x="0" y="904"/>
                          <a:pt x="27" y="1115"/>
                        </a:cubicBezTo>
                        <a:cubicBezTo>
                          <a:pt x="53" y="1379"/>
                          <a:pt x="80" y="1643"/>
                          <a:pt x="132" y="1908"/>
                        </a:cubicBezTo>
                        <a:cubicBezTo>
                          <a:pt x="212" y="2410"/>
                          <a:pt x="344" y="2911"/>
                          <a:pt x="502" y="3413"/>
                        </a:cubicBezTo>
                        <a:cubicBezTo>
                          <a:pt x="766" y="4364"/>
                          <a:pt x="1110" y="5289"/>
                          <a:pt x="1559" y="6187"/>
                        </a:cubicBezTo>
                        <a:cubicBezTo>
                          <a:pt x="1955" y="7058"/>
                          <a:pt x="2457" y="7877"/>
                          <a:pt x="3038" y="8617"/>
                        </a:cubicBezTo>
                        <a:cubicBezTo>
                          <a:pt x="3170" y="8802"/>
                          <a:pt x="3329" y="8960"/>
                          <a:pt x="3487" y="9119"/>
                        </a:cubicBezTo>
                        <a:lnTo>
                          <a:pt x="3461" y="9066"/>
                        </a:lnTo>
                        <a:cubicBezTo>
                          <a:pt x="2747" y="7851"/>
                          <a:pt x="2166" y="6530"/>
                          <a:pt x="1744" y="5183"/>
                        </a:cubicBezTo>
                        <a:cubicBezTo>
                          <a:pt x="1321" y="3809"/>
                          <a:pt x="1057" y="2410"/>
                          <a:pt x="951" y="983"/>
                        </a:cubicBezTo>
                        <a:cubicBezTo>
                          <a:pt x="951" y="957"/>
                          <a:pt x="978" y="944"/>
                          <a:pt x="1004" y="944"/>
                        </a:cubicBezTo>
                        <a:cubicBezTo>
                          <a:pt x="1030" y="944"/>
                          <a:pt x="1057" y="957"/>
                          <a:pt x="1057" y="983"/>
                        </a:cubicBezTo>
                        <a:cubicBezTo>
                          <a:pt x="1163" y="1776"/>
                          <a:pt x="1295" y="2542"/>
                          <a:pt x="1480" y="3308"/>
                        </a:cubicBezTo>
                        <a:cubicBezTo>
                          <a:pt x="1929" y="5341"/>
                          <a:pt x="2695" y="7270"/>
                          <a:pt x="3751" y="9066"/>
                        </a:cubicBezTo>
                        <a:cubicBezTo>
                          <a:pt x="3857" y="9277"/>
                          <a:pt x="4015" y="9462"/>
                          <a:pt x="4174" y="9647"/>
                        </a:cubicBezTo>
                        <a:cubicBezTo>
                          <a:pt x="3487" y="8458"/>
                          <a:pt x="2932" y="7164"/>
                          <a:pt x="2536" y="5843"/>
                        </a:cubicBezTo>
                        <a:cubicBezTo>
                          <a:pt x="2325" y="5051"/>
                          <a:pt x="2140" y="4259"/>
                          <a:pt x="2008" y="3440"/>
                        </a:cubicBezTo>
                        <a:cubicBezTo>
                          <a:pt x="1929" y="2832"/>
                          <a:pt x="1902" y="2225"/>
                          <a:pt x="1929" y="1643"/>
                        </a:cubicBezTo>
                        <a:lnTo>
                          <a:pt x="1929" y="1591"/>
                        </a:lnTo>
                        <a:cubicBezTo>
                          <a:pt x="1929" y="1511"/>
                          <a:pt x="1902" y="1459"/>
                          <a:pt x="1902" y="1432"/>
                        </a:cubicBezTo>
                        <a:lnTo>
                          <a:pt x="1902" y="1379"/>
                        </a:lnTo>
                        <a:cubicBezTo>
                          <a:pt x="1876" y="1353"/>
                          <a:pt x="1876" y="1327"/>
                          <a:pt x="1849" y="1300"/>
                        </a:cubicBezTo>
                        <a:cubicBezTo>
                          <a:pt x="1823" y="1274"/>
                          <a:pt x="1797" y="1194"/>
                          <a:pt x="1770" y="1168"/>
                        </a:cubicBezTo>
                        <a:cubicBezTo>
                          <a:pt x="1744" y="1142"/>
                          <a:pt x="1744" y="1089"/>
                          <a:pt x="1770" y="1062"/>
                        </a:cubicBezTo>
                        <a:cubicBezTo>
                          <a:pt x="1664" y="666"/>
                          <a:pt x="1400" y="349"/>
                          <a:pt x="1057" y="111"/>
                        </a:cubicBezTo>
                        <a:cubicBezTo>
                          <a:pt x="940" y="36"/>
                          <a:pt x="812" y="1"/>
                          <a:pt x="68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" name="Google Shape;592;p34">
                    <a:extLst>
                      <a:ext uri="{FF2B5EF4-FFF2-40B4-BE49-F238E27FC236}">
                        <a16:creationId xmlns:a16="http://schemas.microsoft.com/office/drawing/2014/main" id="{5FE8303D-BE66-CD06-4676-771FD6EED385}"/>
                      </a:ext>
                    </a:extLst>
                  </p:cNvPr>
                  <p:cNvSpPr/>
                  <p:nvPr/>
                </p:nvSpPr>
                <p:spPr>
                  <a:xfrm>
                    <a:off x="3703675" y="2987900"/>
                    <a:ext cx="58125" cy="266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5" h="10646" extrusionOk="0">
                        <a:moveTo>
                          <a:pt x="1427" y="0"/>
                        </a:moveTo>
                        <a:cubicBezTo>
                          <a:pt x="1427" y="27"/>
                          <a:pt x="1427" y="53"/>
                          <a:pt x="1427" y="53"/>
                        </a:cubicBezTo>
                        <a:cubicBezTo>
                          <a:pt x="1295" y="608"/>
                          <a:pt x="1189" y="1163"/>
                          <a:pt x="1136" y="1717"/>
                        </a:cubicBezTo>
                        <a:cubicBezTo>
                          <a:pt x="1110" y="2008"/>
                          <a:pt x="1083" y="2272"/>
                          <a:pt x="1057" y="2562"/>
                        </a:cubicBezTo>
                        <a:cubicBezTo>
                          <a:pt x="1057" y="2853"/>
                          <a:pt x="1004" y="3117"/>
                          <a:pt x="1004" y="3408"/>
                        </a:cubicBezTo>
                        <a:cubicBezTo>
                          <a:pt x="1004" y="3434"/>
                          <a:pt x="984" y="3447"/>
                          <a:pt x="964" y="3447"/>
                        </a:cubicBezTo>
                        <a:cubicBezTo>
                          <a:pt x="945" y="3447"/>
                          <a:pt x="925" y="3434"/>
                          <a:pt x="925" y="3408"/>
                        </a:cubicBezTo>
                        <a:cubicBezTo>
                          <a:pt x="872" y="3117"/>
                          <a:pt x="872" y="2827"/>
                          <a:pt x="872" y="2536"/>
                        </a:cubicBezTo>
                        <a:cubicBezTo>
                          <a:pt x="872" y="2246"/>
                          <a:pt x="898" y="1981"/>
                          <a:pt x="925" y="1691"/>
                        </a:cubicBezTo>
                        <a:cubicBezTo>
                          <a:pt x="978" y="1136"/>
                          <a:pt x="1057" y="581"/>
                          <a:pt x="1189" y="27"/>
                        </a:cubicBezTo>
                        <a:lnTo>
                          <a:pt x="1189" y="27"/>
                        </a:lnTo>
                        <a:cubicBezTo>
                          <a:pt x="978" y="159"/>
                          <a:pt x="819" y="317"/>
                          <a:pt x="687" y="529"/>
                        </a:cubicBezTo>
                        <a:cubicBezTo>
                          <a:pt x="291" y="1163"/>
                          <a:pt x="53" y="1902"/>
                          <a:pt x="27" y="2668"/>
                        </a:cubicBezTo>
                        <a:cubicBezTo>
                          <a:pt x="0" y="3223"/>
                          <a:pt x="27" y="3804"/>
                          <a:pt x="106" y="4359"/>
                        </a:cubicBezTo>
                        <a:cubicBezTo>
                          <a:pt x="159" y="4623"/>
                          <a:pt x="212" y="4887"/>
                          <a:pt x="264" y="5151"/>
                        </a:cubicBezTo>
                        <a:cubicBezTo>
                          <a:pt x="397" y="5917"/>
                          <a:pt x="608" y="6657"/>
                          <a:pt x="846" y="7396"/>
                        </a:cubicBezTo>
                        <a:cubicBezTo>
                          <a:pt x="1110" y="8136"/>
                          <a:pt x="1400" y="8849"/>
                          <a:pt x="1744" y="9562"/>
                        </a:cubicBezTo>
                        <a:cubicBezTo>
                          <a:pt x="1902" y="9932"/>
                          <a:pt x="2113" y="10302"/>
                          <a:pt x="2325" y="10645"/>
                        </a:cubicBezTo>
                        <a:cubicBezTo>
                          <a:pt x="2272" y="10540"/>
                          <a:pt x="2246" y="10408"/>
                          <a:pt x="2193" y="10275"/>
                        </a:cubicBezTo>
                        <a:cubicBezTo>
                          <a:pt x="1929" y="9536"/>
                          <a:pt x="1691" y="8770"/>
                          <a:pt x="1453" y="8004"/>
                        </a:cubicBezTo>
                        <a:cubicBezTo>
                          <a:pt x="1347" y="7608"/>
                          <a:pt x="1242" y="7238"/>
                          <a:pt x="1163" y="6842"/>
                        </a:cubicBezTo>
                        <a:cubicBezTo>
                          <a:pt x="1057" y="6445"/>
                          <a:pt x="978" y="6049"/>
                          <a:pt x="898" y="5653"/>
                        </a:cubicBezTo>
                        <a:cubicBezTo>
                          <a:pt x="898" y="5622"/>
                          <a:pt x="917" y="5609"/>
                          <a:pt x="937" y="5609"/>
                        </a:cubicBezTo>
                        <a:cubicBezTo>
                          <a:pt x="951" y="5609"/>
                          <a:pt x="967" y="5616"/>
                          <a:pt x="978" y="5627"/>
                        </a:cubicBezTo>
                        <a:cubicBezTo>
                          <a:pt x="1110" y="6076"/>
                          <a:pt x="1242" y="6498"/>
                          <a:pt x="1374" y="6947"/>
                        </a:cubicBezTo>
                        <a:cubicBezTo>
                          <a:pt x="1559" y="7608"/>
                          <a:pt x="1744" y="8268"/>
                          <a:pt x="1981" y="8928"/>
                        </a:cubicBezTo>
                        <a:cubicBezTo>
                          <a:pt x="1796" y="7977"/>
                          <a:pt x="1744" y="7000"/>
                          <a:pt x="1770" y="6049"/>
                        </a:cubicBezTo>
                        <a:cubicBezTo>
                          <a:pt x="1770" y="5627"/>
                          <a:pt x="1796" y="5204"/>
                          <a:pt x="1823" y="4781"/>
                        </a:cubicBezTo>
                        <a:cubicBezTo>
                          <a:pt x="1981" y="3513"/>
                          <a:pt x="1981" y="2272"/>
                          <a:pt x="1849" y="1030"/>
                        </a:cubicBezTo>
                        <a:cubicBezTo>
                          <a:pt x="1823" y="819"/>
                          <a:pt x="1796" y="608"/>
                          <a:pt x="1744" y="397"/>
                        </a:cubicBezTo>
                        <a:cubicBezTo>
                          <a:pt x="1691" y="238"/>
                          <a:pt x="1638" y="80"/>
                          <a:pt x="148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593;p34">
                    <a:extLst>
                      <a:ext uri="{FF2B5EF4-FFF2-40B4-BE49-F238E27FC236}">
                        <a16:creationId xmlns:a16="http://schemas.microsoft.com/office/drawing/2014/main" id="{6FD9DD4D-82F2-8362-55FA-9094B950352E}"/>
                      </a:ext>
                    </a:extLst>
                  </p:cNvPr>
                  <p:cNvSpPr/>
                  <p:nvPr/>
                </p:nvSpPr>
                <p:spPr>
                  <a:xfrm>
                    <a:off x="3769050" y="2974025"/>
                    <a:ext cx="126800" cy="278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72" h="11148" extrusionOk="0">
                        <a:moveTo>
                          <a:pt x="4200" y="1"/>
                        </a:moveTo>
                        <a:cubicBezTo>
                          <a:pt x="3329" y="212"/>
                          <a:pt x="2589" y="740"/>
                          <a:pt x="2113" y="1480"/>
                        </a:cubicBezTo>
                        <a:cubicBezTo>
                          <a:pt x="1612" y="2246"/>
                          <a:pt x="1189" y="3065"/>
                          <a:pt x="925" y="3910"/>
                        </a:cubicBezTo>
                        <a:cubicBezTo>
                          <a:pt x="819" y="4148"/>
                          <a:pt x="740" y="4412"/>
                          <a:pt x="661" y="4650"/>
                        </a:cubicBezTo>
                        <a:cubicBezTo>
                          <a:pt x="476" y="5257"/>
                          <a:pt x="317" y="5917"/>
                          <a:pt x="212" y="6551"/>
                        </a:cubicBezTo>
                        <a:cubicBezTo>
                          <a:pt x="53" y="7449"/>
                          <a:pt x="0" y="8374"/>
                          <a:pt x="0" y="9272"/>
                        </a:cubicBezTo>
                        <a:cubicBezTo>
                          <a:pt x="0" y="9906"/>
                          <a:pt x="53" y="10540"/>
                          <a:pt x="132" y="11147"/>
                        </a:cubicBezTo>
                        <a:cubicBezTo>
                          <a:pt x="159" y="10883"/>
                          <a:pt x="185" y="10619"/>
                          <a:pt x="238" y="10355"/>
                        </a:cubicBezTo>
                        <a:cubicBezTo>
                          <a:pt x="370" y="9378"/>
                          <a:pt x="581" y="8427"/>
                          <a:pt x="846" y="7502"/>
                        </a:cubicBezTo>
                        <a:cubicBezTo>
                          <a:pt x="978" y="7027"/>
                          <a:pt x="1136" y="6578"/>
                          <a:pt x="1295" y="6129"/>
                        </a:cubicBezTo>
                        <a:cubicBezTo>
                          <a:pt x="1374" y="5891"/>
                          <a:pt x="1453" y="5680"/>
                          <a:pt x="1532" y="5442"/>
                        </a:cubicBezTo>
                        <a:cubicBezTo>
                          <a:pt x="1612" y="5231"/>
                          <a:pt x="1717" y="4993"/>
                          <a:pt x="1849" y="4782"/>
                        </a:cubicBezTo>
                        <a:cubicBezTo>
                          <a:pt x="1859" y="4754"/>
                          <a:pt x="1877" y="4742"/>
                          <a:pt x="1897" y="4742"/>
                        </a:cubicBezTo>
                        <a:cubicBezTo>
                          <a:pt x="1933" y="4742"/>
                          <a:pt x="1972" y="4783"/>
                          <a:pt x="1955" y="4834"/>
                        </a:cubicBezTo>
                        <a:cubicBezTo>
                          <a:pt x="1902" y="5099"/>
                          <a:pt x="1796" y="5363"/>
                          <a:pt x="1691" y="5627"/>
                        </a:cubicBezTo>
                        <a:cubicBezTo>
                          <a:pt x="1638" y="5812"/>
                          <a:pt x="1559" y="6023"/>
                          <a:pt x="1506" y="6234"/>
                        </a:cubicBezTo>
                        <a:lnTo>
                          <a:pt x="1453" y="6366"/>
                        </a:lnTo>
                        <a:cubicBezTo>
                          <a:pt x="1136" y="7291"/>
                          <a:pt x="898" y="8215"/>
                          <a:pt x="687" y="9166"/>
                        </a:cubicBezTo>
                        <a:cubicBezTo>
                          <a:pt x="581" y="9589"/>
                          <a:pt x="502" y="10038"/>
                          <a:pt x="449" y="10487"/>
                        </a:cubicBezTo>
                        <a:cubicBezTo>
                          <a:pt x="661" y="9615"/>
                          <a:pt x="1004" y="8770"/>
                          <a:pt x="1427" y="7978"/>
                        </a:cubicBezTo>
                        <a:cubicBezTo>
                          <a:pt x="1453" y="7898"/>
                          <a:pt x="1480" y="7819"/>
                          <a:pt x="1506" y="7740"/>
                        </a:cubicBezTo>
                        <a:cubicBezTo>
                          <a:pt x="1559" y="7634"/>
                          <a:pt x="1612" y="7529"/>
                          <a:pt x="1638" y="7423"/>
                        </a:cubicBezTo>
                        <a:cubicBezTo>
                          <a:pt x="1717" y="7265"/>
                          <a:pt x="1770" y="7106"/>
                          <a:pt x="1849" y="6948"/>
                        </a:cubicBezTo>
                        <a:cubicBezTo>
                          <a:pt x="1981" y="6631"/>
                          <a:pt x="2113" y="6340"/>
                          <a:pt x="2246" y="6049"/>
                        </a:cubicBezTo>
                        <a:cubicBezTo>
                          <a:pt x="2351" y="5785"/>
                          <a:pt x="2483" y="5548"/>
                          <a:pt x="2589" y="5310"/>
                        </a:cubicBezTo>
                        <a:cubicBezTo>
                          <a:pt x="3091" y="4306"/>
                          <a:pt x="3672" y="3355"/>
                          <a:pt x="4332" y="2457"/>
                        </a:cubicBezTo>
                        <a:cubicBezTo>
                          <a:pt x="4649" y="2008"/>
                          <a:pt x="5019" y="1559"/>
                          <a:pt x="5045" y="1004"/>
                        </a:cubicBezTo>
                        <a:cubicBezTo>
                          <a:pt x="5072" y="740"/>
                          <a:pt x="4993" y="502"/>
                          <a:pt x="4861" y="291"/>
                        </a:cubicBezTo>
                        <a:cubicBezTo>
                          <a:pt x="4781" y="212"/>
                          <a:pt x="4702" y="133"/>
                          <a:pt x="4596" y="106"/>
                        </a:cubicBezTo>
                        <a:cubicBezTo>
                          <a:pt x="4596" y="133"/>
                          <a:pt x="4596" y="186"/>
                          <a:pt x="4570" y="212"/>
                        </a:cubicBezTo>
                        <a:cubicBezTo>
                          <a:pt x="3910" y="1004"/>
                          <a:pt x="3329" y="1850"/>
                          <a:pt x="2879" y="2774"/>
                        </a:cubicBezTo>
                        <a:cubicBezTo>
                          <a:pt x="2864" y="2797"/>
                          <a:pt x="2844" y="2807"/>
                          <a:pt x="2824" y="2807"/>
                        </a:cubicBezTo>
                        <a:cubicBezTo>
                          <a:pt x="2776" y="2807"/>
                          <a:pt x="2729" y="2751"/>
                          <a:pt x="2747" y="2695"/>
                        </a:cubicBezTo>
                        <a:cubicBezTo>
                          <a:pt x="3170" y="1744"/>
                          <a:pt x="3751" y="872"/>
                          <a:pt x="4412" y="53"/>
                        </a:cubicBezTo>
                        <a:lnTo>
                          <a:pt x="4438" y="53"/>
                        </a:lnTo>
                        <a:cubicBezTo>
                          <a:pt x="4385" y="27"/>
                          <a:pt x="4306" y="27"/>
                          <a:pt x="4253" y="27"/>
                        </a:cubicBezTo>
                        <a:cubicBezTo>
                          <a:pt x="4227" y="27"/>
                          <a:pt x="4200" y="27"/>
                          <a:pt x="420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" name="Google Shape;594;p34">
                    <a:extLst>
                      <a:ext uri="{FF2B5EF4-FFF2-40B4-BE49-F238E27FC236}">
                        <a16:creationId xmlns:a16="http://schemas.microsoft.com/office/drawing/2014/main" id="{E17D02C2-9603-5094-03E4-2ABAABBE58A2}"/>
                      </a:ext>
                    </a:extLst>
                  </p:cNvPr>
                  <p:cNvSpPr/>
                  <p:nvPr/>
                </p:nvSpPr>
                <p:spPr>
                  <a:xfrm>
                    <a:off x="3781600" y="3076350"/>
                    <a:ext cx="192850" cy="17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14" h="7002" extrusionOk="0">
                        <a:moveTo>
                          <a:pt x="6816" y="1"/>
                        </a:moveTo>
                        <a:cubicBezTo>
                          <a:pt x="6700" y="1"/>
                          <a:pt x="6584" y="10"/>
                          <a:pt x="6472" y="28"/>
                        </a:cubicBezTo>
                        <a:cubicBezTo>
                          <a:pt x="5759" y="107"/>
                          <a:pt x="5072" y="319"/>
                          <a:pt x="4438" y="636"/>
                        </a:cubicBezTo>
                        <a:cubicBezTo>
                          <a:pt x="3540" y="1085"/>
                          <a:pt x="2747" y="1745"/>
                          <a:pt x="2140" y="2511"/>
                        </a:cubicBezTo>
                        <a:cubicBezTo>
                          <a:pt x="1823" y="2855"/>
                          <a:pt x="1559" y="3251"/>
                          <a:pt x="1321" y="3647"/>
                        </a:cubicBezTo>
                        <a:cubicBezTo>
                          <a:pt x="740" y="4704"/>
                          <a:pt x="291" y="5839"/>
                          <a:pt x="0" y="7002"/>
                        </a:cubicBezTo>
                        <a:cubicBezTo>
                          <a:pt x="53" y="6949"/>
                          <a:pt x="132" y="6870"/>
                          <a:pt x="185" y="6817"/>
                        </a:cubicBezTo>
                        <a:cubicBezTo>
                          <a:pt x="291" y="6526"/>
                          <a:pt x="423" y="6262"/>
                          <a:pt x="555" y="5998"/>
                        </a:cubicBezTo>
                        <a:cubicBezTo>
                          <a:pt x="1030" y="5126"/>
                          <a:pt x="1585" y="4307"/>
                          <a:pt x="2245" y="3594"/>
                        </a:cubicBezTo>
                        <a:cubicBezTo>
                          <a:pt x="2430" y="3383"/>
                          <a:pt x="2615" y="3198"/>
                          <a:pt x="2800" y="3013"/>
                        </a:cubicBezTo>
                        <a:cubicBezTo>
                          <a:pt x="3223" y="2564"/>
                          <a:pt x="3698" y="2168"/>
                          <a:pt x="4226" y="1798"/>
                        </a:cubicBezTo>
                        <a:cubicBezTo>
                          <a:pt x="4464" y="1640"/>
                          <a:pt x="4728" y="1455"/>
                          <a:pt x="4992" y="1296"/>
                        </a:cubicBezTo>
                        <a:cubicBezTo>
                          <a:pt x="5257" y="1111"/>
                          <a:pt x="5547" y="979"/>
                          <a:pt x="5838" y="873"/>
                        </a:cubicBezTo>
                        <a:cubicBezTo>
                          <a:pt x="5847" y="871"/>
                          <a:pt x="5856" y="870"/>
                          <a:pt x="5865" y="870"/>
                        </a:cubicBezTo>
                        <a:cubicBezTo>
                          <a:pt x="5952" y="870"/>
                          <a:pt x="5989" y="986"/>
                          <a:pt x="5917" y="1058"/>
                        </a:cubicBezTo>
                        <a:cubicBezTo>
                          <a:pt x="5759" y="1138"/>
                          <a:pt x="5626" y="1243"/>
                          <a:pt x="5468" y="1323"/>
                        </a:cubicBezTo>
                        <a:cubicBezTo>
                          <a:pt x="5309" y="1402"/>
                          <a:pt x="5177" y="1481"/>
                          <a:pt x="5019" y="1587"/>
                        </a:cubicBezTo>
                        <a:cubicBezTo>
                          <a:pt x="4728" y="1772"/>
                          <a:pt x="4438" y="1956"/>
                          <a:pt x="4174" y="2168"/>
                        </a:cubicBezTo>
                        <a:cubicBezTo>
                          <a:pt x="3540" y="2643"/>
                          <a:pt x="2932" y="3198"/>
                          <a:pt x="2404" y="3779"/>
                        </a:cubicBezTo>
                        <a:cubicBezTo>
                          <a:pt x="2140" y="4096"/>
                          <a:pt x="1876" y="4413"/>
                          <a:pt x="1638" y="4756"/>
                        </a:cubicBezTo>
                        <a:cubicBezTo>
                          <a:pt x="1268" y="5258"/>
                          <a:pt x="951" y="5787"/>
                          <a:pt x="687" y="6315"/>
                        </a:cubicBezTo>
                        <a:lnTo>
                          <a:pt x="661" y="6368"/>
                        </a:lnTo>
                        <a:cubicBezTo>
                          <a:pt x="925" y="6130"/>
                          <a:pt x="1189" y="5892"/>
                          <a:pt x="1453" y="5681"/>
                        </a:cubicBezTo>
                        <a:cubicBezTo>
                          <a:pt x="2113" y="5100"/>
                          <a:pt x="2800" y="4571"/>
                          <a:pt x="3460" y="4017"/>
                        </a:cubicBezTo>
                        <a:lnTo>
                          <a:pt x="3487" y="4017"/>
                        </a:lnTo>
                        <a:cubicBezTo>
                          <a:pt x="4147" y="3488"/>
                          <a:pt x="4834" y="2960"/>
                          <a:pt x="5494" y="2406"/>
                        </a:cubicBezTo>
                        <a:lnTo>
                          <a:pt x="6525" y="1587"/>
                        </a:lnTo>
                        <a:lnTo>
                          <a:pt x="7026" y="1190"/>
                        </a:lnTo>
                        <a:cubicBezTo>
                          <a:pt x="7185" y="1058"/>
                          <a:pt x="7370" y="926"/>
                          <a:pt x="7502" y="794"/>
                        </a:cubicBezTo>
                        <a:cubicBezTo>
                          <a:pt x="7634" y="662"/>
                          <a:pt x="7713" y="504"/>
                          <a:pt x="7713" y="319"/>
                        </a:cubicBezTo>
                        <a:cubicBezTo>
                          <a:pt x="7660" y="213"/>
                          <a:pt x="7581" y="107"/>
                          <a:pt x="7449" y="81"/>
                        </a:cubicBezTo>
                        <a:cubicBezTo>
                          <a:pt x="7244" y="30"/>
                          <a:pt x="7029" y="1"/>
                          <a:pt x="6816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595;p34">
                    <a:extLst>
                      <a:ext uri="{FF2B5EF4-FFF2-40B4-BE49-F238E27FC236}">
                        <a16:creationId xmlns:a16="http://schemas.microsoft.com/office/drawing/2014/main" id="{AED3BEF5-E27C-10F5-E8F8-9615B9786408}"/>
                      </a:ext>
                    </a:extLst>
                  </p:cNvPr>
                  <p:cNvSpPr/>
                  <p:nvPr/>
                </p:nvSpPr>
                <p:spPr>
                  <a:xfrm>
                    <a:off x="3782925" y="3172475"/>
                    <a:ext cx="275375" cy="98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15" h="3950" extrusionOk="0">
                        <a:moveTo>
                          <a:pt x="9113" y="0"/>
                        </a:moveTo>
                        <a:cubicBezTo>
                          <a:pt x="8908" y="0"/>
                          <a:pt x="8704" y="13"/>
                          <a:pt x="8505" y="40"/>
                        </a:cubicBezTo>
                        <a:cubicBezTo>
                          <a:pt x="7660" y="119"/>
                          <a:pt x="6841" y="277"/>
                          <a:pt x="6049" y="542"/>
                        </a:cubicBezTo>
                        <a:cubicBezTo>
                          <a:pt x="5230" y="779"/>
                          <a:pt x="4438" y="1070"/>
                          <a:pt x="3645" y="1413"/>
                        </a:cubicBezTo>
                        <a:lnTo>
                          <a:pt x="3302" y="1572"/>
                        </a:lnTo>
                        <a:cubicBezTo>
                          <a:pt x="2668" y="1809"/>
                          <a:pt x="2060" y="2126"/>
                          <a:pt x="1479" y="2443"/>
                        </a:cubicBezTo>
                        <a:cubicBezTo>
                          <a:pt x="1004" y="2708"/>
                          <a:pt x="581" y="3051"/>
                          <a:pt x="238" y="3474"/>
                        </a:cubicBezTo>
                        <a:cubicBezTo>
                          <a:pt x="449" y="3341"/>
                          <a:pt x="660" y="3209"/>
                          <a:pt x="872" y="3077"/>
                        </a:cubicBezTo>
                        <a:cubicBezTo>
                          <a:pt x="1638" y="2602"/>
                          <a:pt x="2483" y="2206"/>
                          <a:pt x="3355" y="1889"/>
                        </a:cubicBezTo>
                        <a:lnTo>
                          <a:pt x="3487" y="1836"/>
                        </a:lnTo>
                        <a:cubicBezTo>
                          <a:pt x="3962" y="1677"/>
                          <a:pt x="4411" y="1572"/>
                          <a:pt x="4913" y="1466"/>
                        </a:cubicBezTo>
                        <a:cubicBezTo>
                          <a:pt x="5389" y="1334"/>
                          <a:pt x="5864" y="1281"/>
                          <a:pt x="6339" y="1281"/>
                        </a:cubicBezTo>
                        <a:cubicBezTo>
                          <a:pt x="6419" y="1281"/>
                          <a:pt x="6419" y="1387"/>
                          <a:pt x="6339" y="1387"/>
                        </a:cubicBezTo>
                        <a:cubicBezTo>
                          <a:pt x="6075" y="1466"/>
                          <a:pt x="5811" y="1492"/>
                          <a:pt x="5547" y="1545"/>
                        </a:cubicBezTo>
                        <a:cubicBezTo>
                          <a:pt x="5283" y="1572"/>
                          <a:pt x="5019" y="1651"/>
                          <a:pt x="4755" y="1704"/>
                        </a:cubicBezTo>
                        <a:cubicBezTo>
                          <a:pt x="4306" y="1809"/>
                          <a:pt x="3857" y="1942"/>
                          <a:pt x="3434" y="2100"/>
                        </a:cubicBezTo>
                        <a:cubicBezTo>
                          <a:pt x="2958" y="2259"/>
                          <a:pt x="2509" y="2443"/>
                          <a:pt x="2060" y="2655"/>
                        </a:cubicBezTo>
                        <a:cubicBezTo>
                          <a:pt x="1611" y="2866"/>
                          <a:pt x="1215" y="3104"/>
                          <a:pt x="792" y="3368"/>
                        </a:cubicBezTo>
                        <a:cubicBezTo>
                          <a:pt x="581" y="3474"/>
                          <a:pt x="396" y="3606"/>
                          <a:pt x="185" y="3764"/>
                        </a:cubicBezTo>
                        <a:lnTo>
                          <a:pt x="26" y="3896"/>
                        </a:lnTo>
                        <a:cubicBezTo>
                          <a:pt x="0" y="3896"/>
                          <a:pt x="0" y="3923"/>
                          <a:pt x="0" y="3949"/>
                        </a:cubicBezTo>
                        <a:cubicBezTo>
                          <a:pt x="53" y="3923"/>
                          <a:pt x="106" y="3896"/>
                          <a:pt x="159" y="3870"/>
                        </a:cubicBezTo>
                        <a:cubicBezTo>
                          <a:pt x="1294" y="3236"/>
                          <a:pt x="2536" y="2787"/>
                          <a:pt x="3830" y="2549"/>
                        </a:cubicBezTo>
                        <a:cubicBezTo>
                          <a:pt x="4121" y="2470"/>
                          <a:pt x="4438" y="2417"/>
                          <a:pt x="4728" y="2364"/>
                        </a:cubicBezTo>
                        <a:cubicBezTo>
                          <a:pt x="5600" y="2206"/>
                          <a:pt x="6472" y="2074"/>
                          <a:pt x="7343" y="1968"/>
                        </a:cubicBezTo>
                        <a:cubicBezTo>
                          <a:pt x="7792" y="1889"/>
                          <a:pt x="8215" y="1836"/>
                          <a:pt x="8638" y="1757"/>
                        </a:cubicBezTo>
                        <a:cubicBezTo>
                          <a:pt x="9034" y="1704"/>
                          <a:pt x="9404" y="1625"/>
                          <a:pt x="9773" y="1519"/>
                        </a:cubicBezTo>
                        <a:cubicBezTo>
                          <a:pt x="10117" y="1413"/>
                          <a:pt x="10434" y="1255"/>
                          <a:pt x="10698" y="1043"/>
                        </a:cubicBezTo>
                        <a:cubicBezTo>
                          <a:pt x="10830" y="938"/>
                          <a:pt x="10909" y="806"/>
                          <a:pt x="10962" y="674"/>
                        </a:cubicBezTo>
                        <a:lnTo>
                          <a:pt x="10962" y="674"/>
                        </a:lnTo>
                        <a:cubicBezTo>
                          <a:pt x="10777" y="700"/>
                          <a:pt x="10566" y="700"/>
                          <a:pt x="10354" y="700"/>
                        </a:cubicBezTo>
                        <a:cubicBezTo>
                          <a:pt x="10143" y="726"/>
                          <a:pt x="9932" y="726"/>
                          <a:pt x="9720" y="753"/>
                        </a:cubicBezTo>
                        <a:cubicBezTo>
                          <a:pt x="9509" y="806"/>
                          <a:pt x="9324" y="832"/>
                          <a:pt x="9113" y="885"/>
                        </a:cubicBezTo>
                        <a:cubicBezTo>
                          <a:pt x="9007" y="911"/>
                          <a:pt x="8902" y="938"/>
                          <a:pt x="8822" y="964"/>
                        </a:cubicBezTo>
                        <a:cubicBezTo>
                          <a:pt x="8717" y="991"/>
                          <a:pt x="8611" y="991"/>
                          <a:pt x="8505" y="1017"/>
                        </a:cubicBezTo>
                        <a:cubicBezTo>
                          <a:pt x="8479" y="1017"/>
                          <a:pt x="8426" y="938"/>
                          <a:pt x="8479" y="938"/>
                        </a:cubicBezTo>
                        <a:cubicBezTo>
                          <a:pt x="8585" y="885"/>
                          <a:pt x="8664" y="832"/>
                          <a:pt x="8770" y="779"/>
                        </a:cubicBezTo>
                        <a:cubicBezTo>
                          <a:pt x="8875" y="753"/>
                          <a:pt x="8954" y="726"/>
                          <a:pt x="9060" y="674"/>
                        </a:cubicBezTo>
                        <a:cubicBezTo>
                          <a:pt x="9271" y="621"/>
                          <a:pt x="9483" y="568"/>
                          <a:pt x="9720" y="542"/>
                        </a:cubicBezTo>
                        <a:cubicBezTo>
                          <a:pt x="9932" y="515"/>
                          <a:pt x="10143" y="462"/>
                          <a:pt x="10381" y="462"/>
                        </a:cubicBezTo>
                        <a:lnTo>
                          <a:pt x="11015" y="462"/>
                        </a:lnTo>
                        <a:cubicBezTo>
                          <a:pt x="10988" y="383"/>
                          <a:pt x="10936" y="304"/>
                          <a:pt x="10830" y="251"/>
                        </a:cubicBezTo>
                        <a:cubicBezTo>
                          <a:pt x="10671" y="172"/>
                          <a:pt x="10513" y="145"/>
                          <a:pt x="10354" y="119"/>
                        </a:cubicBezTo>
                        <a:cubicBezTo>
                          <a:pt x="10143" y="66"/>
                          <a:pt x="9932" y="40"/>
                          <a:pt x="9720" y="40"/>
                        </a:cubicBezTo>
                        <a:cubicBezTo>
                          <a:pt x="9522" y="13"/>
                          <a:pt x="9318" y="0"/>
                          <a:pt x="911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" name="Google Shape;596;p34">
                    <a:extLst>
                      <a:ext uri="{FF2B5EF4-FFF2-40B4-BE49-F238E27FC236}">
                        <a16:creationId xmlns:a16="http://schemas.microsoft.com/office/drawing/2014/main" id="{36AEBC4A-8D5D-6E0B-F80A-B8400318B629}"/>
                      </a:ext>
                    </a:extLst>
                  </p:cNvPr>
                  <p:cNvSpPr/>
                  <p:nvPr/>
                </p:nvSpPr>
                <p:spPr>
                  <a:xfrm>
                    <a:off x="3643575" y="2967425"/>
                    <a:ext cx="421325" cy="313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53" h="12550" extrusionOk="0">
                        <a:moveTo>
                          <a:pt x="920" y="1739"/>
                        </a:moveTo>
                        <a:cubicBezTo>
                          <a:pt x="1047" y="1739"/>
                          <a:pt x="1178" y="1774"/>
                          <a:pt x="1295" y="1849"/>
                        </a:cubicBezTo>
                        <a:cubicBezTo>
                          <a:pt x="1612" y="2087"/>
                          <a:pt x="1876" y="2404"/>
                          <a:pt x="2008" y="2800"/>
                        </a:cubicBezTo>
                        <a:cubicBezTo>
                          <a:pt x="1982" y="2827"/>
                          <a:pt x="1982" y="2880"/>
                          <a:pt x="2008" y="2906"/>
                        </a:cubicBezTo>
                        <a:cubicBezTo>
                          <a:pt x="2035" y="2932"/>
                          <a:pt x="2061" y="3012"/>
                          <a:pt x="2087" y="3038"/>
                        </a:cubicBezTo>
                        <a:cubicBezTo>
                          <a:pt x="2087" y="3065"/>
                          <a:pt x="2114" y="3091"/>
                          <a:pt x="2114" y="3117"/>
                        </a:cubicBezTo>
                        <a:lnTo>
                          <a:pt x="2114" y="3170"/>
                        </a:lnTo>
                        <a:cubicBezTo>
                          <a:pt x="2140" y="3197"/>
                          <a:pt x="2140" y="3249"/>
                          <a:pt x="2167" y="3329"/>
                        </a:cubicBezTo>
                        <a:lnTo>
                          <a:pt x="2167" y="3381"/>
                        </a:lnTo>
                        <a:cubicBezTo>
                          <a:pt x="2114" y="3963"/>
                          <a:pt x="2140" y="4570"/>
                          <a:pt x="2246" y="5178"/>
                        </a:cubicBezTo>
                        <a:cubicBezTo>
                          <a:pt x="2351" y="5997"/>
                          <a:pt x="2536" y="6789"/>
                          <a:pt x="2774" y="7581"/>
                        </a:cubicBezTo>
                        <a:cubicBezTo>
                          <a:pt x="3170" y="8902"/>
                          <a:pt x="3699" y="10196"/>
                          <a:pt x="4385" y="11385"/>
                        </a:cubicBezTo>
                        <a:cubicBezTo>
                          <a:pt x="4227" y="11200"/>
                          <a:pt x="4095" y="11015"/>
                          <a:pt x="3989" y="10804"/>
                        </a:cubicBezTo>
                        <a:lnTo>
                          <a:pt x="3963" y="10804"/>
                        </a:lnTo>
                        <a:cubicBezTo>
                          <a:pt x="2906" y="9008"/>
                          <a:pt x="2140" y="7079"/>
                          <a:pt x="1691" y="5046"/>
                        </a:cubicBezTo>
                        <a:cubicBezTo>
                          <a:pt x="1533" y="4280"/>
                          <a:pt x="1401" y="3514"/>
                          <a:pt x="1295" y="2721"/>
                        </a:cubicBezTo>
                        <a:cubicBezTo>
                          <a:pt x="1295" y="2695"/>
                          <a:pt x="1268" y="2682"/>
                          <a:pt x="1242" y="2682"/>
                        </a:cubicBezTo>
                        <a:cubicBezTo>
                          <a:pt x="1216" y="2682"/>
                          <a:pt x="1189" y="2695"/>
                          <a:pt x="1189" y="2721"/>
                        </a:cubicBezTo>
                        <a:cubicBezTo>
                          <a:pt x="1268" y="4148"/>
                          <a:pt x="1533" y="5547"/>
                          <a:pt x="1982" y="6921"/>
                        </a:cubicBezTo>
                        <a:cubicBezTo>
                          <a:pt x="2404" y="8268"/>
                          <a:pt x="2959" y="9589"/>
                          <a:pt x="3672" y="10804"/>
                        </a:cubicBezTo>
                        <a:lnTo>
                          <a:pt x="3699" y="10857"/>
                        </a:lnTo>
                        <a:cubicBezTo>
                          <a:pt x="3567" y="10698"/>
                          <a:pt x="3408" y="10540"/>
                          <a:pt x="3276" y="10355"/>
                        </a:cubicBezTo>
                        <a:cubicBezTo>
                          <a:pt x="2668" y="9615"/>
                          <a:pt x="2167" y="8796"/>
                          <a:pt x="1770" y="7925"/>
                        </a:cubicBezTo>
                        <a:cubicBezTo>
                          <a:pt x="1348" y="7027"/>
                          <a:pt x="1004" y="6102"/>
                          <a:pt x="714" y="5151"/>
                        </a:cubicBezTo>
                        <a:cubicBezTo>
                          <a:pt x="555" y="4649"/>
                          <a:pt x="450" y="4148"/>
                          <a:pt x="344" y="3646"/>
                        </a:cubicBezTo>
                        <a:cubicBezTo>
                          <a:pt x="318" y="3381"/>
                          <a:pt x="265" y="3117"/>
                          <a:pt x="265" y="2853"/>
                        </a:cubicBezTo>
                        <a:cubicBezTo>
                          <a:pt x="238" y="2642"/>
                          <a:pt x="238" y="2404"/>
                          <a:pt x="291" y="2193"/>
                        </a:cubicBezTo>
                        <a:cubicBezTo>
                          <a:pt x="381" y="1904"/>
                          <a:pt x="644" y="1739"/>
                          <a:pt x="920" y="1739"/>
                        </a:cubicBezTo>
                        <a:close/>
                        <a:moveTo>
                          <a:pt x="9193" y="238"/>
                        </a:moveTo>
                        <a:cubicBezTo>
                          <a:pt x="9193" y="265"/>
                          <a:pt x="9219" y="265"/>
                          <a:pt x="9246" y="265"/>
                        </a:cubicBezTo>
                        <a:cubicBezTo>
                          <a:pt x="9298" y="265"/>
                          <a:pt x="9378" y="265"/>
                          <a:pt x="9431" y="291"/>
                        </a:cubicBezTo>
                        <a:lnTo>
                          <a:pt x="9404" y="317"/>
                        </a:lnTo>
                        <a:cubicBezTo>
                          <a:pt x="8744" y="1110"/>
                          <a:pt x="8163" y="1982"/>
                          <a:pt x="7740" y="2959"/>
                        </a:cubicBezTo>
                        <a:cubicBezTo>
                          <a:pt x="7723" y="3010"/>
                          <a:pt x="7762" y="3051"/>
                          <a:pt x="7805" y="3051"/>
                        </a:cubicBezTo>
                        <a:cubicBezTo>
                          <a:pt x="7829" y="3051"/>
                          <a:pt x="7854" y="3039"/>
                          <a:pt x="7872" y="3012"/>
                        </a:cubicBezTo>
                        <a:cubicBezTo>
                          <a:pt x="8321" y="2087"/>
                          <a:pt x="8902" y="1242"/>
                          <a:pt x="9563" y="450"/>
                        </a:cubicBezTo>
                        <a:cubicBezTo>
                          <a:pt x="9589" y="423"/>
                          <a:pt x="9589" y="370"/>
                          <a:pt x="9589" y="344"/>
                        </a:cubicBezTo>
                        <a:cubicBezTo>
                          <a:pt x="9695" y="397"/>
                          <a:pt x="9774" y="450"/>
                          <a:pt x="9853" y="555"/>
                        </a:cubicBezTo>
                        <a:cubicBezTo>
                          <a:pt x="10012" y="740"/>
                          <a:pt x="10091" y="1004"/>
                          <a:pt x="10064" y="1242"/>
                        </a:cubicBezTo>
                        <a:cubicBezTo>
                          <a:pt x="10012" y="1797"/>
                          <a:pt x="9642" y="2272"/>
                          <a:pt x="9325" y="2695"/>
                        </a:cubicBezTo>
                        <a:cubicBezTo>
                          <a:pt x="8691" y="3619"/>
                          <a:pt x="8110" y="4570"/>
                          <a:pt x="7608" y="5574"/>
                        </a:cubicBezTo>
                        <a:cubicBezTo>
                          <a:pt x="7344" y="6102"/>
                          <a:pt x="7080" y="6657"/>
                          <a:pt x="6868" y="7212"/>
                        </a:cubicBezTo>
                        <a:cubicBezTo>
                          <a:pt x="6789" y="7370"/>
                          <a:pt x="6710" y="7529"/>
                          <a:pt x="6657" y="7687"/>
                        </a:cubicBezTo>
                        <a:cubicBezTo>
                          <a:pt x="6604" y="7793"/>
                          <a:pt x="6551" y="7898"/>
                          <a:pt x="6525" y="8004"/>
                        </a:cubicBezTo>
                        <a:cubicBezTo>
                          <a:pt x="6472" y="8083"/>
                          <a:pt x="6446" y="8136"/>
                          <a:pt x="6446" y="8215"/>
                        </a:cubicBezTo>
                        <a:cubicBezTo>
                          <a:pt x="5997" y="9008"/>
                          <a:pt x="5680" y="9853"/>
                          <a:pt x="5442" y="10725"/>
                        </a:cubicBezTo>
                        <a:cubicBezTo>
                          <a:pt x="5521" y="10276"/>
                          <a:pt x="5600" y="9853"/>
                          <a:pt x="5680" y="9404"/>
                        </a:cubicBezTo>
                        <a:cubicBezTo>
                          <a:pt x="5891" y="8479"/>
                          <a:pt x="6155" y="7529"/>
                          <a:pt x="6446" y="6630"/>
                        </a:cubicBezTo>
                        <a:cubicBezTo>
                          <a:pt x="6525" y="6366"/>
                          <a:pt x="6631" y="6129"/>
                          <a:pt x="6710" y="5864"/>
                        </a:cubicBezTo>
                        <a:cubicBezTo>
                          <a:pt x="6815" y="5627"/>
                          <a:pt x="6895" y="5363"/>
                          <a:pt x="6974" y="5098"/>
                        </a:cubicBezTo>
                        <a:cubicBezTo>
                          <a:pt x="7011" y="5042"/>
                          <a:pt x="6956" y="4986"/>
                          <a:pt x="6902" y="4986"/>
                        </a:cubicBezTo>
                        <a:cubicBezTo>
                          <a:pt x="6880" y="4986"/>
                          <a:pt x="6857" y="4996"/>
                          <a:pt x="6842" y="5019"/>
                        </a:cubicBezTo>
                        <a:cubicBezTo>
                          <a:pt x="6710" y="5230"/>
                          <a:pt x="6604" y="5442"/>
                          <a:pt x="6525" y="5680"/>
                        </a:cubicBezTo>
                        <a:cubicBezTo>
                          <a:pt x="6446" y="5891"/>
                          <a:pt x="6366" y="6129"/>
                          <a:pt x="6261" y="6366"/>
                        </a:cubicBezTo>
                        <a:cubicBezTo>
                          <a:pt x="6102" y="6815"/>
                          <a:pt x="5970" y="7291"/>
                          <a:pt x="5838" y="7740"/>
                        </a:cubicBezTo>
                        <a:cubicBezTo>
                          <a:pt x="5574" y="8664"/>
                          <a:pt x="5363" y="9615"/>
                          <a:pt x="5231" y="10593"/>
                        </a:cubicBezTo>
                        <a:cubicBezTo>
                          <a:pt x="5178" y="10857"/>
                          <a:pt x="5151" y="11121"/>
                          <a:pt x="5125" y="11385"/>
                        </a:cubicBezTo>
                        <a:cubicBezTo>
                          <a:pt x="5046" y="10777"/>
                          <a:pt x="4993" y="10144"/>
                          <a:pt x="4993" y="9536"/>
                        </a:cubicBezTo>
                        <a:cubicBezTo>
                          <a:pt x="4966" y="7687"/>
                          <a:pt x="5283" y="5891"/>
                          <a:pt x="5891" y="4174"/>
                        </a:cubicBezTo>
                        <a:cubicBezTo>
                          <a:pt x="6182" y="3302"/>
                          <a:pt x="6578" y="2483"/>
                          <a:pt x="7106" y="1717"/>
                        </a:cubicBezTo>
                        <a:cubicBezTo>
                          <a:pt x="7582" y="978"/>
                          <a:pt x="8321" y="450"/>
                          <a:pt x="9193" y="238"/>
                        </a:cubicBezTo>
                        <a:close/>
                        <a:moveTo>
                          <a:pt x="12391" y="4377"/>
                        </a:moveTo>
                        <a:cubicBezTo>
                          <a:pt x="12590" y="4377"/>
                          <a:pt x="12784" y="4403"/>
                          <a:pt x="12970" y="4464"/>
                        </a:cubicBezTo>
                        <a:cubicBezTo>
                          <a:pt x="13076" y="4491"/>
                          <a:pt x="13181" y="4570"/>
                          <a:pt x="13208" y="4702"/>
                        </a:cubicBezTo>
                        <a:cubicBezTo>
                          <a:pt x="13208" y="4861"/>
                          <a:pt x="13129" y="5046"/>
                          <a:pt x="12996" y="5151"/>
                        </a:cubicBezTo>
                        <a:cubicBezTo>
                          <a:pt x="12838" y="5283"/>
                          <a:pt x="12679" y="5415"/>
                          <a:pt x="12521" y="5547"/>
                        </a:cubicBezTo>
                        <a:lnTo>
                          <a:pt x="12046" y="5944"/>
                        </a:lnTo>
                        <a:lnTo>
                          <a:pt x="11015" y="6763"/>
                        </a:lnTo>
                        <a:lnTo>
                          <a:pt x="8981" y="8400"/>
                        </a:lnTo>
                        <a:cubicBezTo>
                          <a:pt x="8321" y="8928"/>
                          <a:pt x="7634" y="9483"/>
                          <a:pt x="6974" y="10038"/>
                        </a:cubicBezTo>
                        <a:cubicBezTo>
                          <a:pt x="6710" y="10276"/>
                          <a:pt x="6446" y="10513"/>
                          <a:pt x="6182" y="10751"/>
                        </a:cubicBezTo>
                        <a:lnTo>
                          <a:pt x="6208" y="10698"/>
                        </a:lnTo>
                        <a:cubicBezTo>
                          <a:pt x="6472" y="10144"/>
                          <a:pt x="6789" y="9615"/>
                          <a:pt x="7159" y="9140"/>
                        </a:cubicBezTo>
                        <a:cubicBezTo>
                          <a:pt x="7846" y="8136"/>
                          <a:pt x="8717" y="7264"/>
                          <a:pt x="9695" y="6525"/>
                        </a:cubicBezTo>
                        <a:cubicBezTo>
                          <a:pt x="9959" y="6313"/>
                          <a:pt x="10249" y="6129"/>
                          <a:pt x="10540" y="5944"/>
                        </a:cubicBezTo>
                        <a:lnTo>
                          <a:pt x="10989" y="5680"/>
                        </a:lnTo>
                        <a:cubicBezTo>
                          <a:pt x="11147" y="5600"/>
                          <a:pt x="11280" y="5521"/>
                          <a:pt x="11438" y="5415"/>
                        </a:cubicBezTo>
                        <a:cubicBezTo>
                          <a:pt x="11506" y="5370"/>
                          <a:pt x="11477" y="5246"/>
                          <a:pt x="11400" y="5246"/>
                        </a:cubicBezTo>
                        <a:cubicBezTo>
                          <a:pt x="11387" y="5246"/>
                          <a:pt x="11374" y="5250"/>
                          <a:pt x="11359" y="5257"/>
                        </a:cubicBezTo>
                        <a:cubicBezTo>
                          <a:pt x="11068" y="5363"/>
                          <a:pt x="10778" y="5495"/>
                          <a:pt x="10513" y="5653"/>
                        </a:cubicBezTo>
                        <a:cubicBezTo>
                          <a:pt x="10249" y="5838"/>
                          <a:pt x="9985" y="5997"/>
                          <a:pt x="9747" y="6181"/>
                        </a:cubicBezTo>
                        <a:cubicBezTo>
                          <a:pt x="9219" y="6551"/>
                          <a:pt x="8744" y="6947"/>
                          <a:pt x="8295" y="7370"/>
                        </a:cubicBezTo>
                        <a:cubicBezTo>
                          <a:pt x="7423" y="8242"/>
                          <a:pt x="6657" y="9272"/>
                          <a:pt x="6076" y="10381"/>
                        </a:cubicBezTo>
                        <a:cubicBezTo>
                          <a:pt x="5944" y="10645"/>
                          <a:pt x="5812" y="10910"/>
                          <a:pt x="5706" y="11174"/>
                        </a:cubicBezTo>
                        <a:cubicBezTo>
                          <a:pt x="5653" y="11253"/>
                          <a:pt x="5574" y="11306"/>
                          <a:pt x="5521" y="11385"/>
                        </a:cubicBezTo>
                        <a:cubicBezTo>
                          <a:pt x="5812" y="10196"/>
                          <a:pt x="6261" y="9061"/>
                          <a:pt x="6842" y="8004"/>
                        </a:cubicBezTo>
                        <a:cubicBezTo>
                          <a:pt x="7555" y="6736"/>
                          <a:pt x="8638" y="5680"/>
                          <a:pt x="9959" y="5019"/>
                        </a:cubicBezTo>
                        <a:cubicBezTo>
                          <a:pt x="10593" y="4702"/>
                          <a:pt x="11280" y="4491"/>
                          <a:pt x="11966" y="4412"/>
                        </a:cubicBezTo>
                        <a:cubicBezTo>
                          <a:pt x="12109" y="4390"/>
                          <a:pt x="12251" y="4377"/>
                          <a:pt x="12391" y="4377"/>
                        </a:cubicBezTo>
                        <a:close/>
                        <a:moveTo>
                          <a:pt x="3884" y="819"/>
                        </a:moveTo>
                        <a:cubicBezTo>
                          <a:pt x="4042" y="899"/>
                          <a:pt x="4095" y="1057"/>
                          <a:pt x="4121" y="1216"/>
                        </a:cubicBezTo>
                        <a:cubicBezTo>
                          <a:pt x="4174" y="1427"/>
                          <a:pt x="4227" y="1638"/>
                          <a:pt x="4253" y="1849"/>
                        </a:cubicBezTo>
                        <a:cubicBezTo>
                          <a:pt x="4491" y="3487"/>
                          <a:pt x="4200" y="5178"/>
                          <a:pt x="4148" y="6868"/>
                        </a:cubicBezTo>
                        <a:cubicBezTo>
                          <a:pt x="4121" y="7819"/>
                          <a:pt x="4200" y="8796"/>
                          <a:pt x="4359" y="9747"/>
                        </a:cubicBezTo>
                        <a:cubicBezTo>
                          <a:pt x="4148" y="9087"/>
                          <a:pt x="3936" y="8427"/>
                          <a:pt x="3751" y="7766"/>
                        </a:cubicBezTo>
                        <a:cubicBezTo>
                          <a:pt x="3619" y="7317"/>
                          <a:pt x="3487" y="6895"/>
                          <a:pt x="3382" y="6446"/>
                        </a:cubicBezTo>
                        <a:cubicBezTo>
                          <a:pt x="3382" y="6425"/>
                          <a:pt x="3366" y="6417"/>
                          <a:pt x="3347" y="6417"/>
                        </a:cubicBezTo>
                        <a:cubicBezTo>
                          <a:pt x="3316" y="6417"/>
                          <a:pt x="3276" y="6439"/>
                          <a:pt x="3276" y="6472"/>
                        </a:cubicBezTo>
                        <a:cubicBezTo>
                          <a:pt x="3382" y="6868"/>
                          <a:pt x="3434" y="7264"/>
                          <a:pt x="3540" y="7661"/>
                        </a:cubicBezTo>
                        <a:cubicBezTo>
                          <a:pt x="3646" y="8057"/>
                          <a:pt x="3751" y="8427"/>
                          <a:pt x="3857" y="8823"/>
                        </a:cubicBezTo>
                        <a:cubicBezTo>
                          <a:pt x="4095" y="9589"/>
                          <a:pt x="4333" y="10355"/>
                          <a:pt x="4570" y="11094"/>
                        </a:cubicBezTo>
                        <a:cubicBezTo>
                          <a:pt x="4623" y="11227"/>
                          <a:pt x="4676" y="11332"/>
                          <a:pt x="4702" y="11464"/>
                        </a:cubicBezTo>
                        <a:cubicBezTo>
                          <a:pt x="4517" y="11121"/>
                          <a:pt x="4306" y="10751"/>
                          <a:pt x="4121" y="10381"/>
                        </a:cubicBezTo>
                        <a:cubicBezTo>
                          <a:pt x="3778" y="9668"/>
                          <a:pt x="3487" y="8955"/>
                          <a:pt x="3250" y="8215"/>
                        </a:cubicBezTo>
                        <a:cubicBezTo>
                          <a:pt x="2985" y="7476"/>
                          <a:pt x="2801" y="6736"/>
                          <a:pt x="2642" y="5970"/>
                        </a:cubicBezTo>
                        <a:cubicBezTo>
                          <a:pt x="2457" y="5151"/>
                          <a:pt x="2378" y="4306"/>
                          <a:pt x="2431" y="3487"/>
                        </a:cubicBezTo>
                        <a:cubicBezTo>
                          <a:pt x="2457" y="2721"/>
                          <a:pt x="2668" y="1982"/>
                          <a:pt x="3091" y="1348"/>
                        </a:cubicBezTo>
                        <a:cubicBezTo>
                          <a:pt x="3197" y="1136"/>
                          <a:pt x="3382" y="978"/>
                          <a:pt x="3593" y="846"/>
                        </a:cubicBezTo>
                        <a:lnTo>
                          <a:pt x="3593" y="846"/>
                        </a:lnTo>
                        <a:cubicBezTo>
                          <a:pt x="3461" y="1400"/>
                          <a:pt x="3355" y="1955"/>
                          <a:pt x="3302" y="2510"/>
                        </a:cubicBezTo>
                        <a:cubicBezTo>
                          <a:pt x="3276" y="2800"/>
                          <a:pt x="3276" y="3065"/>
                          <a:pt x="3250" y="3355"/>
                        </a:cubicBezTo>
                        <a:cubicBezTo>
                          <a:pt x="3250" y="3646"/>
                          <a:pt x="3276" y="3936"/>
                          <a:pt x="3302" y="4227"/>
                        </a:cubicBezTo>
                        <a:cubicBezTo>
                          <a:pt x="3302" y="4253"/>
                          <a:pt x="3329" y="4266"/>
                          <a:pt x="3355" y="4266"/>
                        </a:cubicBezTo>
                        <a:cubicBezTo>
                          <a:pt x="3382" y="4266"/>
                          <a:pt x="3408" y="4253"/>
                          <a:pt x="3408" y="4227"/>
                        </a:cubicBezTo>
                        <a:cubicBezTo>
                          <a:pt x="3408" y="3936"/>
                          <a:pt x="3434" y="3672"/>
                          <a:pt x="3461" y="3381"/>
                        </a:cubicBezTo>
                        <a:cubicBezTo>
                          <a:pt x="3461" y="3091"/>
                          <a:pt x="3487" y="2827"/>
                          <a:pt x="3514" y="2536"/>
                        </a:cubicBezTo>
                        <a:cubicBezTo>
                          <a:pt x="3593" y="1982"/>
                          <a:pt x="3699" y="1427"/>
                          <a:pt x="3831" y="872"/>
                        </a:cubicBezTo>
                        <a:cubicBezTo>
                          <a:pt x="3831" y="872"/>
                          <a:pt x="3831" y="846"/>
                          <a:pt x="3831" y="819"/>
                        </a:cubicBezTo>
                        <a:close/>
                        <a:moveTo>
                          <a:pt x="14690" y="8222"/>
                        </a:moveTo>
                        <a:cubicBezTo>
                          <a:pt x="14898" y="8222"/>
                          <a:pt x="15110" y="8229"/>
                          <a:pt x="15321" y="8242"/>
                        </a:cubicBezTo>
                        <a:cubicBezTo>
                          <a:pt x="15506" y="8242"/>
                          <a:pt x="15717" y="8295"/>
                          <a:pt x="15928" y="8321"/>
                        </a:cubicBezTo>
                        <a:cubicBezTo>
                          <a:pt x="16087" y="8347"/>
                          <a:pt x="16272" y="8400"/>
                          <a:pt x="16404" y="8479"/>
                        </a:cubicBezTo>
                        <a:cubicBezTo>
                          <a:pt x="16510" y="8506"/>
                          <a:pt x="16562" y="8585"/>
                          <a:pt x="16589" y="8691"/>
                        </a:cubicBezTo>
                        <a:cubicBezTo>
                          <a:pt x="16483" y="8678"/>
                          <a:pt x="16371" y="8671"/>
                          <a:pt x="16262" y="8671"/>
                        </a:cubicBezTo>
                        <a:cubicBezTo>
                          <a:pt x="16153" y="8671"/>
                          <a:pt x="16047" y="8678"/>
                          <a:pt x="15955" y="8691"/>
                        </a:cubicBezTo>
                        <a:cubicBezTo>
                          <a:pt x="15717" y="8691"/>
                          <a:pt x="15506" y="8717"/>
                          <a:pt x="15294" y="8770"/>
                        </a:cubicBezTo>
                        <a:cubicBezTo>
                          <a:pt x="15057" y="8796"/>
                          <a:pt x="14845" y="8849"/>
                          <a:pt x="14634" y="8902"/>
                        </a:cubicBezTo>
                        <a:cubicBezTo>
                          <a:pt x="14555" y="8928"/>
                          <a:pt x="14449" y="8955"/>
                          <a:pt x="14344" y="9008"/>
                        </a:cubicBezTo>
                        <a:cubicBezTo>
                          <a:pt x="14238" y="9034"/>
                          <a:pt x="14159" y="9113"/>
                          <a:pt x="14053" y="9140"/>
                        </a:cubicBezTo>
                        <a:cubicBezTo>
                          <a:pt x="14031" y="9183"/>
                          <a:pt x="14027" y="9226"/>
                          <a:pt x="14056" y="9226"/>
                        </a:cubicBezTo>
                        <a:cubicBezTo>
                          <a:pt x="14062" y="9226"/>
                          <a:pt x="14070" y="9224"/>
                          <a:pt x="14079" y="9219"/>
                        </a:cubicBezTo>
                        <a:cubicBezTo>
                          <a:pt x="14159" y="9193"/>
                          <a:pt x="14264" y="9193"/>
                          <a:pt x="14370" y="9166"/>
                        </a:cubicBezTo>
                        <a:cubicBezTo>
                          <a:pt x="14476" y="9140"/>
                          <a:pt x="14581" y="9140"/>
                          <a:pt x="14661" y="9113"/>
                        </a:cubicBezTo>
                        <a:cubicBezTo>
                          <a:pt x="14872" y="9061"/>
                          <a:pt x="15083" y="9008"/>
                          <a:pt x="15294" y="8981"/>
                        </a:cubicBezTo>
                        <a:cubicBezTo>
                          <a:pt x="15506" y="8928"/>
                          <a:pt x="15691" y="8928"/>
                          <a:pt x="15902" y="8902"/>
                        </a:cubicBezTo>
                        <a:cubicBezTo>
                          <a:pt x="16008" y="8889"/>
                          <a:pt x="16113" y="8889"/>
                          <a:pt x="16219" y="8889"/>
                        </a:cubicBezTo>
                        <a:cubicBezTo>
                          <a:pt x="16325" y="8889"/>
                          <a:pt x="16430" y="8889"/>
                          <a:pt x="16536" y="8876"/>
                        </a:cubicBezTo>
                        <a:lnTo>
                          <a:pt x="16536" y="8876"/>
                        </a:lnTo>
                        <a:cubicBezTo>
                          <a:pt x="16483" y="9008"/>
                          <a:pt x="16377" y="9140"/>
                          <a:pt x="16272" y="9245"/>
                        </a:cubicBezTo>
                        <a:cubicBezTo>
                          <a:pt x="16008" y="9457"/>
                          <a:pt x="15664" y="9615"/>
                          <a:pt x="15321" y="9721"/>
                        </a:cubicBezTo>
                        <a:cubicBezTo>
                          <a:pt x="14951" y="9827"/>
                          <a:pt x="14581" y="9906"/>
                          <a:pt x="14212" y="9959"/>
                        </a:cubicBezTo>
                        <a:cubicBezTo>
                          <a:pt x="13789" y="10038"/>
                          <a:pt x="13340" y="10091"/>
                          <a:pt x="12917" y="10170"/>
                        </a:cubicBezTo>
                        <a:cubicBezTo>
                          <a:pt x="12046" y="10276"/>
                          <a:pt x="11174" y="10408"/>
                          <a:pt x="10302" y="10566"/>
                        </a:cubicBezTo>
                        <a:cubicBezTo>
                          <a:pt x="8691" y="10804"/>
                          <a:pt x="7132" y="11306"/>
                          <a:pt x="5706" y="12072"/>
                        </a:cubicBezTo>
                        <a:cubicBezTo>
                          <a:pt x="5653" y="12098"/>
                          <a:pt x="5600" y="12125"/>
                          <a:pt x="5548" y="12177"/>
                        </a:cubicBezTo>
                        <a:cubicBezTo>
                          <a:pt x="5548" y="12151"/>
                          <a:pt x="5548" y="12125"/>
                          <a:pt x="5574" y="12098"/>
                        </a:cubicBezTo>
                        <a:lnTo>
                          <a:pt x="5759" y="11966"/>
                        </a:lnTo>
                        <a:cubicBezTo>
                          <a:pt x="5944" y="11834"/>
                          <a:pt x="6155" y="11702"/>
                          <a:pt x="6366" y="11570"/>
                        </a:cubicBezTo>
                        <a:cubicBezTo>
                          <a:pt x="6763" y="11306"/>
                          <a:pt x="7185" y="11068"/>
                          <a:pt x="7608" y="10883"/>
                        </a:cubicBezTo>
                        <a:cubicBezTo>
                          <a:pt x="8480" y="10461"/>
                          <a:pt x="9378" y="10144"/>
                          <a:pt x="10329" y="9906"/>
                        </a:cubicBezTo>
                        <a:cubicBezTo>
                          <a:pt x="10593" y="9853"/>
                          <a:pt x="10857" y="9800"/>
                          <a:pt x="11121" y="9747"/>
                        </a:cubicBezTo>
                        <a:cubicBezTo>
                          <a:pt x="11385" y="9694"/>
                          <a:pt x="11649" y="9668"/>
                          <a:pt x="11913" y="9589"/>
                        </a:cubicBezTo>
                        <a:cubicBezTo>
                          <a:pt x="11993" y="9589"/>
                          <a:pt x="11993" y="9483"/>
                          <a:pt x="11913" y="9483"/>
                        </a:cubicBezTo>
                        <a:cubicBezTo>
                          <a:pt x="11438" y="9483"/>
                          <a:pt x="10963" y="9536"/>
                          <a:pt x="10487" y="9668"/>
                        </a:cubicBezTo>
                        <a:cubicBezTo>
                          <a:pt x="9985" y="9774"/>
                          <a:pt x="9536" y="9906"/>
                          <a:pt x="9061" y="10064"/>
                        </a:cubicBezTo>
                        <a:cubicBezTo>
                          <a:pt x="8136" y="10355"/>
                          <a:pt x="7265" y="10777"/>
                          <a:pt x="6446" y="11279"/>
                        </a:cubicBezTo>
                        <a:cubicBezTo>
                          <a:pt x="6234" y="11411"/>
                          <a:pt x="6023" y="11543"/>
                          <a:pt x="5838" y="11676"/>
                        </a:cubicBezTo>
                        <a:cubicBezTo>
                          <a:pt x="6155" y="11279"/>
                          <a:pt x="6578" y="10910"/>
                          <a:pt x="7053" y="10672"/>
                        </a:cubicBezTo>
                        <a:cubicBezTo>
                          <a:pt x="7766" y="10276"/>
                          <a:pt x="8480" y="9906"/>
                          <a:pt x="9219" y="9615"/>
                        </a:cubicBezTo>
                        <a:cubicBezTo>
                          <a:pt x="10012" y="9298"/>
                          <a:pt x="10804" y="8981"/>
                          <a:pt x="11623" y="8744"/>
                        </a:cubicBezTo>
                        <a:cubicBezTo>
                          <a:pt x="12415" y="8479"/>
                          <a:pt x="13234" y="8321"/>
                          <a:pt x="14079" y="8242"/>
                        </a:cubicBezTo>
                        <a:cubicBezTo>
                          <a:pt x="14278" y="8229"/>
                          <a:pt x="14482" y="8222"/>
                          <a:pt x="14690" y="8222"/>
                        </a:cubicBezTo>
                        <a:close/>
                        <a:moveTo>
                          <a:pt x="9431" y="0"/>
                        </a:moveTo>
                        <a:cubicBezTo>
                          <a:pt x="8559" y="53"/>
                          <a:pt x="7740" y="476"/>
                          <a:pt x="7212" y="1163"/>
                        </a:cubicBezTo>
                        <a:cubicBezTo>
                          <a:pt x="6631" y="1902"/>
                          <a:pt x="6182" y="2721"/>
                          <a:pt x="5865" y="3593"/>
                        </a:cubicBezTo>
                        <a:cubicBezTo>
                          <a:pt x="5151" y="5363"/>
                          <a:pt x="4782" y="7264"/>
                          <a:pt x="4782" y="9166"/>
                        </a:cubicBezTo>
                        <a:cubicBezTo>
                          <a:pt x="4755" y="9642"/>
                          <a:pt x="4782" y="10144"/>
                          <a:pt x="4834" y="10619"/>
                        </a:cubicBezTo>
                        <a:cubicBezTo>
                          <a:pt x="4544" y="9510"/>
                          <a:pt x="4412" y="8347"/>
                          <a:pt x="4412" y="7212"/>
                        </a:cubicBezTo>
                        <a:cubicBezTo>
                          <a:pt x="4412" y="5468"/>
                          <a:pt x="4729" y="3751"/>
                          <a:pt x="4544" y="2008"/>
                        </a:cubicBezTo>
                        <a:cubicBezTo>
                          <a:pt x="4517" y="1797"/>
                          <a:pt x="4491" y="1585"/>
                          <a:pt x="4438" y="1374"/>
                        </a:cubicBezTo>
                        <a:cubicBezTo>
                          <a:pt x="4412" y="1189"/>
                          <a:pt x="4359" y="1004"/>
                          <a:pt x="4253" y="846"/>
                        </a:cubicBezTo>
                        <a:cubicBezTo>
                          <a:pt x="4128" y="674"/>
                          <a:pt x="3939" y="585"/>
                          <a:pt x="3744" y="585"/>
                        </a:cubicBezTo>
                        <a:cubicBezTo>
                          <a:pt x="3610" y="585"/>
                          <a:pt x="3474" y="627"/>
                          <a:pt x="3355" y="714"/>
                        </a:cubicBezTo>
                        <a:cubicBezTo>
                          <a:pt x="3065" y="951"/>
                          <a:pt x="2827" y="1242"/>
                          <a:pt x="2668" y="1585"/>
                        </a:cubicBezTo>
                        <a:cubicBezTo>
                          <a:pt x="2510" y="1929"/>
                          <a:pt x="2378" y="2299"/>
                          <a:pt x="2299" y="2695"/>
                        </a:cubicBezTo>
                        <a:lnTo>
                          <a:pt x="2272" y="2800"/>
                        </a:lnTo>
                        <a:cubicBezTo>
                          <a:pt x="2140" y="2404"/>
                          <a:pt x="1902" y="2034"/>
                          <a:pt x="1585" y="1744"/>
                        </a:cubicBezTo>
                        <a:cubicBezTo>
                          <a:pt x="1374" y="1597"/>
                          <a:pt x="1133" y="1521"/>
                          <a:pt x="892" y="1521"/>
                        </a:cubicBezTo>
                        <a:cubicBezTo>
                          <a:pt x="742" y="1521"/>
                          <a:pt x="592" y="1551"/>
                          <a:pt x="450" y="1612"/>
                        </a:cubicBezTo>
                        <a:cubicBezTo>
                          <a:pt x="27" y="1849"/>
                          <a:pt x="1" y="2378"/>
                          <a:pt x="27" y="2800"/>
                        </a:cubicBezTo>
                        <a:cubicBezTo>
                          <a:pt x="53" y="3355"/>
                          <a:pt x="133" y="3910"/>
                          <a:pt x="265" y="4438"/>
                        </a:cubicBezTo>
                        <a:cubicBezTo>
                          <a:pt x="529" y="5468"/>
                          <a:pt x="872" y="6498"/>
                          <a:pt x="1295" y="7476"/>
                        </a:cubicBezTo>
                        <a:cubicBezTo>
                          <a:pt x="1691" y="8427"/>
                          <a:pt x="2193" y="9298"/>
                          <a:pt x="2827" y="10144"/>
                        </a:cubicBezTo>
                        <a:cubicBezTo>
                          <a:pt x="3276" y="10777"/>
                          <a:pt x="3831" y="11332"/>
                          <a:pt x="4438" y="11860"/>
                        </a:cubicBezTo>
                        <a:cubicBezTo>
                          <a:pt x="4517" y="11940"/>
                          <a:pt x="4597" y="11993"/>
                          <a:pt x="4702" y="12072"/>
                        </a:cubicBezTo>
                        <a:lnTo>
                          <a:pt x="4861" y="12177"/>
                        </a:lnTo>
                        <a:cubicBezTo>
                          <a:pt x="4940" y="12283"/>
                          <a:pt x="4993" y="12389"/>
                          <a:pt x="5072" y="12494"/>
                        </a:cubicBezTo>
                        <a:cubicBezTo>
                          <a:pt x="5105" y="12527"/>
                          <a:pt x="5137" y="12550"/>
                          <a:pt x="5170" y="12550"/>
                        </a:cubicBezTo>
                        <a:cubicBezTo>
                          <a:pt x="5190" y="12550"/>
                          <a:pt x="5210" y="12541"/>
                          <a:pt x="5231" y="12521"/>
                        </a:cubicBezTo>
                        <a:cubicBezTo>
                          <a:pt x="5244" y="12534"/>
                          <a:pt x="5264" y="12541"/>
                          <a:pt x="5283" y="12541"/>
                        </a:cubicBezTo>
                        <a:cubicBezTo>
                          <a:pt x="5303" y="12541"/>
                          <a:pt x="5323" y="12534"/>
                          <a:pt x="5336" y="12521"/>
                        </a:cubicBezTo>
                        <a:cubicBezTo>
                          <a:pt x="5706" y="12336"/>
                          <a:pt x="6049" y="12125"/>
                          <a:pt x="6446" y="11966"/>
                        </a:cubicBezTo>
                        <a:cubicBezTo>
                          <a:pt x="6815" y="11781"/>
                          <a:pt x="7212" y="11623"/>
                          <a:pt x="7608" y="11491"/>
                        </a:cubicBezTo>
                        <a:cubicBezTo>
                          <a:pt x="8400" y="11227"/>
                          <a:pt x="9193" y="11015"/>
                          <a:pt x="10038" y="10857"/>
                        </a:cubicBezTo>
                        <a:cubicBezTo>
                          <a:pt x="10910" y="10698"/>
                          <a:pt x="11834" y="10566"/>
                          <a:pt x="12732" y="10434"/>
                        </a:cubicBezTo>
                        <a:cubicBezTo>
                          <a:pt x="13181" y="10381"/>
                          <a:pt x="13630" y="10302"/>
                          <a:pt x="14079" y="10223"/>
                        </a:cubicBezTo>
                        <a:cubicBezTo>
                          <a:pt x="14502" y="10170"/>
                          <a:pt x="14898" y="10117"/>
                          <a:pt x="15294" y="10011"/>
                        </a:cubicBezTo>
                        <a:cubicBezTo>
                          <a:pt x="15664" y="9906"/>
                          <a:pt x="16008" y="9747"/>
                          <a:pt x="16298" y="9536"/>
                        </a:cubicBezTo>
                        <a:cubicBezTo>
                          <a:pt x="16642" y="9378"/>
                          <a:pt x="16827" y="9034"/>
                          <a:pt x="16853" y="8638"/>
                        </a:cubicBezTo>
                        <a:cubicBezTo>
                          <a:pt x="16800" y="8268"/>
                          <a:pt x="16404" y="8136"/>
                          <a:pt x="16087" y="8083"/>
                        </a:cubicBezTo>
                        <a:cubicBezTo>
                          <a:pt x="15664" y="8004"/>
                          <a:pt x="15242" y="7951"/>
                          <a:pt x="14819" y="7951"/>
                        </a:cubicBezTo>
                        <a:cubicBezTo>
                          <a:pt x="14778" y="7951"/>
                          <a:pt x="14738" y="7950"/>
                          <a:pt x="14697" y="7950"/>
                        </a:cubicBezTo>
                        <a:cubicBezTo>
                          <a:pt x="12971" y="7950"/>
                          <a:pt x="11295" y="8494"/>
                          <a:pt x="9721" y="9113"/>
                        </a:cubicBezTo>
                        <a:cubicBezTo>
                          <a:pt x="8902" y="9430"/>
                          <a:pt x="8136" y="9800"/>
                          <a:pt x="7370" y="10196"/>
                        </a:cubicBezTo>
                        <a:lnTo>
                          <a:pt x="7080" y="10355"/>
                        </a:lnTo>
                        <a:cubicBezTo>
                          <a:pt x="7687" y="9800"/>
                          <a:pt x="8348" y="9272"/>
                          <a:pt x="8981" y="8744"/>
                        </a:cubicBezTo>
                        <a:cubicBezTo>
                          <a:pt x="9668" y="8189"/>
                          <a:pt x="10381" y="7634"/>
                          <a:pt x="11068" y="7053"/>
                        </a:cubicBezTo>
                        <a:cubicBezTo>
                          <a:pt x="11412" y="6789"/>
                          <a:pt x="11755" y="6498"/>
                          <a:pt x="12098" y="6234"/>
                        </a:cubicBezTo>
                        <a:cubicBezTo>
                          <a:pt x="12442" y="5944"/>
                          <a:pt x="12812" y="5680"/>
                          <a:pt x="13129" y="5389"/>
                        </a:cubicBezTo>
                        <a:cubicBezTo>
                          <a:pt x="13393" y="5151"/>
                          <a:pt x="13630" y="4781"/>
                          <a:pt x="13393" y="4464"/>
                        </a:cubicBezTo>
                        <a:cubicBezTo>
                          <a:pt x="13199" y="4247"/>
                          <a:pt x="12917" y="4118"/>
                          <a:pt x="12648" y="4118"/>
                        </a:cubicBezTo>
                        <a:cubicBezTo>
                          <a:pt x="12623" y="4118"/>
                          <a:pt x="12598" y="4119"/>
                          <a:pt x="12574" y="4121"/>
                        </a:cubicBezTo>
                        <a:cubicBezTo>
                          <a:pt x="11834" y="4121"/>
                          <a:pt x="11095" y="4253"/>
                          <a:pt x="10434" y="4517"/>
                        </a:cubicBezTo>
                        <a:cubicBezTo>
                          <a:pt x="9114" y="5046"/>
                          <a:pt x="8004" y="5917"/>
                          <a:pt x="7185" y="7053"/>
                        </a:cubicBezTo>
                        <a:cubicBezTo>
                          <a:pt x="7608" y="6049"/>
                          <a:pt x="8083" y="5098"/>
                          <a:pt x="8638" y="4174"/>
                        </a:cubicBezTo>
                        <a:cubicBezTo>
                          <a:pt x="8955" y="3646"/>
                          <a:pt x="9298" y="3144"/>
                          <a:pt x="9642" y="2668"/>
                        </a:cubicBezTo>
                        <a:cubicBezTo>
                          <a:pt x="9959" y="2166"/>
                          <a:pt x="10302" y="1691"/>
                          <a:pt x="10302" y="1110"/>
                        </a:cubicBezTo>
                        <a:cubicBezTo>
                          <a:pt x="10302" y="819"/>
                          <a:pt x="10170" y="529"/>
                          <a:pt x="9959" y="317"/>
                        </a:cubicBezTo>
                        <a:cubicBezTo>
                          <a:pt x="9853" y="185"/>
                          <a:pt x="9695" y="106"/>
                          <a:pt x="9536" y="80"/>
                        </a:cubicBezTo>
                        <a:cubicBezTo>
                          <a:pt x="9536" y="27"/>
                          <a:pt x="9483" y="0"/>
                          <a:pt x="943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9" name="Google Shape;597;p34">
                  <a:extLst>
                    <a:ext uri="{FF2B5EF4-FFF2-40B4-BE49-F238E27FC236}">
                      <a16:creationId xmlns:a16="http://schemas.microsoft.com/office/drawing/2014/main" id="{AECC6ED6-EE64-CFF7-8D7B-6C19B8A9AEFE}"/>
                    </a:ext>
                  </a:extLst>
                </p:cNvPr>
                <p:cNvGrpSpPr/>
                <p:nvPr/>
              </p:nvGrpSpPr>
              <p:grpSpPr>
                <a:xfrm>
                  <a:off x="7535289" y="2606514"/>
                  <a:ext cx="454550" cy="300690"/>
                  <a:chOff x="3823200" y="3184675"/>
                  <a:chExt cx="462275" cy="305800"/>
                </a:xfrm>
              </p:grpSpPr>
              <p:sp>
                <p:nvSpPr>
                  <p:cNvPr id="163" name="Google Shape;598;p34">
                    <a:extLst>
                      <a:ext uri="{FF2B5EF4-FFF2-40B4-BE49-F238E27FC236}">
                        <a16:creationId xmlns:a16="http://schemas.microsoft.com/office/drawing/2014/main" id="{0BA61529-874F-CC62-5F69-9D5A3C8D8812}"/>
                      </a:ext>
                    </a:extLst>
                  </p:cNvPr>
                  <p:cNvSpPr/>
                  <p:nvPr/>
                </p:nvSpPr>
                <p:spPr>
                  <a:xfrm>
                    <a:off x="4001500" y="3190600"/>
                    <a:ext cx="56150" cy="21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6" h="8798" extrusionOk="0">
                        <a:moveTo>
                          <a:pt x="1514" y="1"/>
                        </a:moveTo>
                        <a:cubicBezTo>
                          <a:pt x="1380" y="1"/>
                          <a:pt x="1244" y="52"/>
                          <a:pt x="1136" y="160"/>
                        </a:cubicBezTo>
                        <a:cubicBezTo>
                          <a:pt x="1030" y="292"/>
                          <a:pt x="925" y="477"/>
                          <a:pt x="845" y="662"/>
                        </a:cubicBezTo>
                        <a:cubicBezTo>
                          <a:pt x="766" y="847"/>
                          <a:pt x="687" y="1058"/>
                          <a:pt x="634" y="1296"/>
                        </a:cubicBezTo>
                        <a:cubicBezTo>
                          <a:pt x="502" y="1718"/>
                          <a:pt x="396" y="2141"/>
                          <a:pt x="317" y="2590"/>
                        </a:cubicBezTo>
                        <a:cubicBezTo>
                          <a:pt x="159" y="3409"/>
                          <a:pt x="53" y="4254"/>
                          <a:pt x="27" y="5099"/>
                        </a:cubicBezTo>
                        <a:cubicBezTo>
                          <a:pt x="0" y="5918"/>
                          <a:pt x="79" y="6737"/>
                          <a:pt x="238" y="7530"/>
                        </a:cubicBezTo>
                        <a:cubicBezTo>
                          <a:pt x="291" y="7714"/>
                          <a:pt x="317" y="7899"/>
                          <a:pt x="370" y="8084"/>
                        </a:cubicBezTo>
                        <a:lnTo>
                          <a:pt x="370" y="8031"/>
                        </a:lnTo>
                        <a:cubicBezTo>
                          <a:pt x="317" y="6816"/>
                          <a:pt x="396" y="5601"/>
                          <a:pt x="581" y="4413"/>
                        </a:cubicBezTo>
                        <a:cubicBezTo>
                          <a:pt x="793" y="3198"/>
                          <a:pt x="1136" y="2035"/>
                          <a:pt x="1611" y="900"/>
                        </a:cubicBezTo>
                        <a:cubicBezTo>
                          <a:pt x="1619" y="884"/>
                          <a:pt x="1631" y="878"/>
                          <a:pt x="1644" y="878"/>
                        </a:cubicBezTo>
                        <a:cubicBezTo>
                          <a:pt x="1675" y="878"/>
                          <a:pt x="1709" y="915"/>
                          <a:pt x="1691" y="952"/>
                        </a:cubicBezTo>
                        <a:cubicBezTo>
                          <a:pt x="1453" y="1586"/>
                          <a:pt x="1268" y="2194"/>
                          <a:pt x="1110" y="2854"/>
                        </a:cubicBezTo>
                        <a:cubicBezTo>
                          <a:pt x="819" y="4016"/>
                          <a:pt x="634" y="5179"/>
                          <a:pt x="581" y="6367"/>
                        </a:cubicBezTo>
                        <a:cubicBezTo>
                          <a:pt x="555" y="6948"/>
                          <a:pt x="555" y="7556"/>
                          <a:pt x="608" y="8137"/>
                        </a:cubicBezTo>
                        <a:cubicBezTo>
                          <a:pt x="608" y="8348"/>
                          <a:pt x="634" y="8586"/>
                          <a:pt x="687" y="8797"/>
                        </a:cubicBezTo>
                        <a:cubicBezTo>
                          <a:pt x="634" y="7609"/>
                          <a:pt x="713" y="6420"/>
                          <a:pt x="951" y="5258"/>
                        </a:cubicBezTo>
                        <a:cubicBezTo>
                          <a:pt x="1057" y="4571"/>
                          <a:pt x="1242" y="3911"/>
                          <a:pt x="1479" y="3224"/>
                        </a:cubicBezTo>
                        <a:cubicBezTo>
                          <a:pt x="1638" y="2749"/>
                          <a:pt x="1849" y="2273"/>
                          <a:pt x="2140" y="1824"/>
                        </a:cubicBezTo>
                        <a:cubicBezTo>
                          <a:pt x="2140" y="1798"/>
                          <a:pt x="2140" y="1798"/>
                          <a:pt x="2140" y="1771"/>
                        </a:cubicBezTo>
                        <a:cubicBezTo>
                          <a:pt x="2140" y="1718"/>
                          <a:pt x="2140" y="1692"/>
                          <a:pt x="2140" y="1639"/>
                        </a:cubicBezTo>
                        <a:lnTo>
                          <a:pt x="2140" y="1613"/>
                        </a:lnTo>
                        <a:cubicBezTo>
                          <a:pt x="2140" y="1586"/>
                          <a:pt x="2140" y="1586"/>
                          <a:pt x="2140" y="1586"/>
                        </a:cubicBezTo>
                        <a:lnTo>
                          <a:pt x="2140" y="1481"/>
                        </a:lnTo>
                        <a:lnTo>
                          <a:pt x="2140" y="1349"/>
                        </a:lnTo>
                        <a:cubicBezTo>
                          <a:pt x="2140" y="1322"/>
                          <a:pt x="2166" y="1296"/>
                          <a:pt x="2193" y="1269"/>
                        </a:cubicBezTo>
                        <a:cubicBezTo>
                          <a:pt x="2245" y="926"/>
                          <a:pt x="2193" y="583"/>
                          <a:pt x="2008" y="292"/>
                        </a:cubicBezTo>
                        <a:cubicBezTo>
                          <a:pt x="1899" y="105"/>
                          <a:pt x="1707" y="1"/>
                          <a:pt x="151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" name="Google Shape;599;p34">
                    <a:extLst>
                      <a:ext uri="{FF2B5EF4-FFF2-40B4-BE49-F238E27FC236}">
                        <a16:creationId xmlns:a16="http://schemas.microsoft.com/office/drawing/2014/main" id="{7FF9D4DC-28EF-F3D7-4447-EFB7F861D766}"/>
                      </a:ext>
                    </a:extLst>
                  </p:cNvPr>
                  <p:cNvSpPr/>
                  <p:nvPr/>
                </p:nvSpPr>
                <p:spPr>
                  <a:xfrm>
                    <a:off x="4023275" y="3201200"/>
                    <a:ext cx="91150" cy="212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46" h="8506" extrusionOk="0">
                        <a:moveTo>
                          <a:pt x="3303" y="0"/>
                        </a:moveTo>
                        <a:cubicBezTo>
                          <a:pt x="3091" y="0"/>
                          <a:pt x="2906" y="53"/>
                          <a:pt x="2722" y="159"/>
                        </a:cubicBezTo>
                        <a:cubicBezTo>
                          <a:pt x="2167" y="502"/>
                          <a:pt x="1718" y="977"/>
                          <a:pt x="1401" y="1532"/>
                        </a:cubicBezTo>
                        <a:cubicBezTo>
                          <a:pt x="1137" y="1955"/>
                          <a:pt x="952" y="2404"/>
                          <a:pt x="793" y="2853"/>
                        </a:cubicBezTo>
                        <a:cubicBezTo>
                          <a:pt x="714" y="3064"/>
                          <a:pt x="661" y="3302"/>
                          <a:pt x="608" y="3513"/>
                        </a:cubicBezTo>
                        <a:cubicBezTo>
                          <a:pt x="423" y="4147"/>
                          <a:pt x="265" y="4808"/>
                          <a:pt x="186" y="5468"/>
                        </a:cubicBezTo>
                        <a:cubicBezTo>
                          <a:pt x="80" y="6128"/>
                          <a:pt x="27" y="6789"/>
                          <a:pt x="27" y="7449"/>
                        </a:cubicBezTo>
                        <a:cubicBezTo>
                          <a:pt x="1" y="7792"/>
                          <a:pt x="27" y="8162"/>
                          <a:pt x="27" y="8505"/>
                        </a:cubicBezTo>
                        <a:lnTo>
                          <a:pt x="106" y="8215"/>
                        </a:lnTo>
                        <a:cubicBezTo>
                          <a:pt x="186" y="7528"/>
                          <a:pt x="291" y="6868"/>
                          <a:pt x="423" y="6207"/>
                        </a:cubicBezTo>
                        <a:cubicBezTo>
                          <a:pt x="503" y="5864"/>
                          <a:pt x="556" y="5521"/>
                          <a:pt x="635" y="5204"/>
                        </a:cubicBezTo>
                        <a:cubicBezTo>
                          <a:pt x="714" y="4860"/>
                          <a:pt x="820" y="4543"/>
                          <a:pt x="899" y="4200"/>
                        </a:cubicBezTo>
                        <a:cubicBezTo>
                          <a:pt x="912" y="4187"/>
                          <a:pt x="932" y="4180"/>
                          <a:pt x="948" y="4180"/>
                        </a:cubicBezTo>
                        <a:cubicBezTo>
                          <a:pt x="965" y="4180"/>
                          <a:pt x="978" y="4187"/>
                          <a:pt x="978" y="4200"/>
                        </a:cubicBezTo>
                        <a:cubicBezTo>
                          <a:pt x="899" y="4570"/>
                          <a:pt x="846" y="4966"/>
                          <a:pt x="767" y="5336"/>
                        </a:cubicBezTo>
                        <a:cubicBezTo>
                          <a:pt x="661" y="5917"/>
                          <a:pt x="556" y="6498"/>
                          <a:pt x="450" y="7106"/>
                        </a:cubicBezTo>
                        <a:cubicBezTo>
                          <a:pt x="688" y="6313"/>
                          <a:pt x="1005" y="5547"/>
                          <a:pt x="1427" y="4808"/>
                        </a:cubicBezTo>
                        <a:cubicBezTo>
                          <a:pt x="1586" y="4491"/>
                          <a:pt x="1771" y="4174"/>
                          <a:pt x="1955" y="3883"/>
                        </a:cubicBezTo>
                        <a:cubicBezTo>
                          <a:pt x="2563" y="2985"/>
                          <a:pt x="3065" y="2034"/>
                          <a:pt x="3435" y="1030"/>
                        </a:cubicBezTo>
                        <a:cubicBezTo>
                          <a:pt x="3488" y="845"/>
                          <a:pt x="3540" y="687"/>
                          <a:pt x="3593" y="502"/>
                        </a:cubicBezTo>
                        <a:cubicBezTo>
                          <a:pt x="3646" y="370"/>
                          <a:pt x="3620" y="238"/>
                          <a:pt x="3540" y="106"/>
                        </a:cubicBezTo>
                        <a:lnTo>
                          <a:pt x="3514" y="79"/>
                        </a:lnTo>
                        <a:lnTo>
                          <a:pt x="3488" y="132"/>
                        </a:lnTo>
                        <a:cubicBezTo>
                          <a:pt x="3171" y="476"/>
                          <a:pt x="2880" y="872"/>
                          <a:pt x="2616" y="1268"/>
                        </a:cubicBezTo>
                        <a:cubicBezTo>
                          <a:pt x="2484" y="1479"/>
                          <a:pt x="2352" y="1664"/>
                          <a:pt x="2246" y="1876"/>
                        </a:cubicBezTo>
                        <a:cubicBezTo>
                          <a:pt x="2114" y="2087"/>
                          <a:pt x="1982" y="2298"/>
                          <a:pt x="1876" y="2509"/>
                        </a:cubicBezTo>
                        <a:cubicBezTo>
                          <a:pt x="1869" y="2517"/>
                          <a:pt x="1859" y="2520"/>
                          <a:pt x="1848" y="2520"/>
                        </a:cubicBezTo>
                        <a:cubicBezTo>
                          <a:pt x="1823" y="2520"/>
                          <a:pt x="1797" y="2502"/>
                          <a:pt x="1797" y="2483"/>
                        </a:cubicBezTo>
                        <a:cubicBezTo>
                          <a:pt x="1876" y="2245"/>
                          <a:pt x="1982" y="2008"/>
                          <a:pt x="2088" y="1770"/>
                        </a:cubicBezTo>
                        <a:cubicBezTo>
                          <a:pt x="2220" y="1559"/>
                          <a:pt x="2325" y="1347"/>
                          <a:pt x="2457" y="1162"/>
                        </a:cubicBezTo>
                        <a:cubicBezTo>
                          <a:pt x="2722" y="740"/>
                          <a:pt x="2986" y="343"/>
                          <a:pt x="330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" name="Google Shape;600;p34">
                    <a:extLst>
                      <a:ext uri="{FF2B5EF4-FFF2-40B4-BE49-F238E27FC236}">
                        <a16:creationId xmlns:a16="http://schemas.microsoft.com/office/drawing/2014/main" id="{362D0E9C-B298-242D-4EC2-29A6FD94D768}"/>
                      </a:ext>
                    </a:extLst>
                  </p:cNvPr>
                  <p:cNvSpPr/>
                  <p:nvPr/>
                </p:nvSpPr>
                <p:spPr>
                  <a:xfrm>
                    <a:off x="4032525" y="3241675"/>
                    <a:ext cx="196150" cy="174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46" h="6993" extrusionOk="0">
                        <a:moveTo>
                          <a:pt x="6754" y="0"/>
                        </a:moveTo>
                        <a:cubicBezTo>
                          <a:pt x="6233" y="0"/>
                          <a:pt x="5719" y="130"/>
                          <a:pt x="5257" y="389"/>
                        </a:cubicBezTo>
                        <a:cubicBezTo>
                          <a:pt x="4570" y="785"/>
                          <a:pt x="3963" y="1234"/>
                          <a:pt x="3408" y="1789"/>
                        </a:cubicBezTo>
                        <a:cubicBezTo>
                          <a:pt x="3250" y="1947"/>
                          <a:pt x="3091" y="2106"/>
                          <a:pt x="2933" y="2238"/>
                        </a:cubicBezTo>
                        <a:cubicBezTo>
                          <a:pt x="2536" y="2660"/>
                          <a:pt x="2193" y="3083"/>
                          <a:pt x="1850" y="3532"/>
                        </a:cubicBezTo>
                        <a:cubicBezTo>
                          <a:pt x="1374" y="4166"/>
                          <a:pt x="978" y="4826"/>
                          <a:pt x="635" y="5513"/>
                        </a:cubicBezTo>
                        <a:cubicBezTo>
                          <a:pt x="397" y="5988"/>
                          <a:pt x="186" y="6490"/>
                          <a:pt x="1" y="6992"/>
                        </a:cubicBezTo>
                        <a:cubicBezTo>
                          <a:pt x="133" y="6781"/>
                          <a:pt x="265" y="6596"/>
                          <a:pt x="397" y="6411"/>
                        </a:cubicBezTo>
                        <a:cubicBezTo>
                          <a:pt x="872" y="5751"/>
                          <a:pt x="1401" y="5090"/>
                          <a:pt x="1982" y="4483"/>
                        </a:cubicBezTo>
                        <a:cubicBezTo>
                          <a:pt x="2246" y="4192"/>
                          <a:pt x="2536" y="3902"/>
                          <a:pt x="2827" y="3611"/>
                        </a:cubicBezTo>
                        <a:cubicBezTo>
                          <a:pt x="2985" y="3453"/>
                          <a:pt x="3144" y="3321"/>
                          <a:pt x="3302" y="3189"/>
                        </a:cubicBezTo>
                        <a:cubicBezTo>
                          <a:pt x="3434" y="3056"/>
                          <a:pt x="3593" y="2924"/>
                          <a:pt x="3778" y="2792"/>
                        </a:cubicBezTo>
                        <a:cubicBezTo>
                          <a:pt x="3785" y="2789"/>
                          <a:pt x="3792" y="2787"/>
                          <a:pt x="3799" y="2787"/>
                        </a:cubicBezTo>
                        <a:cubicBezTo>
                          <a:pt x="3844" y="2787"/>
                          <a:pt x="3880" y="2852"/>
                          <a:pt x="3857" y="2898"/>
                        </a:cubicBezTo>
                        <a:cubicBezTo>
                          <a:pt x="3699" y="3056"/>
                          <a:pt x="3514" y="3241"/>
                          <a:pt x="3355" y="3373"/>
                        </a:cubicBezTo>
                        <a:cubicBezTo>
                          <a:pt x="3223" y="3505"/>
                          <a:pt x="3091" y="3638"/>
                          <a:pt x="2959" y="3770"/>
                        </a:cubicBezTo>
                        <a:cubicBezTo>
                          <a:pt x="2933" y="3796"/>
                          <a:pt x="2880" y="3822"/>
                          <a:pt x="2853" y="3849"/>
                        </a:cubicBezTo>
                        <a:cubicBezTo>
                          <a:pt x="2272" y="4430"/>
                          <a:pt x="1718" y="5037"/>
                          <a:pt x="1216" y="5671"/>
                        </a:cubicBezTo>
                        <a:cubicBezTo>
                          <a:pt x="952" y="5988"/>
                          <a:pt x="740" y="6279"/>
                          <a:pt x="503" y="6596"/>
                        </a:cubicBezTo>
                        <a:cubicBezTo>
                          <a:pt x="1031" y="6041"/>
                          <a:pt x="1612" y="5513"/>
                          <a:pt x="2246" y="5090"/>
                        </a:cubicBezTo>
                        <a:cubicBezTo>
                          <a:pt x="2299" y="5037"/>
                          <a:pt x="2325" y="4985"/>
                          <a:pt x="2378" y="4958"/>
                        </a:cubicBezTo>
                        <a:lnTo>
                          <a:pt x="2616" y="4773"/>
                        </a:lnTo>
                        <a:cubicBezTo>
                          <a:pt x="2721" y="4668"/>
                          <a:pt x="2827" y="4562"/>
                          <a:pt x="2959" y="4483"/>
                        </a:cubicBezTo>
                        <a:cubicBezTo>
                          <a:pt x="3170" y="4298"/>
                          <a:pt x="3434" y="4087"/>
                          <a:pt x="3619" y="3928"/>
                        </a:cubicBezTo>
                        <a:cubicBezTo>
                          <a:pt x="3778" y="3796"/>
                          <a:pt x="3963" y="3664"/>
                          <a:pt x="4148" y="3532"/>
                        </a:cubicBezTo>
                        <a:cubicBezTo>
                          <a:pt x="4914" y="2951"/>
                          <a:pt x="5733" y="2449"/>
                          <a:pt x="6578" y="2000"/>
                        </a:cubicBezTo>
                        <a:cubicBezTo>
                          <a:pt x="7027" y="1841"/>
                          <a:pt x="7423" y="1551"/>
                          <a:pt x="7714" y="1181"/>
                        </a:cubicBezTo>
                        <a:cubicBezTo>
                          <a:pt x="7819" y="996"/>
                          <a:pt x="7846" y="785"/>
                          <a:pt x="7793" y="573"/>
                        </a:cubicBezTo>
                        <a:cubicBezTo>
                          <a:pt x="7766" y="468"/>
                          <a:pt x="7740" y="389"/>
                          <a:pt x="7687" y="309"/>
                        </a:cubicBezTo>
                        <a:cubicBezTo>
                          <a:pt x="7661" y="336"/>
                          <a:pt x="7661" y="362"/>
                          <a:pt x="7608" y="389"/>
                        </a:cubicBezTo>
                        <a:cubicBezTo>
                          <a:pt x="6816" y="732"/>
                          <a:pt x="6050" y="1155"/>
                          <a:pt x="5336" y="1683"/>
                        </a:cubicBezTo>
                        <a:cubicBezTo>
                          <a:pt x="5321" y="1693"/>
                          <a:pt x="5307" y="1697"/>
                          <a:pt x="5294" y="1697"/>
                        </a:cubicBezTo>
                        <a:cubicBezTo>
                          <a:pt x="5241" y="1697"/>
                          <a:pt x="5214" y="1620"/>
                          <a:pt x="5257" y="1577"/>
                        </a:cubicBezTo>
                        <a:cubicBezTo>
                          <a:pt x="5970" y="1023"/>
                          <a:pt x="6736" y="547"/>
                          <a:pt x="7582" y="204"/>
                        </a:cubicBezTo>
                        <a:lnTo>
                          <a:pt x="7608" y="204"/>
                        </a:lnTo>
                        <a:cubicBezTo>
                          <a:pt x="7555" y="177"/>
                          <a:pt x="7502" y="151"/>
                          <a:pt x="7449" y="124"/>
                        </a:cubicBezTo>
                        <a:cubicBezTo>
                          <a:pt x="7449" y="98"/>
                          <a:pt x="7423" y="98"/>
                          <a:pt x="7423" y="72"/>
                        </a:cubicBezTo>
                        <a:cubicBezTo>
                          <a:pt x="7201" y="24"/>
                          <a:pt x="6977" y="0"/>
                          <a:pt x="675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" name="Google Shape;601;p34">
                    <a:extLst>
                      <a:ext uri="{FF2B5EF4-FFF2-40B4-BE49-F238E27FC236}">
                        <a16:creationId xmlns:a16="http://schemas.microsoft.com/office/drawing/2014/main" id="{88B62B40-7040-E946-CD93-5ABEFE78F4D7}"/>
                      </a:ext>
                    </a:extLst>
                  </p:cNvPr>
                  <p:cNvSpPr/>
                  <p:nvPr/>
                </p:nvSpPr>
                <p:spPr>
                  <a:xfrm>
                    <a:off x="4039800" y="3341850"/>
                    <a:ext cx="212000" cy="7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80" h="3144" extrusionOk="0">
                        <a:moveTo>
                          <a:pt x="5864" y="0"/>
                        </a:moveTo>
                        <a:cubicBezTo>
                          <a:pt x="4992" y="0"/>
                          <a:pt x="4147" y="185"/>
                          <a:pt x="3355" y="529"/>
                        </a:cubicBezTo>
                        <a:cubicBezTo>
                          <a:pt x="3011" y="687"/>
                          <a:pt x="2642" y="872"/>
                          <a:pt x="2325" y="1083"/>
                        </a:cubicBezTo>
                        <a:cubicBezTo>
                          <a:pt x="1453" y="1638"/>
                          <a:pt x="687" y="2351"/>
                          <a:pt x="0" y="3144"/>
                        </a:cubicBezTo>
                        <a:cubicBezTo>
                          <a:pt x="79" y="3091"/>
                          <a:pt x="132" y="3064"/>
                          <a:pt x="212" y="3038"/>
                        </a:cubicBezTo>
                        <a:cubicBezTo>
                          <a:pt x="423" y="2879"/>
                          <a:pt x="608" y="2721"/>
                          <a:pt x="819" y="2589"/>
                        </a:cubicBezTo>
                        <a:cubicBezTo>
                          <a:pt x="1506" y="2087"/>
                          <a:pt x="2245" y="1691"/>
                          <a:pt x="3038" y="1400"/>
                        </a:cubicBezTo>
                        <a:cubicBezTo>
                          <a:pt x="3249" y="1295"/>
                          <a:pt x="3460" y="1242"/>
                          <a:pt x="3672" y="1163"/>
                        </a:cubicBezTo>
                        <a:cubicBezTo>
                          <a:pt x="4174" y="1004"/>
                          <a:pt x="4702" y="872"/>
                          <a:pt x="5230" y="793"/>
                        </a:cubicBezTo>
                        <a:cubicBezTo>
                          <a:pt x="5494" y="766"/>
                          <a:pt x="5759" y="714"/>
                          <a:pt x="6023" y="714"/>
                        </a:cubicBezTo>
                        <a:cubicBezTo>
                          <a:pt x="6155" y="700"/>
                          <a:pt x="6287" y="694"/>
                          <a:pt x="6419" y="694"/>
                        </a:cubicBezTo>
                        <a:cubicBezTo>
                          <a:pt x="6551" y="694"/>
                          <a:pt x="6683" y="700"/>
                          <a:pt x="6815" y="714"/>
                        </a:cubicBezTo>
                        <a:cubicBezTo>
                          <a:pt x="6921" y="714"/>
                          <a:pt x="6921" y="872"/>
                          <a:pt x="6815" y="872"/>
                        </a:cubicBezTo>
                        <a:cubicBezTo>
                          <a:pt x="6683" y="898"/>
                          <a:pt x="6525" y="898"/>
                          <a:pt x="6366" y="898"/>
                        </a:cubicBezTo>
                        <a:cubicBezTo>
                          <a:pt x="6234" y="925"/>
                          <a:pt x="6075" y="925"/>
                          <a:pt x="5943" y="925"/>
                        </a:cubicBezTo>
                        <a:cubicBezTo>
                          <a:pt x="5653" y="951"/>
                          <a:pt x="5362" y="1004"/>
                          <a:pt x="5072" y="1057"/>
                        </a:cubicBezTo>
                        <a:cubicBezTo>
                          <a:pt x="4385" y="1163"/>
                          <a:pt x="3725" y="1347"/>
                          <a:pt x="3091" y="1612"/>
                        </a:cubicBezTo>
                        <a:cubicBezTo>
                          <a:pt x="2747" y="1717"/>
                          <a:pt x="2430" y="1876"/>
                          <a:pt x="2113" y="2034"/>
                        </a:cubicBezTo>
                        <a:cubicBezTo>
                          <a:pt x="1664" y="2272"/>
                          <a:pt x="1215" y="2563"/>
                          <a:pt x="793" y="2853"/>
                        </a:cubicBezTo>
                        <a:lnTo>
                          <a:pt x="766" y="2906"/>
                        </a:lnTo>
                        <a:cubicBezTo>
                          <a:pt x="1057" y="2827"/>
                          <a:pt x="1347" y="2747"/>
                          <a:pt x="1638" y="2668"/>
                        </a:cubicBezTo>
                        <a:cubicBezTo>
                          <a:pt x="2377" y="2483"/>
                          <a:pt x="3091" y="2351"/>
                          <a:pt x="3830" y="2193"/>
                        </a:cubicBezTo>
                        <a:lnTo>
                          <a:pt x="5996" y="1744"/>
                        </a:lnTo>
                        <a:cubicBezTo>
                          <a:pt x="6366" y="1664"/>
                          <a:pt x="6709" y="1612"/>
                          <a:pt x="7079" y="1532"/>
                        </a:cubicBezTo>
                        <a:lnTo>
                          <a:pt x="7634" y="1400"/>
                        </a:lnTo>
                        <a:cubicBezTo>
                          <a:pt x="7819" y="1374"/>
                          <a:pt x="7977" y="1321"/>
                          <a:pt x="8136" y="1268"/>
                        </a:cubicBezTo>
                        <a:cubicBezTo>
                          <a:pt x="8268" y="1242"/>
                          <a:pt x="8426" y="1189"/>
                          <a:pt x="8479" y="1030"/>
                        </a:cubicBezTo>
                        <a:cubicBezTo>
                          <a:pt x="8479" y="925"/>
                          <a:pt x="8453" y="819"/>
                          <a:pt x="8374" y="740"/>
                        </a:cubicBezTo>
                        <a:cubicBezTo>
                          <a:pt x="8162" y="555"/>
                          <a:pt x="7898" y="423"/>
                          <a:pt x="7634" y="344"/>
                        </a:cubicBezTo>
                        <a:cubicBezTo>
                          <a:pt x="7079" y="106"/>
                          <a:pt x="6472" y="0"/>
                          <a:pt x="586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602;p34">
                    <a:extLst>
                      <a:ext uri="{FF2B5EF4-FFF2-40B4-BE49-F238E27FC236}">
                        <a16:creationId xmlns:a16="http://schemas.microsoft.com/office/drawing/2014/main" id="{203E7F1E-BD97-4420-AA94-D2BFFC25AFEB}"/>
                      </a:ext>
                    </a:extLst>
                  </p:cNvPr>
                  <p:cNvSpPr/>
                  <p:nvPr/>
                </p:nvSpPr>
                <p:spPr>
                  <a:xfrm>
                    <a:off x="4033850" y="3420650"/>
                    <a:ext cx="244350" cy="6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4" h="2568" extrusionOk="0">
                        <a:moveTo>
                          <a:pt x="2418" y="1"/>
                        </a:moveTo>
                        <a:cubicBezTo>
                          <a:pt x="2181" y="1"/>
                          <a:pt x="1947" y="7"/>
                          <a:pt x="1717" y="18"/>
                        </a:cubicBezTo>
                        <a:cubicBezTo>
                          <a:pt x="1242" y="18"/>
                          <a:pt x="793" y="124"/>
                          <a:pt x="370" y="309"/>
                        </a:cubicBezTo>
                        <a:cubicBezTo>
                          <a:pt x="582" y="282"/>
                          <a:pt x="793" y="256"/>
                          <a:pt x="978" y="256"/>
                        </a:cubicBezTo>
                        <a:cubicBezTo>
                          <a:pt x="1290" y="225"/>
                          <a:pt x="1603" y="210"/>
                          <a:pt x="1914" y="210"/>
                        </a:cubicBezTo>
                        <a:cubicBezTo>
                          <a:pt x="2391" y="210"/>
                          <a:pt x="2865" y="245"/>
                          <a:pt x="3329" y="309"/>
                        </a:cubicBezTo>
                        <a:lnTo>
                          <a:pt x="3461" y="335"/>
                        </a:lnTo>
                        <a:cubicBezTo>
                          <a:pt x="3883" y="388"/>
                          <a:pt x="4280" y="467"/>
                          <a:pt x="4702" y="573"/>
                        </a:cubicBezTo>
                        <a:cubicBezTo>
                          <a:pt x="5098" y="678"/>
                          <a:pt x="5495" y="810"/>
                          <a:pt x="5864" y="995"/>
                        </a:cubicBezTo>
                        <a:cubicBezTo>
                          <a:pt x="5917" y="1022"/>
                          <a:pt x="5891" y="1101"/>
                          <a:pt x="5838" y="1101"/>
                        </a:cubicBezTo>
                        <a:cubicBezTo>
                          <a:pt x="5600" y="1048"/>
                          <a:pt x="5389" y="969"/>
                          <a:pt x="5178" y="890"/>
                        </a:cubicBezTo>
                        <a:cubicBezTo>
                          <a:pt x="4966" y="837"/>
                          <a:pt x="4729" y="758"/>
                          <a:pt x="4517" y="705"/>
                        </a:cubicBezTo>
                        <a:cubicBezTo>
                          <a:pt x="4121" y="626"/>
                          <a:pt x="3751" y="546"/>
                          <a:pt x="3355" y="494"/>
                        </a:cubicBezTo>
                        <a:cubicBezTo>
                          <a:pt x="2843" y="430"/>
                          <a:pt x="2341" y="395"/>
                          <a:pt x="1837" y="395"/>
                        </a:cubicBezTo>
                        <a:cubicBezTo>
                          <a:pt x="1508" y="395"/>
                          <a:pt x="1179" y="409"/>
                          <a:pt x="846" y="441"/>
                        </a:cubicBezTo>
                        <a:cubicBezTo>
                          <a:pt x="634" y="467"/>
                          <a:pt x="450" y="467"/>
                          <a:pt x="238" y="520"/>
                        </a:cubicBezTo>
                        <a:cubicBezTo>
                          <a:pt x="185" y="520"/>
                          <a:pt x="106" y="546"/>
                          <a:pt x="53" y="546"/>
                        </a:cubicBezTo>
                        <a:lnTo>
                          <a:pt x="0" y="573"/>
                        </a:lnTo>
                        <a:lnTo>
                          <a:pt x="159" y="573"/>
                        </a:lnTo>
                        <a:cubicBezTo>
                          <a:pt x="251" y="571"/>
                          <a:pt x="343" y="569"/>
                          <a:pt x="435" y="569"/>
                        </a:cubicBezTo>
                        <a:cubicBezTo>
                          <a:pt x="1456" y="569"/>
                          <a:pt x="2492" y="705"/>
                          <a:pt x="3461" y="995"/>
                        </a:cubicBezTo>
                        <a:cubicBezTo>
                          <a:pt x="3725" y="1048"/>
                          <a:pt x="3989" y="1127"/>
                          <a:pt x="4227" y="1207"/>
                        </a:cubicBezTo>
                        <a:cubicBezTo>
                          <a:pt x="4940" y="1418"/>
                          <a:pt x="5653" y="1682"/>
                          <a:pt x="6366" y="1920"/>
                        </a:cubicBezTo>
                        <a:cubicBezTo>
                          <a:pt x="6736" y="2026"/>
                          <a:pt x="7079" y="2158"/>
                          <a:pt x="7449" y="2263"/>
                        </a:cubicBezTo>
                        <a:cubicBezTo>
                          <a:pt x="7766" y="2369"/>
                          <a:pt x="8083" y="2448"/>
                          <a:pt x="8400" y="2527"/>
                        </a:cubicBezTo>
                        <a:cubicBezTo>
                          <a:pt x="8545" y="2554"/>
                          <a:pt x="8697" y="2567"/>
                          <a:pt x="8849" y="2567"/>
                        </a:cubicBezTo>
                        <a:cubicBezTo>
                          <a:pt x="9001" y="2567"/>
                          <a:pt x="9153" y="2554"/>
                          <a:pt x="9298" y="2527"/>
                        </a:cubicBezTo>
                        <a:cubicBezTo>
                          <a:pt x="9404" y="2475"/>
                          <a:pt x="9536" y="2422"/>
                          <a:pt x="9615" y="2343"/>
                        </a:cubicBezTo>
                        <a:cubicBezTo>
                          <a:pt x="9483" y="2290"/>
                          <a:pt x="9298" y="2184"/>
                          <a:pt x="9140" y="2131"/>
                        </a:cubicBezTo>
                        <a:cubicBezTo>
                          <a:pt x="8981" y="2052"/>
                          <a:pt x="8849" y="1973"/>
                          <a:pt x="8664" y="1920"/>
                        </a:cubicBezTo>
                        <a:cubicBezTo>
                          <a:pt x="8506" y="1867"/>
                          <a:pt x="8321" y="1841"/>
                          <a:pt x="8136" y="1788"/>
                        </a:cubicBezTo>
                        <a:lnTo>
                          <a:pt x="7898" y="1735"/>
                        </a:lnTo>
                        <a:cubicBezTo>
                          <a:pt x="7793" y="1709"/>
                          <a:pt x="7687" y="1656"/>
                          <a:pt x="7634" y="1656"/>
                        </a:cubicBezTo>
                        <a:cubicBezTo>
                          <a:pt x="7581" y="1629"/>
                          <a:pt x="7581" y="1576"/>
                          <a:pt x="7634" y="1576"/>
                        </a:cubicBezTo>
                        <a:cubicBezTo>
                          <a:pt x="7705" y="1576"/>
                          <a:pt x="7763" y="1565"/>
                          <a:pt x="7826" y="1565"/>
                        </a:cubicBezTo>
                        <a:cubicBezTo>
                          <a:pt x="7857" y="1565"/>
                          <a:pt x="7890" y="1568"/>
                          <a:pt x="7925" y="1576"/>
                        </a:cubicBezTo>
                        <a:cubicBezTo>
                          <a:pt x="8004" y="1576"/>
                          <a:pt x="8110" y="1603"/>
                          <a:pt x="8189" y="1603"/>
                        </a:cubicBezTo>
                        <a:cubicBezTo>
                          <a:pt x="8374" y="1656"/>
                          <a:pt x="8559" y="1709"/>
                          <a:pt x="8717" y="1761"/>
                        </a:cubicBezTo>
                        <a:cubicBezTo>
                          <a:pt x="8902" y="1814"/>
                          <a:pt x="9087" y="1893"/>
                          <a:pt x="9245" y="1946"/>
                        </a:cubicBezTo>
                        <a:cubicBezTo>
                          <a:pt x="9430" y="2026"/>
                          <a:pt x="9589" y="2105"/>
                          <a:pt x="9747" y="2210"/>
                        </a:cubicBezTo>
                        <a:cubicBezTo>
                          <a:pt x="9774" y="2131"/>
                          <a:pt x="9747" y="2026"/>
                          <a:pt x="9695" y="1973"/>
                        </a:cubicBezTo>
                        <a:cubicBezTo>
                          <a:pt x="9615" y="1841"/>
                          <a:pt x="9510" y="1761"/>
                          <a:pt x="9378" y="1682"/>
                        </a:cubicBezTo>
                        <a:cubicBezTo>
                          <a:pt x="9245" y="1550"/>
                          <a:pt x="9087" y="1471"/>
                          <a:pt x="8928" y="1365"/>
                        </a:cubicBezTo>
                        <a:cubicBezTo>
                          <a:pt x="8638" y="1180"/>
                          <a:pt x="8321" y="1022"/>
                          <a:pt x="8004" y="890"/>
                        </a:cubicBezTo>
                        <a:cubicBezTo>
                          <a:pt x="7317" y="626"/>
                          <a:pt x="6630" y="441"/>
                          <a:pt x="5917" y="309"/>
                        </a:cubicBezTo>
                        <a:cubicBezTo>
                          <a:pt x="5204" y="203"/>
                          <a:pt x="4491" y="97"/>
                          <a:pt x="3751" y="44"/>
                        </a:cubicBezTo>
                        <a:lnTo>
                          <a:pt x="3434" y="44"/>
                        </a:lnTo>
                        <a:cubicBezTo>
                          <a:pt x="3094" y="14"/>
                          <a:pt x="2754" y="1"/>
                          <a:pt x="241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" name="Google Shape;603;p34">
                    <a:extLst>
                      <a:ext uri="{FF2B5EF4-FFF2-40B4-BE49-F238E27FC236}">
                        <a16:creationId xmlns:a16="http://schemas.microsoft.com/office/drawing/2014/main" id="{FF53FD34-7DAE-53F4-801D-FFAB14A61A42}"/>
                      </a:ext>
                    </a:extLst>
                  </p:cNvPr>
                  <p:cNvSpPr/>
                  <p:nvPr/>
                </p:nvSpPr>
                <p:spPr>
                  <a:xfrm>
                    <a:off x="3996200" y="3184675"/>
                    <a:ext cx="289275" cy="305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71" h="12232" extrusionOk="0">
                        <a:moveTo>
                          <a:pt x="1744" y="231"/>
                        </a:moveTo>
                        <a:cubicBezTo>
                          <a:pt x="1940" y="231"/>
                          <a:pt x="2135" y="329"/>
                          <a:pt x="2246" y="503"/>
                        </a:cubicBezTo>
                        <a:cubicBezTo>
                          <a:pt x="2405" y="820"/>
                          <a:pt x="2484" y="1163"/>
                          <a:pt x="2431" y="1506"/>
                        </a:cubicBezTo>
                        <a:cubicBezTo>
                          <a:pt x="2405" y="1506"/>
                          <a:pt x="2378" y="1533"/>
                          <a:pt x="2378" y="1559"/>
                        </a:cubicBezTo>
                        <a:lnTo>
                          <a:pt x="2378" y="1718"/>
                        </a:lnTo>
                        <a:lnTo>
                          <a:pt x="2378" y="1823"/>
                        </a:lnTo>
                        <a:cubicBezTo>
                          <a:pt x="2378" y="1823"/>
                          <a:pt x="2378" y="1823"/>
                          <a:pt x="2378" y="1850"/>
                        </a:cubicBezTo>
                        <a:lnTo>
                          <a:pt x="2378" y="1876"/>
                        </a:lnTo>
                        <a:cubicBezTo>
                          <a:pt x="2378" y="1929"/>
                          <a:pt x="2378" y="1955"/>
                          <a:pt x="2352" y="2008"/>
                        </a:cubicBezTo>
                        <a:cubicBezTo>
                          <a:pt x="2352" y="2035"/>
                          <a:pt x="2352" y="2035"/>
                          <a:pt x="2352" y="2061"/>
                        </a:cubicBezTo>
                        <a:cubicBezTo>
                          <a:pt x="2088" y="2510"/>
                          <a:pt x="1876" y="2986"/>
                          <a:pt x="1691" y="3461"/>
                        </a:cubicBezTo>
                        <a:cubicBezTo>
                          <a:pt x="1480" y="4148"/>
                          <a:pt x="1295" y="4808"/>
                          <a:pt x="1163" y="5495"/>
                        </a:cubicBezTo>
                        <a:cubicBezTo>
                          <a:pt x="952" y="6657"/>
                          <a:pt x="873" y="7846"/>
                          <a:pt x="925" y="9034"/>
                        </a:cubicBezTo>
                        <a:cubicBezTo>
                          <a:pt x="873" y="8823"/>
                          <a:pt x="846" y="8585"/>
                          <a:pt x="820" y="8374"/>
                        </a:cubicBezTo>
                        <a:lnTo>
                          <a:pt x="846" y="8374"/>
                        </a:lnTo>
                        <a:cubicBezTo>
                          <a:pt x="793" y="7767"/>
                          <a:pt x="793" y="7185"/>
                          <a:pt x="820" y="6604"/>
                        </a:cubicBezTo>
                        <a:cubicBezTo>
                          <a:pt x="873" y="5416"/>
                          <a:pt x="1031" y="4227"/>
                          <a:pt x="1322" y="3091"/>
                        </a:cubicBezTo>
                        <a:cubicBezTo>
                          <a:pt x="1506" y="2431"/>
                          <a:pt x="1691" y="1823"/>
                          <a:pt x="1929" y="1189"/>
                        </a:cubicBezTo>
                        <a:cubicBezTo>
                          <a:pt x="1929" y="1152"/>
                          <a:pt x="1889" y="1115"/>
                          <a:pt x="1866" y="1115"/>
                        </a:cubicBezTo>
                        <a:cubicBezTo>
                          <a:pt x="1857" y="1115"/>
                          <a:pt x="1850" y="1121"/>
                          <a:pt x="1850" y="1137"/>
                        </a:cubicBezTo>
                        <a:cubicBezTo>
                          <a:pt x="1348" y="2246"/>
                          <a:pt x="1005" y="3435"/>
                          <a:pt x="820" y="4623"/>
                        </a:cubicBezTo>
                        <a:cubicBezTo>
                          <a:pt x="608" y="5838"/>
                          <a:pt x="556" y="7053"/>
                          <a:pt x="608" y="8268"/>
                        </a:cubicBezTo>
                        <a:lnTo>
                          <a:pt x="608" y="8321"/>
                        </a:lnTo>
                        <a:cubicBezTo>
                          <a:pt x="556" y="8136"/>
                          <a:pt x="503" y="7951"/>
                          <a:pt x="476" y="7767"/>
                        </a:cubicBezTo>
                        <a:cubicBezTo>
                          <a:pt x="318" y="6974"/>
                          <a:pt x="239" y="6155"/>
                          <a:pt x="265" y="5336"/>
                        </a:cubicBezTo>
                        <a:cubicBezTo>
                          <a:pt x="291" y="4491"/>
                          <a:pt x="397" y="3646"/>
                          <a:pt x="529" y="2801"/>
                        </a:cubicBezTo>
                        <a:cubicBezTo>
                          <a:pt x="608" y="2378"/>
                          <a:pt x="714" y="1929"/>
                          <a:pt x="846" y="1506"/>
                        </a:cubicBezTo>
                        <a:cubicBezTo>
                          <a:pt x="925" y="1295"/>
                          <a:pt x="1005" y="1084"/>
                          <a:pt x="1084" y="872"/>
                        </a:cubicBezTo>
                        <a:cubicBezTo>
                          <a:pt x="1163" y="688"/>
                          <a:pt x="1242" y="529"/>
                          <a:pt x="1374" y="371"/>
                        </a:cubicBezTo>
                        <a:cubicBezTo>
                          <a:pt x="1481" y="275"/>
                          <a:pt x="1612" y="231"/>
                          <a:pt x="1744" y="231"/>
                        </a:cubicBezTo>
                        <a:close/>
                        <a:moveTo>
                          <a:pt x="4412" y="635"/>
                        </a:moveTo>
                        <a:cubicBezTo>
                          <a:pt x="4095" y="1004"/>
                          <a:pt x="3805" y="1401"/>
                          <a:pt x="3540" y="1823"/>
                        </a:cubicBezTo>
                        <a:cubicBezTo>
                          <a:pt x="3408" y="2008"/>
                          <a:pt x="3303" y="2220"/>
                          <a:pt x="3171" y="2431"/>
                        </a:cubicBezTo>
                        <a:cubicBezTo>
                          <a:pt x="3065" y="2669"/>
                          <a:pt x="2959" y="2906"/>
                          <a:pt x="2880" y="3144"/>
                        </a:cubicBezTo>
                        <a:cubicBezTo>
                          <a:pt x="2880" y="3163"/>
                          <a:pt x="2906" y="3181"/>
                          <a:pt x="2931" y="3181"/>
                        </a:cubicBezTo>
                        <a:cubicBezTo>
                          <a:pt x="2942" y="3181"/>
                          <a:pt x="2952" y="3178"/>
                          <a:pt x="2959" y="3170"/>
                        </a:cubicBezTo>
                        <a:cubicBezTo>
                          <a:pt x="3065" y="2959"/>
                          <a:pt x="3197" y="2748"/>
                          <a:pt x="3329" y="2537"/>
                        </a:cubicBezTo>
                        <a:cubicBezTo>
                          <a:pt x="3435" y="2325"/>
                          <a:pt x="3567" y="2140"/>
                          <a:pt x="3699" y="1929"/>
                        </a:cubicBezTo>
                        <a:cubicBezTo>
                          <a:pt x="3963" y="1533"/>
                          <a:pt x="4254" y="1137"/>
                          <a:pt x="4571" y="793"/>
                        </a:cubicBezTo>
                        <a:lnTo>
                          <a:pt x="4597" y="740"/>
                        </a:lnTo>
                        <a:lnTo>
                          <a:pt x="4623" y="767"/>
                        </a:lnTo>
                        <a:cubicBezTo>
                          <a:pt x="4703" y="899"/>
                          <a:pt x="4729" y="1031"/>
                          <a:pt x="4676" y="1163"/>
                        </a:cubicBezTo>
                        <a:cubicBezTo>
                          <a:pt x="4623" y="1348"/>
                          <a:pt x="4571" y="1506"/>
                          <a:pt x="4518" y="1691"/>
                        </a:cubicBezTo>
                        <a:cubicBezTo>
                          <a:pt x="4069" y="3065"/>
                          <a:pt x="3171" y="4227"/>
                          <a:pt x="2510" y="5469"/>
                        </a:cubicBezTo>
                        <a:cubicBezTo>
                          <a:pt x="2088" y="6208"/>
                          <a:pt x="1771" y="6974"/>
                          <a:pt x="1533" y="7767"/>
                        </a:cubicBezTo>
                        <a:cubicBezTo>
                          <a:pt x="1612" y="7159"/>
                          <a:pt x="1744" y="6578"/>
                          <a:pt x="1850" y="5997"/>
                        </a:cubicBezTo>
                        <a:cubicBezTo>
                          <a:pt x="1929" y="5627"/>
                          <a:pt x="1982" y="5231"/>
                          <a:pt x="2088" y="4861"/>
                        </a:cubicBezTo>
                        <a:cubicBezTo>
                          <a:pt x="2088" y="4835"/>
                          <a:pt x="2068" y="4821"/>
                          <a:pt x="2048" y="4821"/>
                        </a:cubicBezTo>
                        <a:cubicBezTo>
                          <a:pt x="2028" y="4821"/>
                          <a:pt x="2008" y="4835"/>
                          <a:pt x="2008" y="4861"/>
                        </a:cubicBezTo>
                        <a:cubicBezTo>
                          <a:pt x="1903" y="5204"/>
                          <a:pt x="1797" y="5521"/>
                          <a:pt x="1744" y="5865"/>
                        </a:cubicBezTo>
                        <a:cubicBezTo>
                          <a:pt x="1665" y="6182"/>
                          <a:pt x="1586" y="6525"/>
                          <a:pt x="1533" y="6868"/>
                        </a:cubicBezTo>
                        <a:cubicBezTo>
                          <a:pt x="1401" y="7529"/>
                          <a:pt x="1269" y="8216"/>
                          <a:pt x="1189" y="8876"/>
                        </a:cubicBezTo>
                        <a:cubicBezTo>
                          <a:pt x="1189" y="8982"/>
                          <a:pt x="1163" y="9087"/>
                          <a:pt x="1137" y="9219"/>
                        </a:cubicBezTo>
                        <a:cubicBezTo>
                          <a:pt x="1110" y="8823"/>
                          <a:pt x="1084" y="8453"/>
                          <a:pt x="1110" y="8110"/>
                        </a:cubicBezTo>
                        <a:lnTo>
                          <a:pt x="1110" y="8084"/>
                        </a:lnTo>
                        <a:cubicBezTo>
                          <a:pt x="1137" y="7423"/>
                          <a:pt x="1189" y="6763"/>
                          <a:pt x="1269" y="6102"/>
                        </a:cubicBezTo>
                        <a:cubicBezTo>
                          <a:pt x="1374" y="5442"/>
                          <a:pt x="1506" y="4808"/>
                          <a:pt x="1691" y="4174"/>
                        </a:cubicBezTo>
                        <a:cubicBezTo>
                          <a:pt x="1876" y="3461"/>
                          <a:pt x="2140" y="2801"/>
                          <a:pt x="2484" y="2193"/>
                        </a:cubicBezTo>
                        <a:cubicBezTo>
                          <a:pt x="2801" y="1612"/>
                          <a:pt x="3276" y="1137"/>
                          <a:pt x="3831" y="820"/>
                        </a:cubicBezTo>
                        <a:cubicBezTo>
                          <a:pt x="3989" y="714"/>
                          <a:pt x="4201" y="635"/>
                          <a:pt x="4412" y="635"/>
                        </a:cubicBezTo>
                        <a:close/>
                        <a:moveTo>
                          <a:pt x="8193" y="2263"/>
                        </a:moveTo>
                        <a:cubicBezTo>
                          <a:pt x="8429" y="2263"/>
                          <a:pt x="8667" y="2293"/>
                          <a:pt x="8902" y="2352"/>
                        </a:cubicBezTo>
                        <a:cubicBezTo>
                          <a:pt x="8902" y="2352"/>
                          <a:pt x="8929" y="2378"/>
                          <a:pt x="8929" y="2378"/>
                        </a:cubicBezTo>
                        <a:cubicBezTo>
                          <a:pt x="8982" y="2404"/>
                          <a:pt x="9035" y="2431"/>
                          <a:pt x="9061" y="2484"/>
                        </a:cubicBezTo>
                        <a:cubicBezTo>
                          <a:pt x="8216" y="2801"/>
                          <a:pt x="7450" y="3276"/>
                          <a:pt x="6736" y="3831"/>
                        </a:cubicBezTo>
                        <a:cubicBezTo>
                          <a:pt x="6694" y="3874"/>
                          <a:pt x="6720" y="3951"/>
                          <a:pt x="6774" y="3951"/>
                        </a:cubicBezTo>
                        <a:cubicBezTo>
                          <a:pt x="6786" y="3951"/>
                          <a:pt x="6801" y="3947"/>
                          <a:pt x="6816" y="3936"/>
                        </a:cubicBezTo>
                        <a:cubicBezTo>
                          <a:pt x="7503" y="3408"/>
                          <a:pt x="8295" y="2986"/>
                          <a:pt x="9087" y="2642"/>
                        </a:cubicBezTo>
                        <a:cubicBezTo>
                          <a:pt x="9114" y="2616"/>
                          <a:pt x="9140" y="2589"/>
                          <a:pt x="9140" y="2563"/>
                        </a:cubicBezTo>
                        <a:cubicBezTo>
                          <a:pt x="9219" y="2642"/>
                          <a:pt x="9246" y="2721"/>
                          <a:pt x="9272" y="2827"/>
                        </a:cubicBezTo>
                        <a:cubicBezTo>
                          <a:pt x="9325" y="3038"/>
                          <a:pt x="9272" y="3276"/>
                          <a:pt x="9167" y="3461"/>
                        </a:cubicBezTo>
                        <a:cubicBezTo>
                          <a:pt x="8902" y="3884"/>
                          <a:pt x="8453" y="4069"/>
                          <a:pt x="8031" y="4280"/>
                        </a:cubicBezTo>
                        <a:cubicBezTo>
                          <a:pt x="7186" y="4729"/>
                          <a:pt x="6367" y="5231"/>
                          <a:pt x="5601" y="5812"/>
                        </a:cubicBezTo>
                        <a:cubicBezTo>
                          <a:pt x="5204" y="6102"/>
                          <a:pt x="4782" y="6419"/>
                          <a:pt x="4412" y="6763"/>
                        </a:cubicBezTo>
                        <a:cubicBezTo>
                          <a:pt x="4306" y="6842"/>
                          <a:pt x="4174" y="6948"/>
                          <a:pt x="4095" y="7053"/>
                        </a:cubicBezTo>
                        <a:lnTo>
                          <a:pt x="3857" y="7238"/>
                        </a:lnTo>
                        <a:cubicBezTo>
                          <a:pt x="3805" y="7265"/>
                          <a:pt x="3752" y="7317"/>
                          <a:pt x="3699" y="7370"/>
                        </a:cubicBezTo>
                        <a:cubicBezTo>
                          <a:pt x="3065" y="7793"/>
                          <a:pt x="2484" y="8321"/>
                          <a:pt x="1982" y="8876"/>
                        </a:cubicBezTo>
                        <a:cubicBezTo>
                          <a:pt x="2193" y="8559"/>
                          <a:pt x="2431" y="8268"/>
                          <a:pt x="2669" y="7951"/>
                        </a:cubicBezTo>
                        <a:cubicBezTo>
                          <a:pt x="3197" y="7317"/>
                          <a:pt x="3752" y="6710"/>
                          <a:pt x="4333" y="6129"/>
                        </a:cubicBezTo>
                        <a:cubicBezTo>
                          <a:pt x="4491" y="5970"/>
                          <a:pt x="4650" y="5812"/>
                          <a:pt x="4808" y="5653"/>
                        </a:cubicBezTo>
                        <a:cubicBezTo>
                          <a:pt x="4993" y="5521"/>
                          <a:pt x="5152" y="5336"/>
                          <a:pt x="5310" y="5178"/>
                        </a:cubicBezTo>
                        <a:cubicBezTo>
                          <a:pt x="5356" y="5132"/>
                          <a:pt x="5323" y="5067"/>
                          <a:pt x="5262" y="5067"/>
                        </a:cubicBezTo>
                        <a:cubicBezTo>
                          <a:pt x="5252" y="5067"/>
                          <a:pt x="5242" y="5069"/>
                          <a:pt x="5231" y="5072"/>
                        </a:cubicBezTo>
                        <a:lnTo>
                          <a:pt x="5257" y="5072"/>
                        </a:lnTo>
                        <a:cubicBezTo>
                          <a:pt x="5072" y="5178"/>
                          <a:pt x="4914" y="5310"/>
                          <a:pt x="4782" y="5442"/>
                        </a:cubicBezTo>
                        <a:cubicBezTo>
                          <a:pt x="4623" y="5601"/>
                          <a:pt x="4465" y="5733"/>
                          <a:pt x="4306" y="5891"/>
                        </a:cubicBezTo>
                        <a:cubicBezTo>
                          <a:pt x="4016" y="6155"/>
                          <a:pt x="3725" y="6446"/>
                          <a:pt x="3435" y="6763"/>
                        </a:cubicBezTo>
                        <a:cubicBezTo>
                          <a:pt x="2880" y="7370"/>
                          <a:pt x="2352" y="8004"/>
                          <a:pt x="1876" y="8691"/>
                        </a:cubicBezTo>
                        <a:cubicBezTo>
                          <a:pt x="1744" y="8876"/>
                          <a:pt x="1612" y="9061"/>
                          <a:pt x="1480" y="9246"/>
                        </a:cubicBezTo>
                        <a:cubicBezTo>
                          <a:pt x="1665" y="8744"/>
                          <a:pt x="1876" y="8268"/>
                          <a:pt x="2114" y="7793"/>
                        </a:cubicBezTo>
                        <a:cubicBezTo>
                          <a:pt x="2801" y="6393"/>
                          <a:pt x="3752" y="5125"/>
                          <a:pt x="4887" y="4042"/>
                        </a:cubicBezTo>
                        <a:cubicBezTo>
                          <a:pt x="5442" y="3514"/>
                          <a:pt x="6050" y="3038"/>
                          <a:pt x="6736" y="2669"/>
                        </a:cubicBezTo>
                        <a:cubicBezTo>
                          <a:pt x="7187" y="2398"/>
                          <a:pt x="7686" y="2263"/>
                          <a:pt x="8193" y="2263"/>
                        </a:cubicBezTo>
                        <a:close/>
                        <a:moveTo>
                          <a:pt x="7635" y="6287"/>
                        </a:moveTo>
                        <a:cubicBezTo>
                          <a:pt x="8242" y="6287"/>
                          <a:pt x="8850" y="6393"/>
                          <a:pt x="9404" y="6604"/>
                        </a:cubicBezTo>
                        <a:cubicBezTo>
                          <a:pt x="9668" y="6684"/>
                          <a:pt x="9933" y="6842"/>
                          <a:pt x="10144" y="7027"/>
                        </a:cubicBezTo>
                        <a:cubicBezTo>
                          <a:pt x="10223" y="7080"/>
                          <a:pt x="10250" y="7212"/>
                          <a:pt x="10250" y="7317"/>
                        </a:cubicBezTo>
                        <a:cubicBezTo>
                          <a:pt x="10197" y="7450"/>
                          <a:pt x="10038" y="7529"/>
                          <a:pt x="9906" y="7555"/>
                        </a:cubicBezTo>
                        <a:cubicBezTo>
                          <a:pt x="9801" y="7608"/>
                          <a:pt x="9589" y="7634"/>
                          <a:pt x="9404" y="7687"/>
                        </a:cubicBezTo>
                        <a:lnTo>
                          <a:pt x="8850" y="7793"/>
                        </a:lnTo>
                        <a:lnTo>
                          <a:pt x="7767" y="8031"/>
                        </a:lnTo>
                        <a:cubicBezTo>
                          <a:pt x="7053" y="8163"/>
                          <a:pt x="6314" y="8321"/>
                          <a:pt x="5601" y="8480"/>
                        </a:cubicBezTo>
                        <a:cubicBezTo>
                          <a:pt x="4861" y="8612"/>
                          <a:pt x="4148" y="8770"/>
                          <a:pt x="3435" y="8955"/>
                        </a:cubicBezTo>
                        <a:cubicBezTo>
                          <a:pt x="3118" y="9034"/>
                          <a:pt x="2827" y="9087"/>
                          <a:pt x="2537" y="9166"/>
                        </a:cubicBezTo>
                        <a:lnTo>
                          <a:pt x="2563" y="9140"/>
                        </a:lnTo>
                        <a:cubicBezTo>
                          <a:pt x="2986" y="8850"/>
                          <a:pt x="3435" y="8559"/>
                          <a:pt x="3884" y="8321"/>
                        </a:cubicBezTo>
                        <a:cubicBezTo>
                          <a:pt x="4808" y="7846"/>
                          <a:pt x="5812" y="7502"/>
                          <a:pt x="6842" y="7344"/>
                        </a:cubicBezTo>
                        <a:cubicBezTo>
                          <a:pt x="7133" y="7291"/>
                          <a:pt x="7423" y="7238"/>
                          <a:pt x="7714" y="7212"/>
                        </a:cubicBezTo>
                        <a:cubicBezTo>
                          <a:pt x="7846" y="7212"/>
                          <a:pt x="8004" y="7212"/>
                          <a:pt x="8136" y="7185"/>
                        </a:cubicBezTo>
                        <a:cubicBezTo>
                          <a:pt x="8295" y="7185"/>
                          <a:pt x="8453" y="7185"/>
                          <a:pt x="8585" y="7159"/>
                        </a:cubicBezTo>
                        <a:cubicBezTo>
                          <a:pt x="8665" y="7133"/>
                          <a:pt x="8691" y="7027"/>
                          <a:pt x="8585" y="7001"/>
                        </a:cubicBezTo>
                        <a:cubicBezTo>
                          <a:pt x="8453" y="6987"/>
                          <a:pt x="8321" y="6981"/>
                          <a:pt x="8189" y="6981"/>
                        </a:cubicBezTo>
                        <a:cubicBezTo>
                          <a:pt x="8057" y="6981"/>
                          <a:pt x="7925" y="6987"/>
                          <a:pt x="7793" y="7001"/>
                        </a:cubicBezTo>
                        <a:cubicBezTo>
                          <a:pt x="7529" y="7001"/>
                          <a:pt x="7265" y="7053"/>
                          <a:pt x="7001" y="7080"/>
                        </a:cubicBezTo>
                        <a:cubicBezTo>
                          <a:pt x="6472" y="7159"/>
                          <a:pt x="5944" y="7291"/>
                          <a:pt x="5442" y="7450"/>
                        </a:cubicBezTo>
                        <a:cubicBezTo>
                          <a:pt x="4412" y="7767"/>
                          <a:pt x="3461" y="8242"/>
                          <a:pt x="2589" y="8876"/>
                        </a:cubicBezTo>
                        <a:cubicBezTo>
                          <a:pt x="2378" y="9008"/>
                          <a:pt x="2167" y="9166"/>
                          <a:pt x="1982" y="9325"/>
                        </a:cubicBezTo>
                        <a:lnTo>
                          <a:pt x="1771" y="9404"/>
                        </a:lnTo>
                        <a:cubicBezTo>
                          <a:pt x="2431" y="8638"/>
                          <a:pt x="3223" y="7925"/>
                          <a:pt x="4069" y="7370"/>
                        </a:cubicBezTo>
                        <a:lnTo>
                          <a:pt x="4095" y="7344"/>
                        </a:lnTo>
                        <a:cubicBezTo>
                          <a:pt x="5152" y="6657"/>
                          <a:pt x="6367" y="6287"/>
                          <a:pt x="7635" y="6287"/>
                        </a:cubicBezTo>
                        <a:close/>
                        <a:moveTo>
                          <a:pt x="4075" y="9440"/>
                        </a:moveTo>
                        <a:cubicBezTo>
                          <a:pt x="4475" y="9440"/>
                          <a:pt x="4870" y="9453"/>
                          <a:pt x="5257" y="9483"/>
                        </a:cubicBezTo>
                        <a:cubicBezTo>
                          <a:pt x="5997" y="9536"/>
                          <a:pt x="6710" y="9642"/>
                          <a:pt x="7423" y="9748"/>
                        </a:cubicBezTo>
                        <a:cubicBezTo>
                          <a:pt x="8136" y="9880"/>
                          <a:pt x="8823" y="10065"/>
                          <a:pt x="9510" y="10329"/>
                        </a:cubicBezTo>
                        <a:cubicBezTo>
                          <a:pt x="9827" y="10461"/>
                          <a:pt x="10144" y="10619"/>
                          <a:pt x="10434" y="10804"/>
                        </a:cubicBezTo>
                        <a:cubicBezTo>
                          <a:pt x="10593" y="10910"/>
                          <a:pt x="10725" y="10989"/>
                          <a:pt x="10884" y="11121"/>
                        </a:cubicBezTo>
                        <a:cubicBezTo>
                          <a:pt x="10989" y="11200"/>
                          <a:pt x="11121" y="11280"/>
                          <a:pt x="11201" y="11412"/>
                        </a:cubicBezTo>
                        <a:cubicBezTo>
                          <a:pt x="11253" y="11465"/>
                          <a:pt x="11280" y="11570"/>
                          <a:pt x="11253" y="11649"/>
                        </a:cubicBezTo>
                        <a:cubicBezTo>
                          <a:pt x="11095" y="11544"/>
                          <a:pt x="10936" y="11465"/>
                          <a:pt x="10751" y="11385"/>
                        </a:cubicBezTo>
                        <a:cubicBezTo>
                          <a:pt x="10593" y="11332"/>
                          <a:pt x="10408" y="11253"/>
                          <a:pt x="10223" y="11200"/>
                        </a:cubicBezTo>
                        <a:cubicBezTo>
                          <a:pt x="10065" y="11148"/>
                          <a:pt x="9880" y="11095"/>
                          <a:pt x="9695" y="11068"/>
                        </a:cubicBezTo>
                        <a:cubicBezTo>
                          <a:pt x="9589" y="11042"/>
                          <a:pt x="9510" y="11015"/>
                          <a:pt x="9404" y="11015"/>
                        </a:cubicBezTo>
                        <a:cubicBezTo>
                          <a:pt x="9378" y="11007"/>
                          <a:pt x="9349" y="11004"/>
                          <a:pt x="9318" y="11004"/>
                        </a:cubicBezTo>
                        <a:cubicBezTo>
                          <a:pt x="9258" y="11004"/>
                          <a:pt x="9193" y="11015"/>
                          <a:pt x="9140" y="11015"/>
                        </a:cubicBezTo>
                        <a:cubicBezTo>
                          <a:pt x="9087" y="11015"/>
                          <a:pt x="9087" y="11095"/>
                          <a:pt x="9114" y="11095"/>
                        </a:cubicBezTo>
                        <a:lnTo>
                          <a:pt x="9140" y="11095"/>
                        </a:lnTo>
                        <a:cubicBezTo>
                          <a:pt x="9219" y="11095"/>
                          <a:pt x="9299" y="11148"/>
                          <a:pt x="9378" y="11174"/>
                        </a:cubicBezTo>
                        <a:lnTo>
                          <a:pt x="9642" y="11227"/>
                        </a:lnTo>
                        <a:cubicBezTo>
                          <a:pt x="9827" y="11280"/>
                          <a:pt x="9985" y="11306"/>
                          <a:pt x="10170" y="11359"/>
                        </a:cubicBezTo>
                        <a:cubicBezTo>
                          <a:pt x="10329" y="11412"/>
                          <a:pt x="10487" y="11491"/>
                          <a:pt x="10672" y="11544"/>
                        </a:cubicBezTo>
                        <a:cubicBezTo>
                          <a:pt x="10831" y="11623"/>
                          <a:pt x="10989" y="11702"/>
                          <a:pt x="11148" y="11782"/>
                        </a:cubicBezTo>
                        <a:cubicBezTo>
                          <a:pt x="11042" y="11861"/>
                          <a:pt x="10936" y="11914"/>
                          <a:pt x="10831" y="11940"/>
                        </a:cubicBezTo>
                        <a:cubicBezTo>
                          <a:pt x="10672" y="11980"/>
                          <a:pt x="10520" y="11999"/>
                          <a:pt x="10368" y="11999"/>
                        </a:cubicBezTo>
                        <a:cubicBezTo>
                          <a:pt x="10217" y="11999"/>
                          <a:pt x="10065" y="11980"/>
                          <a:pt x="9906" y="11940"/>
                        </a:cubicBezTo>
                        <a:cubicBezTo>
                          <a:pt x="9589" y="11887"/>
                          <a:pt x="9272" y="11808"/>
                          <a:pt x="8982" y="11702"/>
                        </a:cubicBezTo>
                        <a:cubicBezTo>
                          <a:pt x="8612" y="11597"/>
                          <a:pt x="8242" y="11465"/>
                          <a:pt x="7899" y="11332"/>
                        </a:cubicBezTo>
                        <a:cubicBezTo>
                          <a:pt x="7186" y="11095"/>
                          <a:pt x="6472" y="10857"/>
                          <a:pt x="5759" y="10646"/>
                        </a:cubicBezTo>
                        <a:cubicBezTo>
                          <a:pt x="4512" y="10222"/>
                          <a:pt x="3217" y="10010"/>
                          <a:pt x="1920" y="10010"/>
                        </a:cubicBezTo>
                        <a:cubicBezTo>
                          <a:pt x="1844" y="10010"/>
                          <a:pt x="1768" y="10010"/>
                          <a:pt x="1691" y="10012"/>
                        </a:cubicBezTo>
                        <a:lnTo>
                          <a:pt x="1506" y="10012"/>
                        </a:lnTo>
                        <a:lnTo>
                          <a:pt x="1559" y="9959"/>
                        </a:lnTo>
                        <a:cubicBezTo>
                          <a:pt x="1639" y="9959"/>
                          <a:pt x="1691" y="9933"/>
                          <a:pt x="1744" y="9933"/>
                        </a:cubicBezTo>
                        <a:cubicBezTo>
                          <a:pt x="1956" y="9906"/>
                          <a:pt x="2167" y="9880"/>
                          <a:pt x="2352" y="9880"/>
                        </a:cubicBezTo>
                        <a:cubicBezTo>
                          <a:pt x="2774" y="9827"/>
                          <a:pt x="3171" y="9827"/>
                          <a:pt x="3593" y="9827"/>
                        </a:cubicBezTo>
                        <a:cubicBezTo>
                          <a:pt x="4412" y="9853"/>
                          <a:pt x="5231" y="9959"/>
                          <a:pt x="6023" y="10144"/>
                        </a:cubicBezTo>
                        <a:cubicBezTo>
                          <a:pt x="6261" y="10197"/>
                          <a:pt x="6472" y="10276"/>
                          <a:pt x="6684" y="10329"/>
                        </a:cubicBezTo>
                        <a:cubicBezTo>
                          <a:pt x="6895" y="10408"/>
                          <a:pt x="7133" y="10487"/>
                          <a:pt x="7344" y="10540"/>
                        </a:cubicBezTo>
                        <a:cubicBezTo>
                          <a:pt x="7397" y="10540"/>
                          <a:pt x="7423" y="10461"/>
                          <a:pt x="7370" y="10434"/>
                        </a:cubicBezTo>
                        <a:cubicBezTo>
                          <a:pt x="7001" y="10249"/>
                          <a:pt x="6604" y="10117"/>
                          <a:pt x="6208" y="10012"/>
                        </a:cubicBezTo>
                        <a:cubicBezTo>
                          <a:pt x="5812" y="9906"/>
                          <a:pt x="5389" y="9827"/>
                          <a:pt x="4967" y="9774"/>
                        </a:cubicBezTo>
                        <a:cubicBezTo>
                          <a:pt x="4455" y="9691"/>
                          <a:pt x="3943" y="9650"/>
                          <a:pt x="3431" y="9650"/>
                        </a:cubicBezTo>
                        <a:cubicBezTo>
                          <a:pt x="3124" y="9650"/>
                          <a:pt x="2817" y="9665"/>
                          <a:pt x="2510" y="9695"/>
                        </a:cubicBezTo>
                        <a:cubicBezTo>
                          <a:pt x="2299" y="9695"/>
                          <a:pt x="2088" y="9721"/>
                          <a:pt x="1876" y="9748"/>
                        </a:cubicBezTo>
                        <a:cubicBezTo>
                          <a:pt x="2299" y="9563"/>
                          <a:pt x="2748" y="9457"/>
                          <a:pt x="3223" y="9457"/>
                        </a:cubicBezTo>
                        <a:cubicBezTo>
                          <a:pt x="3508" y="9446"/>
                          <a:pt x="3792" y="9440"/>
                          <a:pt x="4075" y="9440"/>
                        </a:cubicBezTo>
                        <a:close/>
                        <a:moveTo>
                          <a:pt x="1691" y="1"/>
                        </a:moveTo>
                        <a:cubicBezTo>
                          <a:pt x="1269" y="1"/>
                          <a:pt x="1031" y="423"/>
                          <a:pt x="899" y="767"/>
                        </a:cubicBezTo>
                        <a:cubicBezTo>
                          <a:pt x="714" y="1189"/>
                          <a:pt x="556" y="1638"/>
                          <a:pt x="450" y="2087"/>
                        </a:cubicBezTo>
                        <a:cubicBezTo>
                          <a:pt x="239" y="2959"/>
                          <a:pt x="107" y="3884"/>
                          <a:pt x="54" y="4782"/>
                        </a:cubicBezTo>
                        <a:cubicBezTo>
                          <a:pt x="1" y="5653"/>
                          <a:pt x="27" y="6551"/>
                          <a:pt x="186" y="7397"/>
                        </a:cubicBezTo>
                        <a:cubicBezTo>
                          <a:pt x="291" y="8084"/>
                          <a:pt x="476" y="8717"/>
                          <a:pt x="740" y="9351"/>
                        </a:cubicBezTo>
                        <a:cubicBezTo>
                          <a:pt x="767" y="9431"/>
                          <a:pt x="820" y="9536"/>
                          <a:pt x="873" y="9616"/>
                        </a:cubicBezTo>
                        <a:cubicBezTo>
                          <a:pt x="899" y="9668"/>
                          <a:pt x="925" y="9695"/>
                          <a:pt x="952" y="9748"/>
                        </a:cubicBezTo>
                        <a:cubicBezTo>
                          <a:pt x="952" y="9880"/>
                          <a:pt x="978" y="9985"/>
                          <a:pt x="978" y="10091"/>
                        </a:cubicBezTo>
                        <a:cubicBezTo>
                          <a:pt x="1000" y="10134"/>
                          <a:pt x="1021" y="10177"/>
                          <a:pt x="1072" y="10177"/>
                        </a:cubicBezTo>
                        <a:cubicBezTo>
                          <a:pt x="1083" y="10177"/>
                          <a:pt x="1096" y="10175"/>
                          <a:pt x="1110" y="10170"/>
                        </a:cubicBezTo>
                        <a:cubicBezTo>
                          <a:pt x="1110" y="10197"/>
                          <a:pt x="1137" y="10223"/>
                          <a:pt x="1163" y="10223"/>
                        </a:cubicBezTo>
                        <a:cubicBezTo>
                          <a:pt x="1410" y="10223"/>
                          <a:pt x="1644" y="10211"/>
                          <a:pt x="1883" y="10211"/>
                        </a:cubicBezTo>
                        <a:cubicBezTo>
                          <a:pt x="2002" y="10211"/>
                          <a:pt x="2123" y="10214"/>
                          <a:pt x="2246" y="10223"/>
                        </a:cubicBezTo>
                        <a:cubicBezTo>
                          <a:pt x="2589" y="10223"/>
                          <a:pt x="2933" y="10249"/>
                          <a:pt x="3303" y="10302"/>
                        </a:cubicBezTo>
                        <a:cubicBezTo>
                          <a:pt x="3989" y="10408"/>
                          <a:pt x="4703" y="10566"/>
                          <a:pt x="5389" y="10778"/>
                        </a:cubicBezTo>
                        <a:cubicBezTo>
                          <a:pt x="6129" y="10989"/>
                          <a:pt x="6869" y="11253"/>
                          <a:pt x="7608" y="11517"/>
                        </a:cubicBezTo>
                        <a:cubicBezTo>
                          <a:pt x="7978" y="11623"/>
                          <a:pt x="8348" y="11755"/>
                          <a:pt x="8718" y="11887"/>
                        </a:cubicBezTo>
                        <a:cubicBezTo>
                          <a:pt x="9061" y="11993"/>
                          <a:pt x="9404" y="12072"/>
                          <a:pt x="9748" y="12151"/>
                        </a:cubicBezTo>
                        <a:cubicBezTo>
                          <a:pt x="9935" y="12202"/>
                          <a:pt x="10134" y="12232"/>
                          <a:pt x="10337" y="12232"/>
                        </a:cubicBezTo>
                        <a:cubicBezTo>
                          <a:pt x="10448" y="12232"/>
                          <a:pt x="10560" y="12223"/>
                          <a:pt x="10672" y="12204"/>
                        </a:cubicBezTo>
                        <a:cubicBezTo>
                          <a:pt x="11016" y="12204"/>
                          <a:pt x="11306" y="12019"/>
                          <a:pt x="11465" y="11729"/>
                        </a:cubicBezTo>
                        <a:cubicBezTo>
                          <a:pt x="11570" y="11412"/>
                          <a:pt x="11333" y="11174"/>
                          <a:pt x="11095" y="10989"/>
                        </a:cubicBezTo>
                        <a:cubicBezTo>
                          <a:pt x="10804" y="10751"/>
                          <a:pt x="10514" y="10566"/>
                          <a:pt x="10197" y="10382"/>
                        </a:cubicBezTo>
                        <a:cubicBezTo>
                          <a:pt x="8876" y="9695"/>
                          <a:pt x="7318" y="9457"/>
                          <a:pt x="5865" y="9325"/>
                        </a:cubicBezTo>
                        <a:cubicBezTo>
                          <a:pt x="5256" y="9260"/>
                          <a:pt x="4648" y="9212"/>
                          <a:pt x="4039" y="9212"/>
                        </a:cubicBezTo>
                        <a:cubicBezTo>
                          <a:pt x="3908" y="9212"/>
                          <a:pt x="3777" y="9215"/>
                          <a:pt x="3646" y="9219"/>
                        </a:cubicBezTo>
                        <a:lnTo>
                          <a:pt x="3355" y="9219"/>
                        </a:lnTo>
                        <a:cubicBezTo>
                          <a:pt x="4042" y="9034"/>
                          <a:pt x="4755" y="8876"/>
                          <a:pt x="5442" y="8744"/>
                        </a:cubicBezTo>
                        <a:lnTo>
                          <a:pt x="7687" y="8268"/>
                        </a:lnTo>
                        <a:cubicBezTo>
                          <a:pt x="8057" y="8189"/>
                          <a:pt x="8427" y="8110"/>
                          <a:pt x="8797" y="8031"/>
                        </a:cubicBezTo>
                        <a:cubicBezTo>
                          <a:pt x="9140" y="7951"/>
                          <a:pt x="9536" y="7872"/>
                          <a:pt x="9906" y="7793"/>
                        </a:cubicBezTo>
                        <a:cubicBezTo>
                          <a:pt x="10170" y="7714"/>
                          <a:pt x="10514" y="7529"/>
                          <a:pt x="10461" y="7185"/>
                        </a:cubicBezTo>
                        <a:cubicBezTo>
                          <a:pt x="10382" y="6921"/>
                          <a:pt x="10197" y="6710"/>
                          <a:pt x="9959" y="6604"/>
                        </a:cubicBezTo>
                        <a:cubicBezTo>
                          <a:pt x="9404" y="6340"/>
                          <a:pt x="8797" y="6155"/>
                          <a:pt x="8163" y="6102"/>
                        </a:cubicBezTo>
                        <a:cubicBezTo>
                          <a:pt x="7978" y="6086"/>
                          <a:pt x="7793" y="6078"/>
                          <a:pt x="7608" y="6078"/>
                        </a:cubicBezTo>
                        <a:cubicBezTo>
                          <a:pt x="6607" y="6078"/>
                          <a:pt x="5617" y="6317"/>
                          <a:pt x="4703" y="6763"/>
                        </a:cubicBezTo>
                        <a:cubicBezTo>
                          <a:pt x="5416" y="6155"/>
                          <a:pt x="6182" y="5627"/>
                          <a:pt x="6948" y="5125"/>
                        </a:cubicBezTo>
                        <a:cubicBezTo>
                          <a:pt x="7397" y="4861"/>
                          <a:pt x="7846" y="4623"/>
                          <a:pt x="8295" y="4386"/>
                        </a:cubicBezTo>
                        <a:cubicBezTo>
                          <a:pt x="8744" y="4201"/>
                          <a:pt x="9140" y="3857"/>
                          <a:pt x="9404" y="3435"/>
                        </a:cubicBezTo>
                        <a:cubicBezTo>
                          <a:pt x="9510" y="3223"/>
                          <a:pt x="9510" y="2959"/>
                          <a:pt x="9457" y="2721"/>
                        </a:cubicBezTo>
                        <a:cubicBezTo>
                          <a:pt x="9404" y="2563"/>
                          <a:pt x="9325" y="2457"/>
                          <a:pt x="9193" y="2378"/>
                        </a:cubicBezTo>
                        <a:cubicBezTo>
                          <a:pt x="9219" y="2325"/>
                          <a:pt x="9193" y="2272"/>
                          <a:pt x="9167" y="2272"/>
                        </a:cubicBezTo>
                        <a:cubicBezTo>
                          <a:pt x="8831" y="2130"/>
                          <a:pt x="8469" y="2058"/>
                          <a:pt x="8108" y="2058"/>
                        </a:cubicBezTo>
                        <a:cubicBezTo>
                          <a:pt x="7730" y="2058"/>
                          <a:pt x="7351" y="2137"/>
                          <a:pt x="7001" y="2299"/>
                        </a:cubicBezTo>
                        <a:cubicBezTo>
                          <a:pt x="6287" y="2616"/>
                          <a:pt x="5601" y="3065"/>
                          <a:pt x="5020" y="3620"/>
                        </a:cubicBezTo>
                        <a:cubicBezTo>
                          <a:pt x="3805" y="4676"/>
                          <a:pt x="2801" y="5970"/>
                          <a:pt x="2035" y="7423"/>
                        </a:cubicBezTo>
                        <a:cubicBezTo>
                          <a:pt x="1850" y="7793"/>
                          <a:pt x="1665" y="8163"/>
                          <a:pt x="1506" y="8559"/>
                        </a:cubicBezTo>
                        <a:cubicBezTo>
                          <a:pt x="1744" y="7608"/>
                          <a:pt x="2088" y="6684"/>
                          <a:pt x="2537" y="5812"/>
                        </a:cubicBezTo>
                        <a:cubicBezTo>
                          <a:pt x="3223" y="4491"/>
                          <a:pt x="4148" y="3303"/>
                          <a:pt x="4650" y="1903"/>
                        </a:cubicBezTo>
                        <a:cubicBezTo>
                          <a:pt x="4703" y="1744"/>
                          <a:pt x="4755" y="1559"/>
                          <a:pt x="4808" y="1374"/>
                        </a:cubicBezTo>
                        <a:cubicBezTo>
                          <a:pt x="4861" y="1216"/>
                          <a:pt x="4887" y="1057"/>
                          <a:pt x="4887" y="899"/>
                        </a:cubicBezTo>
                        <a:cubicBezTo>
                          <a:pt x="4840" y="638"/>
                          <a:pt x="4602" y="442"/>
                          <a:pt x="4344" y="442"/>
                        </a:cubicBezTo>
                        <a:cubicBezTo>
                          <a:pt x="4314" y="442"/>
                          <a:pt x="4284" y="444"/>
                          <a:pt x="4254" y="450"/>
                        </a:cubicBezTo>
                        <a:cubicBezTo>
                          <a:pt x="3937" y="503"/>
                          <a:pt x="3646" y="661"/>
                          <a:pt x="3382" y="846"/>
                        </a:cubicBezTo>
                        <a:cubicBezTo>
                          <a:pt x="3118" y="1057"/>
                          <a:pt x="2880" y="1295"/>
                          <a:pt x="2669" y="1533"/>
                        </a:cubicBezTo>
                        <a:lnTo>
                          <a:pt x="2616" y="1612"/>
                        </a:lnTo>
                        <a:cubicBezTo>
                          <a:pt x="2669" y="1269"/>
                          <a:pt x="2616" y="899"/>
                          <a:pt x="2484" y="555"/>
                        </a:cubicBezTo>
                        <a:cubicBezTo>
                          <a:pt x="2352" y="238"/>
                          <a:pt x="2035" y="27"/>
                          <a:pt x="169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" name="Google Shape;604;p34">
                    <a:extLst>
                      <a:ext uri="{FF2B5EF4-FFF2-40B4-BE49-F238E27FC236}">
                        <a16:creationId xmlns:a16="http://schemas.microsoft.com/office/drawing/2014/main" id="{77F39455-319A-367B-925F-5AAB1ED045F1}"/>
                      </a:ext>
                    </a:extLst>
                  </p:cNvPr>
                  <p:cNvSpPr/>
                  <p:nvPr/>
                </p:nvSpPr>
                <p:spPr>
                  <a:xfrm>
                    <a:off x="3995550" y="3255850"/>
                    <a:ext cx="42275" cy="166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1" h="6663" extrusionOk="0">
                        <a:moveTo>
                          <a:pt x="555" y="1"/>
                        </a:moveTo>
                        <a:cubicBezTo>
                          <a:pt x="407" y="1"/>
                          <a:pt x="264" y="77"/>
                          <a:pt x="185" y="218"/>
                        </a:cubicBezTo>
                        <a:cubicBezTo>
                          <a:pt x="53" y="456"/>
                          <a:pt x="0" y="720"/>
                          <a:pt x="53" y="957"/>
                        </a:cubicBezTo>
                        <a:cubicBezTo>
                          <a:pt x="53" y="984"/>
                          <a:pt x="80" y="984"/>
                          <a:pt x="80" y="1010"/>
                        </a:cubicBezTo>
                        <a:lnTo>
                          <a:pt x="80" y="1116"/>
                        </a:lnTo>
                        <a:lnTo>
                          <a:pt x="80" y="1222"/>
                        </a:lnTo>
                        <a:cubicBezTo>
                          <a:pt x="80" y="1274"/>
                          <a:pt x="80" y="1301"/>
                          <a:pt x="80" y="1327"/>
                        </a:cubicBezTo>
                        <a:lnTo>
                          <a:pt x="80" y="1380"/>
                        </a:lnTo>
                        <a:cubicBezTo>
                          <a:pt x="265" y="1697"/>
                          <a:pt x="449" y="2067"/>
                          <a:pt x="555" y="2437"/>
                        </a:cubicBezTo>
                        <a:cubicBezTo>
                          <a:pt x="740" y="2938"/>
                          <a:pt x="872" y="3467"/>
                          <a:pt x="951" y="3969"/>
                        </a:cubicBezTo>
                        <a:cubicBezTo>
                          <a:pt x="1136" y="4867"/>
                          <a:pt x="1189" y="5765"/>
                          <a:pt x="1163" y="6663"/>
                        </a:cubicBezTo>
                        <a:cubicBezTo>
                          <a:pt x="1189" y="6504"/>
                          <a:pt x="1242" y="6346"/>
                          <a:pt x="1268" y="6187"/>
                        </a:cubicBezTo>
                        <a:cubicBezTo>
                          <a:pt x="1348" y="4840"/>
                          <a:pt x="1215" y="3493"/>
                          <a:pt x="872" y="2172"/>
                        </a:cubicBezTo>
                        <a:cubicBezTo>
                          <a:pt x="766" y="1697"/>
                          <a:pt x="608" y="1222"/>
                          <a:pt x="423" y="746"/>
                        </a:cubicBezTo>
                        <a:cubicBezTo>
                          <a:pt x="423" y="707"/>
                          <a:pt x="451" y="683"/>
                          <a:pt x="477" y="683"/>
                        </a:cubicBezTo>
                        <a:cubicBezTo>
                          <a:pt x="486" y="683"/>
                          <a:pt x="495" y="686"/>
                          <a:pt x="502" y="693"/>
                        </a:cubicBezTo>
                        <a:cubicBezTo>
                          <a:pt x="846" y="1539"/>
                          <a:pt x="1110" y="2437"/>
                          <a:pt x="1268" y="3335"/>
                        </a:cubicBezTo>
                        <a:cubicBezTo>
                          <a:pt x="1427" y="4259"/>
                          <a:pt x="1480" y="5184"/>
                          <a:pt x="1427" y="6082"/>
                        </a:cubicBezTo>
                        <a:lnTo>
                          <a:pt x="1427" y="6135"/>
                        </a:lnTo>
                        <a:cubicBezTo>
                          <a:pt x="1453" y="6003"/>
                          <a:pt x="1506" y="5844"/>
                          <a:pt x="1532" y="5712"/>
                        </a:cubicBezTo>
                        <a:cubicBezTo>
                          <a:pt x="1638" y="5104"/>
                          <a:pt x="1691" y="4497"/>
                          <a:pt x="1691" y="3889"/>
                        </a:cubicBezTo>
                        <a:cubicBezTo>
                          <a:pt x="1665" y="3229"/>
                          <a:pt x="1585" y="2595"/>
                          <a:pt x="1480" y="1961"/>
                        </a:cubicBezTo>
                        <a:cubicBezTo>
                          <a:pt x="1427" y="1618"/>
                          <a:pt x="1348" y="1301"/>
                          <a:pt x="1242" y="957"/>
                        </a:cubicBezTo>
                        <a:cubicBezTo>
                          <a:pt x="1189" y="825"/>
                          <a:pt x="1136" y="640"/>
                          <a:pt x="1057" y="482"/>
                        </a:cubicBezTo>
                        <a:cubicBezTo>
                          <a:pt x="1004" y="350"/>
                          <a:pt x="925" y="218"/>
                          <a:pt x="846" y="112"/>
                        </a:cubicBezTo>
                        <a:cubicBezTo>
                          <a:pt x="760" y="37"/>
                          <a:pt x="656" y="1"/>
                          <a:pt x="55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" name="Google Shape;605;p34">
                    <a:extLst>
                      <a:ext uri="{FF2B5EF4-FFF2-40B4-BE49-F238E27FC236}">
                        <a16:creationId xmlns:a16="http://schemas.microsoft.com/office/drawing/2014/main" id="{B81389AB-BE5C-5A75-FF26-200E61774B9A}"/>
                      </a:ext>
                    </a:extLst>
                  </p:cNvPr>
                  <p:cNvSpPr/>
                  <p:nvPr/>
                </p:nvSpPr>
                <p:spPr>
                  <a:xfrm>
                    <a:off x="3952625" y="3263925"/>
                    <a:ext cx="68050" cy="161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2" h="6446" extrusionOk="0">
                        <a:moveTo>
                          <a:pt x="212" y="0"/>
                        </a:moveTo>
                        <a:cubicBezTo>
                          <a:pt x="476" y="265"/>
                          <a:pt x="687" y="555"/>
                          <a:pt x="872" y="872"/>
                        </a:cubicBezTo>
                        <a:cubicBezTo>
                          <a:pt x="978" y="1004"/>
                          <a:pt x="1083" y="1189"/>
                          <a:pt x="1163" y="1348"/>
                        </a:cubicBezTo>
                        <a:cubicBezTo>
                          <a:pt x="1242" y="1506"/>
                          <a:pt x="1321" y="1665"/>
                          <a:pt x="1400" y="1849"/>
                        </a:cubicBezTo>
                        <a:cubicBezTo>
                          <a:pt x="1400" y="1882"/>
                          <a:pt x="1380" y="1905"/>
                          <a:pt x="1359" y="1905"/>
                        </a:cubicBezTo>
                        <a:cubicBezTo>
                          <a:pt x="1345" y="1905"/>
                          <a:pt x="1331" y="1896"/>
                          <a:pt x="1321" y="1876"/>
                        </a:cubicBezTo>
                        <a:cubicBezTo>
                          <a:pt x="1242" y="1717"/>
                          <a:pt x="1136" y="1559"/>
                          <a:pt x="1057" y="1400"/>
                        </a:cubicBezTo>
                        <a:cubicBezTo>
                          <a:pt x="978" y="1242"/>
                          <a:pt x="872" y="1083"/>
                          <a:pt x="767" y="951"/>
                        </a:cubicBezTo>
                        <a:cubicBezTo>
                          <a:pt x="555" y="634"/>
                          <a:pt x="344" y="344"/>
                          <a:pt x="106" y="80"/>
                        </a:cubicBezTo>
                        <a:cubicBezTo>
                          <a:pt x="106" y="53"/>
                          <a:pt x="106" y="53"/>
                          <a:pt x="106" y="53"/>
                        </a:cubicBezTo>
                        <a:lnTo>
                          <a:pt x="80" y="80"/>
                        </a:lnTo>
                        <a:cubicBezTo>
                          <a:pt x="27" y="159"/>
                          <a:pt x="0" y="265"/>
                          <a:pt x="53" y="370"/>
                        </a:cubicBezTo>
                        <a:cubicBezTo>
                          <a:pt x="80" y="502"/>
                          <a:pt x="133" y="634"/>
                          <a:pt x="159" y="766"/>
                        </a:cubicBezTo>
                        <a:cubicBezTo>
                          <a:pt x="450" y="1532"/>
                          <a:pt x="819" y="2246"/>
                          <a:pt x="1295" y="2906"/>
                        </a:cubicBezTo>
                        <a:cubicBezTo>
                          <a:pt x="1427" y="3144"/>
                          <a:pt x="1559" y="3381"/>
                          <a:pt x="1691" y="3619"/>
                        </a:cubicBezTo>
                        <a:cubicBezTo>
                          <a:pt x="2008" y="4174"/>
                          <a:pt x="2246" y="4755"/>
                          <a:pt x="2431" y="5363"/>
                        </a:cubicBezTo>
                        <a:cubicBezTo>
                          <a:pt x="2351" y="4914"/>
                          <a:pt x="2272" y="4464"/>
                          <a:pt x="2193" y="4015"/>
                        </a:cubicBezTo>
                        <a:cubicBezTo>
                          <a:pt x="2140" y="3751"/>
                          <a:pt x="2087" y="3461"/>
                          <a:pt x="2034" y="3170"/>
                        </a:cubicBezTo>
                        <a:cubicBezTo>
                          <a:pt x="2034" y="3144"/>
                          <a:pt x="2041" y="3131"/>
                          <a:pt x="2051" y="3131"/>
                        </a:cubicBezTo>
                        <a:cubicBezTo>
                          <a:pt x="2061" y="3131"/>
                          <a:pt x="2074" y="3144"/>
                          <a:pt x="2087" y="3170"/>
                        </a:cubicBezTo>
                        <a:cubicBezTo>
                          <a:pt x="2140" y="3408"/>
                          <a:pt x="2219" y="3672"/>
                          <a:pt x="2272" y="3910"/>
                        </a:cubicBezTo>
                        <a:cubicBezTo>
                          <a:pt x="2351" y="4174"/>
                          <a:pt x="2404" y="4438"/>
                          <a:pt x="2457" y="4676"/>
                        </a:cubicBezTo>
                        <a:cubicBezTo>
                          <a:pt x="2536" y="5178"/>
                          <a:pt x="2616" y="5706"/>
                          <a:pt x="2695" y="6208"/>
                        </a:cubicBezTo>
                        <a:cubicBezTo>
                          <a:pt x="2695" y="6287"/>
                          <a:pt x="2695" y="6366"/>
                          <a:pt x="2695" y="6446"/>
                        </a:cubicBezTo>
                        <a:cubicBezTo>
                          <a:pt x="2695" y="6181"/>
                          <a:pt x="2721" y="5891"/>
                          <a:pt x="2695" y="5627"/>
                        </a:cubicBezTo>
                        <a:cubicBezTo>
                          <a:pt x="2695" y="5125"/>
                          <a:pt x="2642" y="4623"/>
                          <a:pt x="2589" y="4147"/>
                        </a:cubicBezTo>
                        <a:cubicBezTo>
                          <a:pt x="2510" y="3646"/>
                          <a:pt x="2404" y="3144"/>
                          <a:pt x="2272" y="2668"/>
                        </a:cubicBezTo>
                        <a:cubicBezTo>
                          <a:pt x="2219" y="2483"/>
                          <a:pt x="2166" y="2325"/>
                          <a:pt x="2114" y="2166"/>
                        </a:cubicBezTo>
                        <a:cubicBezTo>
                          <a:pt x="1982" y="1823"/>
                          <a:pt x="1850" y="1480"/>
                          <a:pt x="1665" y="1163"/>
                        </a:cubicBezTo>
                        <a:cubicBezTo>
                          <a:pt x="1427" y="740"/>
                          <a:pt x="1083" y="370"/>
                          <a:pt x="661" y="133"/>
                        </a:cubicBezTo>
                        <a:cubicBezTo>
                          <a:pt x="529" y="27"/>
                          <a:pt x="370" y="0"/>
                          <a:pt x="21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" name="Google Shape;606;p34">
                    <a:extLst>
                      <a:ext uri="{FF2B5EF4-FFF2-40B4-BE49-F238E27FC236}">
                        <a16:creationId xmlns:a16="http://schemas.microsoft.com/office/drawing/2014/main" id="{07DA0F52-365D-B7A4-F784-9F589B0BE88A}"/>
                      </a:ext>
                    </a:extLst>
                  </p:cNvPr>
                  <p:cNvSpPr/>
                  <p:nvPr/>
                </p:nvSpPr>
                <p:spPr>
                  <a:xfrm>
                    <a:off x="3864800" y="3294725"/>
                    <a:ext cx="149275" cy="132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71" h="5293" extrusionOk="0">
                        <a:moveTo>
                          <a:pt x="868" y="1"/>
                        </a:moveTo>
                        <a:cubicBezTo>
                          <a:pt x="693" y="1"/>
                          <a:pt x="517" y="21"/>
                          <a:pt x="344" y="63"/>
                        </a:cubicBezTo>
                        <a:cubicBezTo>
                          <a:pt x="317" y="63"/>
                          <a:pt x="317" y="89"/>
                          <a:pt x="317" y="89"/>
                        </a:cubicBezTo>
                        <a:cubicBezTo>
                          <a:pt x="265" y="116"/>
                          <a:pt x="238" y="116"/>
                          <a:pt x="212" y="168"/>
                        </a:cubicBezTo>
                        <a:cubicBezTo>
                          <a:pt x="819" y="406"/>
                          <a:pt x="1427" y="776"/>
                          <a:pt x="1929" y="1199"/>
                        </a:cubicBezTo>
                        <a:cubicBezTo>
                          <a:pt x="1974" y="1221"/>
                          <a:pt x="1941" y="1283"/>
                          <a:pt x="1914" y="1283"/>
                        </a:cubicBezTo>
                        <a:cubicBezTo>
                          <a:pt x="1910" y="1283"/>
                          <a:pt x="1906" y="1282"/>
                          <a:pt x="1902" y="1278"/>
                        </a:cubicBezTo>
                        <a:cubicBezTo>
                          <a:pt x="1348" y="882"/>
                          <a:pt x="766" y="538"/>
                          <a:pt x="159" y="274"/>
                        </a:cubicBezTo>
                        <a:cubicBezTo>
                          <a:pt x="132" y="274"/>
                          <a:pt x="106" y="248"/>
                          <a:pt x="106" y="221"/>
                        </a:cubicBezTo>
                        <a:cubicBezTo>
                          <a:pt x="80" y="274"/>
                          <a:pt x="27" y="353"/>
                          <a:pt x="27" y="406"/>
                        </a:cubicBezTo>
                        <a:cubicBezTo>
                          <a:pt x="0" y="591"/>
                          <a:pt x="27" y="750"/>
                          <a:pt x="132" y="882"/>
                        </a:cubicBezTo>
                        <a:cubicBezTo>
                          <a:pt x="344" y="1172"/>
                          <a:pt x="634" y="1383"/>
                          <a:pt x="978" y="1516"/>
                        </a:cubicBezTo>
                        <a:cubicBezTo>
                          <a:pt x="1612" y="1833"/>
                          <a:pt x="2219" y="2229"/>
                          <a:pt x="2827" y="2651"/>
                        </a:cubicBezTo>
                        <a:cubicBezTo>
                          <a:pt x="2959" y="2757"/>
                          <a:pt x="3091" y="2863"/>
                          <a:pt x="3223" y="2968"/>
                        </a:cubicBezTo>
                        <a:cubicBezTo>
                          <a:pt x="3355" y="3074"/>
                          <a:pt x="3566" y="3232"/>
                          <a:pt x="3725" y="3365"/>
                        </a:cubicBezTo>
                        <a:cubicBezTo>
                          <a:pt x="3804" y="3444"/>
                          <a:pt x="3883" y="3523"/>
                          <a:pt x="3989" y="3576"/>
                        </a:cubicBezTo>
                        <a:lnTo>
                          <a:pt x="4147" y="3734"/>
                        </a:lnTo>
                        <a:cubicBezTo>
                          <a:pt x="4200" y="3761"/>
                          <a:pt x="4227" y="3787"/>
                          <a:pt x="4253" y="3840"/>
                        </a:cubicBezTo>
                        <a:cubicBezTo>
                          <a:pt x="4755" y="4157"/>
                          <a:pt x="5178" y="4553"/>
                          <a:pt x="5574" y="4976"/>
                        </a:cubicBezTo>
                        <a:cubicBezTo>
                          <a:pt x="5415" y="4738"/>
                          <a:pt x="5230" y="4527"/>
                          <a:pt x="5046" y="4289"/>
                        </a:cubicBezTo>
                        <a:cubicBezTo>
                          <a:pt x="4649" y="3814"/>
                          <a:pt x="4227" y="3338"/>
                          <a:pt x="3804" y="2915"/>
                        </a:cubicBezTo>
                        <a:lnTo>
                          <a:pt x="3725" y="2836"/>
                        </a:lnTo>
                        <a:lnTo>
                          <a:pt x="3434" y="2546"/>
                        </a:lnTo>
                        <a:cubicBezTo>
                          <a:pt x="3276" y="2440"/>
                          <a:pt x="3170" y="2308"/>
                          <a:pt x="3038" y="2176"/>
                        </a:cubicBezTo>
                        <a:cubicBezTo>
                          <a:pt x="3015" y="2153"/>
                          <a:pt x="3051" y="2091"/>
                          <a:pt x="3079" y="2091"/>
                        </a:cubicBezTo>
                        <a:cubicBezTo>
                          <a:pt x="3083" y="2091"/>
                          <a:pt x="3087" y="2093"/>
                          <a:pt x="3091" y="2097"/>
                        </a:cubicBezTo>
                        <a:cubicBezTo>
                          <a:pt x="3223" y="2202"/>
                          <a:pt x="3355" y="2282"/>
                          <a:pt x="3461" y="2387"/>
                        </a:cubicBezTo>
                        <a:cubicBezTo>
                          <a:pt x="3593" y="2493"/>
                          <a:pt x="3698" y="2599"/>
                          <a:pt x="3804" y="2731"/>
                        </a:cubicBezTo>
                        <a:cubicBezTo>
                          <a:pt x="4042" y="2942"/>
                          <a:pt x="4253" y="3153"/>
                          <a:pt x="4464" y="3391"/>
                        </a:cubicBezTo>
                        <a:cubicBezTo>
                          <a:pt x="4887" y="3840"/>
                          <a:pt x="5310" y="4342"/>
                          <a:pt x="5653" y="4844"/>
                        </a:cubicBezTo>
                        <a:cubicBezTo>
                          <a:pt x="5759" y="5002"/>
                          <a:pt x="5864" y="5134"/>
                          <a:pt x="5970" y="5293"/>
                        </a:cubicBezTo>
                        <a:cubicBezTo>
                          <a:pt x="5627" y="4342"/>
                          <a:pt x="5151" y="3444"/>
                          <a:pt x="4570" y="2651"/>
                        </a:cubicBezTo>
                        <a:cubicBezTo>
                          <a:pt x="4306" y="2308"/>
                          <a:pt x="4042" y="1991"/>
                          <a:pt x="3751" y="1674"/>
                        </a:cubicBezTo>
                        <a:cubicBezTo>
                          <a:pt x="3619" y="1568"/>
                          <a:pt x="3513" y="1463"/>
                          <a:pt x="3381" y="1357"/>
                        </a:cubicBezTo>
                        <a:cubicBezTo>
                          <a:pt x="2959" y="934"/>
                          <a:pt x="2483" y="591"/>
                          <a:pt x="1981" y="300"/>
                        </a:cubicBezTo>
                        <a:cubicBezTo>
                          <a:pt x="1636" y="101"/>
                          <a:pt x="1254" y="1"/>
                          <a:pt x="86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" name="Google Shape;607;p34">
                    <a:extLst>
                      <a:ext uri="{FF2B5EF4-FFF2-40B4-BE49-F238E27FC236}">
                        <a16:creationId xmlns:a16="http://schemas.microsoft.com/office/drawing/2014/main" id="{F8E7BD85-2F31-57A3-9000-E48AAB8137B6}"/>
                      </a:ext>
                    </a:extLst>
                  </p:cNvPr>
                  <p:cNvSpPr/>
                  <p:nvPr/>
                </p:nvSpPr>
                <p:spPr>
                  <a:xfrm>
                    <a:off x="3847625" y="3370250"/>
                    <a:ext cx="160500" cy="59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20" h="2378" extrusionOk="0">
                        <a:moveTo>
                          <a:pt x="1982" y="0"/>
                        </a:moveTo>
                        <a:cubicBezTo>
                          <a:pt x="1533" y="0"/>
                          <a:pt x="1057" y="79"/>
                          <a:pt x="635" y="238"/>
                        </a:cubicBezTo>
                        <a:cubicBezTo>
                          <a:pt x="423" y="317"/>
                          <a:pt x="238" y="423"/>
                          <a:pt x="80" y="555"/>
                        </a:cubicBezTo>
                        <a:cubicBezTo>
                          <a:pt x="27" y="608"/>
                          <a:pt x="1" y="687"/>
                          <a:pt x="1" y="766"/>
                        </a:cubicBezTo>
                        <a:cubicBezTo>
                          <a:pt x="27" y="898"/>
                          <a:pt x="159" y="951"/>
                          <a:pt x="265" y="977"/>
                        </a:cubicBezTo>
                        <a:cubicBezTo>
                          <a:pt x="397" y="1004"/>
                          <a:pt x="529" y="1030"/>
                          <a:pt x="661" y="1057"/>
                        </a:cubicBezTo>
                        <a:lnTo>
                          <a:pt x="1057" y="1162"/>
                        </a:lnTo>
                        <a:lnTo>
                          <a:pt x="1902" y="1321"/>
                        </a:lnTo>
                        <a:lnTo>
                          <a:pt x="3514" y="1664"/>
                        </a:lnTo>
                        <a:cubicBezTo>
                          <a:pt x="4068" y="1770"/>
                          <a:pt x="4623" y="1876"/>
                          <a:pt x="5178" y="2008"/>
                        </a:cubicBezTo>
                        <a:lnTo>
                          <a:pt x="5838" y="2193"/>
                        </a:lnTo>
                        <a:lnTo>
                          <a:pt x="5812" y="2166"/>
                        </a:lnTo>
                        <a:cubicBezTo>
                          <a:pt x="5495" y="1928"/>
                          <a:pt x="5151" y="1717"/>
                          <a:pt x="4808" y="1532"/>
                        </a:cubicBezTo>
                        <a:cubicBezTo>
                          <a:pt x="4095" y="1189"/>
                          <a:pt x="3355" y="925"/>
                          <a:pt x="2563" y="793"/>
                        </a:cubicBezTo>
                        <a:cubicBezTo>
                          <a:pt x="2351" y="766"/>
                          <a:pt x="2140" y="713"/>
                          <a:pt x="1902" y="713"/>
                        </a:cubicBezTo>
                        <a:cubicBezTo>
                          <a:pt x="1797" y="713"/>
                          <a:pt x="1691" y="687"/>
                          <a:pt x="1585" y="687"/>
                        </a:cubicBezTo>
                        <a:cubicBezTo>
                          <a:pt x="1480" y="687"/>
                          <a:pt x="1348" y="687"/>
                          <a:pt x="1242" y="661"/>
                        </a:cubicBezTo>
                        <a:cubicBezTo>
                          <a:pt x="1189" y="661"/>
                          <a:pt x="1163" y="555"/>
                          <a:pt x="1242" y="528"/>
                        </a:cubicBezTo>
                        <a:cubicBezTo>
                          <a:pt x="1348" y="515"/>
                          <a:pt x="1447" y="509"/>
                          <a:pt x="1546" y="509"/>
                        </a:cubicBezTo>
                        <a:cubicBezTo>
                          <a:pt x="1645" y="509"/>
                          <a:pt x="1744" y="515"/>
                          <a:pt x="1850" y="528"/>
                        </a:cubicBezTo>
                        <a:cubicBezTo>
                          <a:pt x="2061" y="528"/>
                          <a:pt x="2246" y="581"/>
                          <a:pt x="2457" y="608"/>
                        </a:cubicBezTo>
                        <a:cubicBezTo>
                          <a:pt x="2853" y="661"/>
                          <a:pt x="3250" y="766"/>
                          <a:pt x="3646" y="872"/>
                        </a:cubicBezTo>
                        <a:cubicBezTo>
                          <a:pt x="3804" y="925"/>
                          <a:pt x="3963" y="977"/>
                          <a:pt x="4121" y="1057"/>
                        </a:cubicBezTo>
                        <a:cubicBezTo>
                          <a:pt x="4702" y="1268"/>
                          <a:pt x="5283" y="1585"/>
                          <a:pt x="5785" y="1955"/>
                        </a:cubicBezTo>
                        <a:cubicBezTo>
                          <a:pt x="5944" y="2060"/>
                          <a:pt x="6102" y="2193"/>
                          <a:pt x="6261" y="2298"/>
                        </a:cubicBezTo>
                        <a:lnTo>
                          <a:pt x="6419" y="2377"/>
                        </a:lnTo>
                        <a:cubicBezTo>
                          <a:pt x="5917" y="1770"/>
                          <a:pt x="5310" y="1242"/>
                          <a:pt x="4650" y="819"/>
                        </a:cubicBezTo>
                        <a:cubicBezTo>
                          <a:pt x="4412" y="661"/>
                          <a:pt x="4148" y="502"/>
                          <a:pt x="3857" y="396"/>
                        </a:cubicBezTo>
                        <a:cubicBezTo>
                          <a:pt x="3276" y="132"/>
                          <a:pt x="2642" y="0"/>
                          <a:pt x="19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" name="Google Shape;608;p34">
                    <a:extLst>
                      <a:ext uri="{FF2B5EF4-FFF2-40B4-BE49-F238E27FC236}">
                        <a16:creationId xmlns:a16="http://schemas.microsoft.com/office/drawing/2014/main" id="{E0AAC556-9F6A-309C-42CB-FE15A82FFCDF}"/>
                      </a:ext>
                    </a:extLst>
                  </p:cNvPr>
                  <p:cNvSpPr/>
                  <p:nvPr/>
                </p:nvSpPr>
                <p:spPr>
                  <a:xfrm>
                    <a:off x="3827825" y="3429400"/>
                    <a:ext cx="185575" cy="4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23" h="1953" extrusionOk="0">
                        <a:moveTo>
                          <a:pt x="5724" y="0"/>
                        </a:moveTo>
                        <a:cubicBezTo>
                          <a:pt x="5416" y="0"/>
                          <a:pt x="5099" y="19"/>
                          <a:pt x="4781" y="38"/>
                        </a:cubicBezTo>
                        <a:lnTo>
                          <a:pt x="4543" y="38"/>
                        </a:lnTo>
                        <a:cubicBezTo>
                          <a:pt x="3989" y="91"/>
                          <a:pt x="3434" y="144"/>
                          <a:pt x="2906" y="249"/>
                        </a:cubicBezTo>
                        <a:cubicBezTo>
                          <a:pt x="2351" y="328"/>
                          <a:pt x="1823" y="487"/>
                          <a:pt x="1321" y="672"/>
                        </a:cubicBezTo>
                        <a:cubicBezTo>
                          <a:pt x="1083" y="777"/>
                          <a:pt x="845" y="910"/>
                          <a:pt x="608" y="1042"/>
                        </a:cubicBezTo>
                        <a:cubicBezTo>
                          <a:pt x="502" y="1121"/>
                          <a:pt x="396" y="1200"/>
                          <a:pt x="291" y="1279"/>
                        </a:cubicBezTo>
                        <a:cubicBezTo>
                          <a:pt x="185" y="1332"/>
                          <a:pt x="106" y="1411"/>
                          <a:pt x="27" y="1491"/>
                        </a:cubicBezTo>
                        <a:cubicBezTo>
                          <a:pt x="0" y="1543"/>
                          <a:pt x="0" y="1623"/>
                          <a:pt x="0" y="1676"/>
                        </a:cubicBezTo>
                        <a:cubicBezTo>
                          <a:pt x="132" y="1596"/>
                          <a:pt x="238" y="1543"/>
                          <a:pt x="370" y="1491"/>
                        </a:cubicBezTo>
                        <a:cubicBezTo>
                          <a:pt x="502" y="1438"/>
                          <a:pt x="634" y="1385"/>
                          <a:pt x="766" y="1332"/>
                        </a:cubicBezTo>
                        <a:cubicBezTo>
                          <a:pt x="898" y="1306"/>
                          <a:pt x="1057" y="1253"/>
                          <a:pt x="1189" y="1226"/>
                        </a:cubicBezTo>
                        <a:cubicBezTo>
                          <a:pt x="1242" y="1226"/>
                          <a:pt x="1321" y="1200"/>
                          <a:pt x="1400" y="1200"/>
                        </a:cubicBezTo>
                        <a:lnTo>
                          <a:pt x="1611" y="1200"/>
                        </a:lnTo>
                        <a:cubicBezTo>
                          <a:pt x="1664" y="1200"/>
                          <a:pt x="1638" y="1253"/>
                          <a:pt x="1611" y="1253"/>
                        </a:cubicBezTo>
                        <a:cubicBezTo>
                          <a:pt x="1559" y="1253"/>
                          <a:pt x="1479" y="1306"/>
                          <a:pt x="1400" y="1306"/>
                        </a:cubicBezTo>
                        <a:lnTo>
                          <a:pt x="1215" y="1359"/>
                        </a:lnTo>
                        <a:cubicBezTo>
                          <a:pt x="1083" y="1385"/>
                          <a:pt x="951" y="1438"/>
                          <a:pt x="819" y="1464"/>
                        </a:cubicBezTo>
                        <a:cubicBezTo>
                          <a:pt x="687" y="1517"/>
                          <a:pt x="608" y="1570"/>
                          <a:pt x="476" y="1623"/>
                        </a:cubicBezTo>
                        <a:cubicBezTo>
                          <a:pt x="344" y="1676"/>
                          <a:pt x="238" y="1755"/>
                          <a:pt x="106" y="1808"/>
                        </a:cubicBezTo>
                        <a:cubicBezTo>
                          <a:pt x="185" y="1860"/>
                          <a:pt x="264" y="1913"/>
                          <a:pt x="370" y="1913"/>
                        </a:cubicBezTo>
                        <a:cubicBezTo>
                          <a:pt x="476" y="1940"/>
                          <a:pt x="588" y="1953"/>
                          <a:pt x="703" y="1953"/>
                        </a:cubicBezTo>
                        <a:cubicBezTo>
                          <a:pt x="819" y="1953"/>
                          <a:pt x="938" y="1940"/>
                          <a:pt x="1057" y="1913"/>
                        </a:cubicBezTo>
                        <a:cubicBezTo>
                          <a:pt x="1294" y="1887"/>
                          <a:pt x="1532" y="1808"/>
                          <a:pt x="1770" y="1728"/>
                        </a:cubicBezTo>
                        <a:lnTo>
                          <a:pt x="2589" y="1464"/>
                        </a:lnTo>
                        <a:cubicBezTo>
                          <a:pt x="3117" y="1279"/>
                          <a:pt x="3645" y="1094"/>
                          <a:pt x="4200" y="936"/>
                        </a:cubicBezTo>
                        <a:cubicBezTo>
                          <a:pt x="4385" y="883"/>
                          <a:pt x="4596" y="830"/>
                          <a:pt x="4781" y="777"/>
                        </a:cubicBezTo>
                        <a:cubicBezTo>
                          <a:pt x="5600" y="540"/>
                          <a:pt x="6445" y="434"/>
                          <a:pt x="7291" y="434"/>
                        </a:cubicBezTo>
                        <a:lnTo>
                          <a:pt x="7423" y="434"/>
                        </a:lnTo>
                        <a:lnTo>
                          <a:pt x="7370" y="408"/>
                        </a:lnTo>
                        <a:lnTo>
                          <a:pt x="7238" y="381"/>
                        </a:lnTo>
                        <a:cubicBezTo>
                          <a:pt x="7079" y="355"/>
                          <a:pt x="6921" y="355"/>
                          <a:pt x="6762" y="328"/>
                        </a:cubicBezTo>
                        <a:cubicBezTo>
                          <a:pt x="6472" y="302"/>
                          <a:pt x="6155" y="302"/>
                          <a:pt x="5838" y="302"/>
                        </a:cubicBezTo>
                        <a:cubicBezTo>
                          <a:pt x="5521" y="302"/>
                          <a:pt x="5204" y="328"/>
                          <a:pt x="4887" y="381"/>
                        </a:cubicBezTo>
                        <a:cubicBezTo>
                          <a:pt x="4570" y="408"/>
                          <a:pt x="4279" y="460"/>
                          <a:pt x="3989" y="540"/>
                        </a:cubicBezTo>
                        <a:cubicBezTo>
                          <a:pt x="3830" y="593"/>
                          <a:pt x="3672" y="619"/>
                          <a:pt x="3487" y="672"/>
                        </a:cubicBezTo>
                        <a:cubicBezTo>
                          <a:pt x="3302" y="725"/>
                          <a:pt x="3143" y="777"/>
                          <a:pt x="2985" y="830"/>
                        </a:cubicBezTo>
                        <a:cubicBezTo>
                          <a:pt x="2978" y="834"/>
                          <a:pt x="2971" y="836"/>
                          <a:pt x="2965" y="836"/>
                        </a:cubicBezTo>
                        <a:cubicBezTo>
                          <a:pt x="2926" y="836"/>
                          <a:pt x="2913" y="774"/>
                          <a:pt x="2959" y="751"/>
                        </a:cubicBezTo>
                        <a:cubicBezTo>
                          <a:pt x="3249" y="619"/>
                          <a:pt x="3540" y="513"/>
                          <a:pt x="3857" y="434"/>
                        </a:cubicBezTo>
                        <a:cubicBezTo>
                          <a:pt x="4147" y="355"/>
                          <a:pt x="4464" y="276"/>
                          <a:pt x="4781" y="249"/>
                        </a:cubicBezTo>
                        <a:lnTo>
                          <a:pt x="4860" y="249"/>
                        </a:lnTo>
                        <a:cubicBezTo>
                          <a:pt x="5253" y="198"/>
                          <a:pt x="5634" y="169"/>
                          <a:pt x="6019" y="169"/>
                        </a:cubicBezTo>
                        <a:cubicBezTo>
                          <a:pt x="6229" y="169"/>
                          <a:pt x="6441" y="178"/>
                          <a:pt x="6657" y="196"/>
                        </a:cubicBezTo>
                        <a:cubicBezTo>
                          <a:pt x="6815" y="196"/>
                          <a:pt x="6974" y="223"/>
                          <a:pt x="7132" y="249"/>
                        </a:cubicBezTo>
                        <a:cubicBezTo>
                          <a:pt x="6815" y="91"/>
                          <a:pt x="6445" y="38"/>
                          <a:pt x="6102" y="11"/>
                        </a:cubicBezTo>
                        <a:cubicBezTo>
                          <a:pt x="5978" y="4"/>
                          <a:pt x="5852" y="0"/>
                          <a:pt x="572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" name="Google Shape;609;p34">
                    <a:extLst>
                      <a:ext uri="{FF2B5EF4-FFF2-40B4-BE49-F238E27FC236}">
                        <a16:creationId xmlns:a16="http://schemas.microsoft.com/office/drawing/2014/main" id="{18E2CA1C-AE27-8DA5-F415-0D8D06887505}"/>
                      </a:ext>
                    </a:extLst>
                  </p:cNvPr>
                  <p:cNvSpPr/>
                  <p:nvPr/>
                </p:nvSpPr>
                <p:spPr>
                  <a:xfrm>
                    <a:off x="3823200" y="3251375"/>
                    <a:ext cx="217950" cy="231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18" h="9262" extrusionOk="0">
                        <a:moveTo>
                          <a:pt x="7449" y="180"/>
                        </a:moveTo>
                        <a:cubicBezTo>
                          <a:pt x="7550" y="180"/>
                          <a:pt x="7654" y="216"/>
                          <a:pt x="7740" y="291"/>
                        </a:cubicBezTo>
                        <a:cubicBezTo>
                          <a:pt x="7819" y="397"/>
                          <a:pt x="7898" y="529"/>
                          <a:pt x="7951" y="661"/>
                        </a:cubicBezTo>
                        <a:cubicBezTo>
                          <a:pt x="8030" y="819"/>
                          <a:pt x="8083" y="1004"/>
                          <a:pt x="8136" y="1136"/>
                        </a:cubicBezTo>
                        <a:cubicBezTo>
                          <a:pt x="8242" y="1480"/>
                          <a:pt x="8321" y="1797"/>
                          <a:pt x="8374" y="2140"/>
                        </a:cubicBezTo>
                        <a:cubicBezTo>
                          <a:pt x="8479" y="2774"/>
                          <a:pt x="8559" y="3408"/>
                          <a:pt x="8585" y="4068"/>
                        </a:cubicBezTo>
                        <a:cubicBezTo>
                          <a:pt x="8585" y="4676"/>
                          <a:pt x="8532" y="5283"/>
                          <a:pt x="8426" y="5891"/>
                        </a:cubicBezTo>
                        <a:cubicBezTo>
                          <a:pt x="8400" y="6023"/>
                          <a:pt x="8347" y="6182"/>
                          <a:pt x="8321" y="6314"/>
                        </a:cubicBezTo>
                        <a:lnTo>
                          <a:pt x="8321" y="6261"/>
                        </a:lnTo>
                        <a:cubicBezTo>
                          <a:pt x="8374" y="5363"/>
                          <a:pt x="8321" y="4438"/>
                          <a:pt x="8162" y="3514"/>
                        </a:cubicBezTo>
                        <a:cubicBezTo>
                          <a:pt x="8004" y="2616"/>
                          <a:pt x="7740" y="1718"/>
                          <a:pt x="7396" y="872"/>
                        </a:cubicBezTo>
                        <a:cubicBezTo>
                          <a:pt x="7389" y="865"/>
                          <a:pt x="7380" y="862"/>
                          <a:pt x="7371" y="862"/>
                        </a:cubicBezTo>
                        <a:cubicBezTo>
                          <a:pt x="7345" y="862"/>
                          <a:pt x="7317" y="886"/>
                          <a:pt x="7317" y="925"/>
                        </a:cubicBezTo>
                        <a:cubicBezTo>
                          <a:pt x="7502" y="1401"/>
                          <a:pt x="7660" y="1876"/>
                          <a:pt x="7766" y="2351"/>
                        </a:cubicBezTo>
                        <a:cubicBezTo>
                          <a:pt x="8109" y="3672"/>
                          <a:pt x="8242" y="5019"/>
                          <a:pt x="8162" y="6366"/>
                        </a:cubicBezTo>
                        <a:cubicBezTo>
                          <a:pt x="8136" y="6525"/>
                          <a:pt x="8083" y="6683"/>
                          <a:pt x="8057" y="6842"/>
                        </a:cubicBezTo>
                        <a:cubicBezTo>
                          <a:pt x="8083" y="5944"/>
                          <a:pt x="8030" y="5046"/>
                          <a:pt x="7845" y="4148"/>
                        </a:cubicBezTo>
                        <a:cubicBezTo>
                          <a:pt x="7766" y="3646"/>
                          <a:pt x="7634" y="3117"/>
                          <a:pt x="7449" y="2616"/>
                        </a:cubicBezTo>
                        <a:cubicBezTo>
                          <a:pt x="7343" y="2246"/>
                          <a:pt x="7159" y="1876"/>
                          <a:pt x="6974" y="1559"/>
                        </a:cubicBezTo>
                        <a:lnTo>
                          <a:pt x="6974" y="1506"/>
                        </a:lnTo>
                        <a:cubicBezTo>
                          <a:pt x="6974" y="1480"/>
                          <a:pt x="6974" y="1453"/>
                          <a:pt x="6974" y="1401"/>
                        </a:cubicBezTo>
                        <a:lnTo>
                          <a:pt x="6974" y="1295"/>
                        </a:lnTo>
                        <a:lnTo>
                          <a:pt x="6974" y="1189"/>
                        </a:lnTo>
                        <a:cubicBezTo>
                          <a:pt x="6974" y="1163"/>
                          <a:pt x="6947" y="1163"/>
                          <a:pt x="6947" y="1136"/>
                        </a:cubicBezTo>
                        <a:cubicBezTo>
                          <a:pt x="6894" y="899"/>
                          <a:pt x="6947" y="635"/>
                          <a:pt x="7079" y="397"/>
                        </a:cubicBezTo>
                        <a:cubicBezTo>
                          <a:pt x="7158" y="256"/>
                          <a:pt x="7301" y="180"/>
                          <a:pt x="7449" y="180"/>
                        </a:cubicBezTo>
                        <a:close/>
                        <a:moveTo>
                          <a:pt x="5362" y="502"/>
                        </a:moveTo>
                        <a:cubicBezTo>
                          <a:pt x="5521" y="502"/>
                          <a:pt x="5653" y="555"/>
                          <a:pt x="5785" y="635"/>
                        </a:cubicBezTo>
                        <a:cubicBezTo>
                          <a:pt x="6208" y="872"/>
                          <a:pt x="6577" y="1242"/>
                          <a:pt x="6815" y="1665"/>
                        </a:cubicBezTo>
                        <a:cubicBezTo>
                          <a:pt x="7079" y="2140"/>
                          <a:pt x="7264" y="2642"/>
                          <a:pt x="7396" y="3170"/>
                        </a:cubicBezTo>
                        <a:cubicBezTo>
                          <a:pt x="7687" y="4121"/>
                          <a:pt x="7819" y="5125"/>
                          <a:pt x="7845" y="6129"/>
                        </a:cubicBezTo>
                        <a:cubicBezTo>
                          <a:pt x="7898" y="6419"/>
                          <a:pt x="7898" y="6683"/>
                          <a:pt x="7872" y="6948"/>
                        </a:cubicBezTo>
                        <a:lnTo>
                          <a:pt x="7845" y="6710"/>
                        </a:lnTo>
                        <a:cubicBezTo>
                          <a:pt x="7766" y="6182"/>
                          <a:pt x="7687" y="5680"/>
                          <a:pt x="7581" y="5178"/>
                        </a:cubicBezTo>
                        <a:cubicBezTo>
                          <a:pt x="7555" y="4914"/>
                          <a:pt x="7502" y="4649"/>
                          <a:pt x="7423" y="4412"/>
                        </a:cubicBezTo>
                        <a:cubicBezTo>
                          <a:pt x="7370" y="4148"/>
                          <a:pt x="7291" y="3910"/>
                          <a:pt x="7238" y="3646"/>
                        </a:cubicBezTo>
                        <a:cubicBezTo>
                          <a:pt x="7238" y="3633"/>
                          <a:pt x="7218" y="3626"/>
                          <a:pt x="7201" y="3626"/>
                        </a:cubicBezTo>
                        <a:cubicBezTo>
                          <a:pt x="7185" y="3626"/>
                          <a:pt x="7172" y="3633"/>
                          <a:pt x="7185" y="3646"/>
                        </a:cubicBezTo>
                        <a:cubicBezTo>
                          <a:pt x="7238" y="3936"/>
                          <a:pt x="7291" y="4227"/>
                          <a:pt x="7343" y="4517"/>
                        </a:cubicBezTo>
                        <a:cubicBezTo>
                          <a:pt x="7423" y="4966"/>
                          <a:pt x="7502" y="5389"/>
                          <a:pt x="7581" y="5838"/>
                        </a:cubicBezTo>
                        <a:cubicBezTo>
                          <a:pt x="7396" y="5231"/>
                          <a:pt x="7132" y="4676"/>
                          <a:pt x="6842" y="4121"/>
                        </a:cubicBezTo>
                        <a:cubicBezTo>
                          <a:pt x="6313" y="3170"/>
                          <a:pt x="5653" y="2299"/>
                          <a:pt x="5310" y="1268"/>
                        </a:cubicBezTo>
                        <a:cubicBezTo>
                          <a:pt x="5257" y="1136"/>
                          <a:pt x="5204" y="1004"/>
                          <a:pt x="5177" y="872"/>
                        </a:cubicBezTo>
                        <a:cubicBezTo>
                          <a:pt x="5151" y="767"/>
                          <a:pt x="5151" y="661"/>
                          <a:pt x="5204" y="582"/>
                        </a:cubicBezTo>
                        <a:lnTo>
                          <a:pt x="5230" y="555"/>
                        </a:lnTo>
                        <a:lnTo>
                          <a:pt x="5230" y="582"/>
                        </a:lnTo>
                        <a:cubicBezTo>
                          <a:pt x="5468" y="846"/>
                          <a:pt x="5706" y="1136"/>
                          <a:pt x="5891" y="1453"/>
                        </a:cubicBezTo>
                        <a:cubicBezTo>
                          <a:pt x="5996" y="1612"/>
                          <a:pt x="6102" y="1744"/>
                          <a:pt x="6181" y="1902"/>
                        </a:cubicBezTo>
                        <a:cubicBezTo>
                          <a:pt x="6287" y="2061"/>
                          <a:pt x="6366" y="2246"/>
                          <a:pt x="6472" y="2378"/>
                        </a:cubicBezTo>
                        <a:cubicBezTo>
                          <a:pt x="6472" y="2386"/>
                          <a:pt x="6476" y="2389"/>
                          <a:pt x="6483" y="2389"/>
                        </a:cubicBezTo>
                        <a:cubicBezTo>
                          <a:pt x="6498" y="2389"/>
                          <a:pt x="6525" y="2370"/>
                          <a:pt x="6525" y="2351"/>
                        </a:cubicBezTo>
                        <a:cubicBezTo>
                          <a:pt x="6445" y="2167"/>
                          <a:pt x="6366" y="2008"/>
                          <a:pt x="6287" y="1850"/>
                        </a:cubicBezTo>
                        <a:cubicBezTo>
                          <a:pt x="6208" y="1691"/>
                          <a:pt x="6102" y="1506"/>
                          <a:pt x="6023" y="1374"/>
                        </a:cubicBezTo>
                        <a:cubicBezTo>
                          <a:pt x="5811" y="1057"/>
                          <a:pt x="5600" y="767"/>
                          <a:pt x="5362" y="502"/>
                        </a:cubicBezTo>
                        <a:close/>
                        <a:moveTo>
                          <a:pt x="2532" y="1735"/>
                        </a:moveTo>
                        <a:cubicBezTo>
                          <a:pt x="2918" y="1735"/>
                          <a:pt x="3300" y="1835"/>
                          <a:pt x="3645" y="2034"/>
                        </a:cubicBezTo>
                        <a:cubicBezTo>
                          <a:pt x="4174" y="2325"/>
                          <a:pt x="4649" y="2668"/>
                          <a:pt x="5072" y="3091"/>
                        </a:cubicBezTo>
                        <a:cubicBezTo>
                          <a:pt x="5494" y="3487"/>
                          <a:pt x="5891" y="3936"/>
                          <a:pt x="6234" y="4412"/>
                        </a:cubicBezTo>
                        <a:cubicBezTo>
                          <a:pt x="6842" y="5204"/>
                          <a:pt x="7291" y="6076"/>
                          <a:pt x="7634" y="7027"/>
                        </a:cubicBezTo>
                        <a:cubicBezTo>
                          <a:pt x="7528" y="6868"/>
                          <a:pt x="7449" y="6736"/>
                          <a:pt x="7343" y="6604"/>
                        </a:cubicBezTo>
                        <a:cubicBezTo>
                          <a:pt x="6974" y="6076"/>
                          <a:pt x="6577" y="5600"/>
                          <a:pt x="6155" y="5125"/>
                        </a:cubicBezTo>
                        <a:cubicBezTo>
                          <a:pt x="5944" y="4914"/>
                          <a:pt x="5732" y="4676"/>
                          <a:pt x="5494" y="4465"/>
                        </a:cubicBezTo>
                        <a:cubicBezTo>
                          <a:pt x="5362" y="4359"/>
                          <a:pt x="5257" y="4253"/>
                          <a:pt x="5151" y="4148"/>
                        </a:cubicBezTo>
                        <a:cubicBezTo>
                          <a:pt x="5019" y="4042"/>
                          <a:pt x="4887" y="3936"/>
                          <a:pt x="4781" y="3857"/>
                        </a:cubicBezTo>
                        <a:cubicBezTo>
                          <a:pt x="4767" y="3850"/>
                          <a:pt x="4753" y="3847"/>
                          <a:pt x="4740" y="3847"/>
                        </a:cubicBezTo>
                        <a:cubicBezTo>
                          <a:pt x="4706" y="3847"/>
                          <a:pt x="4683" y="3871"/>
                          <a:pt x="4702" y="3910"/>
                        </a:cubicBezTo>
                        <a:cubicBezTo>
                          <a:pt x="4808" y="4042"/>
                          <a:pt x="4940" y="4174"/>
                          <a:pt x="5072" y="4280"/>
                        </a:cubicBezTo>
                        <a:cubicBezTo>
                          <a:pt x="5204" y="4385"/>
                          <a:pt x="5336" y="4517"/>
                          <a:pt x="5442" y="4623"/>
                        </a:cubicBezTo>
                        <a:cubicBezTo>
                          <a:pt x="5891" y="5072"/>
                          <a:pt x="6313" y="5548"/>
                          <a:pt x="6710" y="6023"/>
                        </a:cubicBezTo>
                        <a:cubicBezTo>
                          <a:pt x="6894" y="6261"/>
                          <a:pt x="7079" y="6472"/>
                          <a:pt x="7238" y="6710"/>
                        </a:cubicBezTo>
                        <a:cubicBezTo>
                          <a:pt x="6842" y="6287"/>
                          <a:pt x="6393" y="5891"/>
                          <a:pt x="5917" y="5574"/>
                        </a:cubicBezTo>
                        <a:cubicBezTo>
                          <a:pt x="5891" y="5521"/>
                          <a:pt x="5838" y="5495"/>
                          <a:pt x="5811" y="5468"/>
                        </a:cubicBezTo>
                        <a:lnTo>
                          <a:pt x="5627" y="5310"/>
                        </a:lnTo>
                        <a:lnTo>
                          <a:pt x="5362" y="5099"/>
                        </a:lnTo>
                        <a:cubicBezTo>
                          <a:pt x="5098" y="4861"/>
                          <a:pt x="4781" y="4623"/>
                          <a:pt x="4464" y="4385"/>
                        </a:cubicBezTo>
                        <a:cubicBezTo>
                          <a:pt x="3883" y="3963"/>
                          <a:pt x="3276" y="3567"/>
                          <a:pt x="2615" y="3250"/>
                        </a:cubicBezTo>
                        <a:cubicBezTo>
                          <a:pt x="2298" y="3117"/>
                          <a:pt x="2008" y="2906"/>
                          <a:pt x="1796" y="2616"/>
                        </a:cubicBezTo>
                        <a:cubicBezTo>
                          <a:pt x="1691" y="2484"/>
                          <a:pt x="1664" y="2299"/>
                          <a:pt x="1691" y="2140"/>
                        </a:cubicBezTo>
                        <a:cubicBezTo>
                          <a:pt x="1717" y="2087"/>
                          <a:pt x="1744" y="2008"/>
                          <a:pt x="1796" y="1955"/>
                        </a:cubicBezTo>
                        <a:cubicBezTo>
                          <a:pt x="1796" y="1982"/>
                          <a:pt x="1796" y="2008"/>
                          <a:pt x="1823" y="2008"/>
                        </a:cubicBezTo>
                        <a:cubicBezTo>
                          <a:pt x="2457" y="2272"/>
                          <a:pt x="3038" y="2589"/>
                          <a:pt x="3566" y="2985"/>
                        </a:cubicBezTo>
                        <a:cubicBezTo>
                          <a:pt x="3579" y="2998"/>
                          <a:pt x="3592" y="3003"/>
                          <a:pt x="3603" y="3003"/>
                        </a:cubicBezTo>
                        <a:cubicBezTo>
                          <a:pt x="3638" y="3003"/>
                          <a:pt x="3659" y="2953"/>
                          <a:pt x="3619" y="2933"/>
                        </a:cubicBezTo>
                        <a:cubicBezTo>
                          <a:pt x="3091" y="2484"/>
                          <a:pt x="2510" y="2140"/>
                          <a:pt x="1876" y="1876"/>
                        </a:cubicBezTo>
                        <a:cubicBezTo>
                          <a:pt x="1902" y="1850"/>
                          <a:pt x="1955" y="1823"/>
                          <a:pt x="1981" y="1823"/>
                        </a:cubicBezTo>
                        <a:cubicBezTo>
                          <a:pt x="1981" y="1797"/>
                          <a:pt x="2008" y="1797"/>
                          <a:pt x="2008" y="1797"/>
                        </a:cubicBezTo>
                        <a:cubicBezTo>
                          <a:pt x="2181" y="1755"/>
                          <a:pt x="2357" y="1735"/>
                          <a:pt x="2532" y="1735"/>
                        </a:cubicBezTo>
                        <a:close/>
                        <a:moveTo>
                          <a:pt x="2932" y="4755"/>
                        </a:moveTo>
                        <a:cubicBezTo>
                          <a:pt x="3883" y="4782"/>
                          <a:pt x="4834" y="5046"/>
                          <a:pt x="5627" y="5574"/>
                        </a:cubicBezTo>
                        <a:cubicBezTo>
                          <a:pt x="6287" y="5997"/>
                          <a:pt x="6868" y="6525"/>
                          <a:pt x="7396" y="7132"/>
                        </a:cubicBezTo>
                        <a:lnTo>
                          <a:pt x="7238" y="7053"/>
                        </a:lnTo>
                        <a:cubicBezTo>
                          <a:pt x="7079" y="6948"/>
                          <a:pt x="6921" y="6815"/>
                          <a:pt x="6762" y="6710"/>
                        </a:cubicBezTo>
                        <a:cubicBezTo>
                          <a:pt x="6102" y="6234"/>
                          <a:pt x="5389" y="5891"/>
                          <a:pt x="4596" y="5627"/>
                        </a:cubicBezTo>
                        <a:cubicBezTo>
                          <a:pt x="4227" y="5521"/>
                          <a:pt x="3830" y="5416"/>
                          <a:pt x="3434" y="5363"/>
                        </a:cubicBezTo>
                        <a:cubicBezTo>
                          <a:pt x="3223" y="5336"/>
                          <a:pt x="3038" y="5310"/>
                          <a:pt x="2827" y="5310"/>
                        </a:cubicBezTo>
                        <a:cubicBezTo>
                          <a:pt x="2721" y="5297"/>
                          <a:pt x="2622" y="5290"/>
                          <a:pt x="2523" y="5290"/>
                        </a:cubicBezTo>
                        <a:cubicBezTo>
                          <a:pt x="2424" y="5290"/>
                          <a:pt x="2325" y="5297"/>
                          <a:pt x="2219" y="5310"/>
                        </a:cubicBezTo>
                        <a:cubicBezTo>
                          <a:pt x="2140" y="5310"/>
                          <a:pt x="2140" y="5416"/>
                          <a:pt x="2219" y="5416"/>
                        </a:cubicBezTo>
                        <a:cubicBezTo>
                          <a:pt x="2325" y="5442"/>
                          <a:pt x="2430" y="5442"/>
                          <a:pt x="2562" y="5442"/>
                        </a:cubicBezTo>
                        <a:cubicBezTo>
                          <a:pt x="2668" y="5442"/>
                          <a:pt x="2774" y="5442"/>
                          <a:pt x="2879" y="5468"/>
                        </a:cubicBezTo>
                        <a:cubicBezTo>
                          <a:pt x="3091" y="5495"/>
                          <a:pt x="3328" y="5521"/>
                          <a:pt x="3540" y="5548"/>
                        </a:cubicBezTo>
                        <a:cubicBezTo>
                          <a:pt x="4306" y="5680"/>
                          <a:pt x="5072" y="5944"/>
                          <a:pt x="5759" y="6287"/>
                        </a:cubicBezTo>
                        <a:cubicBezTo>
                          <a:pt x="6128" y="6472"/>
                          <a:pt x="6445" y="6683"/>
                          <a:pt x="6789" y="6921"/>
                        </a:cubicBezTo>
                        <a:lnTo>
                          <a:pt x="6815" y="6948"/>
                        </a:lnTo>
                        <a:lnTo>
                          <a:pt x="6155" y="6763"/>
                        </a:lnTo>
                        <a:cubicBezTo>
                          <a:pt x="5600" y="6657"/>
                          <a:pt x="5045" y="6525"/>
                          <a:pt x="4491" y="6419"/>
                        </a:cubicBezTo>
                        <a:cubicBezTo>
                          <a:pt x="3936" y="6287"/>
                          <a:pt x="3408" y="6182"/>
                          <a:pt x="2853" y="6076"/>
                        </a:cubicBezTo>
                        <a:lnTo>
                          <a:pt x="2034" y="5917"/>
                        </a:lnTo>
                        <a:lnTo>
                          <a:pt x="1612" y="5812"/>
                        </a:lnTo>
                        <a:cubicBezTo>
                          <a:pt x="1479" y="5785"/>
                          <a:pt x="1347" y="5759"/>
                          <a:pt x="1215" y="5732"/>
                        </a:cubicBezTo>
                        <a:cubicBezTo>
                          <a:pt x="1110" y="5706"/>
                          <a:pt x="1004" y="5653"/>
                          <a:pt x="951" y="5548"/>
                        </a:cubicBezTo>
                        <a:cubicBezTo>
                          <a:pt x="951" y="5468"/>
                          <a:pt x="978" y="5389"/>
                          <a:pt x="1030" y="5336"/>
                        </a:cubicBezTo>
                        <a:cubicBezTo>
                          <a:pt x="1189" y="5178"/>
                          <a:pt x="1400" y="5072"/>
                          <a:pt x="1585" y="5019"/>
                        </a:cubicBezTo>
                        <a:cubicBezTo>
                          <a:pt x="2034" y="4834"/>
                          <a:pt x="2483" y="4755"/>
                          <a:pt x="2932" y="4755"/>
                        </a:cubicBezTo>
                        <a:close/>
                        <a:moveTo>
                          <a:pt x="5855" y="7148"/>
                        </a:moveTo>
                        <a:cubicBezTo>
                          <a:pt x="6006" y="7148"/>
                          <a:pt x="6159" y="7151"/>
                          <a:pt x="6313" y="7159"/>
                        </a:cubicBezTo>
                        <a:cubicBezTo>
                          <a:pt x="6657" y="7159"/>
                          <a:pt x="7000" y="7238"/>
                          <a:pt x="7317" y="7397"/>
                        </a:cubicBezTo>
                        <a:cubicBezTo>
                          <a:pt x="7159" y="7370"/>
                          <a:pt x="7000" y="7344"/>
                          <a:pt x="6842" y="7344"/>
                        </a:cubicBezTo>
                        <a:cubicBezTo>
                          <a:pt x="6626" y="7325"/>
                          <a:pt x="6408" y="7316"/>
                          <a:pt x="6187" y="7316"/>
                        </a:cubicBezTo>
                        <a:cubicBezTo>
                          <a:pt x="5785" y="7316"/>
                          <a:pt x="5376" y="7345"/>
                          <a:pt x="4966" y="7397"/>
                        </a:cubicBezTo>
                        <a:cubicBezTo>
                          <a:pt x="4649" y="7449"/>
                          <a:pt x="4359" y="7502"/>
                          <a:pt x="4042" y="7581"/>
                        </a:cubicBezTo>
                        <a:cubicBezTo>
                          <a:pt x="3725" y="7661"/>
                          <a:pt x="3434" y="7766"/>
                          <a:pt x="3170" y="7925"/>
                        </a:cubicBezTo>
                        <a:cubicBezTo>
                          <a:pt x="3125" y="7925"/>
                          <a:pt x="3138" y="7983"/>
                          <a:pt x="3176" y="7983"/>
                        </a:cubicBezTo>
                        <a:cubicBezTo>
                          <a:pt x="3182" y="7983"/>
                          <a:pt x="3189" y="7981"/>
                          <a:pt x="3196" y="7978"/>
                        </a:cubicBezTo>
                        <a:cubicBezTo>
                          <a:pt x="3355" y="7951"/>
                          <a:pt x="3513" y="7898"/>
                          <a:pt x="3672" y="7846"/>
                        </a:cubicBezTo>
                        <a:cubicBezTo>
                          <a:pt x="3857" y="7793"/>
                          <a:pt x="4015" y="7740"/>
                          <a:pt x="4200" y="7687"/>
                        </a:cubicBezTo>
                        <a:cubicBezTo>
                          <a:pt x="4808" y="7555"/>
                          <a:pt x="5415" y="7476"/>
                          <a:pt x="6049" y="7449"/>
                        </a:cubicBezTo>
                        <a:cubicBezTo>
                          <a:pt x="6340" y="7449"/>
                          <a:pt x="6657" y="7449"/>
                          <a:pt x="6974" y="7476"/>
                        </a:cubicBezTo>
                        <a:cubicBezTo>
                          <a:pt x="7132" y="7476"/>
                          <a:pt x="7264" y="7529"/>
                          <a:pt x="7423" y="7529"/>
                        </a:cubicBezTo>
                        <a:lnTo>
                          <a:pt x="7581" y="7555"/>
                        </a:lnTo>
                        <a:lnTo>
                          <a:pt x="7608" y="7608"/>
                        </a:lnTo>
                        <a:lnTo>
                          <a:pt x="7476" y="7608"/>
                        </a:lnTo>
                        <a:cubicBezTo>
                          <a:pt x="7402" y="7606"/>
                          <a:pt x="7327" y="7605"/>
                          <a:pt x="7253" y="7605"/>
                        </a:cubicBezTo>
                        <a:cubicBezTo>
                          <a:pt x="6294" y="7605"/>
                          <a:pt x="5317" y="7763"/>
                          <a:pt x="4385" y="8057"/>
                        </a:cubicBezTo>
                        <a:cubicBezTo>
                          <a:pt x="3830" y="8215"/>
                          <a:pt x="3302" y="8400"/>
                          <a:pt x="2774" y="8585"/>
                        </a:cubicBezTo>
                        <a:lnTo>
                          <a:pt x="1955" y="8849"/>
                        </a:lnTo>
                        <a:cubicBezTo>
                          <a:pt x="1717" y="8929"/>
                          <a:pt x="1479" y="9008"/>
                          <a:pt x="1242" y="9061"/>
                        </a:cubicBezTo>
                        <a:cubicBezTo>
                          <a:pt x="1123" y="9074"/>
                          <a:pt x="1004" y="9080"/>
                          <a:pt x="888" y="9080"/>
                        </a:cubicBezTo>
                        <a:cubicBezTo>
                          <a:pt x="773" y="9080"/>
                          <a:pt x="661" y="9074"/>
                          <a:pt x="555" y="9061"/>
                        </a:cubicBezTo>
                        <a:cubicBezTo>
                          <a:pt x="449" y="9034"/>
                          <a:pt x="370" y="8981"/>
                          <a:pt x="291" y="8929"/>
                        </a:cubicBezTo>
                        <a:cubicBezTo>
                          <a:pt x="423" y="8876"/>
                          <a:pt x="529" y="8797"/>
                          <a:pt x="661" y="8744"/>
                        </a:cubicBezTo>
                        <a:cubicBezTo>
                          <a:pt x="793" y="8691"/>
                          <a:pt x="925" y="8664"/>
                          <a:pt x="1030" y="8612"/>
                        </a:cubicBezTo>
                        <a:cubicBezTo>
                          <a:pt x="1163" y="8559"/>
                          <a:pt x="1295" y="8532"/>
                          <a:pt x="1427" y="8506"/>
                        </a:cubicBezTo>
                        <a:lnTo>
                          <a:pt x="1638" y="8453"/>
                        </a:lnTo>
                        <a:cubicBezTo>
                          <a:pt x="1691" y="8453"/>
                          <a:pt x="1744" y="8427"/>
                          <a:pt x="1823" y="8400"/>
                        </a:cubicBezTo>
                        <a:cubicBezTo>
                          <a:pt x="1902" y="8400"/>
                          <a:pt x="1849" y="8347"/>
                          <a:pt x="1823" y="8347"/>
                        </a:cubicBezTo>
                        <a:lnTo>
                          <a:pt x="1612" y="8347"/>
                        </a:lnTo>
                        <a:cubicBezTo>
                          <a:pt x="1532" y="8347"/>
                          <a:pt x="1479" y="8347"/>
                          <a:pt x="1400" y="8374"/>
                        </a:cubicBezTo>
                        <a:cubicBezTo>
                          <a:pt x="1268" y="8400"/>
                          <a:pt x="1136" y="8427"/>
                          <a:pt x="1004" y="8480"/>
                        </a:cubicBezTo>
                        <a:cubicBezTo>
                          <a:pt x="846" y="8532"/>
                          <a:pt x="713" y="8585"/>
                          <a:pt x="581" y="8638"/>
                        </a:cubicBezTo>
                        <a:cubicBezTo>
                          <a:pt x="449" y="8691"/>
                          <a:pt x="344" y="8744"/>
                          <a:pt x="212" y="8823"/>
                        </a:cubicBezTo>
                        <a:cubicBezTo>
                          <a:pt x="212" y="8744"/>
                          <a:pt x="212" y="8691"/>
                          <a:pt x="264" y="8638"/>
                        </a:cubicBezTo>
                        <a:cubicBezTo>
                          <a:pt x="317" y="8559"/>
                          <a:pt x="397" y="8480"/>
                          <a:pt x="502" y="8427"/>
                        </a:cubicBezTo>
                        <a:cubicBezTo>
                          <a:pt x="608" y="8321"/>
                          <a:pt x="713" y="8268"/>
                          <a:pt x="819" y="8189"/>
                        </a:cubicBezTo>
                        <a:cubicBezTo>
                          <a:pt x="1057" y="8057"/>
                          <a:pt x="1295" y="7925"/>
                          <a:pt x="1532" y="7819"/>
                        </a:cubicBezTo>
                        <a:cubicBezTo>
                          <a:pt x="2034" y="7634"/>
                          <a:pt x="2562" y="7476"/>
                          <a:pt x="3117" y="7397"/>
                        </a:cubicBezTo>
                        <a:cubicBezTo>
                          <a:pt x="3645" y="7291"/>
                          <a:pt x="4200" y="7238"/>
                          <a:pt x="4755" y="7185"/>
                        </a:cubicBezTo>
                        <a:cubicBezTo>
                          <a:pt x="5128" y="7167"/>
                          <a:pt x="5489" y="7148"/>
                          <a:pt x="5855" y="7148"/>
                        </a:cubicBezTo>
                        <a:close/>
                        <a:moveTo>
                          <a:pt x="7449" y="1"/>
                        </a:moveTo>
                        <a:cubicBezTo>
                          <a:pt x="7185" y="1"/>
                          <a:pt x="6947" y="159"/>
                          <a:pt x="6842" y="397"/>
                        </a:cubicBezTo>
                        <a:cubicBezTo>
                          <a:pt x="6736" y="661"/>
                          <a:pt x="6710" y="952"/>
                          <a:pt x="6736" y="1216"/>
                        </a:cubicBezTo>
                        <a:lnTo>
                          <a:pt x="6710" y="1163"/>
                        </a:lnTo>
                        <a:cubicBezTo>
                          <a:pt x="6551" y="952"/>
                          <a:pt x="6366" y="793"/>
                          <a:pt x="6155" y="635"/>
                        </a:cubicBezTo>
                        <a:cubicBezTo>
                          <a:pt x="5970" y="476"/>
                          <a:pt x="5732" y="370"/>
                          <a:pt x="5494" y="318"/>
                        </a:cubicBezTo>
                        <a:cubicBezTo>
                          <a:pt x="5474" y="315"/>
                          <a:pt x="5454" y="314"/>
                          <a:pt x="5435" y="314"/>
                        </a:cubicBezTo>
                        <a:cubicBezTo>
                          <a:pt x="5222" y="314"/>
                          <a:pt x="5043" y="443"/>
                          <a:pt x="5019" y="661"/>
                        </a:cubicBezTo>
                        <a:cubicBezTo>
                          <a:pt x="5019" y="793"/>
                          <a:pt x="5019" y="899"/>
                          <a:pt x="5072" y="1004"/>
                        </a:cubicBezTo>
                        <a:cubicBezTo>
                          <a:pt x="5098" y="1163"/>
                          <a:pt x="5151" y="1295"/>
                          <a:pt x="5204" y="1427"/>
                        </a:cubicBezTo>
                        <a:cubicBezTo>
                          <a:pt x="5574" y="2484"/>
                          <a:pt x="6287" y="3382"/>
                          <a:pt x="6789" y="4359"/>
                        </a:cubicBezTo>
                        <a:cubicBezTo>
                          <a:pt x="7132" y="5019"/>
                          <a:pt x="7396" y="5732"/>
                          <a:pt x="7555" y="6446"/>
                        </a:cubicBezTo>
                        <a:cubicBezTo>
                          <a:pt x="7449" y="6155"/>
                          <a:pt x="7317" y="5865"/>
                          <a:pt x="7159" y="5600"/>
                        </a:cubicBezTo>
                        <a:cubicBezTo>
                          <a:pt x="6604" y="4517"/>
                          <a:pt x="5838" y="3540"/>
                          <a:pt x="4913" y="2721"/>
                        </a:cubicBezTo>
                        <a:cubicBezTo>
                          <a:pt x="4464" y="2299"/>
                          <a:pt x="3962" y="1982"/>
                          <a:pt x="3408" y="1718"/>
                        </a:cubicBezTo>
                        <a:cubicBezTo>
                          <a:pt x="3157" y="1599"/>
                          <a:pt x="2879" y="1539"/>
                          <a:pt x="2602" y="1539"/>
                        </a:cubicBezTo>
                        <a:cubicBezTo>
                          <a:pt x="2325" y="1539"/>
                          <a:pt x="2047" y="1599"/>
                          <a:pt x="1796" y="1718"/>
                        </a:cubicBezTo>
                        <a:cubicBezTo>
                          <a:pt x="1744" y="1718"/>
                          <a:pt x="1744" y="1744"/>
                          <a:pt x="1770" y="1770"/>
                        </a:cubicBezTo>
                        <a:cubicBezTo>
                          <a:pt x="1664" y="1850"/>
                          <a:pt x="1612" y="1929"/>
                          <a:pt x="1585" y="2034"/>
                        </a:cubicBezTo>
                        <a:cubicBezTo>
                          <a:pt x="1506" y="2219"/>
                          <a:pt x="1532" y="2431"/>
                          <a:pt x="1612" y="2589"/>
                        </a:cubicBezTo>
                        <a:cubicBezTo>
                          <a:pt x="1796" y="2906"/>
                          <a:pt x="2087" y="3170"/>
                          <a:pt x="2457" y="3302"/>
                        </a:cubicBezTo>
                        <a:cubicBezTo>
                          <a:pt x="2774" y="3487"/>
                          <a:pt x="3117" y="3672"/>
                          <a:pt x="3461" y="3883"/>
                        </a:cubicBezTo>
                        <a:cubicBezTo>
                          <a:pt x="4068" y="4253"/>
                          <a:pt x="4623" y="4676"/>
                          <a:pt x="5177" y="5125"/>
                        </a:cubicBezTo>
                        <a:cubicBezTo>
                          <a:pt x="4494" y="4772"/>
                          <a:pt x="3755" y="4603"/>
                          <a:pt x="3007" y="4603"/>
                        </a:cubicBezTo>
                        <a:cubicBezTo>
                          <a:pt x="2859" y="4603"/>
                          <a:pt x="2711" y="4610"/>
                          <a:pt x="2562" y="4623"/>
                        </a:cubicBezTo>
                        <a:cubicBezTo>
                          <a:pt x="2087" y="4649"/>
                          <a:pt x="1638" y="4782"/>
                          <a:pt x="1215" y="5019"/>
                        </a:cubicBezTo>
                        <a:cubicBezTo>
                          <a:pt x="1030" y="5099"/>
                          <a:pt x="872" y="5257"/>
                          <a:pt x="819" y="5442"/>
                        </a:cubicBezTo>
                        <a:cubicBezTo>
                          <a:pt x="793" y="5706"/>
                          <a:pt x="1030" y="5838"/>
                          <a:pt x="1242" y="5891"/>
                        </a:cubicBezTo>
                        <a:cubicBezTo>
                          <a:pt x="1532" y="5970"/>
                          <a:pt x="1823" y="6023"/>
                          <a:pt x="2087" y="6102"/>
                        </a:cubicBezTo>
                        <a:lnTo>
                          <a:pt x="2932" y="6261"/>
                        </a:lnTo>
                        <a:lnTo>
                          <a:pt x="4623" y="6631"/>
                        </a:lnTo>
                        <a:cubicBezTo>
                          <a:pt x="5151" y="6736"/>
                          <a:pt x="5679" y="6842"/>
                          <a:pt x="6208" y="6974"/>
                        </a:cubicBezTo>
                        <a:lnTo>
                          <a:pt x="5996" y="6974"/>
                        </a:lnTo>
                        <a:cubicBezTo>
                          <a:pt x="5442" y="6974"/>
                          <a:pt x="4887" y="7000"/>
                          <a:pt x="4332" y="7053"/>
                        </a:cubicBezTo>
                        <a:cubicBezTo>
                          <a:pt x="3170" y="7106"/>
                          <a:pt x="2061" y="7397"/>
                          <a:pt x="1030" y="7872"/>
                        </a:cubicBezTo>
                        <a:cubicBezTo>
                          <a:pt x="793" y="8004"/>
                          <a:pt x="555" y="8163"/>
                          <a:pt x="344" y="8321"/>
                        </a:cubicBezTo>
                        <a:cubicBezTo>
                          <a:pt x="185" y="8453"/>
                          <a:pt x="0" y="8664"/>
                          <a:pt x="80" y="8876"/>
                        </a:cubicBezTo>
                        <a:cubicBezTo>
                          <a:pt x="185" y="9087"/>
                          <a:pt x="397" y="9246"/>
                          <a:pt x="634" y="9246"/>
                        </a:cubicBezTo>
                        <a:cubicBezTo>
                          <a:pt x="721" y="9255"/>
                          <a:pt x="808" y="9261"/>
                          <a:pt x="895" y="9261"/>
                        </a:cubicBezTo>
                        <a:cubicBezTo>
                          <a:pt x="1046" y="9261"/>
                          <a:pt x="1197" y="9243"/>
                          <a:pt x="1347" y="9193"/>
                        </a:cubicBezTo>
                        <a:cubicBezTo>
                          <a:pt x="1612" y="9140"/>
                          <a:pt x="1876" y="9087"/>
                          <a:pt x="2113" y="8981"/>
                        </a:cubicBezTo>
                        <a:lnTo>
                          <a:pt x="2959" y="8717"/>
                        </a:lnTo>
                        <a:cubicBezTo>
                          <a:pt x="3513" y="8506"/>
                          <a:pt x="4068" y="8321"/>
                          <a:pt x="4649" y="8163"/>
                        </a:cubicBezTo>
                        <a:cubicBezTo>
                          <a:pt x="5151" y="8004"/>
                          <a:pt x="5679" y="7898"/>
                          <a:pt x="6234" y="7793"/>
                        </a:cubicBezTo>
                        <a:cubicBezTo>
                          <a:pt x="6498" y="7766"/>
                          <a:pt x="6762" y="7740"/>
                          <a:pt x="7027" y="7740"/>
                        </a:cubicBezTo>
                        <a:cubicBezTo>
                          <a:pt x="7123" y="7731"/>
                          <a:pt x="7217" y="7728"/>
                          <a:pt x="7309" y="7728"/>
                        </a:cubicBezTo>
                        <a:cubicBezTo>
                          <a:pt x="7493" y="7728"/>
                          <a:pt x="7669" y="7740"/>
                          <a:pt x="7845" y="7740"/>
                        </a:cubicBezTo>
                        <a:cubicBezTo>
                          <a:pt x="7872" y="7740"/>
                          <a:pt x="7872" y="7714"/>
                          <a:pt x="7898" y="7714"/>
                        </a:cubicBezTo>
                        <a:cubicBezTo>
                          <a:pt x="7925" y="7714"/>
                          <a:pt x="7977" y="7687"/>
                          <a:pt x="7977" y="7634"/>
                        </a:cubicBezTo>
                        <a:cubicBezTo>
                          <a:pt x="7977" y="7555"/>
                          <a:pt x="8004" y="7476"/>
                          <a:pt x="8004" y="7370"/>
                        </a:cubicBezTo>
                        <a:lnTo>
                          <a:pt x="8057" y="7265"/>
                        </a:lnTo>
                        <a:cubicBezTo>
                          <a:pt x="8109" y="7212"/>
                          <a:pt x="8136" y="7132"/>
                          <a:pt x="8162" y="7080"/>
                        </a:cubicBezTo>
                        <a:cubicBezTo>
                          <a:pt x="8347" y="6604"/>
                          <a:pt x="8506" y="6102"/>
                          <a:pt x="8585" y="5600"/>
                        </a:cubicBezTo>
                        <a:cubicBezTo>
                          <a:pt x="8691" y="4940"/>
                          <a:pt x="8717" y="4280"/>
                          <a:pt x="8664" y="3619"/>
                        </a:cubicBezTo>
                        <a:cubicBezTo>
                          <a:pt x="8638" y="2933"/>
                          <a:pt x="8532" y="2246"/>
                          <a:pt x="8374" y="1559"/>
                        </a:cubicBezTo>
                        <a:cubicBezTo>
                          <a:pt x="8294" y="1216"/>
                          <a:pt x="8189" y="899"/>
                          <a:pt x="8030" y="555"/>
                        </a:cubicBezTo>
                        <a:cubicBezTo>
                          <a:pt x="7925" y="318"/>
                          <a:pt x="7766" y="1"/>
                          <a:pt x="744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0" name="Google Shape;610;p34">
                  <a:extLst>
                    <a:ext uri="{FF2B5EF4-FFF2-40B4-BE49-F238E27FC236}">
                      <a16:creationId xmlns:a16="http://schemas.microsoft.com/office/drawing/2014/main" id="{4D4A4F4C-17C7-5DFB-A1A1-ED93FF43AA9B}"/>
                    </a:ext>
                  </a:extLst>
                </p:cNvPr>
                <p:cNvGrpSpPr/>
                <p:nvPr/>
              </p:nvGrpSpPr>
              <p:grpSpPr>
                <a:xfrm>
                  <a:off x="7172307" y="2134978"/>
                  <a:ext cx="392873" cy="613941"/>
                  <a:chOff x="3454050" y="2705125"/>
                  <a:chExt cx="399550" cy="624375"/>
                </a:xfrm>
              </p:grpSpPr>
              <p:grpSp>
                <p:nvGrpSpPr>
                  <p:cNvPr id="141" name="Google Shape;611;p34">
                    <a:extLst>
                      <a:ext uri="{FF2B5EF4-FFF2-40B4-BE49-F238E27FC236}">
                        <a16:creationId xmlns:a16="http://schemas.microsoft.com/office/drawing/2014/main" id="{089CC23F-C70C-4695-DC90-06FA17CC97A6}"/>
                      </a:ext>
                    </a:extLst>
                  </p:cNvPr>
                  <p:cNvGrpSpPr/>
                  <p:nvPr/>
                </p:nvGrpSpPr>
                <p:grpSpPr>
                  <a:xfrm>
                    <a:off x="3526700" y="2815375"/>
                    <a:ext cx="154550" cy="514125"/>
                    <a:chOff x="3526700" y="2815375"/>
                    <a:chExt cx="154550" cy="514125"/>
                  </a:xfrm>
                </p:grpSpPr>
                <p:grpSp>
                  <p:nvGrpSpPr>
                    <p:cNvPr id="151" name="Google Shape;612;p34">
                      <a:extLst>
                        <a:ext uri="{FF2B5EF4-FFF2-40B4-BE49-F238E27FC236}">
                          <a16:creationId xmlns:a16="http://schemas.microsoft.com/office/drawing/2014/main" id="{EF476397-2B24-16AF-DCD3-16BC9E8022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29325" y="2819500"/>
                      <a:ext cx="146625" cy="505850"/>
                      <a:chOff x="3529325" y="2819500"/>
                      <a:chExt cx="146625" cy="505850"/>
                    </a:xfrm>
                  </p:grpSpPr>
                  <p:sp>
                    <p:nvSpPr>
                      <p:cNvPr id="153" name="Google Shape;613;p34">
                        <a:extLst>
                          <a:ext uri="{FF2B5EF4-FFF2-40B4-BE49-F238E27FC236}">
                            <a16:creationId xmlns:a16="http://schemas.microsoft.com/office/drawing/2014/main" id="{2CD16CE1-1674-639C-13B7-B30610468A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00650" y="2962800"/>
                        <a:ext cx="24450" cy="522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78" h="2088" extrusionOk="0">
                            <a:moveTo>
                              <a:pt x="978" y="1"/>
                            </a:moveTo>
                            <a:lnTo>
                              <a:pt x="925" y="53"/>
                            </a:lnTo>
                            <a:lnTo>
                              <a:pt x="608" y="318"/>
                            </a:lnTo>
                            <a:lnTo>
                              <a:pt x="291" y="582"/>
                            </a:lnTo>
                            <a:lnTo>
                              <a:pt x="106" y="714"/>
                            </a:lnTo>
                            <a:cubicBezTo>
                              <a:pt x="80" y="740"/>
                              <a:pt x="27" y="767"/>
                              <a:pt x="1" y="793"/>
                            </a:cubicBezTo>
                            <a:cubicBezTo>
                              <a:pt x="27" y="899"/>
                              <a:pt x="80" y="1004"/>
                              <a:pt x="106" y="1084"/>
                            </a:cubicBezTo>
                            <a:lnTo>
                              <a:pt x="291" y="1506"/>
                            </a:lnTo>
                            <a:cubicBezTo>
                              <a:pt x="344" y="1665"/>
                              <a:pt x="397" y="1797"/>
                              <a:pt x="450" y="1955"/>
                            </a:cubicBezTo>
                            <a:lnTo>
                              <a:pt x="503" y="2087"/>
                            </a:lnTo>
                            <a:cubicBezTo>
                              <a:pt x="555" y="1902"/>
                              <a:pt x="582" y="1744"/>
                              <a:pt x="608" y="1559"/>
                            </a:cubicBezTo>
                            <a:cubicBezTo>
                              <a:pt x="714" y="1057"/>
                              <a:pt x="846" y="529"/>
                              <a:pt x="978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54" name="Google Shape;614;p34">
                        <a:extLst>
                          <a:ext uri="{FF2B5EF4-FFF2-40B4-BE49-F238E27FC236}">
                            <a16:creationId xmlns:a16="http://schemas.microsoft.com/office/drawing/2014/main" id="{1177C630-0ADC-24A6-7D45-9DFD2916DA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29325" y="2925150"/>
                        <a:ext cx="105700" cy="400200"/>
                        <a:chOff x="3529325" y="2925150"/>
                        <a:chExt cx="105700" cy="400200"/>
                      </a:xfrm>
                    </p:grpSpPr>
                    <p:sp>
                      <p:nvSpPr>
                        <p:cNvPr id="156" name="Google Shape;615;p34">
                          <a:extLst>
                            <a:ext uri="{FF2B5EF4-FFF2-40B4-BE49-F238E27FC236}">
                              <a16:creationId xmlns:a16="http://schemas.microsoft.com/office/drawing/2014/main" id="{751B1B53-7AC0-CF30-0318-219AC7D373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67625" y="3043375"/>
                          <a:ext cx="35025" cy="5085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01" h="2034" extrusionOk="0">
                              <a:moveTo>
                                <a:pt x="529" y="0"/>
                              </a:moveTo>
                              <a:cubicBezTo>
                                <a:pt x="344" y="660"/>
                                <a:pt x="159" y="1347"/>
                                <a:pt x="1" y="2034"/>
                              </a:cubicBezTo>
                              <a:cubicBezTo>
                                <a:pt x="212" y="1902"/>
                                <a:pt x="424" y="1770"/>
                                <a:pt x="635" y="1638"/>
                              </a:cubicBezTo>
                              <a:cubicBezTo>
                                <a:pt x="767" y="1585"/>
                                <a:pt x="899" y="1506"/>
                                <a:pt x="1058" y="1426"/>
                              </a:cubicBezTo>
                              <a:lnTo>
                                <a:pt x="1269" y="1347"/>
                              </a:lnTo>
                              <a:cubicBezTo>
                                <a:pt x="1295" y="1321"/>
                                <a:pt x="1348" y="1294"/>
                                <a:pt x="1401" y="1268"/>
                              </a:cubicBezTo>
                              <a:cubicBezTo>
                                <a:pt x="1084" y="872"/>
                                <a:pt x="820" y="423"/>
                                <a:pt x="529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" name="Google Shape;616;p34">
                          <a:extLst>
                            <a:ext uri="{FF2B5EF4-FFF2-40B4-BE49-F238E27FC236}">
                              <a16:creationId xmlns:a16="http://schemas.microsoft.com/office/drawing/2014/main" id="{3A797A15-C342-4E5C-4DF3-5A27386C72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37250" y="3172125"/>
                          <a:ext cx="51550" cy="905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62" h="3620" extrusionOk="0">
                              <a:moveTo>
                                <a:pt x="582" y="1"/>
                              </a:moveTo>
                              <a:cubicBezTo>
                                <a:pt x="450" y="635"/>
                                <a:pt x="344" y="1295"/>
                                <a:pt x="239" y="1956"/>
                              </a:cubicBezTo>
                              <a:cubicBezTo>
                                <a:pt x="159" y="2510"/>
                                <a:pt x="80" y="3065"/>
                                <a:pt x="1" y="3620"/>
                              </a:cubicBezTo>
                              <a:cubicBezTo>
                                <a:pt x="27" y="3593"/>
                                <a:pt x="27" y="3593"/>
                                <a:pt x="54" y="3567"/>
                              </a:cubicBezTo>
                              <a:cubicBezTo>
                                <a:pt x="133" y="3488"/>
                                <a:pt x="186" y="3408"/>
                                <a:pt x="265" y="3303"/>
                              </a:cubicBezTo>
                              <a:cubicBezTo>
                                <a:pt x="556" y="3012"/>
                                <a:pt x="873" y="2722"/>
                                <a:pt x="1190" y="2457"/>
                              </a:cubicBezTo>
                              <a:cubicBezTo>
                                <a:pt x="1348" y="2325"/>
                                <a:pt x="1507" y="2220"/>
                                <a:pt x="1691" y="2088"/>
                              </a:cubicBezTo>
                              <a:cubicBezTo>
                                <a:pt x="1771" y="2035"/>
                                <a:pt x="1850" y="1982"/>
                                <a:pt x="1929" y="1929"/>
                              </a:cubicBezTo>
                              <a:lnTo>
                                <a:pt x="2061" y="1823"/>
                              </a:lnTo>
                              <a:cubicBezTo>
                                <a:pt x="1797" y="1559"/>
                                <a:pt x="1533" y="1269"/>
                                <a:pt x="1295" y="978"/>
                              </a:cubicBezTo>
                              <a:cubicBezTo>
                                <a:pt x="1137" y="793"/>
                                <a:pt x="1005" y="608"/>
                                <a:pt x="873" y="424"/>
                              </a:cubicBezTo>
                              <a:cubicBezTo>
                                <a:pt x="793" y="318"/>
                                <a:pt x="740" y="239"/>
                                <a:pt x="661" y="133"/>
                              </a:cubicBezTo>
                              <a:lnTo>
                                <a:pt x="582" y="1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" name="Google Shape;617;p34">
                          <a:extLst>
                            <a:ext uri="{FF2B5EF4-FFF2-40B4-BE49-F238E27FC236}">
                              <a16:creationId xmlns:a16="http://schemas.microsoft.com/office/drawing/2014/main" id="{DE315581-CC50-8324-FFE5-526C9751C3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29325" y="3220350"/>
                          <a:ext cx="62100" cy="1050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484" h="4200" extrusionOk="0">
                              <a:moveTo>
                                <a:pt x="2484" y="0"/>
                              </a:moveTo>
                              <a:lnTo>
                                <a:pt x="2431" y="53"/>
                              </a:lnTo>
                              <a:lnTo>
                                <a:pt x="2299" y="132"/>
                              </a:lnTo>
                              <a:lnTo>
                                <a:pt x="2008" y="317"/>
                              </a:lnTo>
                              <a:cubicBezTo>
                                <a:pt x="1691" y="555"/>
                                <a:pt x="1374" y="819"/>
                                <a:pt x="1057" y="1110"/>
                              </a:cubicBezTo>
                              <a:cubicBezTo>
                                <a:pt x="925" y="1242"/>
                                <a:pt x="767" y="1374"/>
                                <a:pt x="635" y="1532"/>
                              </a:cubicBezTo>
                              <a:lnTo>
                                <a:pt x="424" y="1770"/>
                              </a:lnTo>
                              <a:cubicBezTo>
                                <a:pt x="371" y="1823"/>
                                <a:pt x="318" y="1876"/>
                                <a:pt x="291" y="1902"/>
                              </a:cubicBezTo>
                              <a:lnTo>
                                <a:pt x="265" y="2060"/>
                              </a:lnTo>
                              <a:cubicBezTo>
                                <a:pt x="159" y="2721"/>
                                <a:pt x="107" y="3381"/>
                                <a:pt x="1" y="4042"/>
                              </a:cubicBezTo>
                              <a:cubicBezTo>
                                <a:pt x="107" y="4068"/>
                                <a:pt x="186" y="4094"/>
                                <a:pt x="291" y="4121"/>
                              </a:cubicBezTo>
                              <a:cubicBezTo>
                                <a:pt x="397" y="4121"/>
                                <a:pt x="503" y="4174"/>
                                <a:pt x="635" y="4174"/>
                              </a:cubicBezTo>
                              <a:cubicBezTo>
                                <a:pt x="846" y="4200"/>
                                <a:pt x="1084" y="4200"/>
                                <a:pt x="1322" y="4200"/>
                              </a:cubicBezTo>
                              <a:cubicBezTo>
                                <a:pt x="1533" y="4174"/>
                                <a:pt x="1771" y="4147"/>
                                <a:pt x="2008" y="4121"/>
                              </a:cubicBezTo>
                              <a:cubicBezTo>
                                <a:pt x="2088" y="4094"/>
                                <a:pt x="2193" y="4068"/>
                                <a:pt x="2273" y="4042"/>
                              </a:cubicBezTo>
                              <a:cubicBezTo>
                                <a:pt x="2325" y="4015"/>
                                <a:pt x="2352" y="4015"/>
                                <a:pt x="2378" y="3989"/>
                              </a:cubicBezTo>
                              <a:lnTo>
                                <a:pt x="2405" y="3936"/>
                              </a:lnTo>
                              <a:lnTo>
                                <a:pt x="2405" y="3513"/>
                              </a:lnTo>
                              <a:cubicBezTo>
                                <a:pt x="2431" y="2377"/>
                                <a:pt x="2457" y="1189"/>
                                <a:pt x="2484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" name="Google Shape;618;p34">
                          <a:extLst>
                            <a:ext uri="{FF2B5EF4-FFF2-40B4-BE49-F238E27FC236}">
                              <a16:creationId xmlns:a16="http://schemas.microsoft.com/office/drawing/2014/main" id="{216249DA-B0D7-4B33-4E8B-66C45D10E9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53100" y="3130525"/>
                          <a:ext cx="44275" cy="852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71" h="3409" extrusionOk="0">
                              <a:moveTo>
                                <a:pt x="1771" y="1"/>
                              </a:moveTo>
                              <a:lnTo>
                                <a:pt x="1771" y="1"/>
                              </a:lnTo>
                              <a:cubicBezTo>
                                <a:pt x="1665" y="106"/>
                                <a:pt x="1559" y="186"/>
                                <a:pt x="1401" y="318"/>
                              </a:cubicBezTo>
                              <a:cubicBezTo>
                                <a:pt x="1242" y="450"/>
                                <a:pt x="1084" y="582"/>
                                <a:pt x="925" y="714"/>
                              </a:cubicBezTo>
                              <a:cubicBezTo>
                                <a:pt x="767" y="846"/>
                                <a:pt x="608" y="1005"/>
                                <a:pt x="450" y="1137"/>
                              </a:cubicBezTo>
                              <a:lnTo>
                                <a:pt x="212" y="1348"/>
                              </a:lnTo>
                              <a:cubicBezTo>
                                <a:pt x="159" y="1401"/>
                                <a:pt x="80" y="1480"/>
                                <a:pt x="1" y="1533"/>
                              </a:cubicBezTo>
                              <a:cubicBezTo>
                                <a:pt x="54" y="1586"/>
                                <a:pt x="106" y="1665"/>
                                <a:pt x="159" y="1718"/>
                              </a:cubicBezTo>
                              <a:lnTo>
                                <a:pt x="344" y="2008"/>
                              </a:lnTo>
                              <a:cubicBezTo>
                                <a:pt x="476" y="2193"/>
                                <a:pt x="608" y="2352"/>
                                <a:pt x="767" y="2537"/>
                              </a:cubicBezTo>
                              <a:cubicBezTo>
                                <a:pt x="1005" y="2827"/>
                                <a:pt x="1269" y="3118"/>
                                <a:pt x="1559" y="3408"/>
                              </a:cubicBezTo>
                              <a:lnTo>
                                <a:pt x="1586" y="2933"/>
                              </a:lnTo>
                              <a:cubicBezTo>
                                <a:pt x="1639" y="1955"/>
                                <a:pt x="1691" y="978"/>
                                <a:pt x="1771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" name="Google Shape;619;p34">
                          <a:extLst>
                            <a:ext uri="{FF2B5EF4-FFF2-40B4-BE49-F238E27FC236}">
                              <a16:creationId xmlns:a16="http://schemas.microsoft.com/office/drawing/2014/main" id="{CEEA8511-7A28-5B2A-EA85-A0140926A7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53100" y="3079675"/>
                          <a:ext cx="50225" cy="852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09" h="3409" extrusionOk="0">
                              <a:moveTo>
                                <a:pt x="2008" y="1"/>
                              </a:moveTo>
                              <a:lnTo>
                                <a:pt x="1903" y="27"/>
                              </a:lnTo>
                              <a:lnTo>
                                <a:pt x="1691" y="133"/>
                              </a:lnTo>
                              <a:cubicBezTo>
                                <a:pt x="1559" y="186"/>
                                <a:pt x="1427" y="265"/>
                                <a:pt x="1295" y="344"/>
                              </a:cubicBezTo>
                              <a:cubicBezTo>
                                <a:pt x="1031" y="476"/>
                                <a:pt x="793" y="608"/>
                                <a:pt x="529" y="767"/>
                              </a:cubicBezTo>
                              <a:cubicBezTo>
                                <a:pt x="476" y="1031"/>
                                <a:pt x="423" y="1322"/>
                                <a:pt x="344" y="1612"/>
                              </a:cubicBezTo>
                              <a:cubicBezTo>
                                <a:pt x="212" y="2193"/>
                                <a:pt x="106" y="2801"/>
                                <a:pt x="1" y="3408"/>
                              </a:cubicBezTo>
                              <a:cubicBezTo>
                                <a:pt x="27" y="3355"/>
                                <a:pt x="80" y="3303"/>
                                <a:pt x="133" y="3276"/>
                              </a:cubicBezTo>
                              <a:lnTo>
                                <a:pt x="344" y="3065"/>
                              </a:lnTo>
                              <a:cubicBezTo>
                                <a:pt x="503" y="2933"/>
                                <a:pt x="661" y="2774"/>
                                <a:pt x="820" y="2642"/>
                              </a:cubicBezTo>
                              <a:cubicBezTo>
                                <a:pt x="978" y="2510"/>
                                <a:pt x="1137" y="2378"/>
                                <a:pt x="1295" y="2246"/>
                              </a:cubicBezTo>
                              <a:cubicBezTo>
                                <a:pt x="1454" y="2088"/>
                                <a:pt x="1639" y="1956"/>
                                <a:pt x="1797" y="1850"/>
                              </a:cubicBezTo>
                              <a:cubicBezTo>
                                <a:pt x="1823" y="1480"/>
                                <a:pt x="1876" y="1163"/>
                                <a:pt x="1903" y="820"/>
                              </a:cubicBezTo>
                              <a:cubicBezTo>
                                <a:pt x="1929" y="529"/>
                                <a:pt x="1982" y="265"/>
                                <a:pt x="2008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" name="Google Shape;620;p34">
                          <a:extLst>
                            <a:ext uri="{FF2B5EF4-FFF2-40B4-BE49-F238E27FC236}">
                              <a16:creationId xmlns:a16="http://schemas.microsoft.com/office/drawing/2014/main" id="{C2EDCFB4-25FE-7BFB-8E50-DF5A80E44F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82175" y="2985925"/>
                          <a:ext cx="29725" cy="871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89" h="3487" extrusionOk="0">
                              <a:moveTo>
                                <a:pt x="634" y="0"/>
                              </a:moveTo>
                              <a:cubicBezTo>
                                <a:pt x="476" y="449"/>
                                <a:pt x="343" y="898"/>
                                <a:pt x="211" y="1374"/>
                              </a:cubicBezTo>
                              <a:cubicBezTo>
                                <a:pt x="132" y="1611"/>
                                <a:pt x="53" y="1849"/>
                                <a:pt x="0" y="2087"/>
                              </a:cubicBezTo>
                              <a:cubicBezTo>
                                <a:pt x="53" y="2113"/>
                                <a:pt x="79" y="2140"/>
                                <a:pt x="53" y="2192"/>
                              </a:cubicBezTo>
                              <a:cubicBezTo>
                                <a:pt x="343" y="2615"/>
                                <a:pt x="634" y="3038"/>
                                <a:pt x="872" y="3487"/>
                              </a:cubicBezTo>
                              <a:cubicBezTo>
                                <a:pt x="977" y="2800"/>
                                <a:pt x="1083" y="2113"/>
                                <a:pt x="1189" y="1426"/>
                              </a:cubicBezTo>
                              <a:cubicBezTo>
                                <a:pt x="1189" y="1374"/>
                                <a:pt x="1162" y="1347"/>
                                <a:pt x="1136" y="1294"/>
                              </a:cubicBezTo>
                              <a:cubicBezTo>
                                <a:pt x="1109" y="1215"/>
                                <a:pt x="1083" y="1136"/>
                                <a:pt x="1057" y="1083"/>
                              </a:cubicBezTo>
                              <a:cubicBezTo>
                                <a:pt x="1004" y="925"/>
                                <a:pt x="951" y="792"/>
                                <a:pt x="898" y="660"/>
                              </a:cubicBezTo>
                              <a:lnTo>
                                <a:pt x="713" y="211"/>
                              </a:lnTo>
                              <a:cubicBezTo>
                                <a:pt x="687" y="159"/>
                                <a:pt x="660" y="79"/>
                                <a:pt x="634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" name="Google Shape;621;p34">
                          <a:extLst>
                            <a:ext uri="{FF2B5EF4-FFF2-40B4-BE49-F238E27FC236}">
                              <a16:creationId xmlns:a16="http://schemas.microsoft.com/office/drawing/2014/main" id="{DEBEA3E5-B7A9-FC32-3F2D-F0336EBDB4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00650" y="2925150"/>
                          <a:ext cx="34375" cy="535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75" h="2141" extrusionOk="0">
                              <a:moveTo>
                                <a:pt x="1374" y="1"/>
                              </a:moveTo>
                              <a:lnTo>
                                <a:pt x="1321" y="27"/>
                              </a:lnTo>
                              <a:cubicBezTo>
                                <a:pt x="1242" y="54"/>
                                <a:pt x="1163" y="107"/>
                                <a:pt x="1084" y="159"/>
                              </a:cubicBezTo>
                              <a:cubicBezTo>
                                <a:pt x="925" y="239"/>
                                <a:pt x="767" y="344"/>
                                <a:pt x="608" y="450"/>
                              </a:cubicBezTo>
                              <a:cubicBezTo>
                                <a:pt x="397" y="1005"/>
                                <a:pt x="186" y="1559"/>
                                <a:pt x="1" y="2141"/>
                              </a:cubicBezTo>
                              <a:lnTo>
                                <a:pt x="27" y="2114"/>
                              </a:lnTo>
                              <a:lnTo>
                                <a:pt x="186" y="1982"/>
                              </a:lnTo>
                              <a:lnTo>
                                <a:pt x="503" y="1718"/>
                              </a:lnTo>
                              <a:lnTo>
                                <a:pt x="820" y="1454"/>
                              </a:lnTo>
                              <a:lnTo>
                                <a:pt x="978" y="1295"/>
                              </a:lnTo>
                              <a:lnTo>
                                <a:pt x="1031" y="1269"/>
                              </a:lnTo>
                              <a:cubicBezTo>
                                <a:pt x="1136" y="846"/>
                                <a:pt x="1269" y="424"/>
                                <a:pt x="1374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sp>
                    <p:nvSpPr>
                      <p:cNvPr id="155" name="Google Shape;622;p34">
                        <a:extLst>
                          <a:ext uri="{FF2B5EF4-FFF2-40B4-BE49-F238E27FC236}">
                            <a16:creationId xmlns:a16="http://schemas.microsoft.com/office/drawing/2014/main" id="{3EC21C1C-81D1-374E-85F8-3CE62B60A8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8475" y="2819500"/>
                        <a:ext cx="57475" cy="1109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9" h="4439" extrusionOk="0">
                            <a:moveTo>
                              <a:pt x="2088" y="1"/>
                            </a:moveTo>
                            <a:cubicBezTo>
                              <a:pt x="2008" y="159"/>
                              <a:pt x="1929" y="318"/>
                              <a:pt x="1876" y="450"/>
                            </a:cubicBezTo>
                            <a:cubicBezTo>
                              <a:pt x="1559" y="1057"/>
                              <a:pt x="1242" y="1665"/>
                              <a:pt x="952" y="2272"/>
                            </a:cubicBezTo>
                            <a:cubicBezTo>
                              <a:pt x="635" y="2880"/>
                              <a:pt x="371" y="3514"/>
                              <a:pt x="107" y="4148"/>
                            </a:cubicBezTo>
                            <a:cubicBezTo>
                              <a:pt x="80" y="4253"/>
                              <a:pt x="27" y="4359"/>
                              <a:pt x="1" y="4438"/>
                            </a:cubicBezTo>
                            <a:cubicBezTo>
                              <a:pt x="1" y="4438"/>
                              <a:pt x="27" y="4412"/>
                              <a:pt x="54" y="4412"/>
                            </a:cubicBezTo>
                            <a:cubicBezTo>
                              <a:pt x="133" y="4333"/>
                              <a:pt x="212" y="4280"/>
                              <a:pt x="291" y="4253"/>
                            </a:cubicBezTo>
                            <a:cubicBezTo>
                              <a:pt x="397" y="4201"/>
                              <a:pt x="476" y="4148"/>
                              <a:pt x="582" y="4095"/>
                            </a:cubicBezTo>
                            <a:lnTo>
                              <a:pt x="714" y="4042"/>
                            </a:lnTo>
                            <a:lnTo>
                              <a:pt x="740" y="4042"/>
                            </a:lnTo>
                            <a:cubicBezTo>
                              <a:pt x="793" y="3910"/>
                              <a:pt x="820" y="3725"/>
                              <a:pt x="873" y="3567"/>
                            </a:cubicBezTo>
                            <a:cubicBezTo>
                              <a:pt x="1269" y="2352"/>
                              <a:pt x="1744" y="1163"/>
                              <a:pt x="2299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52" name="Google Shape;623;p34">
                      <a:extLst>
                        <a:ext uri="{FF2B5EF4-FFF2-40B4-BE49-F238E27FC236}">
                          <a16:creationId xmlns:a16="http://schemas.microsoft.com/office/drawing/2014/main" id="{59CB825B-DC67-628A-698F-0C2D244497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6700" y="2815375"/>
                      <a:ext cx="154550" cy="514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82" h="20565" extrusionOk="0">
                          <a:moveTo>
                            <a:pt x="5891" y="166"/>
                          </a:moveTo>
                          <a:lnTo>
                            <a:pt x="5811" y="324"/>
                          </a:lnTo>
                          <a:lnTo>
                            <a:pt x="5627" y="668"/>
                          </a:lnTo>
                          <a:cubicBezTo>
                            <a:pt x="5521" y="879"/>
                            <a:pt x="5415" y="1117"/>
                            <a:pt x="5310" y="1328"/>
                          </a:cubicBezTo>
                          <a:cubicBezTo>
                            <a:pt x="5293" y="1361"/>
                            <a:pt x="5307" y="1383"/>
                            <a:pt x="5326" y="1383"/>
                          </a:cubicBezTo>
                          <a:cubicBezTo>
                            <a:pt x="5338" y="1383"/>
                            <a:pt x="5352" y="1375"/>
                            <a:pt x="5362" y="1354"/>
                          </a:cubicBezTo>
                          <a:cubicBezTo>
                            <a:pt x="5494" y="1143"/>
                            <a:pt x="5600" y="932"/>
                            <a:pt x="5732" y="720"/>
                          </a:cubicBezTo>
                          <a:lnTo>
                            <a:pt x="5732" y="720"/>
                          </a:lnTo>
                          <a:cubicBezTo>
                            <a:pt x="5283" y="1698"/>
                            <a:pt x="4887" y="2675"/>
                            <a:pt x="4570" y="3679"/>
                          </a:cubicBezTo>
                          <a:cubicBezTo>
                            <a:pt x="4491" y="3890"/>
                            <a:pt x="4464" y="4049"/>
                            <a:pt x="4411" y="4207"/>
                          </a:cubicBezTo>
                          <a:lnTo>
                            <a:pt x="4385" y="4207"/>
                          </a:lnTo>
                          <a:lnTo>
                            <a:pt x="4227" y="4260"/>
                          </a:lnTo>
                          <a:lnTo>
                            <a:pt x="4094" y="4339"/>
                          </a:lnTo>
                          <a:cubicBezTo>
                            <a:pt x="4174" y="4181"/>
                            <a:pt x="4227" y="4022"/>
                            <a:pt x="4279" y="3864"/>
                          </a:cubicBezTo>
                          <a:cubicBezTo>
                            <a:pt x="4332" y="3758"/>
                            <a:pt x="4359" y="3652"/>
                            <a:pt x="4411" y="3573"/>
                          </a:cubicBezTo>
                          <a:cubicBezTo>
                            <a:pt x="4438" y="3467"/>
                            <a:pt x="4438" y="3467"/>
                            <a:pt x="4464" y="3415"/>
                          </a:cubicBezTo>
                          <a:cubicBezTo>
                            <a:pt x="4491" y="3388"/>
                            <a:pt x="4491" y="3335"/>
                            <a:pt x="4491" y="3283"/>
                          </a:cubicBezTo>
                          <a:cubicBezTo>
                            <a:pt x="4491" y="3264"/>
                            <a:pt x="4477" y="3245"/>
                            <a:pt x="4460" y="3245"/>
                          </a:cubicBezTo>
                          <a:cubicBezTo>
                            <a:pt x="4453" y="3245"/>
                            <a:pt x="4446" y="3248"/>
                            <a:pt x="4438" y="3256"/>
                          </a:cubicBezTo>
                          <a:cubicBezTo>
                            <a:pt x="4385" y="3283"/>
                            <a:pt x="4385" y="3335"/>
                            <a:pt x="4359" y="3388"/>
                          </a:cubicBezTo>
                          <a:cubicBezTo>
                            <a:pt x="4332" y="3441"/>
                            <a:pt x="4306" y="3494"/>
                            <a:pt x="4306" y="3547"/>
                          </a:cubicBezTo>
                          <a:cubicBezTo>
                            <a:pt x="4253" y="3626"/>
                            <a:pt x="4227" y="3732"/>
                            <a:pt x="4174" y="3837"/>
                          </a:cubicBezTo>
                          <a:cubicBezTo>
                            <a:pt x="4121" y="4022"/>
                            <a:pt x="4042" y="4207"/>
                            <a:pt x="3989" y="4392"/>
                          </a:cubicBezTo>
                          <a:lnTo>
                            <a:pt x="3962" y="4392"/>
                          </a:lnTo>
                          <a:cubicBezTo>
                            <a:pt x="3883" y="4445"/>
                            <a:pt x="3804" y="4498"/>
                            <a:pt x="3698" y="4550"/>
                          </a:cubicBezTo>
                          <a:cubicBezTo>
                            <a:pt x="3698" y="4577"/>
                            <a:pt x="3672" y="4577"/>
                            <a:pt x="3645" y="4603"/>
                          </a:cubicBezTo>
                          <a:cubicBezTo>
                            <a:pt x="3698" y="4498"/>
                            <a:pt x="3725" y="4392"/>
                            <a:pt x="3778" y="4313"/>
                          </a:cubicBezTo>
                          <a:cubicBezTo>
                            <a:pt x="4042" y="3679"/>
                            <a:pt x="4306" y="3045"/>
                            <a:pt x="4596" y="2411"/>
                          </a:cubicBezTo>
                          <a:cubicBezTo>
                            <a:pt x="4913" y="1803"/>
                            <a:pt x="5204" y="1222"/>
                            <a:pt x="5521" y="615"/>
                          </a:cubicBezTo>
                          <a:cubicBezTo>
                            <a:pt x="5600" y="456"/>
                            <a:pt x="5679" y="324"/>
                            <a:pt x="5759" y="166"/>
                          </a:cubicBezTo>
                          <a:close/>
                          <a:moveTo>
                            <a:pt x="4332" y="4392"/>
                          </a:moveTo>
                          <a:cubicBezTo>
                            <a:pt x="4227" y="4815"/>
                            <a:pt x="4094" y="5237"/>
                            <a:pt x="3989" y="5660"/>
                          </a:cubicBezTo>
                          <a:lnTo>
                            <a:pt x="3936" y="5686"/>
                          </a:lnTo>
                          <a:lnTo>
                            <a:pt x="3778" y="5845"/>
                          </a:lnTo>
                          <a:lnTo>
                            <a:pt x="3434" y="6109"/>
                          </a:lnTo>
                          <a:lnTo>
                            <a:pt x="3144" y="6373"/>
                          </a:lnTo>
                          <a:lnTo>
                            <a:pt x="2959" y="6505"/>
                          </a:lnTo>
                          <a:lnTo>
                            <a:pt x="2932" y="6532"/>
                          </a:lnTo>
                          <a:cubicBezTo>
                            <a:pt x="3144" y="5950"/>
                            <a:pt x="3355" y="5396"/>
                            <a:pt x="3566" y="4841"/>
                          </a:cubicBezTo>
                          <a:cubicBezTo>
                            <a:pt x="3725" y="4735"/>
                            <a:pt x="3857" y="4630"/>
                            <a:pt x="4015" y="4550"/>
                          </a:cubicBezTo>
                          <a:cubicBezTo>
                            <a:pt x="4121" y="4498"/>
                            <a:pt x="4200" y="4445"/>
                            <a:pt x="4279" y="4418"/>
                          </a:cubicBezTo>
                          <a:lnTo>
                            <a:pt x="4332" y="4392"/>
                          </a:lnTo>
                          <a:close/>
                          <a:moveTo>
                            <a:pt x="3936" y="5898"/>
                          </a:moveTo>
                          <a:lnTo>
                            <a:pt x="3936" y="5898"/>
                          </a:lnTo>
                          <a:cubicBezTo>
                            <a:pt x="3804" y="6426"/>
                            <a:pt x="3672" y="6954"/>
                            <a:pt x="3566" y="7456"/>
                          </a:cubicBezTo>
                          <a:cubicBezTo>
                            <a:pt x="3540" y="7641"/>
                            <a:pt x="3513" y="7799"/>
                            <a:pt x="3461" y="7984"/>
                          </a:cubicBezTo>
                          <a:lnTo>
                            <a:pt x="3408" y="7852"/>
                          </a:lnTo>
                          <a:cubicBezTo>
                            <a:pt x="3381" y="7799"/>
                            <a:pt x="3355" y="7720"/>
                            <a:pt x="3355" y="7667"/>
                          </a:cubicBezTo>
                          <a:lnTo>
                            <a:pt x="3461" y="7245"/>
                          </a:lnTo>
                          <a:lnTo>
                            <a:pt x="3540" y="6981"/>
                          </a:lnTo>
                          <a:cubicBezTo>
                            <a:pt x="3540" y="6954"/>
                            <a:pt x="3566" y="6901"/>
                            <a:pt x="3566" y="6875"/>
                          </a:cubicBezTo>
                          <a:cubicBezTo>
                            <a:pt x="3593" y="6822"/>
                            <a:pt x="3593" y="6796"/>
                            <a:pt x="3566" y="6769"/>
                          </a:cubicBezTo>
                          <a:cubicBezTo>
                            <a:pt x="3566" y="6743"/>
                            <a:pt x="3540" y="6743"/>
                            <a:pt x="3513" y="6743"/>
                          </a:cubicBezTo>
                          <a:cubicBezTo>
                            <a:pt x="3461" y="6769"/>
                            <a:pt x="3434" y="6875"/>
                            <a:pt x="3434" y="6954"/>
                          </a:cubicBezTo>
                          <a:cubicBezTo>
                            <a:pt x="3408" y="7007"/>
                            <a:pt x="3381" y="7113"/>
                            <a:pt x="3355" y="7218"/>
                          </a:cubicBezTo>
                          <a:cubicBezTo>
                            <a:pt x="3328" y="7298"/>
                            <a:pt x="3302" y="7430"/>
                            <a:pt x="3276" y="7535"/>
                          </a:cubicBezTo>
                          <a:lnTo>
                            <a:pt x="3249" y="7403"/>
                          </a:lnTo>
                          <a:lnTo>
                            <a:pt x="3064" y="6981"/>
                          </a:lnTo>
                          <a:cubicBezTo>
                            <a:pt x="3038" y="6901"/>
                            <a:pt x="2985" y="6796"/>
                            <a:pt x="2959" y="6690"/>
                          </a:cubicBezTo>
                          <a:cubicBezTo>
                            <a:pt x="2985" y="6664"/>
                            <a:pt x="3038" y="6637"/>
                            <a:pt x="3064" y="6611"/>
                          </a:cubicBezTo>
                          <a:lnTo>
                            <a:pt x="3249" y="6479"/>
                          </a:lnTo>
                          <a:lnTo>
                            <a:pt x="3566" y="6215"/>
                          </a:lnTo>
                          <a:lnTo>
                            <a:pt x="3883" y="5950"/>
                          </a:lnTo>
                          <a:lnTo>
                            <a:pt x="3936" y="5898"/>
                          </a:lnTo>
                          <a:close/>
                          <a:moveTo>
                            <a:pt x="2853" y="6822"/>
                          </a:moveTo>
                          <a:cubicBezTo>
                            <a:pt x="2879" y="6901"/>
                            <a:pt x="2906" y="6981"/>
                            <a:pt x="2932" y="7060"/>
                          </a:cubicBezTo>
                          <a:lnTo>
                            <a:pt x="3091" y="7482"/>
                          </a:lnTo>
                          <a:cubicBezTo>
                            <a:pt x="3170" y="7614"/>
                            <a:pt x="3223" y="7773"/>
                            <a:pt x="3276" y="7905"/>
                          </a:cubicBezTo>
                          <a:cubicBezTo>
                            <a:pt x="3302" y="7984"/>
                            <a:pt x="3328" y="8037"/>
                            <a:pt x="3355" y="8116"/>
                          </a:cubicBezTo>
                          <a:cubicBezTo>
                            <a:pt x="3381" y="8169"/>
                            <a:pt x="3408" y="8222"/>
                            <a:pt x="3408" y="8275"/>
                          </a:cubicBezTo>
                          <a:cubicBezTo>
                            <a:pt x="3302" y="8935"/>
                            <a:pt x="3196" y="9622"/>
                            <a:pt x="3091" y="10309"/>
                          </a:cubicBezTo>
                          <a:cubicBezTo>
                            <a:pt x="2853" y="9886"/>
                            <a:pt x="2562" y="9437"/>
                            <a:pt x="2272" y="9014"/>
                          </a:cubicBezTo>
                          <a:cubicBezTo>
                            <a:pt x="2298" y="8988"/>
                            <a:pt x="2272" y="8935"/>
                            <a:pt x="2219" y="8935"/>
                          </a:cubicBezTo>
                          <a:cubicBezTo>
                            <a:pt x="2272" y="8697"/>
                            <a:pt x="2351" y="8433"/>
                            <a:pt x="2430" y="8196"/>
                          </a:cubicBezTo>
                          <a:cubicBezTo>
                            <a:pt x="2562" y="7747"/>
                            <a:pt x="2695" y="7271"/>
                            <a:pt x="2853" y="6822"/>
                          </a:cubicBezTo>
                          <a:close/>
                          <a:moveTo>
                            <a:pt x="2166" y="9120"/>
                          </a:moveTo>
                          <a:cubicBezTo>
                            <a:pt x="2457" y="9543"/>
                            <a:pt x="2721" y="9992"/>
                            <a:pt x="3038" y="10388"/>
                          </a:cubicBezTo>
                          <a:cubicBezTo>
                            <a:pt x="2985" y="10414"/>
                            <a:pt x="2932" y="10441"/>
                            <a:pt x="2906" y="10467"/>
                          </a:cubicBezTo>
                          <a:lnTo>
                            <a:pt x="2695" y="10546"/>
                          </a:lnTo>
                          <a:cubicBezTo>
                            <a:pt x="2536" y="10626"/>
                            <a:pt x="2404" y="10705"/>
                            <a:pt x="2272" y="10758"/>
                          </a:cubicBezTo>
                          <a:lnTo>
                            <a:pt x="2219" y="10784"/>
                          </a:lnTo>
                          <a:lnTo>
                            <a:pt x="2219" y="10758"/>
                          </a:lnTo>
                          <a:cubicBezTo>
                            <a:pt x="2219" y="10705"/>
                            <a:pt x="2245" y="10679"/>
                            <a:pt x="2245" y="10652"/>
                          </a:cubicBezTo>
                          <a:lnTo>
                            <a:pt x="2245" y="10599"/>
                          </a:lnTo>
                          <a:cubicBezTo>
                            <a:pt x="2245" y="10573"/>
                            <a:pt x="2245" y="10546"/>
                            <a:pt x="2245" y="10546"/>
                          </a:cubicBezTo>
                          <a:cubicBezTo>
                            <a:pt x="2232" y="10533"/>
                            <a:pt x="2219" y="10527"/>
                            <a:pt x="2209" y="10527"/>
                          </a:cubicBezTo>
                          <a:cubicBezTo>
                            <a:pt x="2199" y="10527"/>
                            <a:pt x="2193" y="10533"/>
                            <a:pt x="2193" y="10546"/>
                          </a:cubicBezTo>
                          <a:cubicBezTo>
                            <a:pt x="2166" y="10546"/>
                            <a:pt x="2166" y="10573"/>
                            <a:pt x="2140" y="10573"/>
                          </a:cubicBezTo>
                          <a:cubicBezTo>
                            <a:pt x="2140" y="10599"/>
                            <a:pt x="2140" y="10626"/>
                            <a:pt x="2140" y="10652"/>
                          </a:cubicBezTo>
                          <a:lnTo>
                            <a:pt x="2113" y="10731"/>
                          </a:lnTo>
                          <a:cubicBezTo>
                            <a:pt x="2113" y="10784"/>
                            <a:pt x="2087" y="10837"/>
                            <a:pt x="2087" y="10890"/>
                          </a:cubicBezTo>
                          <a:cubicBezTo>
                            <a:pt x="2061" y="10890"/>
                            <a:pt x="2008" y="10916"/>
                            <a:pt x="1981" y="10943"/>
                          </a:cubicBezTo>
                          <a:cubicBezTo>
                            <a:pt x="1981" y="10863"/>
                            <a:pt x="2008" y="10784"/>
                            <a:pt x="2008" y="10705"/>
                          </a:cubicBezTo>
                          <a:cubicBezTo>
                            <a:pt x="2034" y="10599"/>
                            <a:pt x="2061" y="10494"/>
                            <a:pt x="2061" y="10388"/>
                          </a:cubicBezTo>
                          <a:cubicBezTo>
                            <a:pt x="2061" y="10362"/>
                            <a:pt x="2034" y="10335"/>
                            <a:pt x="2008" y="10335"/>
                          </a:cubicBezTo>
                          <a:cubicBezTo>
                            <a:pt x="1981" y="10335"/>
                            <a:pt x="1955" y="10362"/>
                            <a:pt x="1955" y="10388"/>
                          </a:cubicBezTo>
                          <a:cubicBezTo>
                            <a:pt x="1929" y="10494"/>
                            <a:pt x="1902" y="10599"/>
                            <a:pt x="1902" y="10705"/>
                          </a:cubicBezTo>
                          <a:cubicBezTo>
                            <a:pt x="1902" y="10811"/>
                            <a:pt x="1876" y="10916"/>
                            <a:pt x="1876" y="11022"/>
                          </a:cubicBezTo>
                          <a:cubicBezTo>
                            <a:pt x="1796" y="11075"/>
                            <a:pt x="1717" y="11128"/>
                            <a:pt x="1638" y="11180"/>
                          </a:cubicBezTo>
                          <a:cubicBezTo>
                            <a:pt x="1796" y="10467"/>
                            <a:pt x="1981" y="9780"/>
                            <a:pt x="2166" y="9120"/>
                          </a:cubicBezTo>
                          <a:close/>
                          <a:moveTo>
                            <a:pt x="3064" y="10573"/>
                          </a:moveTo>
                          <a:lnTo>
                            <a:pt x="3064" y="10573"/>
                          </a:lnTo>
                          <a:cubicBezTo>
                            <a:pt x="3038" y="10837"/>
                            <a:pt x="2985" y="11101"/>
                            <a:pt x="2959" y="11392"/>
                          </a:cubicBezTo>
                          <a:cubicBezTo>
                            <a:pt x="2932" y="11735"/>
                            <a:pt x="2879" y="12052"/>
                            <a:pt x="2853" y="12422"/>
                          </a:cubicBezTo>
                          <a:cubicBezTo>
                            <a:pt x="2668" y="12528"/>
                            <a:pt x="2510" y="12660"/>
                            <a:pt x="2351" y="12818"/>
                          </a:cubicBezTo>
                          <a:cubicBezTo>
                            <a:pt x="2193" y="12950"/>
                            <a:pt x="2034" y="13082"/>
                            <a:pt x="1876" y="13214"/>
                          </a:cubicBezTo>
                          <a:cubicBezTo>
                            <a:pt x="1717" y="13346"/>
                            <a:pt x="1559" y="13505"/>
                            <a:pt x="1400" y="13637"/>
                          </a:cubicBezTo>
                          <a:lnTo>
                            <a:pt x="1189" y="13848"/>
                          </a:lnTo>
                          <a:cubicBezTo>
                            <a:pt x="1136" y="13875"/>
                            <a:pt x="1083" y="13927"/>
                            <a:pt x="1057" y="13980"/>
                          </a:cubicBezTo>
                          <a:cubicBezTo>
                            <a:pt x="1162" y="13373"/>
                            <a:pt x="1268" y="12765"/>
                            <a:pt x="1400" y="12184"/>
                          </a:cubicBezTo>
                          <a:cubicBezTo>
                            <a:pt x="1453" y="11894"/>
                            <a:pt x="1532" y="11603"/>
                            <a:pt x="1585" y="11339"/>
                          </a:cubicBezTo>
                          <a:cubicBezTo>
                            <a:pt x="1849" y="11180"/>
                            <a:pt x="2087" y="11048"/>
                            <a:pt x="2351" y="10916"/>
                          </a:cubicBezTo>
                          <a:cubicBezTo>
                            <a:pt x="2483" y="10837"/>
                            <a:pt x="2615" y="10758"/>
                            <a:pt x="2747" y="10705"/>
                          </a:cubicBezTo>
                          <a:lnTo>
                            <a:pt x="2959" y="10599"/>
                          </a:lnTo>
                          <a:lnTo>
                            <a:pt x="3064" y="10573"/>
                          </a:lnTo>
                          <a:close/>
                          <a:moveTo>
                            <a:pt x="2853" y="12580"/>
                          </a:moveTo>
                          <a:lnTo>
                            <a:pt x="2853" y="12580"/>
                          </a:lnTo>
                          <a:cubicBezTo>
                            <a:pt x="2747" y="13584"/>
                            <a:pt x="2695" y="14561"/>
                            <a:pt x="2642" y="15539"/>
                          </a:cubicBezTo>
                          <a:lnTo>
                            <a:pt x="2615" y="16014"/>
                          </a:lnTo>
                          <a:cubicBezTo>
                            <a:pt x="2510" y="15909"/>
                            <a:pt x="2404" y="15803"/>
                            <a:pt x="2325" y="15697"/>
                          </a:cubicBezTo>
                          <a:cubicBezTo>
                            <a:pt x="2325" y="15644"/>
                            <a:pt x="2351" y="15565"/>
                            <a:pt x="2351" y="15512"/>
                          </a:cubicBezTo>
                          <a:cubicBezTo>
                            <a:pt x="2351" y="15407"/>
                            <a:pt x="2351" y="15327"/>
                            <a:pt x="2351" y="15248"/>
                          </a:cubicBezTo>
                          <a:cubicBezTo>
                            <a:pt x="2378" y="15169"/>
                            <a:pt x="2351" y="15090"/>
                            <a:pt x="2378" y="14984"/>
                          </a:cubicBezTo>
                          <a:cubicBezTo>
                            <a:pt x="2404" y="14905"/>
                            <a:pt x="2404" y="14799"/>
                            <a:pt x="2351" y="14773"/>
                          </a:cubicBezTo>
                          <a:cubicBezTo>
                            <a:pt x="2338" y="14760"/>
                            <a:pt x="2325" y="14753"/>
                            <a:pt x="2312" y="14753"/>
                          </a:cubicBezTo>
                          <a:cubicBezTo>
                            <a:pt x="2298" y="14753"/>
                            <a:pt x="2285" y="14760"/>
                            <a:pt x="2272" y="14773"/>
                          </a:cubicBezTo>
                          <a:cubicBezTo>
                            <a:pt x="2219" y="14799"/>
                            <a:pt x="2219" y="14905"/>
                            <a:pt x="2219" y="14984"/>
                          </a:cubicBezTo>
                          <a:cubicBezTo>
                            <a:pt x="2219" y="15037"/>
                            <a:pt x="2219" y="15143"/>
                            <a:pt x="2219" y="15248"/>
                          </a:cubicBezTo>
                          <a:lnTo>
                            <a:pt x="2219" y="15486"/>
                          </a:lnTo>
                          <a:cubicBezTo>
                            <a:pt x="2219" y="15512"/>
                            <a:pt x="2219" y="15539"/>
                            <a:pt x="2219" y="15592"/>
                          </a:cubicBezTo>
                          <a:cubicBezTo>
                            <a:pt x="2140" y="15486"/>
                            <a:pt x="2061" y="15407"/>
                            <a:pt x="2008" y="15327"/>
                          </a:cubicBezTo>
                          <a:cubicBezTo>
                            <a:pt x="2008" y="15327"/>
                            <a:pt x="2034" y="15301"/>
                            <a:pt x="2061" y="15275"/>
                          </a:cubicBezTo>
                          <a:lnTo>
                            <a:pt x="2061" y="15090"/>
                          </a:lnTo>
                          <a:cubicBezTo>
                            <a:pt x="2061" y="15063"/>
                            <a:pt x="2061" y="15037"/>
                            <a:pt x="2061" y="14984"/>
                          </a:cubicBezTo>
                          <a:lnTo>
                            <a:pt x="2061" y="14931"/>
                          </a:lnTo>
                          <a:cubicBezTo>
                            <a:pt x="2034" y="14905"/>
                            <a:pt x="2034" y="14905"/>
                            <a:pt x="2034" y="14878"/>
                          </a:cubicBezTo>
                          <a:cubicBezTo>
                            <a:pt x="2021" y="14865"/>
                            <a:pt x="2008" y="14859"/>
                            <a:pt x="1995" y="14859"/>
                          </a:cubicBezTo>
                          <a:cubicBezTo>
                            <a:pt x="1981" y="14859"/>
                            <a:pt x="1968" y="14865"/>
                            <a:pt x="1955" y="14878"/>
                          </a:cubicBezTo>
                          <a:cubicBezTo>
                            <a:pt x="1955" y="14905"/>
                            <a:pt x="1929" y="14931"/>
                            <a:pt x="1955" y="14958"/>
                          </a:cubicBezTo>
                          <a:lnTo>
                            <a:pt x="1955" y="15063"/>
                          </a:lnTo>
                          <a:lnTo>
                            <a:pt x="1955" y="15248"/>
                          </a:lnTo>
                          <a:cubicBezTo>
                            <a:pt x="1902" y="15222"/>
                            <a:pt x="1876" y="15169"/>
                            <a:pt x="1823" y="15116"/>
                          </a:cubicBezTo>
                          <a:cubicBezTo>
                            <a:pt x="1691" y="14958"/>
                            <a:pt x="1559" y="14773"/>
                            <a:pt x="1427" y="14588"/>
                          </a:cubicBezTo>
                          <a:lnTo>
                            <a:pt x="1215" y="14324"/>
                          </a:lnTo>
                          <a:cubicBezTo>
                            <a:pt x="1162" y="14244"/>
                            <a:pt x="1136" y="14165"/>
                            <a:pt x="1083" y="14112"/>
                          </a:cubicBezTo>
                          <a:cubicBezTo>
                            <a:pt x="1136" y="14060"/>
                            <a:pt x="1215" y="14007"/>
                            <a:pt x="1268" y="13927"/>
                          </a:cubicBezTo>
                          <a:lnTo>
                            <a:pt x="1506" y="13716"/>
                          </a:lnTo>
                          <a:cubicBezTo>
                            <a:pt x="1664" y="13584"/>
                            <a:pt x="1823" y="13452"/>
                            <a:pt x="1981" y="13294"/>
                          </a:cubicBezTo>
                          <a:cubicBezTo>
                            <a:pt x="2140" y="13161"/>
                            <a:pt x="2325" y="13029"/>
                            <a:pt x="2457" y="12897"/>
                          </a:cubicBezTo>
                          <a:cubicBezTo>
                            <a:pt x="2615" y="12765"/>
                            <a:pt x="2721" y="12686"/>
                            <a:pt x="2853" y="12580"/>
                          </a:cubicBezTo>
                          <a:close/>
                          <a:moveTo>
                            <a:pt x="1004" y="14271"/>
                          </a:moveTo>
                          <a:lnTo>
                            <a:pt x="1083" y="14403"/>
                          </a:lnTo>
                          <a:cubicBezTo>
                            <a:pt x="1162" y="14509"/>
                            <a:pt x="1215" y="14588"/>
                            <a:pt x="1295" y="14694"/>
                          </a:cubicBezTo>
                          <a:cubicBezTo>
                            <a:pt x="1427" y="14878"/>
                            <a:pt x="1559" y="15063"/>
                            <a:pt x="1717" y="15248"/>
                          </a:cubicBezTo>
                          <a:cubicBezTo>
                            <a:pt x="1955" y="15539"/>
                            <a:pt x="2219" y="15829"/>
                            <a:pt x="2483" y="16093"/>
                          </a:cubicBezTo>
                          <a:lnTo>
                            <a:pt x="2351" y="16199"/>
                          </a:lnTo>
                          <a:cubicBezTo>
                            <a:pt x="2272" y="16252"/>
                            <a:pt x="2193" y="16305"/>
                            <a:pt x="2113" y="16358"/>
                          </a:cubicBezTo>
                          <a:cubicBezTo>
                            <a:pt x="1929" y="16490"/>
                            <a:pt x="1770" y="16595"/>
                            <a:pt x="1612" y="16727"/>
                          </a:cubicBezTo>
                          <a:cubicBezTo>
                            <a:pt x="1295" y="16992"/>
                            <a:pt x="978" y="17282"/>
                            <a:pt x="687" y="17573"/>
                          </a:cubicBezTo>
                          <a:cubicBezTo>
                            <a:pt x="608" y="17678"/>
                            <a:pt x="555" y="17758"/>
                            <a:pt x="476" y="17837"/>
                          </a:cubicBezTo>
                          <a:cubicBezTo>
                            <a:pt x="449" y="17863"/>
                            <a:pt x="449" y="17863"/>
                            <a:pt x="423" y="17890"/>
                          </a:cubicBezTo>
                          <a:cubicBezTo>
                            <a:pt x="502" y="17335"/>
                            <a:pt x="581" y="16780"/>
                            <a:pt x="661" y="16226"/>
                          </a:cubicBezTo>
                          <a:cubicBezTo>
                            <a:pt x="766" y="15565"/>
                            <a:pt x="872" y="14905"/>
                            <a:pt x="1004" y="14271"/>
                          </a:cubicBezTo>
                          <a:close/>
                          <a:moveTo>
                            <a:pt x="2589" y="16226"/>
                          </a:moveTo>
                          <a:lnTo>
                            <a:pt x="2589" y="16226"/>
                          </a:lnTo>
                          <a:cubicBezTo>
                            <a:pt x="2562" y="17388"/>
                            <a:pt x="2536" y="18576"/>
                            <a:pt x="2510" y="19712"/>
                          </a:cubicBezTo>
                          <a:lnTo>
                            <a:pt x="2510" y="20135"/>
                          </a:lnTo>
                          <a:lnTo>
                            <a:pt x="2483" y="20188"/>
                          </a:lnTo>
                          <a:cubicBezTo>
                            <a:pt x="2457" y="20214"/>
                            <a:pt x="2430" y="20214"/>
                            <a:pt x="2378" y="20241"/>
                          </a:cubicBezTo>
                          <a:cubicBezTo>
                            <a:pt x="2298" y="20267"/>
                            <a:pt x="2193" y="20293"/>
                            <a:pt x="2113" y="20320"/>
                          </a:cubicBezTo>
                          <a:cubicBezTo>
                            <a:pt x="1876" y="20346"/>
                            <a:pt x="1638" y="20373"/>
                            <a:pt x="1427" y="20399"/>
                          </a:cubicBezTo>
                          <a:cubicBezTo>
                            <a:pt x="1189" y="20399"/>
                            <a:pt x="951" y="20399"/>
                            <a:pt x="740" y="20373"/>
                          </a:cubicBezTo>
                          <a:cubicBezTo>
                            <a:pt x="766" y="20188"/>
                            <a:pt x="793" y="20003"/>
                            <a:pt x="819" y="19818"/>
                          </a:cubicBezTo>
                          <a:lnTo>
                            <a:pt x="872" y="19554"/>
                          </a:lnTo>
                          <a:lnTo>
                            <a:pt x="872" y="19395"/>
                          </a:lnTo>
                          <a:cubicBezTo>
                            <a:pt x="872" y="19369"/>
                            <a:pt x="872" y="19316"/>
                            <a:pt x="846" y="19290"/>
                          </a:cubicBezTo>
                          <a:lnTo>
                            <a:pt x="766" y="19290"/>
                          </a:lnTo>
                          <a:cubicBezTo>
                            <a:pt x="740" y="19316"/>
                            <a:pt x="740" y="19369"/>
                            <a:pt x="740" y="19395"/>
                          </a:cubicBezTo>
                          <a:cubicBezTo>
                            <a:pt x="713" y="19448"/>
                            <a:pt x="740" y="19501"/>
                            <a:pt x="713" y="19554"/>
                          </a:cubicBezTo>
                          <a:lnTo>
                            <a:pt x="661" y="19844"/>
                          </a:lnTo>
                          <a:cubicBezTo>
                            <a:pt x="661" y="20003"/>
                            <a:pt x="634" y="20188"/>
                            <a:pt x="634" y="20373"/>
                          </a:cubicBezTo>
                          <a:lnTo>
                            <a:pt x="423" y="20346"/>
                          </a:lnTo>
                          <a:cubicBezTo>
                            <a:pt x="476" y="20135"/>
                            <a:pt x="502" y="19924"/>
                            <a:pt x="529" y="19739"/>
                          </a:cubicBezTo>
                          <a:cubicBezTo>
                            <a:pt x="529" y="19633"/>
                            <a:pt x="555" y="19527"/>
                            <a:pt x="555" y="19395"/>
                          </a:cubicBezTo>
                          <a:cubicBezTo>
                            <a:pt x="581" y="19290"/>
                            <a:pt x="608" y="19184"/>
                            <a:pt x="529" y="19184"/>
                          </a:cubicBezTo>
                          <a:cubicBezTo>
                            <a:pt x="521" y="19182"/>
                            <a:pt x="513" y="19181"/>
                            <a:pt x="506" y="19181"/>
                          </a:cubicBezTo>
                          <a:cubicBezTo>
                            <a:pt x="423" y="19181"/>
                            <a:pt x="423" y="19320"/>
                            <a:pt x="423" y="19369"/>
                          </a:cubicBezTo>
                          <a:cubicBezTo>
                            <a:pt x="423" y="19474"/>
                            <a:pt x="423" y="19580"/>
                            <a:pt x="396" y="19712"/>
                          </a:cubicBezTo>
                          <a:cubicBezTo>
                            <a:pt x="370" y="19897"/>
                            <a:pt x="344" y="20108"/>
                            <a:pt x="344" y="20320"/>
                          </a:cubicBezTo>
                          <a:cubicBezTo>
                            <a:pt x="264" y="20293"/>
                            <a:pt x="185" y="20267"/>
                            <a:pt x="106" y="20267"/>
                          </a:cubicBezTo>
                          <a:cubicBezTo>
                            <a:pt x="212" y="19607"/>
                            <a:pt x="264" y="18946"/>
                            <a:pt x="370" y="18286"/>
                          </a:cubicBezTo>
                          <a:lnTo>
                            <a:pt x="370" y="18127"/>
                          </a:lnTo>
                          <a:cubicBezTo>
                            <a:pt x="423" y="18075"/>
                            <a:pt x="476" y="18022"/>
                            <a:pt x="529" y="17969"/>
                          </a:cubicBezTo>
                          <a:lnTo>
                            <a:pt x="713" y="17758"/>
                          </a:lnTo>
                          <a:cubicBezTo>
                            <a:pt x="872" y="17599"/>
                            <a:pt x="1004" y="17441"/>
                            <a:pt x="1162" y="17309"/>
                          </a:cubicBezTo>
                          <a:cubicBezTo>
                            <a:pt x="1453" y="17018"/>
                            <a:pt x="1770" y="16780"/>
                            <a:pt x="2113" y="16543"/>
                          </a:cubicBezTo>
                          <a:lnTo>
                            <a:pt x="2378" y="16358"/>
                          </a:lnTo>
                          <a:lnTo>
                            <a:pt x="2536" y="16252"/>
                          </a:lnTo>
                          <a:lnTo>
                            <a:pt x="2589" y="16226"/>
                          </a:lnTo>
                          <a:close/>
                          <a:moveTo>
                            <a:pt x="6005" y="0"/>
                          </a:moveTo>
                          <a:cubicBezTo>
                            <a:pt x="5991" y="0"/>
                            <a:pt x="5978" y="10"/>
                            <a:pt x="5970" y="34"/>
                          </a:cubicBezTo>
                          <a:cubicBezTo>
                            <a:pt x="5943" y="20"/>
                            <a:pt x="5917" y="14"/>
                            <a:pt x="5894" y="14"/>
                          </a:cubicBezTo>
                          <a:cubicBezTo>
                            <a:pt x="5871" y="14"/>
                            <a:pt x="5851" y="20"/>
                            <a:pt x="5838" y="34"/>
                          </a:cubicBezTo>
                          <a:lnTo>
                            <a:pt x="5759" y="34"/>
                          </a:lnTo>
                          <a:lnTo>
                            <a:pt x="5706" y="86"/>
                          </a:lnTo>
                          <a:cubicBezTo>
                            <a:pt x="5679" y="86"/>
                            <a:pt x="5679" y="86"/>
                            <a:pt x="5679" y="113"/>
                          </a:cubicBezTo>
                          <a:cubicBezTo>
                            <a:pt x="5310" y="694"/>
                            <a:pt x="4966" y="1301"/>
                            <a:pt x="4676" y="1935"/>
                          </a:cubicBezTo>
                          <a:cubicBezTo>
                            <a:pt x="4385" y="2543"/>
                            <a:pt x="4094" y="3177"/>
                            <a:pt x="3830" y="3784"/>
                          </a:cubicBezTo>
                          <a:cubicBezTo>
                            <a:pt x="3302" y="5052"/>
                            <a:pt x="2827" y="6347"/>
                            <a:pt x="2430" y="7641"/>
                          </a:cubicBezTo>
                          <a:cubicBezTo>
                            <a:pt x="2008" y="8962"/>
                            <a:pt x="1664" y="10282"/>
                            <a:pt x="1374" y="11656"/>
                          </a:cubicBezTo>
                          <a:cubicBezTo>
                            <a:pt x="1057" y="13003"/>
                            <a:pt x="819" y="14350"/>
                            <a:pt x="608" y="15724"/>
                          </a:cubicBezTo>
                          <a:cubicBezTo>
                            <a:pt x="396" y="17071"/>
                            <a:pt x="212" y="18444"/>
                            <a:pt x="53" y="19818"/>
                          </a:cubicBezTo>
                          <a:cubicBezTo>
                            <a:pt x="53" y="19976"/>
                            <a:pt x="27" y="20135"/>
                            <a:pt x="27" y="20267"/>
                          </a:cubicBezTo>
                          <a:cubicBezTo>
                            <a:pt x="0" y="20293"/>
                            <a:pt x="0" y="20346"/>
                            <a:pt x="53" y="20373"/>
                          </a:cubicBezTo>
                          <a:cubicBezTo>
                            <a:pt x="132" y="20399"/>
                            <a:pt x="238" y="20452"/>
                            <a:pt x="317" y="20452"/>
                          </a:cubicBezTo>
                          <a:lnTo>
                            <a:pt x="608" y="20505"/>
                          </a:lnTo>
                          <a:cubicBezTo>
                            <a:pt x="819" y="20531"/>
                            <a:pt x="1004" y="20557"/>
                            <a:pt x="1215" y="20557"/>
                          </a:cubicBezTo>
                          <a:cubicBezTo>
                            <a:pt x="1281" y="20562"/>
                            <a:pt x="1347" y="20564"/>
                            <a:pt x="1414" y="20564"/>
                          </a:cubicBezTo>
                          <a:cubicBezTo>
                            <a:pt x="1725" y="20564"/>
                            <a:pt x="2052" y="20517"/>
                            <a:pt x="2378" y="20452"/>
                          </a:cubicBezTo>
                          <a:cubicBezTo>
                            <a:pt x="2510" y="20399"/>
                            <a:pt x="2774" y="20293"/>
                            <a:pt x="2695" y="20108"/>
                          </a:cubicBezTo>
                          <a:cubicBezTo>
                            <a:pt x="2695" y="20090"/>
                            <a:pt x="2681" y="20071"/>
                            <a:pt x="2664" y="20071"/>
                          </a:cubicBezTo>
                          <a:cubicBezTo>
                            <a:pt x="2657" y="20071"/>
                            <a:pt x="2649" y="20074"/>
                            <a:pt x="2642" y="20082"/>
                          </a:cubicBezTo>
                          <a:cubicBezTo>
                            <a:pt x="2695" y="19448"/>
                            <a:pt x="2695" y="18814"/>
                            <a:pt x="2721" y="18180"/>
                          </a:cubicBezTo>
                          <a:cubicBezTo>
                            <a:pt x="2721" y="17546"/>
                            <a:pt x="2747" y="16859"/>
                            <a:pt x="2774" y="16199"/>
                          </a:cubicBezTo>
                          <a:lnTo>
                            <a:pt x="2774" y="16173"/>
                          </a:lnTo>
                          <a:lnTo>
                            <a:pt x="2774" y="16067"/>
                          </a:lnTo>
                          <a:cubicBezTo>
                            <a:pt x="2853" y="14694"/>
                            <a:pt x="2932" y="13320"/>
                            <a:pt x="3091" y="11920"/>
                          </a:cubicBezTo>
                          <a:cubicBezTo>
                            <a:pt x="3223" y="10599"/>
                            <a:pt x="3408" y="9279"/>
                            <a:pt x="3645" y="7984"/>
                          </a:cubicBezTo>
                          <a:cubicBezTo>
                            <a:pt x="3883" y="6716"/>
                            <a:pt x="4200" y="5475"/>
                            <a:pt x="4570" y="4233"/>
                          </a:cubicBezTo>
                          <a:cubicBezTo>
                            <a:pt x="4966" y="3018"/>
                            <a:pt x="5415" y="1803"/>
                            <a:pt x="5970" y="641"/>
                          </a:cubicBezTo>
                          <a:lnTo>
                            <a:pt x="6155" y="271"/>
                          </a:lnTo>
                          <a:cubicBezTo>
                            <a:pt x="6155" y="245"/>
                            <a:pt x="6181" y="245"/>
                            <a:pt x="6181" y="219"/>
                          </a:cubicBezTo>
                          <a:cubicBezTo>
                            <a:pt x="6181" y="192"/>
                            <a:pt x="6181" y="192"/>
                            <a:pt x="6181" y="166"/>
                          </a:cubicBezTo>
                          <a:cubicBezTo>
                            <a:pt x="6155" y="166"/>
                            <a:pt x="6155" y="139"/>
                            <a:pt x="6128" y="139"/>
                          </a:cubicBezTo>
                          <a:cubicBezTo>
                            <a:pt x="6128" y="113"/>
                            <a:pt x="6102" y="113"/>
                            <a:pt x="6102" y="86"/>
                          </a:cubicBezTo>
                          <a:lnTo>
                            <a:pt x="6076" y="86"/>
                          </a:lnTo>
                          <a:cubicBezTo>
                            <a:pt x="6076" y="50"/>
                            <a:pt x="6037" y="0"/>
                            <a:pt x="6005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2" name="Google Shape;624;p34">
                    <a:extLst>
                      <a:ext uri="{FF2B5EF4-FFF2-40B4-BE49-F238E27FC236}">
                        <a16:creationId xmlns:a16="http://schemas.microsoft.com/office/drawing/2014/main" id="{0C76CE53-20FD-4BA5-DDF0-81D36D0A8DB5}"/>
                      </a:ext>
                    </a:extLst>
                  </p:cNvPr>
                  <p:cNvGrpSpPr/>
                  <p:nvPr/>
                </p:nvGrpSpPr>
                <p:grpSpPr>
                  <a:xfrm>
                    <a:off x="3454050" y="2705125"/>
                    <a:ext cx="399550" cy="297450"/>
                    <a:chOff x="3454050" y="2705125"/>
                    <a:chExt cx="399550" cy="297450"/>
                  </a:xfrm>
                </p:grpSpPr>
                <p:sp>
                  <p:nvSpPr>
                    <p:cNvPr id="143" name="Google Shape;625;p34">
                      <a:extLst>
                        <a:ext uri="{FF2B5EF4-FFF2-40B4-BE49-F238E27FC236}">
                          <a16:creationId xmlns:a16="http://schemas.microsoft.com/office/drawing/2014/main" id="{DBD6A0EF-16CD-CD1F-866A-1D8AA21A87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5925" y="2709875"/>
                      <a:ext cx="120875" cy="105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35" h="4228" extrusionOk="0">
                          <a:moveTo>
                            <a:pt x="4650" y="1"/>
                          </a:moveTo>
                          <a:cubicBezTo>
                            <a:pt x="4544" y="27"/>
                            <a:pt x="4439" y="27"/>
                            <a:pt x="4333" y="54"/>
                          </a:cubicBezTo>
                          <a:lnTo>
                            <a:pt x="4254" y="54"/>
                          </a:lnTo>
                          <a:cubicBezTo>
                            <a:pt x="3989" y="107"/>
                            <a:pt x="3725" y="186"/>
                            <a:pt x="3461" y="265"/>
                          </a:cubicBezTo>
                          <a:cubicBezTo>
                            <a:pt x="2563" y="582"/>
                            <a:pt x="1771" y="1110"/>
                            <a:pt x="1163" y="1824"/>
                          </a:cubicBezTo>
                          <a:cubicBezTo>
                            <a:pt x="846" y="2167"/>
                            <a:pt x="608" y="2537"/>
                            <a:pt x="397" y="2933"/>
                          </a:cubicBezTo>
                          <a:cubicBezTo>
                            <a:pt x="291" y="3118"/>
                            <a:pt x="212" y="3329"/>
                            <a:pt x="107" y="3540"/>
                          </a:cubicBezTo>
                          <a:cubicBezTo>
                            <a:pt x="80" y="3673"/>
                            <a:pt x="54" y="3752"/>
                            <a:pt x="1" y="3857"/>
                          </a:cubicBezTo>
                          <a:cubicBezTo>
                            <a:pt x="1" y="3884"/>
                            <a:pt x="1" y="3910"/>
                            <a:pt x="1" y="3937"/>
                          </a:cubicBezTo>
                          <a:cubicBezTo>
                            <a:pt x="27" y="3857"/>
                            <a:pt x="27" y="3831"/>
                            <a:pt x="80" y="3699"/>
                          </a:cubicBezTo>
                          <a:cubicBezTo>
                            <a:pt x="133" y="3593"/>
                            <a:pt x="186" y="3488"/>
                            <a:pt x="239" y="3382"/>
                          </a:cubicBezTo>
                          <a:cubicBezTo>
                            <a:pt x="265" y="3329"/>
                            <a:pt x="291" y="3276"/>
                            <a:pt x="318" y="3223"/>
                          </a:cubicBezTo>
                          <a:cubicBezTo>
                            <a:pt x="344" y="3171"/>
                            <a:pt x="397" y="3144"/>
                            <a:pt x="424" y="3118"/>
                          </a:cubicBezTo>
                          <a:cubicBezTo>
                            <a:pt x="439" y="3110"/>
                            <a:pt x="452" y="3107"/>
                            <a:pt x="463" y="3107"/>
                          </a:cubicBezTo>
                          <a:cubicBezTo>
                            <a:pt x="490" y="3107"/>
                            <a:pt x="503" y="3126"/>
                            <a:pt x="503" y="3144"/>
                          </a:cubicBezTo>
                          <a:cubicBezTo>
                            <a:pt x="476" y="3223"/>
                            <a:pt x="450" y="3276"/>
                            <a:pt x="424" y="3303"/>
                          </a:cubicBezTo>
                          <a:lnTo>
                            <a:pt x="344" y="3461"/>
                          </a:lnTo>
                          <a:cubicBezTo>
                            <a:pt x="291" y="3567"/>
                            <a:pt x="239" y="3673"/>
                            <a:pt x="186" y="3778"/>
                          </a:cubicBezTo>
                          <a:cubicBezTo>
                            <a:pt x="133" y="3884"/>
                            <a:pt x="107" y="3989"/>
                            <a:pt x="54" y="4095"/>
                          </a:cubicBezTo>
                          <a:cubicBezTo>
                            <a:pt x="54" y="4122"/>
                            <a:pt x="27" y="4122"/>
                            <a:pt x="54" y="4148"/>
                          </a:cubicBezTo>
                          <a:cubicBezTo>
                            <a:pt x="54" y="4174"/>
                            <a:pt x="54" y="4201"/>
                            <a:pt x="54" y="4201"/>
                          </a:cubicBezTo>
                          <a:cubicBezTo>
                            <a:pt x="239" y="3884"/>
                            <a:pt x="424" y="3567"/>
                            <a:pt x="635" y="3276"/>
                          </a:cubicBezTo>
                          <a:cubicBezTo>
                            <a:pt x="714" y="3197"/>
                            <a:pt x="793" y="3091"/>
                            <a:pt x="846" y="3012"/>
                          </a:cubicBezTo>
                          <a:cubicBezTo>
                            <a:pt x="925" y="2933"/>
                            <a:pt x="978" y="2854"/>
                            <a:pt x="1057" y="2774"/>
                          </a:cubicBezTo>
                          <a:cubicBezTo>
                            <a:pt x="1137" y="2669"/>
                            <a:pt x="1269" y="2563"/>
                            <a:pt x="1295" y="2510"/>
                          </a:cubicBezTo>
                          <a:cubicBezTo>
                            <a:pt x="1348" y="2484"/>
                            <a:pt x="1374" y="2431"/>
                            <a:pt x="1427" y="2405"/>
                          </a:cubicBezTo>
                          <a:cubicBezTo>
                            <a:pt x="1454" y="2352"/>
                            <a:pt x="1507" y="2325"/>
                            <a:pt x="1559" y="2325"/>
                          </a:cubicBezTo>
                          <a:cubicBezTo>
                            <a:pt x="1586" y="2325"/>
                            <a:pt x="1612" y="2352"/>
                            <a:pt x="1586" y="2378"/>
                          </a:cubicBezTo>
                          <a:cubicBezTo>
                            <a:pt x="1586" y="2431"/>
                            <a:pt x="1559" y="2457"/>
                            <a:pt x="1507" y="2484"/>
                          </a:cubicBezTo>
                          <a:lnTo>
                            <a:pt x="1401" y="2616"/>
                          </a:lnTo>
                          <a:cubicBezTo>
                            <a:pt x="1322" y="2695"/>
                            <a:pt x="1242" y="2774"/>
                            <a:pt x="1163" y="2854"/>
                          </a:cubicBezTo>
                          <a:cubicBezTo>
                            <a:pt x="1031" y="3012"/>
                            <a:pt x="873" y="3197"/>
                            <a:pt x="741" y="3356"/>
                          </a:cubicBezTo>
                          <a:cubicBezTo>
                            <a:pt x="714" y="3435"/>
                            <a:pt x="661" y="3488"/>
                            <a:pt x="608" y="3540"/>
                          </a:cubicBezTo>
                          <a:cubicBezTo>
                            <a:pt x="450" y="3778"/>
                            <a:pt x="318" y="3989"/>
                            <a:pt x="186" y="4227"/>
                          </a:cubicBezTo>
                          <a:lnTo>
                            <a:pt x="265" y="4148"/>
                          </a:lnTo>
                          <a:lnTo>
                            <a:pt x="529" y="3910"/>
                          </a:lnTo>
                          <a:lnTo>
                            <a:pt x="741" y="3699"/>
                          </a:lnTo>
                          <a:cubicBezTo>
                            <a:pt x="978" y="3488"/>
                            <a:pt x="1216" y="3303"/>
                            <a:pt x="1454" y="3091"/>
                          </a:cubicBezTo>
                          <a:cubicBezTo>
                            <a:pt x="1639" y="2959"/>
                            <a:pt x="1797" y="2827"/>
                            <a:pt x="1956" y="2695"/>
                          </a:cubicBezTo>
                          <a:cubicBezTo>
                            <a:pt x="2114" y="2590"/>
                            <a:pt x="2273" y="2457"/>
                            <a:pt x="2431" y="2352"/>
                          </a:cubicBezTo>
                          <a:lnTo>
                            <a:pt x="2352" y="2273"/>
                          </a:lnTo>
                          <a:lnTo>
                            <a:pt x="2273" y="2114"/>
                          </a:lnTo>
                          <a:cubicBezTo>
                            <a:pt x="2246" y="2088"/>
                            <a:pt x="2246" y="2061"/>
                            <a:pt x="2273" y="2035"/>
                          </a:cubicBezTo>
                          <a:cubicBezTo>
                            <a:pt x="2273" y="2016"/>
                            <a:pt x="2299" y="1997"/>
                            <a:pt x="2324" y="1997"/>
                          </a:cubicBezTo>
                          <a:cubicBezTo>
                            <a:pt x="2334" y="1997"/>
                            <a:pt x="2344" y="2001"/>
                            <a:pt x="2352" y="2008"/>
                          </a:cubicBezTo>
                          <a:cubicBezTo>
                            <a:pt x="2431" y="2035"/>
                            <a:pt x="2510" y="2061"/>
                            <a:pt x="2590" y="2088"/>
                          </a:cubicBezTo>
                          <a:cubicBezTo>
                            <a:pt x="2642" y="2114"/>
                            <a:pt x="2669" y="2140"/>
                            <a:pt x="2722" y="2167"/>
                          </a:cubicBezTo>
                          <a:lnTo>
                            <a:pt x="2774" y="2193"/>
                          </a:lnTo>
                          <a:lnTo>
                            <a:pt x="2827" y="2140"/>
                          </a:lnTo>
                          <a:lnTo>
                            <a:pt x="2880" y="2088"/>
                          </a:lnTo>
                          <a:lnTo>
                            <a:pt x="3039" y="1982"/>
                          </a:lnTo>
                          <a:cubicBezTo>
                            <a:pt x="3118" y="1903"/>
                            <a:pt x="3223" y="1824"/>
                            <a:pt x="3303" y="1744"/>
                          </a:cubicBezTo>
                          <a:cubicBezTo>
                            <a:pt x="3646" y="1480"/>
                            <a:pt x="3963" y="1163"/>
                            <a:pt x="4254" y="846"/>
                          </a:cubicBezTo>
                          <a:cubicBezTo>
                            <a:pt x="4386" y="688"/>
                            <a:pt x="4518" y="529"/>
                            <a:pt x="4650" y="371"/>
                          </a:cubicBezTo>
                          <a:cubicBezTo>
                            <a:pt x="4729" y="291"/>
                            <a:pt x="4782" y="212"/>
                            <a:pt x="4835" y="133"/>
                          </a:cubicBezTo>
                          <a:lnTo>
                            <a:pt x="4835" y="133"/>
                          </a:lnTo>
                          <a:lnTo>
                            <a:pt x="4623" y="212"/>
                          </a:lnTo>
                          <a:lnTo>
                            <a:pt x="4227" y="397"/>
                          </a:lnTo>
                          <a:cubicBezTo>
                            <a:pt x="3937" y="529"/>
                            <a:pt x="3672" y="661"/>
                            <a:pt x="3382" y="767"/>
                          </a:cubicBezTo>
                          <a:cubicBezTo>
                            <a:pt x="3374" y="771"/>
                            <a:pt x="3367" y="772"/>
                            <a:pt x="3361" y="772"/>
                          </a:cubicBezTo>
                          <a:cubicBezTo>
                            <a:pt x="3323" y="772"/>
                            <a:pt x="3310" y="714"/>
                            <a:pt x="3356" y="714"/>
                          </a:cubicBezTo>
                          <a:cubicBezTo>
                            <a:pt x="3620" y="556"/>
                            <a:pt x="3884" y="424"/>
                            <a:pt x="4174" y="291"/>
                          </a:cubicBezTo>
                          <a:lnTo>
                            <a:pt x="4597" y="80"/>
                          </a:lnTo>
                          <a:lnTo>
                            <a:pt x="4755" y="1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" name="Google Shape;626;p34">
                      <a:extLst>
                        <a:ext uri="{FF2B5EF4-FFF2-40B4-BE49-F238E27FC236}">
                          <a16:creationId xmlns:a16="http://schemas.microsoft.com/office/drawing/2014/main" id="{21925EA0-5639-27D0-8205-6515C6D898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63950" y="2725575"/>
                      <a:ext cx="204075" cy="9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163" h="3679" extrusionOk="0">
                          <a:moveTo>
                            <a:pt x="1834" y="0"/>
                          </a:moveTo>
                          <a:cubicBezTo>
                            <a:pt x="1733" y="0"/>
                            <a:pt x="1633" y="2"/>
                            <a:pt x="1533" y="7"/>
                          </a:cubicBezTo>
                          <a:cubicBezTo>
                            <a:pt x="1216" y="7"/>
                            <a:pt x="925" y="33"/>
                            <a:pt x="635" y="86"/>
                          </a:cubicBezTo>
                          <a:cubicBezTo>
                            <a:pt x="476" y="113"/>
                            <a:pt x="318" y="139"/>
                            <a:pt x="159" y="192"/>
                          </a:cubicBezTo>
                          <a:lnTo>
                            <a:pt x="1665" y="192"/>
                          </a:lnTo>
                          <a:cubicBezTo>
                            <a:pt x="1744" y="192"/>
                            <a:pt x="1823" y="192"/>
                            <a:pt x="1903" y="218"/>
                          </a:cubicBezTo>
                          <a:cubicBezTo>
                            <a:pt x="1929" y="218"/>
                            <a:pt x="1929" y="271"/>
                            <a:pt x="1903" y="297"/>
                          </a:cubicBezTo>
                          <a:cubicBezTo>
                            <a:pt x="1823" y="324"/>
                            <a:pt x="1744" y="324"/>
                            <a:pt x="1665" y="324"/>
                          </a:cubicBezTo>
                          <a:lnTo>
                            <a:pt x="1" y="324"/>
                          </a:lnTo>
                          <a:lnTo>
                            <a:pt x="27" y="350"/>
                          </a:lnTo>
                          <a:lnTo>
                            <a:pt x="80" y="377"/>
                          </a:lnTo>
                          <a:lnTo>
                            <a:pt x="318" y="509"/>
                          </a:lnTo>
                          <a:cubicBezTo>
                            <a:pt x="529" y="641"/>
                            <a:pt x="741" y="746"/>
                            <a:pt x="952" y="852"/>
                          </a:cubicBezTo>
                          <a:cubicBezTo>
                            <a:pt x="1163" y="958"/>
                            <a:pt x="1374" y="1037"/>
                            <a:pt x="1586" y="1143"/>
                          </a:cubicBezTo>
                          <a:lnTo>
                            <a:pt x="1903" y="1248"/>
                          </a:lnTo>
                          <a:cubicBezTo>
                            <a:pt x="2008" y="1301"/>
                            <a:pt x="2114" y="1328"/>
                            <a:pt x="2193" y="1407"/>
                          </a:cubicBezTo>
                          <a:lnTo>
                            <a:pt x="2273" y="1328"/>
                          </a:lnTo>
                          <a:cubicBezTo>
                            <a:pt x="2299" y="1301"/>
                            <a:pt x="2352" y="1248"/>
                            <a:pt x="2405" y="1222"/>
                          </a:cubicBezTo>
                          <a:lnTo>
                            <a:pt x="2669" y="984"/>
                          </a:lnTo>
                          <a:cubicBezTo>
                            <a:pt x="2684" y="969"/>
                            <a:pt x="2700" y="963"/>
                            <a:pt x="2717" y="963"/>
                          </a:cubicBezTo>
                          <a:cubicBezTo>
                            <a:pt x="2760" y="963"/>
                            <a:pt x="2801" y="1006"/>
                            <a:pt x="2801" y="1063"/>
                          </a:cubicBezTo>
                          <a:lnTo>
                            <a:pt x="2669" y="1724"/>
                          </a:lnTo>
                          <a:cubicBezTo>
                            <a:pt x="2880" y="1777"/>
                            <a:pt x="3091" y="1829"/>
                            <a:pt x="3276" y="1909"/>
                          </a:cubicBezTo>
                          <a:cubicBezTo>
                            <a:pt x="3672" y="2041"/>
                            <a:pt x="4042" y="2173"/>
                            <a:pt x="4439" y="2331"/>
                          </a:cubicBezTo>
                          <a:cubicBezTo>
                            <a:pt x="4623" y="2384"/>
                            <a:pt x="4808" y="2463"/>
                            <a:pt x="4993" y="2543"/>
                          </a:cubicBezTo>
                          <a:lnTo>
                            <a:pt x="5257" y="2675"/>
                          </a:lnTo>
                          <a:cubicBezTo>
                            <a:pt x="5363" y="2701"/>
                            <a:pt x="5442" y="2754"/>
                            <a:pt x="5522" y="2807"/>
                          </a:cubicBezTo>
                          <a:cubicBezTo>
                            <a:pt x="5654" y="2675"/>
                            <a:pt x="5786" y="2595"/>
                            <a:pt x="5944" y="2490"/>
                          </a:cubicBezTo>
                          <a:cubicBezTo>
                            <a:pt x="5956" y="2478"/>
                            <a:pt x="5972" y="2472"/>
                            <a:pt x="5987" y="2472"/>
                          </a:cubicBezTo>
                          <a:cubicBezTo>
                            <a:pt x="6038" y="2472"/>
                            <a:pt x="6090" y="2528"/>
                            <a:pt x="6050" y="2569"/>
                          </a:cubicBezTo>
                          <a:cubicBezTo>
                            <a:pt x="5997" y="2675"/>
                            <a:pt x="5971" y="2780"/>
                            <a:pt x="5944" y="2886"/>
                          </a:cubicBezTo>
                          <a:cubicBezTo>
                            <a:pt x="5971" y="3018"/>
                            <a:pt x="6050" y="3045"/>
                            <a:pt x="6155" y="3071"/>
                          </a:cubicBezTo>
                          <a:lnTo>
                            <a:pt x="6895" y="3282"/>
                          </a:lnTo>
                          <a:lnTo>
                            <a:pt x="8110" y="3678"/>
                          </a:lnTo>
                          <a:lnTo>
                            <a:pt x="8163" y="3678"/>
                          </a:lnTo>
                          <a:lnTo>
                            <a:pt x="8110" y="3626"/>
                          </a:lnTo>
                          <a:cubicBezTo>
                            <a:pt x="7978" y="3494"/>
                            <a:pt x="7846" y="3335"/>
                            <a:pt x="7687" y="3203"/>
                          </a:cubicBezTo>
                          <a:cubicBezTo>
                            <a:pt x="7344" y="2886"/>
                            <a:pt x="6974" y="2595"/>
                            <a:pt x="6578" y="2331"/>
                          </a:cubicBezTo>
                          <a:cubicBezTo>
                            <a:pt x="6129" y="2041"/>
                            <a:pt x="5654" y="1777"/>
                            <a:pt x="5152" y="1565"/>
                          </a:cubicBezTo>
                          <a:cubicBezTo>
                            <a:pt x="5105" y="1542"/>
                            <a:pt x="5141" y="1455"/>
                            <a:pt x="5187" y="1455"/>
                          </a:cubicBezTo>
                          <a:cubicBezTo>
                            <a:pt x="5193" y="1455"/>
                            <a:pt x="5199" y="1457"/>
                            <a:pt x="5205" y="1460"/>
                          </a:cubicBezTo>
                          <a:cubicBezTo>
                            <a:pt x="5469" y="1565"/>
                            <a:pt x="5733" y="1671"/>
                            <a:pt x="5997" y="1803"/>
                          </a:cubicBezTo>
                          <a:cubicBezTo>
                            <a:pt x="6446" y="2041"/>
                            <a:pt x="6869" y="2305"/>
                            <a:pt x="7265" y="2622"/>
                          </a:cubicBezTo>
                          <a:lnTo>
                            <a:pt x="7291" y="2648"/>
                          </a:lnTo>
                          <a:cubicBezTo>
                            <a:pt x="7503" y="2807"/>
                            <a:pt x="7687" y="2965"/>
                            <a:pt x="7872" y="3150"/>
                          </a:cubicBezTo>
                          <a:lnTo>
                            <a:pt x="7925" y="3203"/>
                          </a:lnTo>
                          <a:lnTo>
                            <a:pt x="7872" y="3097"/>
                          </a:lnTo>
                          <a:cubicBezTo>
                            <a:pt x="7846" y="3097"/>
                            <a:pt x="7846" y="3071"/>
                            <a:pt x="7872" y="3045"/>
                          </a:cubicBezTo>
                          <a:lnTo>
                            <a:pt x="7767" y="2912"/>
                          </a:lnTo>
                          <a:cubicBezTo>
                            <a:pt x="7661" y="2754"/>
                            <a:pt x="7555" y="2622"/>
                            <a:pt x="7423" y="2490"/>
                          </a:cubicBezTo>
                          <a:cubicBezTo>
                            <a:pt x="7186" y="2226"/>
                            <a:pt x="6921" y="1988"/>
                            <a:pt x="6657" y="1750"/>
                          </a:cubicBezTo>
                          <a:cubicBezTo>
                            <a:pt x="5680" y="931"/>
                            <a:pt x="4518" y="377"/>
                            <a:pt x="3303" y="139"/>
                          </a:cubicBezTo>
                          <a:cubicBezTo>
                            <a:pt x="2821" y="51"/>
                            <a:pt x="2322" y="0"/>
                            <a:pt x="1834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" name="Google Shape;627;p34">
                      <a:extLst>
                        <a:ext uri="{FF2B5EF4-FFF2-40B4-BE49-F238E27FC236}">
                          <a16:creationId xmlns:a16="http://schemas.microsoft.com/office/drawing/2014/main" id="{286C2D9B-AC6E-EAAB-D3FA-7FC68E4339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91700" y="2821475"/>
                      <a:ext cx="179625" cy="1307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85" h="5231" extrusionOk="0">
                          <a:moveTo>
                            <a:pt x="6340" y="1"/>
                          </a:moveTo>
                          <a:cubicBezTo>
                            <a:pt x="6155" y="27"/>
                            <a:pt x="5996" y="54"/>
                            <a:pt x="5811" y="80"/>
                          </a:cubicBezTo>
                          <a:cubicBezTo>
                            <a:pt x="4200" y="371"/>
                            <a:pt x="2747" y="1163"/>
                            <a:pt x="1612" y="2352"/>
                          </a:cubicBezTo>
                          <a:cubicBezTo>
                            <a:pt x="1215" y="2774"/>
                            <a:pt x="872" y="3276"/>
                            <a:pt x="581" y="3778"/>
                          </a:cubicBezTo>
                          <a:cubicBezTo>
                            <a:pt x="423" y="4042"/>
                            <a:pt x="291" y="4306"/>
                            <a:pt x="185" y="4571"/>
                          </a:cubicBezTo>
                          <a:cubicBezTo>
                            <a:pt x="106" y="4729"/>
                            <a:pt x="53" y="4888"/>
                            <a:pt x="0" y="5046"/>
                          </a:cubicBezTo>
                          <a:cubicBezTo>
                            <a:pt x="53" y="4967"/>
                            <a:pt x="80" y="4888"/>
                            <a:pt x="132" y="4808"/>
                          </a:cubicBezTo>
                          <a:cubicBezTo>
                            <a:pt x="212" y="4676"/>
                            <a:pt x="291" y="4544"/>
                            <a:pt x="397" y="4386"/>
                          </a:cubicBezTo>
                          <a:lnTo>
                            <a:pt x="634" y="3963"/>
                          </a:lnTo>
                          <a:cubicBezTo>
                            <a:pt x="687" y="3884"/>
                            <a:pt x="740" y="3805"/>
                            <a:pt x="793" y="3752"/>
                          </a:cubicBezTo>
                          <a:cubicBezTo>
                            <a:pt x="819" y="3673"/>
                            <a:pt x="872" y="3620"/>
                            <a:pt x="925" y="3567"/>
                          </a:cubicBezTo>
                          <a:cubicBezTo>
                            <a:pt x="932" y="3560"/>
                            <a:pt x="939" y="3556"/>
                            <a:pt x="946" y="3556"/>
                          </a:cubicBezTo>
                          <a:cubicBezTo>
                            <a:pt x="963" y="3556"/>
                            <a:pt x="978" y="3581"/>
                            <a:pt x="978" y="3620"/>
                          </a:cubicBezTo>
                          <a:cubicBezTo>
                            <a:pt x="978" y="3699"/>
                            <a:pt x="925" y="3752"/>
                            <a:pt x="898" y="3831"/>
                          </a:cubicBezTo>
                          <a:cubicBezTo>
                            <a:pt x="846" y="3910"/>
                            <a:pt x="819" y="3989"/>
                            <a:pt x="766" y="4069"/>
                          </a:cubicBezTo>
                          <a:lnTo>
                            <a:pt x="502" y="4465"/>
                          </a:lnTo>
                          <a:lnTo>
                            <a:pt x="238" y="4914"/>
                          </a:lnTo>
                          <a:cubicBezTo>
                            <a:pt x="212" y="4993"/>
                            <a:pt x="159" y="5046"/>
                            <a:pt x="106" y="5125"/>
                          </a:cubicBezTo>
                          <a:lnTo>
                            <a:pt x="53" y="5231"/>
                          </a:lnTo>
                          <a:lnTo>
                            <a:pt x="80" y="5231"/>
                          </a:lnTo>
                          <a:lnTo>
                            <a:pt x="238" y="5125"/>
                          </a:lnTo>
                          <a:lnTo>
                            <a:pt x="370" y="5072"/>
                          </a:lnTo>
                          <a:cubicBezTo>
                            <a:pt x="581" y="4967"/>
                            <a:pt x="793" y="4835"/>
                            <a:pt x="978" y="4703"/>
                          </a:cubicBezTo>
                          <a:cubicBezTo>
                            <a:pt x="1189" y="4597"/>
                            <a:pt x="1374" y="4465"/>
                            <a:pt x="1559" y="4333"/>
                          </a:cubicBezTo>
                          <a:lnTo>
                            <a:pt x="1849" y="4122"/>
                          </a:lnTo>
                          <a:cubicBezTo>
                            <a:pt x="1929" y="4042"/>
                            <a:pt x="2008" y="3989"/>
                            <a:pt x="2113" y="3937"/>
                          </a:cubicBezTo>
                          <a:cubicBezTo>
                            <a:pt x="2087" y="3910"/>
                            <a:pt x="2087" y="3884"/>
                            <a:pt x="2087" y="3857"/>
                          </a:cubicBezTo>
                          <a:lnTo>
                            <a:pt x="2061" y="3699"/>
                          </a:lnTo>
                          <a:cubicBezTo>
                            <a:pt x="2034" y="3567"/>
                            <a:pt x="2034" y="3461"/>
                            <a:pt x="2008" y="3329"/>
                          </a:cubicBezTo>
                          <a:cubicBezTo>
                            <a:pt x="2008" y="3292"/>
                            <a:pt x="2047" y="3254"/>
                            <a:pt x="2089" y="3254"/>
                          </a:cubicBezTo>
                          <a:cubicBezTo>
                            <a:pt x="2107" y="3254"/>
                            <a:pt x="2124" y="3261"/>
                            <a:pt x="2140" y="3276"/>
                          </a:cubicBezTo>
                          <a:lnTo>
                            <a:pt x="2642" y="3752"/>
                          </a:lnTo>
                          <a:cubicBezTo>
                            <a:pt x="2800" y="3593"/>
                            <a:pt x="2959" y="3435"/>
                            <a:pt x="3117" y="3303"/>
                          </a:cubicBezTo>
                          <a:cubicBezTo>
                            <a:pt x="3434" y="3039"/>
                            <a:pt x="3751" y="2801"/>
                            <a:pt x="4068" y="2537"/>
                          </a:cubicBezTo>
                          <a:cubicBezTo>
                            <a:pt x="4227" y="2431"/>
                            <a:pt x="4412" y="2325"/>
                            <a:pt x="4570" y="2193"/>
                          </a:cubicBezTo>
                          <a:lnTo>
                            <a:pt x="4808" y="2035"/>
                          </a:lnTo>
                          <a:cubicBezTo>
                            <a:pt x="4887" y="1956"/>
                            <a:pt x="4966" y="1929"/>
                            <a:pt x="5045" y="1876"/>
                          </a:cubicBezTo>
                          <a:cubicBezTo>
                            <a:pt x="5019" y="1691"/>
                            <a:pt x="5019" y="1533"/>
                            <a:pt x="5019" y="1348"/>
                          </a:cubicBezTo>
                          <a:cubicBezTo>
                            <a:pt x="5002" y="1296"/>
                            <a:pt x="5052" y="1256"/>
                            <a:pt x="5096" y="1256"/>
                          </a:cubicBezTo>
                          <a:cubicBezTo>
                            <a:pt x="5120" y="1256"/>
                            <a:pt x="5142" y="1268"/>
                            <a:pt x="5151" y="1295"/>
                          </a:cubicBezTo>
                          <a:cubicBezTo>
                            <a:pt x="5204" y="1401"/>
                            <a:pt x="5257" y="1480"/>
                            <a:pt x="5362" y="1559"/>
                          </a:cubicBezTo>
                          <a:cubicBezTo>
                            <a:pt x="5392" y="1574"/>
                            <a:pt x="5419" y="1581"/>
                            <a:pt x="5445" y="1581"/>
                          </a:cubicBezTo>
                          <a:cubicBezTo>
                            <a:pt x="5512" y="1581"/>
                            <a:pt x="5569" y="1537"/>
                            <a:pt x="5627" y="1480"/>
                          </a:cubicBezTo>
                          <a:lnTo>
                            <a:pt x="6181" y="978"/>
                          </a:lnTo>
                          <a:lnTo>
                            <a:pt x="6947" y="318"/>
                          </a:lnTo>
                          <a:lnTo>
                            <a:pt x="7185" y="107"/>
                          </a:lnTo>
                          <a:lnTo>
                            <a:pt x="7185" y="107"/>
                          </a:lnTo>
                          <a:lnTo>
                            <a:pt x="6815" y="186"/>
                          </a:lnTo>
                          <a:lnTo>
                            <a:pt x="6551" y="239"/>
                          </a:lnTo>
                          <a:cubicBezTo>
                            <a:pt x="6128" y="371"/>
                            <a:pt x="5732" y="503"/>
                            <a:pt x="5336" y="688"/>
                          </a:cubicBezTo>
                          <a:cubicBezTo>
                            <a:pt x="4966" y="846"/>
                            <a:pt x="4596" y="1031"/>
                            <a:pt x="4253" y="1242"/>
                          </a:cubicBezTo>
                          <a:cubicBezTo>
                            <a:pt x="4095" y="1348"/>
                            <a:pt x="3962" y="1427"/>
                            <a:pt x="3830" y="1533"/>
                          </a:cubicBezTo>
                          <a:lnTo>
                            <a:pt x="3778" y="1533"/>
                          </a:lnTo>
                          <a:cubicBezTo>
                            <a:pt x="3751" y="1507"/>
                            <a:pt x="3725" y="1454"/>
                            <a:pt x="3751" y="1427"/>
                          </a:cubicBezTo>
                          <a:cubicBezTo>
                            <a:pt x="3989" y="1242"/>
                            <a:pt x="4227" y="1084"/>
                            <a:pt x="4491" y="925"/>
                          </a:cubicBezTo>
                          <a:cubicBezTo>
                            <a:pt x="4913" y="661"/>
                            <a:pt x="5389" y="450"/>
                            <a:pt x="5864" y="265"/>
                          </a:cubicBezTo>
                          <a:cubicBezTo>
                            <a:pt x="6102" y="186"/>
                            <a:pt x="6366" y="107"/>
                            <a:pt x="6604" y="27"/>
                          </a:cubicBezTo>
                          <a:lnTo>
                            <a:pt x="6577" y="27"/>
                          </a:lnTo>
                          <a:cubicBezTo>
                            <a:pt x="6551" y="27"/>
                            <a:pt x="6525" y="1"/>
                            <a:pt x="6525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" name="Google Shape;628;p34">
                      <a:extLst>
                        <a:ext uri="{FF2B5EF4-FFF2-40B4-BE49-F238E27FC236}">
                          <a16:creationId xmlns:a16="http://schemas.microsoft.com/office/drawing/2014/main" id="{AA69F4DA-A16C-A41A-0DD7-95C7044BEB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425" y="2828750"/>
                      <a:ext cx="37675" cy="1657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7" h="6631" extrusionOk="0">
                          <a:moveTo>
                            <a:pt x="555" y="0"/>
                          </a:moveTo>
                          <a:lnTo>
                            <a:pt x="529" y="53"/>
                          </a:lnTo>
                          <a:cubicBezTo>
                            <a:pt x="529" y="159"/>
                            <a:pt x="529" y="265"/>
                            <a:pt x="529" y="397"/>
                          </a:cubicBezTo>
                          <a:lnTo>
                            <a:pt x="529" y="714"/>
                          </a:lnTo>
                          <a:cubicBezTo>
                            <a:pt x="529" y="951"/>
                            <a:pt x="502" y="1189"/>
                            <a:pt x="502" y="1427"/>
                          </a:cubicBezTo>
                          <a:cubicBezTo>
                            <a:pt x="476" y="1876"/>
                            <a:pt x="423" y="2351"/>
                            <a:pt x="397" y="2827"/>
                          </a:cubicBezTo>
                          <a:lnTo>
                            <a:pt x="529" y="2827"/>
                          </a:lnTo>
                          <a:cubicBezTo>
                            <a:pt x="555" y="2827"/>
                            <a:pt x="555" y="2827"/>
                            <a:pt x="582" y="2853"/>
                          </a:cubicBezTo>
                          <a:cubicBezTo>
                            <a:pt x="582" y="2880"/>
                            <a:pt x="582" y="2880"/>
                            <a:pt x="582" y="2906"/>
                          </a:cubicBezTo>
                          <a:cubicBezTo>
                            <a:pt x="555" y="3038"/>
                            <a:pt x="502" y="3170"/>
                            <a:pt x="450" y="3302"/>
                          </a:cubicBezTo>
                          <a:cubicBezTo>
                            <a:pt x="423" y="3434"/>
                            <a:pt x="397" y="3566"/>
                            <a:pt x="370" y="3698"/>
                          </a:cubicBezTo>
                          <a:cubicBezTo>
                            <a:pt x="291" y="4200"/>
                            <a:pt x="238" y="4729"/>
                            <a:pt x="185" y="5231"/>
                          </a:cubicBezTo>
                          <a:cubicBezTo>
                            <a:pt x="133" y="5521"/>
                            <a:pt x="106" y="5785"/>
                            <a:pt x="80" y="6049"/>
                          </a:cubicBezTo>
                          <a:cubicBezTo>
                            <a:pt x="53" y="6181"/>
                            <a:pt x="27" y="6313"/>
                            <a:pt x="27" y="6446"/>
                          </a:cubicBezTo>
                          <a:cubicBezTo>
                            <a:pt x="1" y="6525"/>
                            <a:pt x="1" y="6578"/>
                            <a:pt x="1" y="6630"/>
                          </a:cubicBezTo>
                          <a:cubicBezTo>
                            <a:pt x="27" y="6578"/>
                            <a:pt x="53" y="6498"/>
                            <a:pt x="106" y="6419"/>
                          </a:cubicBezTo>
                          <a:cubicBezTo>
                            <a:pt x="159" y="6287"/>
                            <a:pt x="212" y="6129"/>
                            <a:pt x="291" y="5970"/>
                          </a:cubicBezTo>
                          <a:cubicBezTo>
                            <a:pt x="344" y="5812"/>
                            <a:pt x="370" y="5653"/>
                            <a:pt x="423" y="5495"/>
                          </a:cubicBezTo>
                          <a:lnTo>
                            <a:pt x="476" y="5257"/>
                          </a:lnTo>
                          <a:cubicBezTo>
                            <a:pt x="502" y="5178"/>
                            <a:pt x="529" y="5098"/>
                            <a:pt x="555" y="5019"/>
                          </a:cubicBezTo>
                          <a:cubicBezTo>
                            <a:pt x="568" y="5006"/>
                            <a:pt x="588" y="4999"/>
                            <a:pt x="605" y="4999"/>
                          </a:cubicBezTo>
                          <a:cubicBezTo>
                            <a:pt x="621" y="4999"/>
                            <a:pt x="634" y="5006"/>
                            <a:pt x="634" y="5019"/>
                          </a:cubicBezTo>
                          <a:cubicBezTo>
                            <a:pt x="634" y="5178"/>
                            <a:pt x="608" y="5336"/>
                            <a:pt x="582" y="5495"/>
                          </a:cubicBezTo>
                          <a:cubicBezTo>
                            <a:pt x="529" y="5653"/>
                            <a:pt x="476" y="5812"/>
                            <a:pt x="423" y="5970"/>
                          </a:cubicBezTo>
                          <a:cubicBezTo>
                            <a:pt x="370" y="6102"/>
                            <a:pt x="318" y="6261"/>
                            <a:pt x="265" y="6419"/>
                          </a:cubicBezTo>
                          <a:lnTo>
                            <a:pt x="185" y="6551"/>
                          </a:lnTo>
                          <a:cubicBezTo>
                            <a:pt x="265" y="6498"/>
                            <a:pt x="344" y="6419"/>
                            <a:pt x="397" y="6340"/>
                          </a:cubicBezTo>
                          <a:cubicBezTo>
                            <a:pt x="555" y="6155"/>
                            <a:pt x="714" y="5970"/>
                            <a:pt x="846" y="5759"/>
                          </a:cubicBezTo>
                          <a:cubicBezTo>
                            <a:pt x="1295" y="4887"/>
                            <a:pt x="1506" y="3883"/>
                            <a:pt x="1401" y="2906"/>
                          </a:cubicBezTo>
                          <a:cubicBezTo>
                            <a:pt x="1348" y="2378"/>
                            <a:pt x="1242" y="1849"/>
                            <a:pt x="1110" y="1321"/>
                          </a:cubicBezTo>
                          <a:cubicBezTo>
                            <a:pt x="1004" y="951"/>
                            <a:pt x="846" y="555"/>
                            <a:pt x="714" y="212"/>
                          </a:cubicBezTo>
                          <a:lnTo>
                            <a:pt x="714" y="212"/>
                          </a:lnTo>
                          <a:cubicBezTo>
                            <a:pt x="740" y="344"/>
                            <a:pt x="767" y="476"/>
                            <a:pt x="793" y="608"/>
                          </a:cubicBezTo>
                          <a:cubicBezTo>
                            <a:pt x="819" y="766"/>
                            <a:pt x="872" y="925"/>
                            <a:pt x="899" y="1057"/>
                          </a:cubicBezTo>
                          <a:cubicBezTo>
                            <a:pt x="925" y="1136"/>
                            <a:pt x="925" y="1216"/>
                            <a:pt x="951" y="1268"/>
                          </a:cubicBezTo>
                          <a:cubicBezTo>
                            <a:pt x="978" y="1348"/>
                            <a:pt x="978" y="1400"/>
                            <a:pt x="978" y="1480"/>
                          </a:cubicBezTo>
                          <a:cubicBezTo>
                            <a:pt x="978" y="1493"/>
                            <a:pt x="965" y="1499"/>
                            <a:pt x="948" y="1499"/>
                          </a:cubicBezTo>
                          <a:cubicBezTo>
                            <a:pt x="932" y="1499"/>
                            <a:pt x="912" y="1493"/>
                            <a:pt x="899" y="1480"/>
                          </a:cubicBezTo>
                          <a:cubicBezTo>
                            <a:pt x="872" y="1427"/>
                            <a:pt x="819" y="1348"/>
                            <a:pt x="819" y="1295"/>
                          </a:cubicBezTo>
                          <a:cubicBezTo>
                            <a:pt x="793" y="1216"/>
                            <a:pt x="793" y="1136"/>
                            <a:pt x="767" y="1057"/>
                          </a:cubicBezTo>
                          <a:cubicBezTo>
                            <a:pt x="740" y="925"/>
                            <a:pt x="687" y="793"/>
                            <a:pt x="661" y="634"/>
                          </a:cubicBezTo>
                          <a:cubicBezTo>
                            <a:pt x="634" y="502"/>
                            <a:pt x="608" y="344"/>
                            <a:pt x="582" y="212"/>
                          </a:cubicBezTo>
                          <a:lnTo>
                            <a:pt x="555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" name="Google Shape;629;p34">
                      <a:extLst>
                        <a:ext uri="{FF2B5EF4-FFF2-40B4-BE49-F238E27FC236}">
                          <a16:creationId xmlns:a16="http://schemas.microsoft.com/office/drawing/2014/main" id="{29A4A3CB-93D8-EFA7-6A92-0576CE8817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81225" y="2822800"/>
                      <a:ext cx="134725" cy="103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89" h="4148" extrusionOk="0">
                          <a:moveTo>
                            <a:pt x="27" y="1"/>
                          </a:moveTo>
                          <a:lnTo>
                            <a:pt x="845" y="423"/>
                          </a:lnTo>
                          <a:lnTo>
                            <a:pt x="1347" y="661"/>
                          </a:lnTo>
                          <a:lnTo>
                            <a:pt x="1585" y="793"/>
                          </a:lnTo>
                          <a:cubicBezTo>
                            <a:pt x="1664" y="820"/>
                            <a:pt x="1744" y="872"/>
                            <a:pt x="1796" y="925"/>
                          </a:cubicBezTo>
                          <a:cubicBezTo>
                            <a:pt x="1823" y="952"/>
                            <a:pt x="1823" y="978"/>
                            <a:pt x="1770" y="978"/>
                          </a:cubicBezTo>
                          <a:cubicBezTo>
                            <a:pt x="1691" y="952"/>
                            <a:pt x="1611" y="925"/>
                            <a:pt x="1532" y="872"/>
                          </a:cubicBezTo>
                          <a:lnTo>
                            <a:pt x="1295" y="767"/>
                          </a:lnTo>
                          <a:lnTo>
                            <a:pt x="793" y="503"/>
                          </a:lnTo>
                          <a:cubicBezTo>
                            <a:pt x="529" y="371"/>
                            <a:pt x="264" y="238"/>
                            <a:pt x="0" y="106"/>
                          </a:cubicBezTo>
                          <a:lnTo>
                            <a:pt x="0" y="106"/>
                          </a:lnTo>
                          <a:cubicBezTo>
                            <a:pt x="79" y="159"/>
                            <a:pt x="106" y="238"/>
                            <a:pt x="185" y="318"/>
                          </a:cubicBezTo>
                          <a:cubicBezTo>
                            <a:pt x="238" y="397"/>
                            <a:pt x="317" y="476"/>
                            <a:pt x="396" y="529"/>
                          </a:cubicBezTo>
                          <a:cubicBezTo>
                            <a:pt x="529" y="688"/>
                            <a:pt x="661" y="846"/>
                            <a:pt x="819" y="978"/>
                          </a:cubicBezTo>
                          <a:cubicBezTo>
                            <a:pt x="1136" y="1242"/>
                            <a:pt x="1453" y="1480"/>
                            <a:pt x="1796" y="1691"/>
                          </a:cubicBezTo>
                          <a:lnTo>
                            <a:pt x="2140" y="1559"/>
                          </a:lnTo>
                          <a:cubicBezTo>
                            <a:pt x="2149" y="1555"/>
                            <a:pt x="2158" y="1552"/>
                            <a:pt x="2167" y="1552"/>
                          </a:cubicBezTo>
                          <a:cubicBezTo>
                            <a:pt x="2209" y="1552"/>
                            <a:pt x="2241" y="1600"/>
                            <a:pt x="2219" y="1665"/>
                          </a:cubicBezTo>
                          <a:cubicBezTo>
                            <a:pt x="2166" y="1744"/>
                            <a:pt x="2140" y="1823"/>
                            <a:pt x="2087" y="1929"/>
                          </a:cubicBezTo>
                          <a:cubicBezTo>
                            <a:pt x="2113" y="1929"/>
                            <a:pt x="2140" y="1929"/>
                            <a:pt x="2166" y="1955"/>
                          </a:cubicBezTo>
                          <a:cubicBezTo>
                            <a:pt x="2193" y="1955"/>
                            <a:pt x="2245" y="1982"/>
                            <a:pt x="2272" y="2008"/>
                          </a:cubicBezTo>
                          <a:cubicBezTo>
                            <a:pt x="2351" y="2035"/>
                            <a:pt x="2430" y="2087"/>
                            <a:pt x="2483" y="2140"/>
                          </a:cubicBezTo>
                          <a:cubicBezTo>
                            <a:pt x="2615" y="2246"/>
                            <a:pt x="2747" y="2352"/>
                            <a:pt x="2879" y="2484"/>
                          </a:cubicBezTo>
                          <a:cubicBezTo>
                            <a:pt x="3011" y="2589"/>
                            <a:pt x="3117" y="2721"/>
                            <a:pt x="3223" y="2853"/>
                          </a:cubicBezTo>
                          <a:cubicBezTo>
                            <a:pt x="3328" y="2959"/>
                            <a:pt x="3408" y="3091"/>
                            <a:pt x="3460" y="3223"/>
                          </a:cubicBezTo>
                          <a:cubicBezTo>
                            <a:pt x="3566" y="3065"/>
                            <a:pt x="3698" y="2933"/>
                            <a:pt x="3857" y="2801"/>
                          </a:cubicBezTo>
                          <a:cubicBezTo>
                            <a:pt x="3866" y="2796"/>
                            <a:pt x="3876" y="2794"/>
                            <a:pt x="3887" y="2794"/>
                          </a:cubicBezTo>
                          <a:cubicBezTo>
                            <a:pt x="3935" y="2794"/>
                            <a:pt x="3989" y="2841"/>
                            <a:pt x="3989" y="2906"/>
                          </a:cubicBezTo>
                          <a:cubicBezTo>
                            <a:pt x="3936" y="2986"/>
                            <a:pt x="3910" y="3091"/>
                            <a:pt x="3910" y="3197"/>
                          </a:cubicBezTo>
                          <a:lnTo>
                            <a:pt x="3883" y="3355"/>
                          </a:lnTo>
                          <a:cubicBezTo>
                            <a:pt x="3883" y="3382"/>
                            <a:pt x="3883" y="3435"/>
                            <a:pt x="3857" y="3461"/>
                          </a:cubicBezTo>
                          <a:cubicBezTo>
                            <a:pt x="3936" y="3461"/>
                            <a:pt x="4042" y="3461"/>
                            <a:pt x="4094" y="3514"/>
                          </a:cubicBezTo>
                          <a:lnTo>
                            <a:pt x="4332" y="3593"/>
                          </a:lnTo>
                          <a:cubicBezTo>
                            <a:pt x="4491" y="3672"/>
                            <a:pt x="4623" y="3725"/>
                            <a:pt x="4781" y="3804"/>
                          </a:cubicBezTo>
                          <a:cubicBezTo>
                            <a:pt x="4940" y="3884"/>
                            <a:pt x="5072" y="3963"/>
                            <a:pt x="5230" y="4042"/>
                          </a:cubicBezTo>
                          <a:lnTo>
                            <a:pt x="5389" y="4148"/>
                          </a:lnTo>
                          <a:lnTo>
                            <a:pt x="5389" y="4121"/>
                          </a:lnTo>
                          <a:lnTo>
                            <a:pt x="5362" y="4121"/>
                          </a:lnTo>
                          <a:cubicBezTo>
                            <a:pt x="5230" y="3963"/>
                            <a:pt x="5098" y="3778"/>
                            <a:pt x="4966" y="3620"/>
                          </a:cubicBezTo>
                          <a:cubicBezTo>
                            <a:pt x="4702" y="3329"/>
                            <a:pt x="4438" y="3065"/>
                            <a:pt x="4174" y="2801"/>
                          </a:cubicBezTo>
                          <a:cubicBezTo>
                            <a:pt x="4015" y="2669"/>
                            <a:pt x="3883" y="2563"/>
                            <a:pt x="3751" y="2431"/>
                          </a:cubicBezTo>
                          <a:cubicBezTo>
                            <a:pt x="3593" y="2325"/>
                            <a:pt x="3434" y="2193"/>
                            <a:pt x="3302" y="2061"/>
                          </a:cubicBezTo>
                          <a:cubicBezTo>
                            <a:pt x="3302" y="2042"/>
                            <a:pt x="3302" y="2024"/>
                            <a:pt x="3321" y="2024"/>
                          </a:cubicBezTo>
                          <a:cubicBezTo>
                            <a:pt x="3328" y="2024"/>
                            <a:pt x="3339" y="2027"/>
                            <a:pt x="3355" y="2035"/>
                          </a:cubicBezTo>
                          <a:cubicBezTo>
                            <a:pt x="3434" y="2061"/>
                            <a:pt x="3540" y="2114"/>
                            <a:pt x="3619" y="2193"/>
                          </a:cubicBezTo>
                          <a:cubicBezTo>
                            <a:pt x="3698" y="2246"/>
                            <a:pt x="3804" y="2325"/>
                            <a:pt x="3883" y="2378"/>
                          </a:cubicBezTo>
                          <a:cubicBezTo>
                            <a:pt x="4174" y="2642"/>
                            <a:pt x="4438" y="2906"/>
                            <a:pt x="4702" y="3170"/>
                          </a:cubicBezTo>
                          <a:cubicBezTo>
                            <a:pt x="4887" y="3355"/>
                            <a:pt x="5045" y="3540"/>
                            <a:pt x="5204" y="3752"/>
                          </a:cubicBezTo>
                          <a:cubicBezTo>
                            <a:pt x="5177" y="3699"/>
                            <a:pt x="5177" y="3672"/>
                            <a:pt x="5151" y="3620"/>
                          </a:cubicBezTo>
                          <a:cubicBezTo>
                            <a:pt x="5019" y="3355"/>
                            <a:pt x="4887" y="3118"/>
                            <a:pt x="4728" y="2880"/>
                          </a:cubicBezTo>
                          <a:cubicBezTo>
                            <a:pt x="4200" y="2008"/>
                            <a:pt x="3460" y="1295"/>
                            <a:pt x="2615" y="767"/>
                          </a:cubicBezTo>
                          <a:cubicBezTo>
                            <a:pt x="2166" y="503"/>
                            <a:pt x="1717" y="318"/>
                            <a:pt x="1215" y="186"/>
                          </a:cubicBezTo>
                          <a:cubicBezTo>
                            <a:pt x="978" y="106"/>
                            <a:pt x="740" y="80"/>
                            <a:pt x="502" y="54"/>
                          </a:cubicBezTo>
                          <a:cubicBezTo>
                            <a:pt x="370" y="1"/>
                            <a:pt x="185" y="1"/>
                            <a:pt x="27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" name="Google Shape;630;p34">
                      <a:extLst>
                        <a:ext uri="{FF2B5EF4-FFF2-40B4-BE49-F238E27FC236}">
                          <a16:creationId xmlns:a16="http://schemas.microsoft.com/office/drawing/2014/main" id="{AE13BC99-090E-9336-D569-B525CFDFD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86500" y="2777250"/>
                      <a:ext cx="161150" cy="403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46" h="1612" extrusionOk="0">
                          <a:moveTo>
                            <a:pt x="3778" y="0"/>
                          </a:moveTo>
                          <a:cubicBezTo>
                            <a:pt x="3302" y="27"/>
                            <a:pt x="2800" y="106"/>
                            <a:pt x="2351" y="238"/>
                          </a:cubicBezTo>
                          <a:cubicBezTo>
                            <a:pt x="1506" y="476"/>
                            <a:pt x="740" y="898"/>
                            <a:pt x="106" y="1453"/>
                          </a:cubicBezTo>
                          <a:cubicBezTo>
                            <a:pt x="212" y="1400"/>
                            <a:pt x="318" y="1347"/>
                            <a:pt x="450" y="1268"/>
                          </a:cubicBezTo>
                          <a:cubicBezTo>
                            <a:pt x="608" y="1215"/>
                            <a:pt x="740" y="1162"/>
                            <a:pt x="899" y="1110"/>
                          </a:cubicBezTo>
                          <a:lnTo>
                            <a:pt x="1136" y="1030"/>
                          </a:lnTo>
                          <a:cubicBezTo>
                            <a:pt x="1189" y="1004"/>
                            <a:pt x="1268" y="1004"/>
                            <a:pt x="1321" y="1004"/>
                          </a:cubicBezTo>
                          <a:cubicBezTo>
                            <a:pt x="1348" y="1004"/>
                            <a:pt x="1348" y="1057"/>
                            <a:pt x="1321" y="1057"/>
                          </a:cubicBezTo>
                          <a:cubicBezTo>
                            <a:pt x="1321" y="1083"/>
                            <a:pt x="1295" y="1083"/>
                            <a:pt x="1268" y="1110"/>
                          </a:cubicBezTo>
                          <a:lnTo>
                            <a:pt x="1136" y="1136"/>
                          </a:lnTo>
                          <a:lnTo>
                            <a:pt x="925" y="1215"/>
                          </a:lnTo>
                          <a:cubicBezTo>
                            <a:pt x="767" y="1268"/>
                            <a:pt x="634" y="1321"/>
                            <a:pt x="502" y="1400"/>
                          </a:cubicBezTo>
                          <a:cubicBezTo>
                            <a:pt x="370" y="1453"/>
                            <a:pt x="265" y="1506"/>
                            <a:pt x="159" y="1559"/>
                          </a:cubicBezTo>
                          <a:lnTo>
                            <a:pt x="101" y="1597"/>
                          </a:lnTo>
                          <a:lnTo>
                            <a:pt x="101" y="1597"/>
                          </a:lnTo>
                          <a:lnTo>
                            <a:pt x="185" y="1585"/>
                          </a:lnTo>
                          <a:lnTo>
                            <a:pt x="555" y="1532"/>
                          </a:lnTo>
                          <a:cubicBezTo>
                            <a:pt x="793" y="1506"/>
                            <a:pt x="1004" y="1479"/>
                            <a:pt x="1242" y="1453"/>
                          </a:cubicBezTo>
                          <a:cubicBezTo>
                            <a:pt x="1506" y="1427"/>
                            <a:pt x="1717" y="1400"/>
                            <a:pt x="1982" y="1400"/>
                          </a:cubicBezTo>
                          <a:lnTo>
                            <a:pt x="2325" y="1374"/>
                          </a:lnTo>
                          <a:cubicBezTo>
                            <a:pt x="2391" y="1361"/>
                            <a:pt x="2450" y="1354"/>
                            <a:pt x="2507" y="1354"/>
                          </a:cubicBezTo>
                          <a:cubicBezTo>
                            <a:pt x="2563" y="1354"/>
                            <a:pt x="2616" y="1361"/>
                            <a:pt x="2668" y="1374"/>
                          </a:cubicBezTo>
                          <a:cubicBezTo>
                            <a:pt x="2668" y="1321"/>
                            <a:pt x="2668" y="1294"/>
                            <a:pt x="2668" y="1268"/>
                          </a:cubicBezTo>
                          <a:lnTo>
                            <a:pt x="2668" y="1136"/>
                          </a:lnTo>
                          <a:cubicBezTo>
                            <a:pt x="2668" y="1083"/>
                            <a:pt x="2695" y="1004"/>
                            <a:pt x="2695" y="925"/>
                          </a:cubicBezTo>
                          <a:cubicBezTo>
                            <a:pt x="2708" y="898"/>
                            <a:pt x="2741" y="885"/>
                            <a:pt x="2774" y="885"/>
                          </a:cubicBezTo>
                          <a:cubicBezTo>
                            <a:pt x="2807" y="885"/>
                            <a:pt x="2840" y="898"/>
                            <a:pt x="2853" y="925"/>
                          </a:cubicBezTo>
                          <a:cubicBezTo>
                            <a:pt x="2880" y="1004"/>
                            <a:pt x="2933" y="1110"/>
                            <a:pt x="2959" y="1162"/>
                          </a:cubicBezTo>
                          <a:cubicBezTo>
                            <a:pt x="2985" y="1189"/>
                            <a:pt x="3012" y="1242"/>
                            <a:pt x="3038" y="1268"/>
                          </a:cubicBezTo>
                          <a:cubicBezTo>
                            <a:pt x="3091" y="1268"/>
                            <a:pt x="3144" y="1242"/>
                            <a:pt x="3197" y="1242"/>
                          </a:cubicBezTo>
                          <a:lnTo>
                            <a:pt x="3382" y="1242"/>
                          </a:lnTo>
                          <a:lnTo>
                            <a:pt x="3566" y="1215"/>
                          </a:lnTo>
                          <a:lnTo>
                            <a:pt x="3751" y="1215"/>
                          </a:lnTo>
                          <a:lnTo>
                            <a:pt x="4385" y="1136"/>
                          </a:lnTo>
                          <a:lnTo>
                            <a:pt x="5046" y="1057"/>
                          </a:lnTo>
                          <a:lnTo>
                            <a:pt x="5363" y="1030"/>
                          </a:lnTo>
                          <a:cubicBezTo>
                            <a:pt x="5415" y="1017"/>
                            <a:pt x="5468" y="1011"/>
                            <a:pt x="5521" y="1011"/>
                          </a:cubicBezTo>
                          <a:cubicBezTo>
                            <a:pt x="5574" y="1011"/>
                            <a:pt x="5627" y="1017"/>
                            <a:pt x="5680" y="1030"/>
                          </a:cubicBezTo>
                          <a:cubicBezTo>
                            <a:pt x="5653" y="978"/>
                            <a:pt x="5653" y="951"/>
                            <a:pt x="5653" y="898"/>
                          </a:cubicBezTo>
                          <a:cubicBezTo>
                            <a:pt x="5653" y="845"/>
                            <a:pt x="5627" y="793"/>
                            <a:pt x="5600" y="713"/>
                          </a:cubicBezTo>
                          <a:cubicBezTo>
                            <a:pt x="5579" y="670"/>
                            <a:pt x="5628" y="627"/>
                            <a:pt x="5675" y="627"/>
                          </a:cubicBezTo>
                          <a:cubicBezTo>
                            <a:pt x="5686" y="627"/>
                            <a:pt x="5696" y="629"/>
                            <a:pt x="5706" y="634"/>
                          </a:cubicBezTo>
                          <a:cubicBezTo>
                            <a:pt x="5838" y="713"/>
                            <a:pt x="5970" y="766"/>
                            <a:pt x="6129" y="793"/>
                          </a:cubicBezTo>
                          <a:lnTo>
                            <a:pt x="6446" y="793"/>
                          </a:lnTo>
                          <a:lnTo>
                            <a:pt x="6393" y="713"/>
                          </a:lnTo>
                          <a:lnTo>
                            <a:pt x="6366" y="713"/>
                          </a:lnTo>
                          <a:cubicBezTo>
                            <a:pt x="6234" y="687"/>
                            <a:pt x="6129" y="661"/>
                            <a:pt x="6023" y="634"/>
                          </a:cubicBezTo>
                          <a:cubicBezTo>
                            <a:pt x="5917" y="608"/>
                            <a:pt x="5812" y="581"/>
                            <a:pt x="5706" y="581"/>
                          </a:cubicBezTo>
                          <a:lnTo>
                            <a:pt x="5468" y="528"/>
                          </a:lnTo>
                          <a:cubicBezTo>
                            <a:pt x="5222" y="500"/>
                            <a:pt x="4972" y="485"/>
                            <a:pt x="4721" y="485"/>
                          </a:cubicBezTo>
                          <a:cubicBezTo>
                            <a:pt x="4273" y="485"/>
                            <a:pt x="3822" y="533"/>
                            <a:pt x="3382" y="634"/>
                          </a:cubicBezTo>
                          <a:cubicBezTo>
                            <a:pt x="3329" y="634"/>
                            <a:pt x="3302" y="581"/>
                            <a:pt x="3355" y="555"/>
                          </a:cubicBezTo>
                          <a:cubicBezTo>
                            <a:pt x="3836" y="429"/>
                            <a:pt x="4333" y="354"/>
                            <a:pt x="4821" y="354"/>
                          </a:cubicBezTo>
                          <a:cubicBezTo>
                            <a:pt x="4949" y="354"/>
                            <a:pt x="5077" y="359"/>
                            <a:pt x="5204" y="370"/>
                          </a:cubicBezTo>
                          <a:cubicBezTo>
                            <a:pt x="5415" y="396"/>
                            <a:pt x="5600" y="396"/>
                            <a:pt x="5812" y="449"/>
                          </a:cubicBezTo>
                          <a:lnTo>
                            <a:pt x="6102" y="502"/>
                          </a:lnTo>
                          <a:cubicBezTo>
                            <a:pt x="6049" y="476"/>
                            <a:pt x="5997" y="449"/>
                            <a:pt x="5970" y="423"/>
                          </a:cubicBezTo>
                          <a:cubicBezTo>
                            <a:pt x="5732" y="291"/>
                            <a:pt x="5468" y="211"/>
                            <a:pt x="5204" y="132"/>
                          </a:cubicBezTo>
                          <a:cubicBezTo>
                            <a:pt x="4755" y="27"/>
                            <a:pt x="4253" y="0"/>
                            <a:pt x="3778" y="0"/>
                          </a:cubicBezTo>
                          <a:close/>
                          <a:moveTo>
                            <a:pt x="101" y="1597"/>
                          </a:moveTo>
                          <a:lnTo>
                            <a:pt x="1" y="1611"/>
                          </a:lnTo>
                          <a:lnTo>
                            <a:pt x="80" y="1611"/>
                          </a:lnTo>
                          <a:lnTo>
                            <a:pt x="101" y="1597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" name="Google Shape;631;p34">
                      <a:extLst>
                        <a:ext uri="{FF2B5EF4-FFF2-40B4-BE49-F238E27FC236}">
                          <a16:creationId xmlns:a16="http://schemas.microsoft.com/office/drawing/2014/main" id="{8B86878D-2110-F8F4-7BAB-309003B1D7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65950" y="2734875"/>
                      <a:ext cx="200775" cy="826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31" h="3307" extrusionOk="0">
                          <a:moveTo>
                            <a:pt x="195" y="1"/>
                          </a:moveTo>
                          <a:cubicBezTo>
                            <a:pt x="130" y="1"/>
                            <a:pt x="65" y="2"/>
                            <a:pt x="0" y="5"/>
                          </a:cubicBezTo>
                          <a:lnTo>
                            <a:pt x="238" y="137"/>
                          </a:lnTo>
                          <a:cubicBezTo>
                            <a:pt x="449" y="269"/>
                            <a:pt x="661" y="374"/>
                            <a:pt x="872" y="480"/>
                          </a:cubicBezTo>
                          <a:cubicBezTo>
                            <a:pt x="1083" y="586"/>
                            <a:pt x="1294" y="665"/>
                            <a:pt x="1506" y="771"/>
                          </a:cubicBezTo>
                          <a:lnTo>
                            <a:pt x="1823" y="876"/>
                          </a:lnTo>
                          <a:cubicBezTo>
                            <a:pt x="1928" y="929"/>
                            <a:pt x="2034" y="956"/>
                            <a:pt x="2140" y="1035"/>
                          </a:cubicBezTo>
                          <a:lnTo>
                            <a:pt x="2193" y="956"/>
                          </a:lnTo>
                          <a:cubicBezTo>
                            <a:pt x="2219" y="929"/>
                            <a:pt x="2272" y="876"/>
                            <a:pt x="2325" y="850"/>
                          </a:cubicBezTo>
                          <a:lnTo>
                            <a:pt x="2589" y="612"/>
                          </a:lnTo>
                          <a:cubicBezTo>
                            <a:pt x="2604" y="597"/>
                            <a:pt x="2620" y="591"/>
                            <a:pt x="2637" y="591"/>
                          </a:cubicBezTo>
                          <a:cubicBezTo>
                            <a:pt x="2680" y="591"/>
                            <a:pt x="2721" y="634"/>
                            <a:pt x="2721" y="691"/>
                          </a:cubicBezTo>
                          <a:lnTo>
                            <a:pt x="2589" y="1352"/>
                          </a:lnTo>
                          <a:cubicBezTo>
                            <a:pt x="2800" y="1405"/>
                            <a:pt x="3011" y="1457"/>
                            <a:pt x="3223" y="1537"/>
                          </a:cubicBezTo>
                          <a:cubicBezTo>
                            <a:pt x="3592" y="1669"/>
                            <a:pt x="3962" y="1801"/>
                            <a:pt x="4359" y="1959"/>
                          </a:cubicBezTo>
                          <a:cubicBezTo>
                            <a:pt x="4543" y="2012"/>
                            <a:pt x="4728" y="2091"/>
                            <a:pt x="4913" y="2171"/>
                          </a:cubicBezTo>
                          <a:lnTo>
                            <a:pt x="5204" y="2303"/>
                          </a:lnTo>
                          <a:cubicBezTo>
                            <a:pt x="5283" y="2329"/>
                            <a:pt x="5362" y="2382"/>
                            <a:pt x="5442" y="2435"/>
                          </a:cubicBezTo>
                          <a:cubicBezTo>
                            <a:pt x="5574" y="2303"/>
                            <a:pt x="5732" y="2223"/>
                            <a:pt x="5864" y="2118"/>
                          </a:cubicBezTo>
                          <a:cubicBezTo>
                            <a:pt x="5876" y="2106"/>
                            <a:pt x="5892" y="2100"/>
                            <a:pt x="5907" y="2100"/>
                          </a:cubicBezTo>
                          <a:cubicBezTo>
                            <a:pt x="5959" y="2100"/>
                            <a:pt x="6016" y="2156"/>
                            <a:pt x="5996" y="2197"/>
                          </a:cubicBezTo>
                          <a:cubicBezTo>
                            <a:pt x="5917" y="2303"/>
                            <a:pt x="5891" y="2408"/>
                            <a:pt x="5891" y="2514"/>
                          </a:cubicBezTo>
                          <a:cubicBezTo>
                            <a:pt x="5891" y="2646"/>
                            <a:pt x="5970" y="2673"/>
                            <a:pt x="6075" y="2699"/>
                          </a:cubicBezTo>
                          <a:lnTo>
                            <a:pt x="6815" y="2910"/>
                          </a:lnTo>
                          <a:lnTo>
                            <a:pt x="8030" y="3306"/>
                          </a:lnTo>
                          <a:lnTo>
                            <a:pt x="8004" y="3254"/>
                          </a:lnTo>
                          <a:cubicBezTo>
                            <a:pt x="7924" y="2910"/>
                            <a:pt x="7713" y="2620"/>
                            <a:pt x="7423" y="2408"/>
                          </a:cubicBezTo>
                          <a:cubicBezTo>
                            <a:pt x="7343" y="2356"/>
                            <a:pt x="7264" y="2303"/>
                            <a:pt x="7185" y="2250"/>
                          </a:cubicBezTo>
                          <a:cubicBezTo>
                            <a:pt x="7026" y="2171"/>
                            <a:pt x="6868" y="2118"/>
                            <a:pt x="6709" y="2039"/>
                          </a:cubicBezTo>
                          <a:lnTo>
                            <a:pt x="6498" y="1959"/>
                          </a:lnTo>
                          <a:lnTo>
                            <a:pt x="3725" y="903"/>
                          </a:lnTo>
                          <a:cubicBezTo>
                            <a:pt x="2597" y="452"/>
                            <a:pt x="1398" y="1"/>
                            <a:pt x="195" y="1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14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" name="Google Shape;632;p34">
                      <a:extLst>
                        <a:ext uri="{FF2B5EF4-FFF2-40B4-BE49-F238E27FC236}">
                          <a16:creationId xmlns:a16="http://schemas.microsoft.com/office/drawing/2014/main" id="{A98D7825-3801-29D2-2999-D085278473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54050" y="2705125"/>
                      <a:ext cx="399550" cy="297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982" h="11898" extrusionOk="0">
                          <a:moveTo>
                            <a:pt x="13630" y="191"/>
                          </a:moveTo>
                          <a:lnTo>
                            <a:pt x="13446" y="270"/>
                          </a:lnTo>
                          <a:lnTo>
                            <a:pt x="13049" y="481"/>
                          </a:lnTo>
                          <a:cubicBezTo>
                            <a:pt x="12759" y="614"/>
                            <a:pt x="12495" y="746"/>
                            <a:pt x="12231" y="904"/>
                          </a:cubicBezTo>
                          <a:cubicBezTo>
                            <a:pt x="12185" y="904"/>
                            <a:pt x="12198" y="962"/>
                            <a:pt x="12219" y="962"/>
                          </a:cubicBezTo>
                          <a:cubicBezTo>
                            <a:pt x="12223" y="962"/>
                            <a:pt x="12227" y="961"/>
                            <a:pt x="12231" y="957"/>
                          </a:cubicBezTo>
                          <a:cubicBezTo>
                            <a:pt x="12521" y="851"/>
                            <a:pt x="12812" y="719"/>
                            <a:pt x="13076" y="614"/>
                          </a:cubicBezTo>
                          <a:lnTo>
                            <a:pt x="13498" y="402"/>
                          </a:lnTo>
                          <a:lnTo>
                            <a:pt x="13710" y="323"/>
                          </a:lnTo>
                          <a:lnTo>
                            <a:pt x="13710" y="323"/>
                          </a:lnTo>
                          <a:cubicBezTo>
                            <a:pt x="13630" y="402"/>
                            <a:pt x="13578" y="481"/>
                            <a:pt x="13525" y="561"/>
                          </a:cubicBezTo>
                          <a:cubicBezTo>
                            <a:pt x="13393" y="719"/>
                            <a:pt x="13261" y="878"/>
                            <a:pt x="13102" y="1036"/>
                          </a:cubicBezTo>
                          <a:cubicBezTo>
                            <a:pt x="12812" y="1353"/>
                            <a:pt x="12495" y="1670"/>
                            <a:pt x="12178" y="1934"/>
                          </a:cubicBezTo>
                          <a:lnTo>
                            <a:pt x="11887" y="2146"/>
                          </a:lnTo>
                          <a:lnTo>
                            <a:pt x="11755" y="2251"/>
                          </a:lnTo>
                          <a:lnTo>
                            <a:pt x="11676" y="2330"/>
                          </a:lnTo>
                          <a:lnTo>
                            <a:pt x="11623" y="2383"/>
                          </a:lnTo>
                          <a:lnTo>
                            <a:pt x="11570" y="2357"/>
                          </a:lnTo>
                          <a:cubicBezTo>
                            <a:pt x="11544" y="2330"/>
                            <a:pt x="11491" y="2304"/>
                            <a:pt x="11465" y="2278"/>
                          </a:cubicBezTo>
                          <a:cubicBezTo>
                            <a:pt x="11385" y="2251"/>
                            <a:pt x="11306" y="2225"/>
                            <a:pt x="11200" y="2198"/>
                          </a:cubicBezTo>
                          <a:cubicBezTo>
                            <a:pt x="11193" y="2191"/>
                            <a:pt x="11185" y="2187"/>
                            <a:pt x="11177" y="2187"/>
                          </a:cubicBezTo>
                          <a:cubicBezTo>
                            <a:pt x="11158" y="2187"/>
                            <a:pt x="11140" y="2206"/>
                            <a:pt x="11121" y="2225"/>
                          </a:cubicBezTo>
                          <a:cubicBezTo>
                            <a:pt x="11121" y="2251"/>
                            <a:pt x="11121" y="2278"/>
                            <a:pt x="11121" y="2304"/>
                          </a:cubicBezTo>
                          <a:lnTo>
                            <a:pt x="11227" y="2463"/>
                          </a:lnTo>
                          <a:lnTo>
                            <a:pt x="11280" y="2542"/>
                          </a:lnTo>
                          <a:cubicBezTo>
                            <a:pt x="11121" y="2647"/>
                            <a:pt x="10989" y="2780"/>
                            <a:pt x="10831" y="2885"/>
                          </a:cubicBezTo>
                          <a:cubicBezTo>
                            <a:pt x="10672" y="3017"/>
                            <a:pt x="10487" y="3149"/>
                            <a:pt x="10329" y="3281"/>
                          </a:cubicBezTo>
                          <a:cubicBezTo>
                            <a:pt x="9985" y="3546"/>
                            <a:pt x="9695" y="3836"/>
                            <a:pt x="9378" y="4100"/>
                          </a:cubicBezTo>
                          <a:lnTo>
                            <a:pt x="9114" y="4338"/>
                          </a:lnTo>
                          <a:lnTo>
                            <a:pt x="9034" y="4417"/>
                          </a:lnTo>
                          <a:cubicBezTo>
                            <a:pt x="9219" y="4127"/>
                            <a:pt x="9404" y="3836"/>
                            <a:pt x="9616" y="3546"/>
                          </a:cubicBezTo>
                          <a:cubicBezTo>
                            <a:pt x="9748" y="3361"/>
                            <a:pt x="9880" y="3202"/>
                            <a:pt x="10038" y="3044"/>
                          </a:cubicBezTo>
                          <a:cubicBezTo>
                            <a:pt x="10117" y="2964"/>
                            <a:pt x="10170" y="2885"/>
                            <a:pt x="10249" y="2806"/>
                          </a:cubicBezTo>
                          <a:lnTo>
                            <a:pt x="10382" y="2674"/>
                          </a:lnTo>
                          <a:cubicBezTo>
                            <a:pt x="10408" y="2647"/>
                            <a:pt x="10461" y="2595"/>
                            <a:pt x="10461" y="2568"/>
                          </a:cubicBezTo>
                          <a:cubicBezTo>
                            <a:pt x="10461" y="2515"/>
                            <a:pt x="10461" y="2515"/>
                            <a:pt x="10408" y="2515"/>
                          </a:cubicBezTo>
                          <a:cubicBezTo>
                            <a:pt x="10382" y="2515"/>
                            <a:pt x="10329" y="2542"/>
                            <a:pt x="10302" y="2595"/>
                          </a:cubicBezTo>
                          <a:lnTo>
                            <a:pt x="10170" y="2700"/>
                          </a:lnTo>
                          <a:cubicBezTo>
                            <a:pt x="10091" y="2780"/>
                            <a:pt x="10012" y="2859"/>
                            <a:pt x="9932" y="2964"/>
                          </a:cubicBezTo>
                          <a:cubicBezTo>
                            <a:pt x="9774" y="3123"/>
                            <a:pt x="9642" y="3281"/>
                            <a:pt x="9510" y="3466"/>
                          </a:cubicBezTo>
                          <a:cubicBezTo>
                            <a:pt x="9299" y="3757"/>
                            <a:pt x="9087" y="4074"/>
                            <a:pt x="8929" y="4391"/>
                          </a:cubicBezTo>
                          <a:cubicBezTo>
                            <a:pt x="8929" y="4391"/>
                            <a:pt x="8929" y="4364"/>
                            <a:pt x="8902" y="4338"/>
                          </a:cubicBezTo>
                          <a:cubicBezTo>
                            <a:pt x="8902" y="4312"/>
                            <a:pt x="8902" y="4312"/>
                            <a:pt x="8929" y="4285"/>
                          </a:cubicBezTo>
                          <a:cubicBezTo>
                            <a:pt x="8955" y="4179"/>
                            <a:pt x="9008" y="4074"/>
                            <a:pt x="9061" y="3968"/>
                          </a:cubicBezTo>
                          <a:cubicBezTo>
                            <a:pt x="9087" y="3836"/>
                            <a:pt x="9140" y="3757"/>
                            <a:pt x="9193" y="3651"/>
                          </a:cubicBezTo>
                          <a:lnTo>
                            <a:pt x="9299" y="3493"/>
                          </a:lnTo>
                          <a:cubicBezTo>
                            <a:pt x="9325" y="3466"/>
                            <a:pt x="9351" y="3413"/>
                            <a:pt x="9351" y="3334"/>
                          </a:cubicBezTo>
                          <a:cubicBezTo>
                            <a:pt x="9351" y="3316"/>
                            <a:pt x="9338" y="3297"/>
                            <a:pt x="9321" y="3297"/>
                          </a:cubicBezTo>
                          <a:cubicBezTo>
                            <a:pt x="9314" y="3297"/>
                            <a:pt x="9306" y="3300"/>
                            <a:pt x="9299" y="3308"/>
                          </a:cubicBezTo>
                          <a:cubicBezTo>
                            <a:pt x="9246" y="3334"/>
                            <a:pt x="9219" y="3361"/>
                            <a:pt x="9193" y="3413"/>
                          </a:cubicBezTo>
                          <a:cubicBezTo>
                            <a:pt x="9166" y="3466"/>
                            <a:pt x="9140" y="3519"/>
                            <a:pt x="9087" y="3572"/>
                          </a:cubicBezTo>
                          <a:cubicBezTo>
                            <a:pt x="9042" y="3662"/>
                            <a:pt x="8998" y="3751"/>
                            <a:pt x="8953" y="3841"/>
                          </a:cubicBezTo>
                          <a:lnTo>
                            <a:pt x="8953" y="3841"/>
                          </a:lnTo>
                          <a:cubicBezTo>
                            <a:pt x="8964" y="3806"/>
                            <a:pt x="8974" y="3769"/>
                            <a:pt x="8982" y="3730"/>
                          </a:cubicBezTo>
                          <a:cubicBezTo>
                            <a:pt x="9061" y="3519"/>
                            <a:pt x="9166" y="3308"/>
                            <a:pt x="9272" y="3123"/>
                          </a:cubicBezTo>
                          <a:cubicBezTo>
                            <a:pt x="9483" y="2727"/>
                            <a:pt x="9721" y="2357"/>
                            <a:pt x="10012" y="2014"/>
                          </a:cubicBezTo>
                          <a:cubicBezTo>
                            <a:pt x="10646" y="1300"/>
                            <a:pt x="11438" y="772"/>
                            <a:pt x="12336" y="455"/>
                          </a:cubicBezTo>
                          <a:cubicBezTo>
                            <a:pt x="12574" y="376"/>
                            <a:pt x="12838" y="297"/>
                            <a:pt x="13102" y="270"/>
                          </a:cubicBezTo>
                          <a:cubicBezTo>
                            <a:pt x="13234" y="244"/>
                            <a:pt x="13393" y="217"/>
                            <a:pt x="13525" y="191"/>
                          </a:cubicBezTo>
                          <a:close/>
                          <a:moveTo>
                            <a:pt x="1929" y="798"/>
                          </a:moveTo>
                          <a:cubicBezTo>
                            <a:pt x="2510" y="798"/>
                            <a:pt x="3118" y="825"/>
                            <a:pt x="3699" y="957"/>
                          </a:cubicBezTo>
                          <a:cubicBezTo>
                            <a:pt x="4914" y="1195"/>
                            <a:pt x="6076" y="1749"/>
                            <a:pt x="7053" y="2568"/>
                          </a:cubicBezTo>
                          <a:cubicBezTo>
                            <a:pt x="7317" y="2780"/>
                            <a:pt x="7582" y="3044"/>
                            <a:pt x="7819" y="3308"/>
                          </a:cubicBezTo>
                          <a:cubicBezTo>
                            <a:pt x="7951" y="3440"/>
                            <a:pt x="8057" y="3572"/>
                            <a:pt x="8163" y="3730"/>
                          </a:cubicBezTo>
                          <a:lnTo>
                            <a:pt x="8268" y="3863"/>
                          </a:lnTo>
                          <a:cubicBezTo>
                            <a:pt x="8242" y="3889"/>
                            <a:pt x="8242" y="3889"/>
                            <a:pt x="8268" y="3915"/>
                          </a:cubicBezTo>
                          <a:lnTo>
                            <a:pt x="8321" y="4021"/>
                          </a:lnTo>
                          <a:lnTo>
                            <a:pt x="8268" y="3942"/>
                          </a:lnTo>
                          <a:cubicBezTo>
                            <a:pt x="8083" y="3783"/>
                            <a:pt x="7872" y="3598"/>
                            <a:pt x="7687" y="3440"/>
                          </a:cubicBezTo>
                          <a:cubicBezTo>
                            <a:pt x="7291" y="3123"/>
                            <a:pt x="6842" y="2859"/>
                            <a:pt x="6393" y="2621"/>
                          </a:cubicBezTo>
                          <a:cubicBezTo>
                            <a:pt x="6129" y="2489"/>
                            <a:pt x="5865" y="2383"/>
                            <a:pt x="5574" y="2278"/>
                          </a:cubicBezTo>
                          <a:cubicBezTo>
                            <a:pt x="5567" y="2274"/>
                            <a:pt x="5559" y="2272"/>
                            <a:pt x="5552" y="2272"/>
                          </a:cubicBezTo>
                          <a:cubicBezTo>
                            <a:pt x="5509" y="2272"/>
                            <a:pt x="5480" y="2334"/>
                            <a:pt x="5548" y="2357"/>
                          </a:cubicBezTo>
                          <a:cubicBezTo>
                            <a:pt x="6472" y="2780"/>
                            <a:pt x="7317" y="3334"/>
                            <a:pt x="8083" y="4021"/>
                          </a:cubicBezTo>
                          <a:cubicBezTo>
                            <a:pt x="8242" y="4153"/>
                            <a:pt x="8400" y="4338"/>
                            <a:pt x="8533" y="4496"/>
                          </a:cubicBezTo>
                          <a:lnTo>
                            <a:pt x="7291" y="4100"/>
                          </a:lnTo>
                          <a:lnTo>
                            <a:pt x="6551" y="3889"/>
                          </a:lnTo>
                          <a:cubicBezTo>
                            <a:pt x="6446" y="3863"/>
                            <a:pt x="6367" y="3836"/>
                            <a:pt x="6340" y="3704"/>
                          </a:cubicBezTo>
                          <a:cubicBezTo>
                            <a:pt x="6367" y="3598"/>
                            <a:pt x="6393" y="3493"/>
                            <a:pt x="6446" y="3387"/>
                          </a:cubicBezTo>
                          <a:cubicBezTo>
                            <a:pt x="6486" y="3346"/>
                            <a:pt x="6434" y="3290"/>
                            <a:pt x="6383" y="3290"/>
                          </a:cubicBezTo>
                          <a:cubicBezTo>
                            <a:pt x="6368" y="3290"/>
                            <a:pt x="6352" y="3296"/>
                            <a:pt x="6340" y="3308"/>
                          </a:cubicBezTo>
                          <a:cubicBezTo>
                            <a:pt x="6182" y="3413"/>
                            <a:pt x="6050" y="3493"/>
                            <a:pt x="5918" y="3625"/>
                          </a:cubicBezTo>
                          <a:cubicBezTo>
                            <a:pt x="5838" y="3572"/>
                            <a:pt x="5759" y="3519"/>
                            <a:pt x="5653" y="3493"/>
                          </a:cubicBezTo>
                          <a:lnTo>
                            <a:pt x="5389" y="3361"/>
                          </a:lnTo>
                          <a:cubicBezTo>
                            <a:pt x="5204" y="3281"/>
                            <a:pt x="5019" y="3202"/>
                            <a:pt x="4835" y="3149"/>
                          </a:cubicBezTo>
                          <a:cubicBezTo>
                            <a:pt x="4438" y="2991"/>
                            <a:pt x="4068" y="2859"/>
                            <a:pt x="3672" y="2727"/>
                          </a:cubicBezTo>
                          <a:cubicBezTo>
                            <a:pt x="3487" y="2647"/>
                            <a:pt x="3276" y="2595"/>
                            <a:pt x="3065" y="2542"/>
                          </a:cubicBezTo>
                          <a:lnTo>
                            <a:pt x="3197" y="1881"/>
                          </a:lnTo>
                          <a:cubicBezTo>
                            <a:pt x="3197" y="1824"/>
                            <a:pt x="3156" y="1781"/>
                            <a:pt x="3113" y="1781"/>
                          </a:cubicBezTo>
                          <a:cubicBezTo>
                            <a:pt x="3096" y="1781"/>
                            <a:pt x="3080" y="1787"/>
                            <a:pt x="3065" y="1802"/>
                          </a:cubicBezTo>
                          <a:lnTo>
                            <a:pt x="2801" y="2040"/>
                          </a:lnTo>
                          <a:cubicBezTo>
                            <a:pt x="2748" y="2066"/>
                            <a:pt x="2695" y="2119"/>
                            <a:pt x="2669" y="2146"/>
                          </a:cubicBezTo>
                          <a:lnTo>
                            <a:pt x="2589" y="2225"/>
                          </a:lnTo>
                          <a:cubicBezTo>
                            <a:pt x="2510" y="2146"/>
                            <a:pt x="2404" y="2119"/>
                            <a:pt x="2299" y="2066"/>
                          </a:cubicBezTo>
                          <a:lnTo>
                            <a:pt x="1982" y="1961"/>
                          </a:lnTo>
                          <a:cubicBezTo>
                            <a:pt x="1744" y="1855"/>
                            <a:pt x="1559" y="1776"/>
                            <a:pt x="1348" y="1670"/>
                          </a:cubicBezTo>
                          <a:cubicBezTo>
                            <a:pt x="1137" y="1564"/>
                            <a:pt x="925" y="1459"/>
                            <a:pt x="714" y="1327"/>
                          </a:cubicBezTo>
                          <a:cubicBezTo>
                            <a:pt x="608" y="1274"/>
                            <a:pt x="529" y="1221"/>
                            <a:pt x="423" y="1168"/>
                          </a:cubicBezTo>
                          <a:lnTo>
                            <a:pt x="397" y="1142"/>
                          </a:lnTo>
                          <a:lnTo>
                            <a:pt x="2061" y="1142"/>
                          </a:lnTo>
                          <a:cubicBezTo>
                            <a:pt x="2140" y="1142"/>
                            <a:pt x="2219" y="1115"/>
                            <a:pt x="2299" y="1115"/>
                          </a:cubicBezTo>
                          <a:cubicBezTo>
                            <a:pt x="2325" y="1115"/>
                            <a:pt x="2325" y="1036"/>
                            <a:pt x="2299" y="1036"/>
                          </a:cubicBezTo>
                          <a:cubicBezTo>
                            <a:pt x="2219" y="1010"/>
                            <a:pt x="2140" y="1010"/>
                            <a:pt x="2061" y="983"/>
                          </a:cubicBezTo>
                          <a:lnTo>
                            <a:pt x="555" y="983"/>
                          </a:lnTo>
                          <a:cubicBezTo>
                            <a:pt x="714" y="957"/>
                            <a:pt x="872" y="931"/>
                            <a:pt x="1031" y="904"/>
                          </a:cubicBezTo>
                          <a:cubicBezTo>
                            <a:pt x="1321" y="851"/>
                            <a:pt x="1612" y="825"/>
                            <a:pt x="1929" y="798"/>
                          </a:cubicBezTo>
                          <a:close/>
                          <a:moveTo>
                            <a:pt x="13076" y="2885"/>
                          </a:moveTo>
                          <a:cubicBezTo>
                            <a:pt x="13551" y="2885"/>
                            <a:pt x="14053" y="2912"/>
                            <a:pt x="14502" y="3017"/>
                          </a:cubicBezTo>
                          <a:cubicBezTo>
                            <a:pt x="14766" y="3096"/>
                            <a:pt x="15030" y="3176"/>
                            <a:pt x="15268" y="3308"/>
                          </a:cubicBezTo>
                          <a:cubicBezTo>
                            <a:pt x="15295" y="3334"/>
                            <a:pt x="15347" y="3361"/>
                            <a:pt x="15400" y="3387"/>
                          </a:cubicBezTo>
                          <a:lnTo>
                            <a:pt x="15110" y="3334"/>
                          </a:lnTo>
                          <a:cubicBezTo>
                            <a:pt x="14898" y="3281"/>
                            <a:pt x="14713" y="3281"/>
                            <a:pt x="14529" y="3255"/>
                          </a:cubicBezTo>
                          <a:cubicBezTo>
                            <a:pt x="14422" y="3248"/>
                            <a:pt x="14314" y="3245"/>
                            <a:pt x="14205" y="3245"/>
                          </a:cubicBezTo>
                          <a:cubicBezTo>
                            <a:pt x="13908" y="3245"/>
                            <a:pt x="13604" y="3269"/>
                            <a:pt x="13314" y="3308"/>
                          </a:cubicBezTo>
                          <a:cubicBezTo>
                            <a:pt x="13102" y="3334"/>
                            <a:pt x="12891" y="3387"/>
                            <a:pt x="12653" y="3440"/>
                          </a:cubicBezTo>
                          <a:cubicBezTo>
                            <a:pt x="12600" y="3466"/>
                            <a:pt x="12627" y="3519"/>
                            <a:pt x="12680" y="3519"/>
                          </a:cubicBezTo>
                          <a:cubicBezTo>
                            <a:pt x="13114" y="3429"/>
                            <a:pt x="13558" y="3382"/>
                            <a:pt x="14000" y="3382"/>
                          </a:cubicBezTo>
                          <a:cubicBezTo>
                            <a:pt x="14337" y="3382"/>
                            <a:pt x="14673" y="3409"/>
                            <a:pt x="15004" y="3466"/>
                          </a:cubicBezTo>
                          <a:cubicBezTo>
                            <a:pt x="15110" y="3466"/>
                            <a:pt x="15215" y="3493"/>
                            <a:pt x="15321" y="3519"/>
                          </a:cubicBezTo>
                          <a:cubicBezTo>
                            <a:pt x="15453" y="3546"/>
                            <a:pt x="15559" y="3572"/>
                            <a:pt x="15664" y="3598"/>
                          </a:cubicBezTo>
                          <a:lnTo>
                            <a:pt x="15691" y="3598"/>
                          </a:lnTo>
                          <a:lnTo>
                            <a:pt x="15796" y="3678"/>
                          </a:lnTo>
                          <a:lnTo>
                            <a:pt x="15427" y="3678"/>
                          </a:lnTo>
                          <a:cubicBezTo>
                            <a:pt x="15268" y="3651"/>
                            <a:pt x="15136" y="3598"/>
                            <a:pt x="15004" y="3519"/>
                          </a:cubicBezTo>
                          <a:cubicBezTo>
                            <a:pt x="14951" y="3519"/>
                            <a:pt x="14872" y="3546"/>
                            <a:pt x="14898" y="3625"/>
                          </a:cubicBezTo>
                          <a:cubicBezTo>
                            <a:pt x="14925" y="3678"/>
                            <a:pt x="14951" y="3730"/>
                            <a:pt x="14951" y="3783"/>
                          </a:cubicBezTo>
                          <a:cubicBezTo>
                            <a:pt x="14951" y="3836"/>
                            <a:pt x="14951" y="3863"/>
                            <a:pt x="14978" y="3915"/>
                          </a:cubicBezTo>
                          <a:lnTo>
                            <a:pt x="14661" y="3915"/>
                          </a:lnTo>
                          <a:lnTo>
                            <a:pt x="14344" y="3942"/>
                          </a:lnTo>
                          <a:lnTo>
                            <a:pt x="13683" y="4047"/>
                          </a:lnTo>
                          <a:lnTo>
                            <a:pt x="13049" y="4127"/>
                          </a:lnTo>
                          <a:cubicBezTo>
                            <a:pt x="12997" y="4100"/>
                            <a:pt x="12970" y="4100"/>
                            <a:pt x="12944" y="4100"/>
                          </a:cubicBezTo>
                          <a:lnTo>
                            <a:pt x="12864" y="4100"/>
                          </a:lnTo>
                          <a:lnTo>
                            <a:pt x="12680" y="4127"/>
                          </a:lnTo>
                          <a:lnTo>
                            <a:pt x="12495" y="4127"/>
                          </a:lnTo>
                          <a:cubicBezTo>
                            <a:pt x="12442" y="4153"/>
                            <a:pt x="12389" y="4153"/>
                            <a:pt x="12310" y="4179"/>
                          </a:cubicBezTo>
                          <a:cubicBezTo>
                            <a:pt x="12310" y="4127"/>
                            <a:pt x="12283" y="4100"/>
                            <a:pt x="12257" y="4047"/>
                          </a:cubicBezTo>
                          <a:cubicBezTo>
                            <a:pt x="12231" y="4021"/>
                            <a:pt x="12178" y="3889"/>
                            <a:pt x="12151" y="3810"/>
                          </a:cubicBezTo>
                          <a:cubicBezTo>
                            <a:pt x="12138" y="3783"/>
                            <a:pt x="12105" y="3770"/>
                            <a:pt x="12072" y="3770"/>
                          </a:cubicBezTo>
                          <a:cubicBezTo>
                            <a:pt x="12039" y="3770"/>
                            <a:pt x="12006" y="3783"/>
                            <a:pt x="11993" y="3810"/>
                          </a:cubicBezTo>
                          <a:cubicBezTo>
                            <a:pt x="11993" y="3889"/>
                            <a:pt x="11966" y="3968"/>
                            <a:pt x="11966" y="4047"/>
                          </a:cubicBezTo>
                          <a:lnTo>
                            <a:pt x="11966" y="4153"/>
                          </a:lnTo>
                          <a:cubicBezTo>
                            <a:pt x="11966" y="4179"/>
                            <a:pt x="11966" y="4206"/>
                            <a:pt x="11966" y="4259"/>
                          </a:cubicBezTo>
                          <a:cubicBezTo>
                            <a:pt x="11914" y="4246"/>
                            <a:pt x="11861" y="4239"/>
                            <a:pt x="11805" y="4239"/>
                          </a:cubicBezTo>
                          <a:cubicBezTo>
                            <a:pt x="11748" y="4239"/>
                            <a:pt x="11689" y="4246"/>
                            <a:pt x="11623" y="4259"/>
                          </a:cubicBezTo>
                          <a:lnTo>
                            <a:pt x="11253" y="4285"/>
                          </a:lnTo>
                          <a:cubicBezTo>
                            <a:pt x="11015" y="4285"/>
                            <a:pt x="10778" y="4312"/>
                            <a:pt x="10540" y="4338"/>
                          </a:cubicBezTo>
                          <a:cubicBezTo>
                            <a:pt x="10302" y="4364"/>
                            <a:pt x="10091" y="4391"/>
                            <a:pt x="9853" y="4417"/>
                          </a:cubicBezTo>
                          <a:lnTo>
                            <a:pt x="9483" y="4496"/>
                          </a:lnTo>
                          <a:lnTo>
                            <a:pt x="9272" y="4523"/>
                          </a:lnTo>
                          <a:lnTo>
                            <a:pt x="9378" y="4496"/>
                          </a:lnTo>
                          <a:cubicBezTo>
                            <a:pt x="9510" y="4417"/>
                            <a:pt x="9668" y="4338"/>
                            <a:pt x="9800" y="4285"/>
                          </a:cubicBezTo>
                          <a:cubicBezTo>
                            <a:pt x="9932" y="4206"/>
                            <a:pt x="10065" y="4153"/>
                            <a:pt x="10223" y="4100"/>
                          </a:cubicBezTo>
                          <a:lnTo>
                            <a:pt x="10434" y="4021"/>
                          </a:lnTo>
                          <a:cubicBezTo>
                            <a:pt x="10487" y="4021"/>
                            <a:pt x="10566" y="3995"/>
                            <a:pt x="10619" y="3942"/>
                          </a:cubicBezTo>
                          <a:cubicBezTo>
                            <a:pt x="10646" y="3942"/>
                            <a:pt x="10646" y="3889"/>
                            <a:pt x="10619" y="3889"/>
                          </a:cubicBezTo>
                          <a:cubicBezTo>
                            <a:pt x="10566" y="3889"/>
                            <a:pt x="10487" y="3889"/>
                            <a:pt x="10434" y="3915"/>
                          </a:cubicBezTo>
                          <a:lnTo>
                            <a:pt x="10197" y="3995"/>
                          </a:lnTo>
                          <a:cubicBezTo>
                            <a:pt x="10038" y="4047"/>
                            <a:pt x="9906" y="4100"/>
                            <a:pt x="9774" y="4153"/>
                          </a:cubicBezTo>
                          <a:cubicBezTo>
                            <a:pt x="9616" y="4232"/>
                            <a:pt x="9510" y="4285"/>
                            <a:pt x="9404" y="4338"/>
                          </a:cubicBezTo>
                          <a:cubicBezTo>
                            <a:pt x="10038" y="3783"/>
                            <a:pt x="10804" y="3361"/>
                            <a:pt x="11649" y="3123"/>
                          </a:cubicBezTo>
                          <a:cubicBezTo>
                            <a:pt x="12098" y="2991"/>
                            <a:pt x="12600" y="2912"/>
                            <a:pt x="13076" y="2885"/>
                          </a:cubicBezTo>
                          <a:close/>
                          <a:moveTo>
                            <a:pt x="9114" y="4708"/>
                          </a:moveTo>
                          <a:cubicBezTo>
                            <a:pt x="9272" y="4708"/>
                            <a:pt x="9457" y="4708"/>
                            <a:pt x="9589" y="4761"/>
                          </a:cubicBezTo>
                          <a:cubicBezTo>
                            <a:pt x="9827" y="4787"/>
                            <a:pt x="10065" y="4813"/>
                            <a:pt x="10302" y="4893"/>
                          </a:cubicBezTo>
                          <a:cubicBezTo>
                            <a:pt x="10804" y="5025"/>
                            <a:pt x="11253" y="5210"/>
                            <a:pt x="11702" y="5474"/>
                          </a:cubicBezTo>
                          <a:cubicBezTo>
                            <a:pt x="12547" y="6002"/>
                            <a:pt x="13287" y="6715"/>
                            <a:pt x="13815" y="7587"/>
                          </a:cubicBezTo>
                          <a:cubicBezTo>
                            <a:pt x="13974" y="7825"/>
                            <a:pt x="14106" y="8062"/>
                            <a:pt x="14238" y="8327"/>
                          </a:cubicBezTo>
                          <a:cubicBezTo>
                            <a:pt x="14264" y="8379"/>
                            <a:pt x="14264" y="8406"/>
                            <a:pt x="14291" y="8459"/>
                          </a:cubicBezTo>
                          <a:cubicBezTo>
                            <a:pt x="14132" y="8247"/>
                            <a:pt x="13974" y="8062"/>
                            <a:pt x="13789" y="7877"/>
                          </a:cubicBezTo>
                          <a:cubicBezTo>
                            <a:pt x="13525" y="7613"/>
                            <a:pt x="13261" y="7349"/>
                            <a:pt x="12970" y="7085"/>
                          </a:cubicBezTo>
                          <a:cubicBezTo>
                            <a:pt x="12891" y="7032"/>
                            <a:pt x="12785" y="6953"/>
                            <a:pt x="12706" y="6900"/>
                          </a:cubicBezTo>
                          <a:cubicBezTo>
                            <a:pt x="12627" y="6821"/>
                            <a:pt x="12521" y="6768"/>
                            <a:pt x="12442" y="6742"/>
                          </a:cubicBezTo>
                          <a:cubicBezTo>
                            <a:pt x="12426" y="6734"/>
                            <a:pt x="12415" y="6731"/>
                            <a:pt x="12408" y="6731"/>
                          </a:cubicBezTo>
                          <a:cubicBezTo>
                            <a:pt x="12389" y="6731"/>
                            <a:pt x="12389" y="6749"/>
                            <a:pt x="12389" y="6768"/>
                          </a:cubicBezTo>
                          <a:cubicBezTo>
                            <a:pt x="12521" y="6900"/>
                            <a:pt x="12680" y="7032"/>
                            <a:pt x="12838" y="7138"/>
                          </a:cubicBezTo>
                          <a:cubicBezTo>
                            <a:pt x="12970" y="7270"/>
                            <a:pt x="13102" y="7376"/>
                            <a:pt x="13261" y="7508"/>
                          </a:cubicBezTo>
                          <a:cubicBezTo>
                            <a:pt x="13525" y="7772"/>
                            <a:pt x="13789" y="8036"/>
                            <a:pt x="14053" y="8327"/>
                          </a:cubicBezTo>
                          <a:cubicBezTo>
                            <a:pt x="14185" y="8485"/>
                            <a:pt x="14317" y="8670"/>
                            <a:pt x="14449" y="8828"/>
                          </a:cubicBezTo>
                          <a:lnTo>
                            <a:pt x="14476" y="8828"/>
                          </a:lnTo>
                          <a:lnTo>
                            <a:pt x="14476" y="8855"/>
                          </a:lnTo>
                          <a:lnTo>
                            <a:pt x="14317" y="8749"/>
                          </a:lnTo>
                          <a:cubicBezTo>
                            <a:pt x="14159" y="8670"/>
                            <a:pt x="14027" y="8591"/>
                            <a:pt x="13868" y="8511"/>
                          </a:cubicBezTo>
                          <a:cubicBezTo>
                            <a:pt x="13710" y="8432"/>
                            <a:pt x="13578" y="8379"/>
                            <a:pt x="13419" y="8300"/>
                          </a:cubicBezTo>
                          <a:lnTo>
                            <a:pt x="13181" y="8221"/>
                          </a:lnTo>
                          <a:cubicBezTo>
                            <a:pt x="13129" y="8168"/>
                            <a:pt x="13023" y="8168"/>
                            <a:pt x="12944" y="8168"/>
                          </a:cubicBezTo>
                          <a:cubicBezTo>
                            <a:pt x="12970" y="8142"/>
                            <a:pt x="12970" y="8089"/>
                            <a:pt x="12970" y="8062"/>
                          </a:cubicBezTo>
                          <a:lnTo>
                            <a:pt x="12997" y="7904"/>
                          </a:lnTo>
                          <a:cubicBezTo>
                            <a:pt x="12997" y="7798"/>
                            <a:pt x="13023" y="7693"/>
                            <a:pt x="13076" y="7613"/>
                          </a:cubicBezTo>
                          <a:cubicBezTo>
                            <a:pt x="13076" y="7548"/>
                            <a:pt x="13022" y="7501"/>
                            <a:pt x="12974" y="7501"/>
                          </a:cubicBezTo>
                          <a:cubicBezTo>
                            <a:pt x="12963" y="7501"/>
                            <a:pt x="12953" y="7503"/>
                            <a:pt x="12944" y="7508"/>
                          </a:cubicBezTo>
                          <a:cubicBezTo>
                            <a:pt x="12785" y="7640"/>
                            <a:pt x="12653" y="7772"/>
                            <a:pt x="12547" y="7930"/>
                          </a:cubicBezTo>
                          <a:cubicBezTo>
                            <a:pt x="12495" y="7798"/>
                            <a:pt x="12415" y="7666"/>
                            <a:pt x="12310" y="7560"/>
                          </a:cubicBezTo>
                          <a:cubicBezTo>
                            <a:pt x="12204" y="7428"/>
                            <a:pt x="12098" y="7296"/>
                            <a:pt x="11966" y="7191"/>
                          </a:cubicBezTo>
                          <a:cubicBezTo>
                            <a:pt x="11834" y="7059"/>
                            <a:pt x="11702" y="6953"/>
                            <a:pt x="11570" y="6847"/>
                          </a:cubicBezTo>
                          <a:cubicBezTo>
                            <a:pt x="11517" y="6794"/>
                            <a:pt x="11438" y="6742"/>
                            <a:pt x="11359" y="6715"/>
                          </a:cubicBezTo>
                          <a:cubicBezTo>
                            <a:pt x="11332" y="6689"/>
                            <a:pt x="11280" y="6662"/>
                            <a:pt x="11253" y="6662"/>
                          </a:cubicBezTo>
                          <a:cubicBezTo>
                            <a:pt x="11227" y="6636"/>
                            <a:pt x="11200" y="6636"/>
                            <a:pt x="11174" y="6636"/>
                          </a:cubicBezTo>
                          <a:cubicBezTo>
                            <a:pt x="11227" y="6530"/>
                            <a:pt x="11253" y="6451"/>
                            <a:pt x="11306" y="6372"/>
                          </a:cubicBezTo>
                          <a:cubicBezTo>
                            <a:pt x="11328" y="6307"/>
                            <a:pt x="11296" y="6259"/>
                            <a:pt x="11254" y="6259"/>
                          </a:cubicBezTo>
                          <a:cubicBezTo>
                            <a:pt x="11245" y="6259"/>
                            <a:pt x="11236" y="6262"/>
                            <a:pt x="11227" y="6266"/>
                          </a:cubicBezTo>
                          <a:lnTo>
                            <a:pt x="10883" y="6398"/>
                          </a:lnTo>
                          <a:cubicBezTo>
                            <a:pt x="10540" y="6187"/>
                            <a:pt x="10223" y="5949"/>
                            <a:pt x="9906" y="5685"/>
                          </a:cubicBezTo>
                          <a:cubicBezTo>
                            <a:pt x="9748" y="5553"/>
                            <a:pt x="9616" y="5395"/>
                            <a:pt x="9483" y="5236"/>
                          </a:cubicBezTo>
                          <a:cubicBezTo>
                            <a:pt x="9404" y="5183"/>
                            <a:pt x="9325" y="5104"/>
                            <a:pt x="9272" y="5025"/>
                          </a:cubicBezTo>
                          <a:cubicBezTo>
                            <a:pt x="9193" y="4945"/>
                            <a:pt x="9166" y="4866"/>
                            <a:pt x="9087" y="4813"/>
                          </a:cubicBezTo>
                          <a:lnTo>
                            <a:pt x="9087" y="4813"/>
                          </a:lnTo>
                          <a:cubicBezTo>
                            <a:pt x="9351" y="4945"/>
                            <a:pt x="9616" y="5078"/>
                            <a:pt x="9880" y="5210"/>
                          </a:cubicBezTo>
                          <a:lnTo>
                            <a:pt x="10382" y="5474"/>
                          </a:lnTo>
                          <a:lnTo>
                            <a:pt x="10619" y="5579"/>
                          </a:lnTo>
                          <a:cubicBezTo>
                            <a:pt x="10698" y="5632"/>
                            <a:pt x="10778" y="5659"/>
                            <a:pt x="10857" y="5685"/>
                          </a:cubicBezTo>
                          <a:cubicBezTo>
                            <a:pt x="10910" y="5685"/>
                            <a:pt x="10910" y="5659"/>
                            <a:pt x="10883" y="5632"/>
                          </a:cubicBezTo>
                          <a:cubicBezTo>
                            <a:pt x="10831" y="5579"/>
                            <a:pt x="10751" y="5527"/>
                            <a:pt x="10672" y="5500"/>
                          </a:cubicBezTo>
                          <a:lnTo>
                            <a:pt x="10434" y="5368"/>
                          </a:lnTo>
                          <a:lnTo>
                            <a:pt x="9932" y="5130"/>
                          </a:lnTo>
                          <a:lnTo>
                            <a:pt x="9114" y="4708"/>
                          </a:lnTo>
                          <a:close/>
                          <a:moveTo>
                            <a:pt x="8031" y="4655"/>
                          </a:moveTo>
                          <a:cubicBezTo>
                            <a:pt x="8031" y="4655"/>
                            <a:pt x="8057" y="4681"/>
                            <a:pt x="8083" y="4681"/>
                          </a:cubicBezTo>
                          <a:lnTo>
                            <a:pt x="8110" y="4681"/>
                          </a:lnTo>
                          <a:cubicBezTo>
                            <a:pt x="7872" y="4761"/>
                            <a:pt x="7608" y="4840"/>
                            <a:pt x="7370" y="4919"/>
                          </a:cubicBezTo>
                          <a:cubicBezTo>
                            <a:pt x="6895" y="5104"/>
                            <a:pt x="6419" y="5315"/>
                            <a:pt x="5997" y="5579"/>
                          </a:cubicBezTo>
                          <a:cubicBezTo>
                            <a:pt x="5733" y="5738"/>
                            <a:pt x="5495" y="5896"/>
                            <a:pt x="5257" y="6081"/>
                          </a:cubicBezTo>
                          <a:cubicBezTo>
                            <a:pt x="5217" y="6122"/>
                            <a:pt x="5238" y="6178"/>
                            <a:pt x="5286" y="6178"/>
                          </a:cubicBezTo>
                          <a:cubicBezTo>
                            <a:pt x="5301" y="6178"/>
                            <a:pt x="5318" y="6173"/>
                            <a:pt x="5336" y="6161"/>
                          </a:cubicBezTo>
                          <a:cubicBezTo>
                            <a:pt x="6155" y="5579"/>
                            <a:pt x="7080" y="5157"/>
                            <a:pt x="8057" y="4893"/>
                          </a:cubicBezTo>
                          <a:cubicBezTo>
                            <a:pt x="8268" y="4840"/>
                            <a:pt x="8480" y="4787"/>
                            <a:pt x="8717" y="4734"/>
                          </a:cubicBezTo>
                          <a:lnTo>
                            <a:pt x="8717" y="4734"/>
                          </a:lnTo>
                          <a:lnTo>
                            <a:pt x="7687" y="5632"/>
                          </a:lnTo>
                          <a:lnTo>
                            <a:pt x="7133" y="6134"/>
                          </a:lnTo>
                          <a:cubicBezTo>
                            <a:pt x="7075" y="6191"/>
                            <a:pt x="7018" y="6235"/>
                            <a:pt x="6951" y="6235"/>
                          </a:cubicBezTo>
                          <a:cubicBezTo>
                            <a:pt x="6925" y="6235"/>
                            <a:pt x="6898" y="6228"/>
                            <a:pt x="6868" y="6213"/>
                          </a:cubicBezTo>
                          <a:cubicBezTo>
                            <a:pt x="6763" y="6134"/>
                            <a:pt x="6710" y="6055"/>
                            <a:pt x="6657" y="5949"/>
                          </a:cubicBezTo>
                          <a:cubicBezTo>
                            <a:pt x="6648" y="5922"/>
                            <a:pt x="6626" y="5910"/>
                            <a:pt x="6602" y="5910"/>
                          </a:cubicBezTo>
                          <a:cubicBezTo>
                            <a:pt x="6558" y="5910"/>
                            <a:pt x="6508" y="5950"/>
                            <a:pt x="6525" y="6002"/>
                          </a:cubicBezTo>
                          <a:cubicBezTo>
                            <a:pt x="6525" y="6187"/>
                            <a:pt x="6525" y="6345"/>
                            <a:pt x="6551" y="6530"/>
                          </a:cubicBezTo>
                          <a:cubicBezTo>
                            <a:pt x="6472" y="6583"/>
                            <a:pt x="6393" y="6610"/>
                            <a:pt x="6314" y="6689"/>
                          </a:cubicBezTo>
                          <a:lnTo>
                            <a:pt x="6076" y="6847"/>
                          </a:lnTo>
                          <a:cubicBezTo>
                            <a:pt x="5918" y="6979"/>
                            <a:pt x="5733" y="7085"/>
                            <a:pt x="5574" y="7217"/>
                          </a:cubicBezTo>
                          <a:cubicBezTo>
                            <a:pt x="5257" y="7455"/>
                            <a:pt x="4940" y="7693"/>
                            <a:pt x="4623" y="7957"/>
                          </a:cubicBezTo>
                          <a:cubicBezTo>
                            <a:pt x="4465" y="8089"/>
                            <a:pt x="4306" y="8247"/>
                            <a:pt x="4148" y="8406"/>
                          </a:cubicBezTo>
                          <a:lnTo>
                            <a:pt x="3646" y="7930"/>
                          </a:lnTo>
                          <a:cubicBezTo>
                            <a:pt x="3630" y="7915"/>
                            <a:pt x="3613" y="7908"/>
                            <a:pt x="3595" y="7908"/>
                          </a:cubicBezTo>
                          <a:cubicBezTo>
                            <a:pt x="3553" y="7908"/>
                            <a:pt x="3514" y="7946"/>
                            <a:pt x="3514" y="7983"/>
                          </a:cubicBezTo>
                          <a:cubicBezTo>
                            <a:pt x="3540" y="8115"/>
                            <a:pt x="3540" y="8221"/>
                            <a:pt x="3567" y="8353"/>
                          </a:cubicBezTo>
                          <a:lnTo>
                            <a:pt x="3593" y="8511"/>
                          </a:lnTo>
                          <a:cubicBezTo>
                            <a:pt x="3593" y="8538"/>
                            <a:pt x="3593" y="8564"/>
                            <a:pt x="3619" y="8591"/>
                          </a:cubicBezTo>
                          <a:cubicBezTo>
                            <a:pt x="3514" y="8643"/>
                            <a:pt x="3435" y="8696"/>
                            <a:pt x="3355" y="8776"/>
                          </a:cubicBezTo>
                          <a:cubicBezTo>
                            <a:pt x="3250" y="8855"/>
                            <a:pt x="3170" y="8908"/>
                            <a:pt x="3065" y="8987"/>
                          </a:cubicBezTo>
                          <a:cubicBezTo>
                            <a:pt x="2880" y="9119"/>
                            <a:pt x="2695" y="9251"/>
                            <a:pt x="2484" y="9357"/>
                          </a:cubicBezTo>
                          <a:cubicBezTo>
                            <a:pt x="2299" y="9489"/>
                            <a:pt x="2087" y="9621"/>
                            <a:pt x="1876" y="9726"/>
                          </a:cubicBezTo>
                          <a:cubicBezTo>
                            <a:pt x="1770" y="9779"/>
                            <a:pt x="1691" y="9832"/>
                            <a:pt x="1586" y="9885"/>
                          </a:cubicBezTo>
                          <a:lnTo>
                            <a:pt x="1559" y="9885"/>
                          </a:lnTo>
                          <a:lnTo>
                            <a:pt x="1612" y="9779"/>
                          </a:lnTo>
                          <a:cubicBezTo>
                            <a:pt x="1665" y="9700"/>
                            <a:pt x="1718" y="9647"/>
                            <a:pt x="1744" y="9568"/>
                          </a:cubicBezTo>
                          <a:cubicBezTo>
                            <a:pt x="1850" y="9409"/>
                            <a:pt x="1929" y="9277"/>
                            <a:pt x="2008" y="9145"/>
                          </a:cubicBezTo>
                          <a:lnTo>
                            <a:pt x="2272" y="8723"/>
                          </a:lnTo>
                          <a:cubicBezTo>
                            <a:pt x="2325" y="8643"/>
                            <a:pt x="2352" y="8564"/>
                            <a:pt x="2404" y="8485"/>
                          </a:cubicBezTo>
                          <a:cubicBezTo>
                            <a:pt x="2431" y="8406"/>
                            <a:pt x="2484" y="8353"/>
                            <a:pt x="2484" y="8274"/>
                          </a:cubicBezTo>
                          <a:cubicBezTo>
                            <a:pt x="2503" y="8235"/>
                            <a:pt x="2480" y="8210"/>
                            <a:pt x="2456" y="8210"/>
                          </a:cubicBezTo>
                          <a:cubicBezTo>
                            <a:pt x="2447" y="8210"/>
                            <a:pt x="2438" y="8214"/>
                            <a:pt x="2431" y="8221"/>
                          </a:cubicBezTo>
                          <a:cubicBezTo>
                            <a:pt x="2378" y="8274"/>
                            <a:pt x="2325" y="8327"/>
                            <a:pt x="2299" y="8406"/>
                          </a:cubicBezTo>
                          <a:cubicBezTo>
                            <a:pt x="2246" y="8459"/>
                            <a:pt x="2193" y="8538"/>
                            <a:pt x="2140" y="8617"/>
                          </a:cubicBezTo>
                          <a:lnTo>
                            <a:pt x="1903" y="9040"/>
                          </a:lnTo>
                          <a:cubicBezTo>
                            <a:pt x="1797" y="9198"/>
                            <a:pt x="1718" y="9330"/>
                            <a:pt x="1638" y="9462"/>
                          </a:cubicBezTo>
                          <a:cubicBezTo>
                            <a:pt x="1586" y="9542"/>
                            <a:pt x="1559" y="9621"/>
                            <a:pt x="1506" y="9700"/>
                          </a:cubicBezTo>
                          <a:cubicBezTo>
                            <a:pt x="1559" y="9542"/>
                            <a:pt x="1612" y="9383"/>
                            <a:pt x="1691" y="9225"/>
                          </a:cubicBezTo>
                          <a:cubicBezTo>
                            <a:pt x="1797" y="8960"/>
                            <a:pt x="1929" y="8696"/>
                            <a:pt x="2087" y="8432"/>
                          </a:cubicBezTo>
                          <a:cubicBezTo>
                            <a:pt x="2378" y="7930"/>
                            <a:pt x="2721" y="7428"/>
                            <a:pt x="3118" y="7006"/>
                          </a:cubicBezTo>
                          <a:cubicBezTo>
                            <a:pt x="4253" y="5817"/>
                            <a:pt x="5706" y="5025"/>
                            <a:pt x="7317" y="4761"/>
                          </a:cubicBezTo>
                          <a:cubicBezTo>
                            <a:pt x="7502" y="4708"/>
                            <a:pt x="7661" y="4681"/>
                            <a:pt x="7846" y="4681"/>
                          </a:cubicBezTo>
                          <a:lnTo>
                            <a:pt x="8031" y="4655"/>
                          </a:lnTo>
                          <a:close/>
                          <a:moveTo>
                            <a:pt x="8770" y="4945"/>
                          </a:moveTo>
                          <a:lnTo>
                            <a:pt x="8797" y="5157"/>
                          </a:lnTo>
                          <a:cubicBezTo>
                            <a:pt x="8823" y="5289"/>
                            <a:pt x="8849" y="5447"/>
                            <a:pt x="8876" y="5579"/>
                          </a:cubicBezTo>
                          <a:cubicBezTo>
                            <a:pt x="8902" y="5738"/>
                            <a:pt x="8955" y="5870"/>
                            <a:pt x="8982" y="6002"/>
                          </a:cubicBezTo>
                          <a:cubicBezTo>
                            <a:pt x="9008" y="6081"/>
                            <a:pt x="9008" y="6161"/>
                            <a:pt x="9034" y="6240"/>
                          </a:cubicBezTo>
                          <a:cubicBezTo>
                            <a:pt x="9034" y="6293"/>
                            <a:pt x="9087" y="6372"/>
                            <a:pt x="9114" y="6425"/>
                          </a:cubicBezTo>
                          <a:cubicBezTo>
                            <a:pt x="9127" y="6438"/>
                            <a:pt x="9147" y="6444"/>
                            <a:pt x="9163" y="6444"/>
                          </a:cubicBezTo>
                          <a:cubicBezTo>
                            <a:pt x="9180" y="6444"/>
                            <a:pt x="9193" y="6438"/>
                            <a:pt x="9193" y="6425"/>
                          </a:cubicBezTo>
                          <a:cubicBezTo>
                            <a:pt x="9193" y="6345"/>
                            <a:pt x="9193" y="6293"/>
                            <a:pt x="9166" y="6213"/>
                          </a:cubicBezTo>
                          <a:cubicBezTo>
                            <a:pt x="9140" y="6161"/>
                            <a:pt x="9140" y="6081"/>
                            <a:pt x="9114" y="6002"/>
                          </a:cubicBezTo>
                          <a:cubicBezTo>
                            <a:pt x="9087" y="5870"/>
                            <a:pt x="9034" y="5711"/>
                            <a:pt x="9008" y="5553"/>
                          </a:cubicBezTo>
                          <a:cubicBezTo>
                            <a:pt x="8982" y="5421"/>
                            <a:pt x="8955" y="5289"/>
                            <a:pt x="8929" y="5157"/>
                          </a:cubicBezTo>
                          <a:lnTo>
                            <a:pt x="8929" y="5157"/>
                          </a:lnTo>
                          <a:cubicBezTo>
                            <a:pt x="9061" y="5500"/>
                            <a:pt x="9219" y="5896"/>
                            <a:pt x="9325" y="6266"/>
                          </a:cubicBezTo>
                          <a:lnTo>
                            <a:pt x="9325" y="6293"/>
                          </a:lnTo>
                          <a:cubicBezTo>
                            <a:pt x="9457" y="6794"/>
                            <a:pt x="9563" y="7323"/>
                            <a:pt x="9616" y="7851"/>
                          </a:cubicBezTo>
                          <a:cubicBezTo>
                            <a:pt x="9721" y="8828"/>
                            <a:pt x="9510" y="9832"/>
                            <a:pt x="9061" y="10704"/>
                          </a:cubicBezTo>
                          <a:cubicBezTo>
                            <a:pt x="8929" y="10915"/>
                            <a:pt x="8770" y="11100"/>
                            <a:pt x="8612" y="11285"/>
                          </a:cubicBezTo>
                          <a:cubicBezTo>
                            <a:pt x="8559" y="11364"/>
                            <a:pt x="8480" y="11443"/>
                            <a:pt x="8400" y="11496"/>
                          </a:cubicBezTo>
                          <a:lnTo>
                            <a:pt x="8480" y="11364"/>
                          </a:lnTo>
                          <a:cubicBezTo>
                            <a:pt x="8533" y="11206"/>
                            <a:pt x="8585" y="11047"/>
                            <a:pt x="8638" y="10915"/>
                          </a:cubicBezTo>
                          <a:cubicBezTo>
                            <a:pt x="8691" y="10757"/>
                            <a:pt x="8744" y="10598"/>
                            <a:pt x="8797" y="10440"/>
                          </a:cubicBezTo>
                          <a:cubicBezTo>
                            <a:pt x="8823" y="10281"/>
                            <a:pt x="8849" y="10123"/>
                            <a:pt x="8849" y="9964"/>
                          </a:cubicBezTo>
                          <a:cubicBezTo>
                            <a:pt x="8849" y="9951"/>
                            <a:pt x="8836" y="9944"/>
                            <a:pt x="8820" y="9944"/>
                          </a:cubicBezTo>
                          <a:cubicBezTo>
                            <a:pt x="8803" y="9944"/>
                            <a:pt x="8783" y="9951"/>
                            <a:pt x="8770" y="9964"/>
                          </a:cubicBezTo>
                          <a:cubicBezTo>
                            <a:pt x="8744" y="10043"/>
                            <a:pt x="8717" y="10123"/>
                            <a:pt x="8691" y="10202"/>
                          </a:cubicBezTo>
                          <a:lnTo>
                            <a:pt x="8638" y="10440"/>
                          </a:lnTo>
                          <a:cubicBezTo>
                            <a:pt x="8585" y="10598"/>
                            <a:pt x="8559" y="10757"/>
                            <a:pt x="8506" y="10915"/>
                          </a:cubicBezTo>
                          <a:cubicBezTo>
                            <a:pt x="8427" y="11074"/>
                            <a:pt x="8374" y="11232"/>
                            <a:pt x="8321" y="11364"/>
                          </a:cubicBezTo>
                          <a:cubicBezTo>
                            <a:pt x="8268" y="11443"/>
                            <a:pt x="8242" y="11523"/>
                            <a:pt x="8216" y="11575"/>
                          </a:cubicBezTo>
                          <a:cubicBezTo>
                            <a:pt x="8216" y="11523"/>
                            <a:pt x="8216" y="11470"/>
                            <a:pt x="8242" y="11391"/>
                          </a:cubicBezTo>
                          <a:cubicBezTo>
                            <a:pt x="8242" y="11258"/>
                            <a:pt x="8268" y="11126"/>
                            <a:pt x="8295" y="10994"/>
                          </a:cubicBezTo>
                          <a:cubicBezTo>
                            <a:pt x="8321" y="10730"/>
                            <a:pt x="8348" y="10466"/>
                            <a:pt x="8400" y="10176"/>
                          </a:cubicBezTo>
                          <a:cubicBezTo>
                            <a:pt x="8453" y="9674"/>
                            <a:pt x="8506" y="9145"/>
                            <a:pt x="8585" y="8643"/>
                          </a:cubicBezTo>
                          <a:cubicBezTo>
                            <a:pt x="8612" y="8511"/>
                            <a:pt x="8638" y="8379"/>
                            <a:pt x="8665" y="8247"/>
                          </a:cubicBezTo>
                          <a:cubicBezTo>
                            <a:pt x="8717" y="8115"/>
                            <a:pt x="8770" y="7983"/>
                            <a:pt x="8797" y="7851"/>
                          </a:cubicBezTo>
                          <a:cubicBezTo>
                            <a:pt x="8797" y="7825"/>
                            <a:pt x="8797" y="7825"/>
                            <a:pt x="8797" y="7798"/>
                          </a:cubicBezTo>
                          <a:cubicBezTo>
                            <a:pt x="8770" y="7772"/>
                            <a:pt x="8770" y="7772"/>
                            <a:pt x="8744" y="7772"/>
                          </a:cubicBezTo>
                          <a:lnTo>
                            <a:pt x="8612" y="7772"/>
                          </a:lnTo>
                          <a:cubicBezTo>
                            <a:pt x="8638" y="7296"/>
                            <a:pt x="8691" y="6821"/>
                            <a:pt x="8717" y="6372"/>
                          </a:cubicBezTo>
                          <a:cubicBezTo>
                            <a:pt x="8717" y="6134"/>
                            <a:pt x="8744" y="5896"/>
                            <a:pt x="8744" y="5659"/>
                          </a:cubicBezTo>
                          <a:lnTo>
                            <a:pt x="8744" y="5342"/>
                          </a:lnTo>
                          <a:cubicBezTo>
                            <a:pt x="8744" y="5210"/>
                            <a:pt x="8744" y="5104"/>
                            <a:pt x="8744" y="4998"/>
                          </a:cubicBezTo>
                          <a:lnTo>
                            <a:pt x="8770" y="4945"/>
                          </a:lnTo>
                          <a:close/>
                          <a:moveTo>
                            <a:pt x="13945" y="1"/>
                          </a:moveTo>
                          <a:cubicBezTo>
                            <a:pt x="13936" y="1"/>
                            <a:pt x="13928" y="2"/>
                            <a:pt x="13921" y="6"/>
                          </a:cubicBezTo>
                          <a:cubicBezTo>
                            <a:pt x="13683" y="6"/>
                            <a:pt x="13446" y="32"/>
                            <a:pt x="13208" y="85"/>
                          </a:cubicBezTo>
                          <a:cubicBezTo>
                            <a:pt x="11491" y="349"/>
                            <a:pt x="10038" y="1406"/>
                            <a:pt x="9193" y="2912"/>
                          </a:cubicBezTo>
                          <a:cubicBezTo>
                            <a:pt x="9061" y="3123"/>
                            <a:pt x="8955" y="3361"/>
                            <a:pt x="8876" y="3598"/>
                          </a:cubicBezTo>
                          <a:cubicBezTo>
                            <a:pt x="8823" y="3730"/>
                            <a:pt x="8770" y="3863"/>
                            <a:pt x="8744" y="3968"/>
                          </a:cubicBezTo>
                          <a:cubicBezTo>
                            <a:pt x="8717" y="4047"/>
                            <a:pt x="8691" y="4100"/>
                            <a:pt x="8691" y="4153"/>
                          </a:cubicBezTo>
                          <a:cubicBezTo>
                            <a:pt x="8691" y="4179"/>
                            <a:pt x="8691" y="4179"/>
                            <a:pt x="8691" y="4179"/>
                          </a:cubicBezTo>
                          <a:cubicBezTo>
                            <a:pt x="8691" y="4206"/>
                            <a:pt x="8691" y="4232"/>
                            <a:pt x="8691" y="4259"/>
                          </a:cubicBezTo>
                          <a:lnTo>
                            <a:pt x="8665" y="4206"/>
                          </a:lnTo>
                          <a:cubicBezTo>
                            <a:pt x="8612" y="4074"/>
                            <a:pt x="8533" y="3968"/>
                            <a:pt x="8453" y="3863"/>
                          </a:cubicBezTo>
                          <a:lnTo>
                            <a:pt x="8348" y="3704"/>
                          </a:lnTo>
                          <a:cubicBezTo>
                            <a:pt x="8242" y="3572"/>
                            <a:pt x="8136" y="3440"/>
                            <a:pt x="8031" y="3308"/>
                          </a:cubicBezTo>
                          <a:cubicBezTo>
                            <a:pt x="7819" y="3070"/>
                            <a:pt x="7582" y="2832"/>
                            <a:pt x="7344" y="2595"/>
                          </a:cubicBezTo>
                          <a:cubicBezTo>
                            <a:pt x="6842" y="2146"/>
                            <a:pt x="6287" y="1776"/>
                            <a:pt x="5706" y="1485"/>
                          </a:cubicBezTo>
                          <a:cubicBezTo>
                            <a:pt x="4643" y="928"/>
                            <a:pt x="3459" y="638"/>
                            <a:pt x="2269" y="638"/>
                          </a:cubicBezTo>
                          <a:cubicBezTo>
                            <a:pt x="2217" y="638"/>
                            <a:pt x="2166" y="639"/>
                            <a:pt x="2114" y="640"/>
                          </a:cubicBezTo>
                          <a:cubicBezTo>
                            <a:pt x="1770" y="640"/>
                            <a:pt x="1453" y="666"/>
                            <a:pt x="1110" y="719"/>
                          </a:cubicBezTo>
                          <a:cubicBezTo>
                            <a:pt x="925" y="746"/>
                            <a:pt x="767" y="772"/>
                            <a:pt x="608" y="798"/>
                          </a:cubicBezTo>
                          <a:cubicBezTo>
                            <a:pt x="423" y="825"/>
                            <a:pt x="265" y="878"/>
                            <a:pt x="106" y="957"/>
                          </a:cubicBezTo>
                          <a:cubicBezTo>
                            <a:pt x="80" y="957"/>
                            <a:pt x="80" y="957"/>
                            <a:pt x="80" y="983"/>
                          </a:cubicBezTo>
                          <a:cubicBezTo>
                            <a:pt x="27" y="983"/>
                            <a:pt x="1" y="1063"/>
                            <a:pt x="54" y="1089"/>
                          </a:cubicBezTo>
                          <a:cubicBezTo>
                            <a:pt x="133" y="1168"/>
                            <a:pt x="238" y="1247"/>
                            <a:pt x="344" y="1300"/>
                          </a:cubicBezTo>
                          <a:lnTo>
                            <a:pt x="661" y="1485"/>
                          </a:lnTo>
                          <a:cubicBezTo>
                            <a:pt x="872" y="1617"/>
                            <a:pt x="1057" y="1723"/>
                            <a:pt x="1269" y="1829"/>
                          </a:cubicBezTo>
                          <a:cubicBezTo>
                            <a:pt x="1480" y="1934"/>
                            <a:pt x="1691" y="2014"/>
                            <a:pt x="1929" y="2119"/>
                          </a:cubicBezTo>
                          <a:lnTo>
                            <a:pt x="2246" y="2251"/>
                          </a:lnTo>
                          <a:cubicBezTo>
                            <a:pt x="2325" y="2278"/>
                            <a:pt x="2431" y="2304"/>
                            <a:pt x="2510" y="2330"/>
                          </a:cubicBezTo>
                          <a:cubicBezTo>
                            <a:pt x="2510" y="2357"/>
                            <a:pt x="2563" y="2383"/>
                            <a:pt x="2589" y="2383"/>
                          </a:cubicBezTo>
                          <a:cubicBezTo>
                            <a:pt x="2642" y="2357"/>
                            <a:pt x="2695" y="2330"/>
                            <a:pt x="2748" y="2278"/>
                          </a:cubicBezTo>
                          <a:lnTo>
                            <a:pt x="2880" y="2172"/>
                          </a:lnTo>
                          <a:lnTo>
                            <a:pt x="2959" y="2093"/>
                          </a:lnTo>
                          <a:lnTo>
                            <a:pt x="2853" y="2568"/>
                          </a:lnTo>
                          <a:cubicBezTo>
                            <a:pt x="2853" y="2595"/>
                            <a:pt x="2880" y="2647"/>
                            <a:pt x="2933" y="2647"/>
                          </a:cubicBezTo>
                          <a:lnTo>
                            <a:pt x="2986" y="2647"/>
                          </a:lnTo>
                          <a:cubicBezTo>
                            <a:pt x="3355" y="2806"/>
                            <a:pt x="3725" y="2912"/>
                            <a:pt x="4121" y="3070"/>
                          </a:cubicBezTo>
                          <a:cubicBezTo>
                            <a:pt x="4491" y="3202"/>
                            <a:pt x="4861" y="3361"/>
                            <a:pt x="5231" y="3493"/>
                          </a:cubicBezTo>
                          <a:lnTo>
                            <a:pt x="5548" y="3651"/>
                          </a:lnTo>
                          <a:cubicBezTo>
                            <a:pt x="5627" y="3678"/>
                            <a:pt x="5706" y="3730"/>
                            <a:pt x="5785" y="3757"/>
                          </a:cubicBezTo>
                          <a:cubicBezTo>
                            <a:pt x="5766" y="3796"/>
                            <a:pt x="5803" y="3820"/>
                            <a:pt x="5835" y="3820"/>
                          </a:cubicBezTo>
                          <a:cubicBezTo>
                            <a:pt x="5847" y="3820"/>
                            <a:pt x="5858" y="3817"/>
                            <a:pt x="5865" y="3810"/>
                          </a:cubicBezTo>
                          <a:cubicBezTo>
                            <a:pt x="5970" y="3757"/>
                            <a:pt x="6076" y="3678"/>
                            <a:pt x="6182" y="3598"/>
                          </a:cubicBezTo>
                          <a:lnTo>
                            <a:pt x="6182" y="3598"/>
                          </a:lnTo>
                          <a:cubicBezTo>
                            <a:pt x="6155" y="3678"/>
                            <a:pt x="6155" y="3757"/>
                            <a:pt x="6208" y="3836"/>
                          </a:cubicBezTo>
                          <a:cubicBezTo>
                            <a:pt x="6234" y="3915"/>
                            <a:pt x="6314" y="3995"/>
                            <a:pt x="6393" y="4021"/>
                          </a:cubicBezTo>
                          <a:cubicBezTo>
                            <a:pt x="6499" y="4047"/>
                            <a:pt x="6604" y="4074"/>
                            <a:pt x="6710" y="4100"/>
                          </a:cubicBezTo>
                          <a:lnTo>
                            <a:pt x="7951" y="4496"/>
                          </a:lnTo>
                          <a:lnTo>
                            <a:pt x="7899" y="4496"/>
                          </a:lnTo>
                          <a:cubicBezTo>
                            <a:pt x="7740" y="4523"/>
                            <a:pt x="7582" y="4523"/>
                            <a:pt x="7423" y="4549"/>
                          </a:cubicBezTo>
                          <a:cubicBezTo>
                            <a:pt x="7080" y="4602"/>
                            <a:pt x="6763" y="4681"/>
                            <a:pt x="6446" y="4761"/>
                          </a:cubicBezTo>
                          <a:cubicBezTo>
                            <a:pt x="5812" y="4945"/>
                            <a:pt x="5178" y="5210"/>
                            <a:pt x="4623" y="5553"/>
                          </a:cubicBezTo>
                          <a:cubicBezTo>
                            <a:pt x="3567" y="6213"/>
                            <a:pt x="2669" y="7085"/>
                            <a:pt x="2008" y="8142"/>
                          </a:cubicBezTo>
                          <a:cubicBezTo>
                            <a:pt x="1850" y="8432"/>
                            <a:pt x="1691" y="8723"/>
                            <a:pt x="1533" y="9040"/>
                          </a:cubicBezTo>
                          <a:cubicBezTo>
                            <a:pt x="1480" y="9198"/>
                            <a:pt x="1401" y="9383"/>
                            <a:pt x="1348" y="9515"/>
                          </a:cubicBezTo>
                          <a:cubicBezTo>
                            <a:pt x="1295" y="9674"/>
                            <a:pt x="1242" y="9859"/>
                            <a:pt x="1216" y="10017"/>
                          </a:cubicBezTo>
                          <a:cubicBezTo>
                            <a:pt x="1216" y="10043"/>
                            <a:pt x="1216" y="10043"/>
                            <a:pt x="1216" y="10043"/>
                          </a:cubicBezTo>
                          <a:cubicBezTo>
                            <a:pt x="1189" y="10123"/>
                            <a:pt x="1242" y="10149"/>
                            <a:pt x="1321" y="10149"/>
                          </a:cubicBezTo>
                          <a:cubicBezTo>
                            <a:pt x="1427" y="10096"/>
                            <a:pt x="1533" y="10070"/>
                            <a:pt x="1638" y="9991"/>
                          </a:cubicBezTo>
                          <a:cubicBezTo>
                            <a:pt x="1744" y="9938"/>
                            <a:pt x="1850" y="9885"/>
                            <a:pt x="1982" y="9832"/>
                          </a:cubicBezTo>
                          <a:cubicBezTo>
                            <a:pt x="2167" y="9726"/>
                            <a:pt x="2378" y="9594"/>
                            <a:pt x="2589" y="9489"/>
                          </a:cubicBezTo>
                          <a:cubicBezTo>
                            <a:pt x="2774" y="9357"/>
                            <a:pt x="2986" y="9225"/>
                            <a:pt x="3170" y="9093"/>
                          </a:cubicBezTo>
                          <a:cubicBezTo>
                            <a:pt x="3250" y="9013"/>
                            <a:pt x="3355" y="8960"/>
                            <a:pt x="3461" y="8881"/>
                          </a:cubicBezTo>
                          <a:cubicBezTo>
                            <a:pt x="3540" y="8828"/>
                            <a:pt x="3593" y="8749"/>
                            <a:pt x="3672" y="8696"/>
                          </a:cubicBezTo>
                          <a:cubicBezTo>
                            <a:pt x="3679" y="8703"/>
                            <a:pt x="3688" y="8707"/>
                            <a:pt x="3698" y="8707"/>
                          </a:cubicBezTo>
                          <a:cubicBezTo>
                            <a:pt x="3723" y="8707"/>
                            <a:pt x="3752" y="8682"/>
                            <a:pt x="3752" y="8643"/>
                          </a:cubicBezTo>
                          <a:cubicBezTo>
                            <a:pt x="3778" y="8591"/>
                            <a:pt x="3778" y="8538"/>
                            <a:pt x="3752" y="8459"/>
                          </a:cubicBezTo>
                          <a:cubicBezTo>
                            <a:pt x="3752" y="8406"/>
                            <a:pt x="3752" y="8353"/>
                            <a:pt x="3725" y="8300"/>
                          </a:cubicBezTo>
                          <a:cubicBezTo>
                            <a:pt x="3725" y="8247"/>
                            <a:pt x="3725" y="8221"/>
                            <a:pt x="3725" y="8194"/>
                          </a:cubicBezTo>
                          <a:lnTo>
                            <a:pt x="4068" y="8511"/>
                          </a:lnTo>
                          <a:cubicBezTo>
                            <a:pt x="4082" y="8538"/>
                            <a:pt x="4102" y="8551"/>
                            <a:pt x="4125" y="8551"/>
                          </a:cubicBezTo>
                          <a:cubicBezTo>
                            <a:pt x="4148" y="8551"/>
                            <a:pt x="4174" y="8538"/>
                            <a:pt x="4201" y="8511"/>
                          </a:cubicBezTo>
                          <a:cubicBezTo>
                            <a:pt x="4201" y="8511"/>
                            <a:pt x="4201" y="8511"/>
                            <a:pt x="4201" y="8485"/>
                          </a:cubicBezTo>
                          <a:cubicBezTo>
                            <a:pt x="4544" y="8247"/>
                            <a:pt x="4835" y="7983"/>
                            <a:pt x="5151" y="7745"/>
                          </a:cubicBezTo>
                          <a:cubicBezTo>
                            <a:pt x="5468" y="7508"/>
                            <a:pt x="5785" y="7270"/>
                            <a:pt x="6129" y="7032"/>
                          </a:cubicBezTo>
                          <a:lnTo>
                            <a:pt x="6393" y="6847"/>
                          </a:lnTo>
                          <a:cubicBezTo>
                            <a:pt x="6472" y="6794"/>
                            <a:pt x="6551" y="6742"/>
                            <a:pt x="6604" y="6689"/>
                          </a:cubicBezTo>
                          <a:cubicBezTo>
                            <a:pt x="6618" y="6696"/>
                            <a:pt x="6633" y="6699"/>
                            <a:pt x="6646" y="6699"/>
                          </a:cubicBezTo>
                          <a:cubicBezTo>
                            <a:pt x="6682" y="6699"/>
                            <a:pt x="6710" y="6675"/>
                            <a:pt x="6710" y="6636"/>
                          </a:cubicBezTo>
                          <a:cubicBezTo>
                            <a:pt x="6710" y="6530"/>
                            <a:pt x="6710" y="6398"/>
                            <a:pt x="6710" y="6266"/>
                          </a:cubicBezTo>
                          <a:cubicBezTo>
                            <a:pt x="6763" y="6345"/>
                            <a:pt x="6842" y="6372"/>
                            <a:pt x="6921" y="6372"/>
                          </a:cubicBezTo>
                          <a:cubicBezTo>
                            <a:pt x="6942" y="6379"/>
                            <a:pt x="6966" y="6382"/>
                            <a:pt x="6989" y="6382"/>
                          </a:cubicBezTo>
                          <a:cubicBezTo>
                            <a:pt x="7053" y="6382"/>
                            <a:pt x="7120" y="6358"/>
                            <a:pt x="7159" y="6319"/>
                          </a:cubicBezTo>
                          <a:cubicBezTo>
                            <a:pt x="7265" y="6240"/>
                            <a:pt x="7344" y="6161"/>
                            <a:pt x="7423" y="6108"/>
                          </a:cubicBezTo>
                          <a:lnTo>
                            <a:pt x="8400" y="5236"/>
                          </a:lnTo>
                          <a:lnTo>
                            <a:pt x="8612" y="5051"/>
                          </a:lnTo>
                          <a:lnTo>
                            <a:pt x="8612" y="5262"/>
                          </a:lnTo>
                          <a:lnTo>
                            <a:pt x="8612" y="5632"/>
                          </a:lnTo>
                          <a:cubicBezTo>
                            <a:pt x="8612" y="5844"/>
                            <a:pt x="8585" y="6081"/>
                            <a:pt x="8559" y="6319"/>
                          </a:cubicBezTo>
                          <a:cubicBezTo>
                            <a:pt x="8533" y="6768"/>
                            <a:pt x="8506" y="7244"/>
                            <a:pt x="8453" y="7693"/>
                          </a:cubicBezTo>
                          <a:cubicBezTo>
                            <a:pt x="8453" y="7719"/>
                            <a:pt x="8453" y="7719"/>
                            <a:pt x="8453" y="7719"/>
                          </a:cubicBezTo>
                          <a:cubicBezTo>
                            <a:pt x="8453" y="7745"/>
                            <a:pt x="8427" y="7745"/>
                            <a:pt x="8427" y="7745"/>
                          </a:cubicBezTo>
                          <a:cubicBezTo>
                            <a:pt x="8427" y="7772"/>
                            <a:pt x="8427" y="7825"/>
                            <a:pt x="8427" y="7825"/>
                          </a:cubicBezTo>
                          <a:cubicBezTo>
                            <a:pt x="8480" y="7877"/>
                            <a:pt x="8533" y="7877"/>
                            <a:pt x="8585" y="7904"/>
                          </a:cubicBezTo>
                          <a:lnTo>
                            <a:pt x="8638" y="7904"/>
                          </a:lnTo>
                          <a:cubicBezTo>
                            <a:pt x="8585" y="7957"/>
                            <a:pt x="8585" y="8036"/>
                            <a:pt x="8559" y="8089"/>
                          </a:cubicBezTo>
                          <a:cubicBezTo>
                            <a:pt x="8533" y="8221"/>
                            <a:pt x="8480" y="8327"/>
                            <a:pt x="8480" y="8459"/>
                          </a:cubicBezTo>
                          <a:cubicBezTo>
                            <a:pt x="8427" y="8696"/>
                            <a:pt x="8400" y="8960"/>
                            <a:pt x="8374" y="9225"/>
                          </a:cubicBezTo>
                          <a:cubicBezTo>
                            <a:pt x="8295" y="9753"/>
                            <a:pt x="8216" y="10308"/>
                            <a:pt x="8136" y="10836"/>
                          </a:cubicBezTo>
                          <a:lnTo>
                            <a:pt x="8083" y="11285"/>
                          </a:lnTo>
                          <a:cubicBezTo>
                            <a:pt x="8057" y="11443"/>
                            <a:pt x="8031" y="11602"/>
                            <a:pt x="8031" y="11760"/>
                          </a:cubicBezTo>
                          <a:cubicBezTo>
                            <a:pt x="8031" y="11760"/>
                            <a:pt x="8031" y="11787"/>
                            <a:pt x="8057" y="11813"/>
                          </a:cubicBezTo>
                          <a:cubicBezTo>
                            <a:pt x="8034" y="11836"/>
                            <a:pt x="8070" y="11898"/>
                            <a:pt x="8114" y="11898"/>
                          </a:cubicBezTo>
                          <a:cubicBezTo>
                            <a:pt x="8122" y="11898"/>
                            <a:pt x="8129" y="11896"/>
                            <a:pt x="8136" y="11892"/>
                          </a:cubicBezTo>
                          <a:cubicBezTo>
                            <a:pt x="8348" y="11787"/>
                            <a:pt x="8506" y="11628"/>
                            <a:pt x="8665" y="11470"/>
                          </a:cubicBezTo>
                          <a:cubicBezTo>
                            <a:pt x="8823" y="11285"/>
                            <a:pt x="8955" y="11126"/>
                            <a:pt x="9087" y="10915"/>
                          </a:cubicBezTo>
                          <a:cubicBezTo>
                            <a:pt x="9351" y="10545"/>
                            <a:pt x="9536" y="10123"/>
                            <a:pt x="9642" y="9674"/>
                          </a:cubicBezTo>
                          <a:cubicBezTo>
                            <a:pt x="9880" y="8591"/>
                            <a:pt x="9853" y="7508"/>
                            <a:pt x="9563" y="6451"/>
                          </a:cubicBezTo>
                          <a:cubicBezTo>
                            <a:pt x="9431" y="6002"/>
                            <a:pt x="9299" y="5553"/>
                            <a:pt x="9140" y="5130"/>
                          </a:cubicBezTo>
                          <a:lnTo>
                            <a:pt x="9140" y="5130"/>
                          </a:lnTo>
                          <a:lnTo>
                            <a:pt x="9325" y="5315"/>
                          </a:lnTo>
                          <a:cubicBezTo>
                            <a:pt x="9431" y="5474"/>
                            <a:pt x="9589" y="5606"/>
                            <a:pt x="9721" y="5738"/>
                          </a:cubicBezTo>
                          <a:cubicBezTo>
                            <a:pt x="10012" y="6002"/>
                            <a:pt x="10302" y="6240"/>
                            <a:pt x="10646" y="6451"/>
                          </a:cubicBezTo>
                          <a:lnTo>
                            <a:pt x="10778" y="6530"/>
                          </a:lnTo>
                          <a:cubicBezTo>
                            <a:pt x="10804" y="6557"/>
                            <a:pt x="10857" y="6583"/>
                            <a:pt x="10910" y="6583"/>
                          </a:cubicBezTo>
                          <a:cubicBezTo>
                            <a:pt x="10989" y="6557"/>
                            <a:pt x="11042" y="6530"/>
                            <a:pt x="11095" y="6504"/>
                          </a:cubicBezTo>
                          <a:lnTo>
                            <a:pt x="11095" y="6504"/>
                          </a:lnTo>
                          <a:cubicBezTo>
                            <a:pt x="11068" y="6557"/>
                            <a:pt x="11042" y="6610"/>
                            <a:pt x="11015" y="6662"/>
                          </a:cubicBezTo>
                          <a:cubicBezTo>
                            <a:pt x="11015" y="6715"/>
                            <a:pt x="11042" y="6742"/>
                            <a:pt x="11095" y="6742"/>
                          </a:cubicBezTo>
                          <a:cubicBezTo>
                            <a:pt x="11121" y="6768"/>
                            <a:pt x="11148" y="6794"/>
                            <a:pt x="11174" y="6794"/>
                          </a:cubicBezTo>
                          <a:lnTo>
                            <a:pt x="11280" y="6847"/>
                          </a:lnTo>
                          <a:cubicBezTo>
                            <a:pt x="11332" y="6900"/>
                            <a:pt x="11412" y="6927"/>
                            <a:pt x="11465" y="6979"/>
                          </a:cubicBezTo>
                          <a:cubicBezTo>
                            <a:pt x="11597" y="7085"/>
                            <a:pt x="11729" y="7191"/>
                            <a:pt x="11861" y="7296"/>
                          </a:cubicBezTo>
                          <a:cubicBezTo>
                            <a:pt x="12098" y="7508"/>
                            <a:pt x="12310" y="7772"/>
                            <a:pt x="12495" y="8036"/>
                          </a:cubicBezTo>
                          <a:cubicBezTo>
                            <a:pt x="12495" y="8036"/>
                            <a:pt x="12506" y="8048"/>
                            <a:pt x="12522" y="8048"/>
                          </a:cubicBezTo>
                          <a:cubicBezTo>
                            <a:pt x="12530" y="8048"/>
                            <a:pt x="12539" y="8045"/>
                            <a:pt x="12547" y="8036"/>
                          </a:cubicBezTo>
                          <a:lnTo>
                            <a:pt x="12547" y="8062"/>
                          </a:lnTo>
                          <a:cubicBezTo>
                            <a:pt x="12561" y="8089"/>
                            <a:pt x="12581" y="8102"/>
                            <a:pt x="12604" y="8102"/>
                          </a:cubicBezTo>
                          <a:cubicBezTo>
                            <a:pt x="12627" y="8102"/>
                            <a:pt x="12653" y="8089"/>
                            <a:pt x="12680" y="8062"/>
                          </a:cubicBezTo>
                          <a:cubicBezTo>
                            <a:pt x="12732" y="7983"/>
                            <a:pt x="12785" y="7904"/>
                            <a:pt x="12838" y="7851"/>
                          </a:cubicBezTo>
                          <a:cubicBezTo>
                            <a:pt x="12838" y="7851"/>
                            <a:pt x="12838" y="7877"/>
                            <a:pt x="12838" y="7877"/>
                          </a:cubicBezTo>
                          <a:cubicBezTo>
                            <a:pt x="12838" y="7930"/>
                            <a:pt x="12838" y="8010"/>
                            <a:pt x="12838" y="8062"/>
                          </a:cubicBezTo>
                          <a:cubicBezTo>
                            <a:pt x="12838" y="8115"/>
                            <a:pt x="12838" y="8168"/>
                            <a:pt x="12864" y="8221"/>
                          </a:cubicBezTo>
                          <a:cubicBezTo>
                            <a:pt x="12878" y="8234"/>
                            <a:pt x="12891" y="8241"/>
                            <a:pt x="12904" y="8241"/>
                          </a:cubicBezTo>
                          <a:cubicBezTo>
                            <a:pt x="12917" y="8241"/>
                            <a:pt x="12930" y="8234"/>
                            <a:pt x="12944" y="8221"/>
                          </a:cubicBezTo>
                          <a:cubicBezTo>
                            <a:pt x="12944" y="8247"/>
                            <a:pt x="12944" y="8247"/>
                            <a:pt x="12944" y="8274"/>
                          </a:cubicBezTo>
                          <a:cubicBezTo>
                            <a:pt x="12997" y="8327"/>
                            <a:pt x="13076" y="8353"/>
                            <a:pt x="13129" y="8379"/>
                          </a:cubicBezTo>
                          <a:lnTo>
                            <a:pt x="13366" y="8459"/>
                          </a:lnTo>
                          <a:cubicBezTo>
                            <a:pt x="13525" y="8538"/>
                            <a:pt x="13657" y="8591"/>
                            <a:pt x="13815" y="8670"/>
                          </a:cubicBezTo>
                          <a:cubicBezTo>
                            <a:pt x="13974" y="8723"/>
                            <a:pt x="14106" y="8828"/>
                            <a:pt x="14238" y="8908"/>
                          </a:cubicBezTo>
                          <a:lnTo>
                            <a:pt x="14449" y="9013"/>
                          </a:lnTo>
                          <a:cubicBezTo>
                            <a:pt x="14529" y="9066"/>
                            <a:pt x="14581" y="9093"/>
                            <a:pt x="14661" y="9119"/>
                          </a:cubicBezTo>
                          <a:cubicBezTo>
                            <a:pt x="14670" y="9124"/>
                            <a:pt x="14680" y="9126"/>
                            <a:pt x="14689" y="9126"/>
                          </a:cubicBezTo>
                          <a:cubicBezTo>
                            <a:pt x="14730" y="9126"/>
                            <a:pt x="14761" y="9083"/>
                            <a:pt x="14740" y="9040"/>
                          </a:cubicBezTo>
                          <a:lnTo>
                            <a:pt x="14713" y="9013"/>
                          </a:lnTo>
                          <a:cubicBezTo>
                            <a:pt x="14661" y="8776"/>
                            <a:pt x="14555" y="8538"/>
                            <a:pt x="14449" y="8327"/>
                          </a:cubicBezTo>
                          <a:cubicBezTo>
                            <a:pt x="14344" y="8089"/>
                            <a:pt x="14212" y="7877"/>
                            <a:pt x="14080" y="7640"/>
                          </a:cubicBezTo>
                          <a:cubicBezTo>
                            <a:pt x="13789" y="7191"/>
                            <a:pt x="13472" y="6794"/>
                            <a:pt x="13129" y="6398"/>
                          </a:cubicBezTo>
                          <a:cubicBezTo>
                            <a:pt x="12415" y="5632"/>
                            <a:pt x="11517" y="5078"/>
                            <a:pt x="10540" y="4787"/>
                          </a:cubicBezTo>
                          <a:cubicBezTo>
                            <a:pt x="10249" y="4708"/>
                            <a:pt x="9985" y="4655"/>
                            <a:pt x="9695" y="4602"/>
                          </a:cubicBezTo>
                          <a:lnTo>
                            <a:pt x="9880" y="4602"/>
                          </a:lnTo>
                          <a:cubicBezTo>
                            <a:pt x="10117" y="4549"/>
                            <a:pt x="10355" y="4523"/>
                            <a:pt x="10593" y="4496"/>
                          </a:cubicBezTo>
                          <a:lnTo>
                            <a:pt x="11306" y="4444"/>
                          </a:lnTo>
                          <a:lnTo>
                            <a:pt x="11676" y="4417"/>
                          </a:lnTo>
                          <a:cubicBezTo>
                            <a:pt x="11781" y="4417"/>
                            <a:pt x="11914" y="4391"/>
                            <a:pt x="12019" y="4364"/>
                          </a:cubicBezTo>
                          <a:cubicBezTo>
                            <a:pt x="12046" y="4364"/>
                            <a:pt x="12046" y="4338"/>
                            <a:pt x="12046" y="4312"/>
                          </a:cubicBezTo>
                          <a:lnTo>
                            <a:pt x="12072" y="4312"/>
                          </a:lnTo>
                          <a:cubicBezTo>
                            <a:pt x="12098" y="4285"/>
                            <a:pt x="12098" y="4232"/>
                            <a:pt x="12098" y="4206"/>
                          </a:cubicBezTo>
                          <a:cubicBezTo>
                            <a:pt x="12098" y="4153"/>
                            <a:pt x="12098" y="4127"/>
                            <a:pt x="12125" y="4100"/>
                          </a:cubicBezTo>
                          <a:lnTo>
                            <a:pt x="12151" y="4153"/>
                          </a:lnTo>
                          <a:cubicBezTo>
                            <a:pt x="12178" y="4179"/>
                            <a:pt x="12204" y="4232"/>
                            <a:pt x="12231" y="4259"/>
                          </a:cubicBezTo>
                          <a:lnTo>
                            <a:pt x="12257" y="4338"/>
                          </a:lnTo>
                          <a:cubicBezTo>
                            <a:pt x="12283" y="4364"/>
                            <a:pt x="12310" y="4391"/>
                            <a:pt x="12336" y="4391"/>
                          </a:cubicBezTo>
                          <a:cubicBezTo>
                            <a:pt x="12363" y="4391"/>
                            <a:pt x="12389" y="4364"/>
                            <a:pt x="12415" y="4338"/>
                          </a:cubicBezTo>
                          <a:cubicBezTo>
                            <a:pt x="12415" y="4338"/>
                            <a:pt x="12415" y="4338"/>
                            <a:pt x="12415" y="4312"/>
                          </a:cubicBezTo>
                          <a:cubicBezTo>
                            <a:pt x="12627" y="4312"/>
                            <a:pt x="12838" y="4285"/>
                            <a:pt x="13076" y="4259"/>
                          </a:cubicBezTo>
                          <a:lnTo>
                            <a:pt x="13736" y="4179"/>
                          </a:lnTo>
                          <a:lnTo>
                            <a:pt x="14396" y="4100"/>
                          </a:lnTo>
                          <a:lnTo>
                            <a:pt x="14713" y="4074"/>
                          </a:lnTo>
                          <a:cubicBezTo>
                            <a:pt x="14846" y="4074"/>
                            <a:pt x="14951" y="4047"/>
                            <a:pt x="15057" y="3995"/>
                          </a:cubicBezTo>
                          <a:cubicBezTo>
                            <a:pt x="15083" y="3995"/>
                            <a:pt x="15083" y="3995"/>
                            <a:pt x="15110" y="3968"/>
                          </a:cubicBezTo>
                          <a:cubicBezTo>
                            <a:pt x="15136" y="3915"/>
                            <a:pt x="15136" y="3836"/>
                            <a:pt x="15110" y="3783"/>
                          </a:cubicBezTo>
                          <a:lnTo>
                            <a:pt x="15110" y="3730"/>
                          </a:lnTo>
                          <a:cubicBezTo>
                            <a:pt x="15215" y="3783"/>
                            <a:pt x="15321" y="3810"/>
                            <a:pt x="15453" y="3810"/>
                          </a:cubicBezTo>
                          <a:cubicBezTo>
                            <a:pt x="15532" y="3823"/>
                            <a:pt x="15618" y="3829"/>
                            <a:pt x="15704" y="3829"/>
                          </a:cubicBezTo>
                          <a:cubicBezTo>
                            <a:pt x="15790" y="3829"/>
                            <a:pt x="15876" y="3823"/>
                            <a:pt x="15955" y="3810"/>
                          </a:cubicBezTo>
                          <a:cubicBezTo>
                            <a:pt x="15981" y="3757"/>
                            <a:pt x="15955" y="3678"/>
                            <a:pt x="15902" y="3651"/>
                          </a:cubicBezTo>
                          <a:cubicBezTo>
                            <a:pt x="15770" y="3466"/>
                            <a:pt x="15585" y="3334"/>
                            <a:pt x="15400" y="3229"/>
                          </a:cubicBezTo>
                          <a:cubicBezTo>
                            <a:pt x="15189" y="3096"/>
                            <a:pt x="14978" y="3017"/>
                            <a:pt x="14740" y="2938"/>
                          </a:cubicBezTo>
                          <a:cubicBezTo>
                            <a:pt x="14326" y="2823"/>
                            <a:pt x="13892" y="2748"/>
                            <a:pt x="13455" y="2748"/>
                          </a:cubicBezTo>
                          <a:cubicBezTo>
                            <a:pt x="13390" y="2748"/>
                            <a:pt x="13326" y="2750"/>
                            <a:pt x="13261" y="2753"/>
                          </a:cubicBezTo>
                          <a:cubicBezTo>
                            <a:pt x="12257" y="2753"/>
                            <a:pt x="11253" y="3017"/>
                            <a:pt x="10382" y="3493"/>
                          </a:cubicBezTo>
                          <a:lnTo>
                            <a:pt x="10355" y="3493"/>
                          </a:lnTo>
                          <a:cubicBezTo>
                            <a:pt x="10514" y="3361"/>
                            <a:pt x="10672" y="3229"/>
                            <a:pt x="10857" y="3096"/>
                          </a:cubicBezTo>
                          <a:cubicBezTo>
                            <a:pt x="11042" y="2938"/>
                            <a:pt x="11253" y="2806"/>
                            <a:pt x="11412" y="2647"/>
                          </a:cubicBezTo>
                          <a:cubicBezTo>
                            <a:pt x="11438" y="2621"/>
                            <a:pt x="11465" y="2595"/>
                            <a:pt x="11465" y="2568"/>
                          </a:cubicBezTo>
                          <a:cubicBezTo>
                            <a:pt x="11465" y="2568"/>
                            <a:pt x="11465" y="2542"/>
                            <a:pt x="11465" y="2542"/>
                          </a:cubicBezTo>
                          <a:cubicBezTo>
                            <a:pt x="11438" y="2489"/>
                            <a:pt x="11438" y="2463"/>
                            <a:pt x="11412" y="2436"/>
                          </a:cubicBezTo>
                          <a:lnTo>
                            <a:pt x="11412" y="2436"/>
                          </a:lnTo>
                          <a:cubicBezTo>
                            <a:pt x="11438" y="2463"/>
                            <a:pt x="11465" y="2463"/>
                            <a:pt x="11517" y="2489"/>
                          </a:cubicBezTo>
                          <a:lnTo>
                            <a:pt x="11570" y="2515"/>
                          </a:lnTo>
                          <a:cubicBezTo>
                            <a:pt x="11570" y="2542"/>
                            <a:pt x="11597" y="2542"/>
                            <a:pt x="11597" y="2542"/>
                          </a:cubicBezTo>
                          <a:cubicBezTo>
                            <a:pt x="11618" y="2553"/>
                            <a:pt x="11636" y="2559"/>
                            <a:pt x="11651" y="2559"/>
                          </a:cubicBezTo>
                          <a:cubicBezTo>
                            <a:pt x="11671" y="2559"/>
                            <a:pt x="11687" y="2546"/>
                            <a:pt x="11702" y="2515"/>
                          </a:cubicBezTo>
                          <a:cubicBezTo>
                            <a:pt x="11729" y="2489"/>
                            <a:pt x="11729" y="2463"/>
                            <a:pt x="11702" y="2436"/>
                          </a:cubicBezTo>
                          <a:lnTo>
                            <a:pt x="11755" y="2436"/>
                          </a:lnTo>
                          <a:lnTo>
                            <a:pt x="11808" y="2383"/>
                          </a:lnTo>
                          <a:lnTo>
                            <a:pt x="11940" y="2304"/>
                          </a:lnTo>
                          <a:cubicBezTo>
                            <a:pt x="12046" y="2225"/>
                            <a:pt x="12125" y="2172"/>
                            <a:pt x="12204" y="2093"/>
                          </a:cubicBezTo>
                          <a:cubicBezTo>
                            <a:pt x="12363" y="1961"/>
                            <a:pt x="12521" y="1829"/>
                            <a:pt x="12706" y="1670"/>
                          </a:cubicBezTo>
                          <a:cubicBezTo>
                            <a:pt x="13023" y="1380"/>
                            <a:pt x="13314" y="1063"/>
                            <a:pt x="13578" y="719"/>
                          </a:cubicBezTo>
                          <a:cubicBezTo>
                            <a:pt x="13736" y="534"/>
                            <a:pt x="13895" y="323"/>
                            <a:pt x="14027" y="112"/>
                          </a:cubicBezTo>
                          <a:cubicBezTo>
                            <a:pt x="14072" y="66"/>
                            <a:pt x="14000" y="1"/>
                            <a:pt x="13945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109" name="Google Shape;633;p34">
                <a:extLst>
                  <a:ext uri="{FF2B5EF4-FFF2-40B4-BE49-F238E27FC236}">
                    <a16:creationId xmlns:a16="http://schemas.microsoft.com/office/drawing/2014/main" id="{5E99ED65-F356-BE2A-6D38-F35859DF1DBC}"/>
                  </a:ext>
                </a:extLst>
              </p:cNvPr>
              <p:cNvGrpSpPr/>
              <p:nvPr/>
            </p:nvGrpSpPr>
            <p:grpSpPr>
              <a:xfrm>
                <a:off x="5076942" y="1522610"/>
                <a:ext cx="1354850" cy="1676484"/>
                <a:chOff x="1323075" y="2082350"/>
                <a:chExt cx="1377875" cy="1704975"/>
              </a:xfrm>
            </p:grpSpPr>
            <p:sp>
              <p:nvSpPr>
                <p:cNvPr id="110" name="Google Shape;634;p34">
                  <a:extLst>
                    <a:ext uri="{FF2B5EF4-FFF2-40B4-BE49-F238E27FC236}">
                      <a16:creationId xmlns:a16="http://schemas.microsoft.com/office/drawing/2014/main" id="{9A253629-B6A9-EF30-9A15-E8B08B6B92C6}"/>
                    </a:ext>
                  </a:extLst>
                </p:cNvPr>
                <p:cNvSpPr/>
                <p:nvPr/>
              </p:nvSpPr>
              <p:spPr>
                <a:xfrm>
                  <a:off x="1365750" y="2755450"/>
                  <a:ext cx="484000" cy="44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0" h="17911" extrusionOk="0">
                      <a:moveTo>
                        <a:pt x="1358" y="1"/>
                      </a:moveTo>
                      <a:cubicBezTo>
                        <a:pt x="1041" y="53"/>
                        <a:pt x="750" y="291"/>
                        <a:pt x="697" y="634"/>
                      </a:cubicBezTo>
                      <a:cubicBezTo>
                        <a:pt x="618" y="978"/>
                        <a:pt x="671" y="1321"/>
                        <a:pt x="777" y="1665"/>
                      </a:cubicBezTo>
                      <a:cubicBezTo>
                        <a:pt x="882" y="2008"/>
                        <a:pt x="1067" y="2351"/>
                        <a:pt x="1279" y="2642"/>
                      </a:cubicBezTo>
                      <a:cubicBezTo>
                        <a:pt x="1543" y="3012"/>
                        <a:pt x="1833" y="3355"/>
                        <a:pt x="2177" y="3646"/>
                      </a:cubicBezTo>
                      <a:cubicBezTo>
                        <a:pt x="2467" y="3910"/>
                        <a:pt x="2758" y="4148"/>
                        <a:pt x="3075" y="4359"/>
                      </a:cubicBezTo>
                      <a:lnTo>
                        <a:pt x="3075" y="4385"/>
                      </a:lnTo>
                      <a:cubicBezTo>
                        <a:pt x="2309" y="3963"/>
                        <a:pt x="1516" y="3566"/>
                        <a:pt x="724" y="3197"/>
                      </a:cubicBezTo>
                      <a:lnTo>
                        <a:pt x="196" y="2932"/>
                      </a:lnTo>
                      <a:cubicBezTo>
                        <a:pt x="179" y="2926"/>
                        <a:pt x="164" y="2923"/>
                        <a:pt x="150" y="2923"/>
                      </a:cubicBezTo>
                      <a:cubicBezTo>
                        <a:pt x="47" y="2923"/>
                        <a:pt x="0" y="3074"/>
                        <a:pt x="116" y="3144"/>
                      </a:cubicBezTo>
                      <a:cubicBezTo>
                        <a:pt x="1437" y="3804"/>
                        <a:pt x="2731" y="4491"/>
                        <a:pt x="3999" y="5231"/>
                      </a:cubicBezTo>
                      <a:lnTo>
                        <a:pt x="3761" y="5178"/>
                      </a:lnTo>
                      <a:cubicBezTo>
                        <a:pt x="3365" y="5098"/>
                        <a:pt x="2969" y="5019"/>
                        <a:pt x="2573" y="4993"/>
                      </a:cubicBezTo>
                      <a:cubicBezTo>
                        <a:pt x="2274" y="4974"/>
                        <a:pt x="1988" y="4955"/>
                        <a:pt x="1697" y="4955"/>
                      </a:cubicBezTo>
                      <a:cubicBezTo>
                        <a:pt x="1577" y="4955"/>
                        <a:pt x="1455" y="4959"/>
                        <a:pt x="1331" y="4966"/>
                      </a:cubicBezTo>
                      <a:cubicBezTo>
                        <a:pt x="988" y="4966"/>
                        <a:pt x="539" y="5046"/>
                        <a:pt x="354" y="5389"/>
                      </a:cubicBezTo>
                      <a:cubicBezTo>
                        <a:pt x="248" y="5732"/>
                        <a:pt x="407" y="6076"/>
                        <a:pt x="697" y="6261"/>
                      </a:cubicBezTo>
                      <a:cubicBezTo>
                        <a:pt x="962" y="6446"/>
                        <a:pt x="1279" y="6604"/>
                        <a:pt x="1596" y="6710"/>
                      </a:cubicBezTo>
                      <a:cubicBezTo>
                        <a:pt x="2124" y="6895"/>
                        <a:pt x="2672" y="6987"/>
                        <a:pt x="3217" y="6987"/>
                      </a:cubicBezTo>
                      <a:cubicBezTo>
                        <a:pt x="3761" y="6987"/>
                        <a:pt x="4303" y="6895"/>
                        <a:pt x="4818" y="6710"/>
                      </a:cubicBezTo>
                      <a:cubicBezTo>
                        <a:pt x="5003" y="6657"/>
                        <a:pt x="5188" y="6578"/>
                        <a:pt x="5373" y="6498"/>
                      </a:cubicBezTo>
                      <a:cubicBezTo>
                        <a:pt x="5478" y="6419"/>
                        <a:pt x="5610" y="6366"/>
                        <a:pt x="5716" y="6287"/>
                      </a:cubicBezTo>
                      <a:cubicBezTo>
                        <a:pt x="6244" y="6630"/>
                        <a:pt x="6799" y="6974"/>
                        <a:pt x="7327" y="7317"/>
                      </a:cubicBezTo>
                      <a:lnTo>
                        <a:pt x="7459" y="7449"/>
                      </a:lnTo>
                      <a:cubicBezTo>
                        <a:pt x="7486" y="7502"/>
                        <a:pt x="7512" y="7502"/>
                        <a:pt x="7565" y="7502"/>
                      </a:cubicBezTo>
                      <a:cubicBezTo>
                        <a:pt x="7803" y="7661"/>
                        <a:pt x="8014" y="7819"/>
                        <a:pt x="8252" y="7978"/>
                      </a:cubicBezTo>
                      <a:lnTo>
                        <a:pt x="8384" y="8083"/>
                      </a:lnTo>
                      <a:cubicBezTo>
                        <a:pt x="8305" y="8030"/>
                        <a:pt x="8199" y="8030"/>
                        <a:pt x="8093" y="8004"/>
                      </a:cubicBezTo>
                      <a:cubicBezTo>
                        <a:pt x="7750" y="7898"/>
                        <a:pt x="7380" y="7793"/>
                        <a:pt x="7010" y="7740"/>
                      </a:cubicBezTo>
                      <a:cubicBezTo>
                        <a:pt x="6641" y="7687"/>
                        <a:pt x="6297" y="7634"/>
                        <a:pt x="5927" y="7634"/>
                      </a:cubicBezTo>
                      <a:cubicBezTo>
                        <a:pt x="5852" y="7623"/>
                        <a:pt x="5776" y="7618"/>
                        <a:pt x="5701" y="7618"/>
                      </a:cubicBezTo>
                      <a:cubicBezTo>
                        <a:pt x="5409" y="7618"/>
                        <a:pt x="5123" y="7698"/>
                        <a:pt x="4871" y="7846"/>
                      </a:cubicBezTo>
                      <a:cubicBezTo>
                        <a:pt x="4580" y="8057"/>
                        <a:pt x="4527" y="8453"/>
                        <a:pt x="4739" y="8717"/>
                      </a:cubicBezTo>
                      <a:cubicBezTo>
                        <a:pt x="4950" y="9008"/>
                        <a:pt x="5214" y="9219"/>
                        <a:pt x="5531" y="9378"/>
                      </a:cubicBezTo>
                      <a:cubicBezTo>
                        <a:pt x="6101" y="9724"/>
                        <a:pt x="6763" y="9908"/>
                        <a:pt x="7409" y="9908"/>
                      </a:cubicBezTo>
                      <a:cubicBezTo>
                        <a:pt x="7452" y="9908"/>
                        <a:pt x="7496" y="9907"/>
                        <a:pt x="7539" y="9906"/>
                      </a:cubicBezTo>
                      <a:cubicBezTo>
                        <a:pt x="7961" y="9906"/>
                        <a:pt x="8358" y="9827"/>
                        <a:pt x="8727" y="9668"/>
                      </a:cubicBezTo>
                      <a:cubicBezTo>
                        <a:pt x="9097" y="9536"/>
                        <a:pt x="9467" y="9325"/>
                        <a:pt x="9758" y="9061"/>
                      </a:cubicBezTo>
                      <a:cubicBezTo>
                        <a:pt x="10524" y="9642"/>
                        <a:pt x="11263" y="10223"/>
                        <a:pt x="12003" y="10857"/>
                      </a:cubicBezTo>
                      <a:cubicBezTo>
                        <a:pt x="12452" y="11200"/>
                        <a:pt x="12874" y="11570"/>
                        <a:pt x="13297" y="11940"/>
                      </a:cubicBezTo>
                      <a:cubicBezTo>
                        <a:pt x="12637" y="11623"/>
                        <a:pt x="11950" y="11359"/>
                        <a:pt x="11263" y="11121"/>
                      </a:cubicBezTo>
                      <a:cubicBezTo>
                        <a:pt x="10841" y="10962"/>
                        <a:pt x="10418" y="10804"/>
                        <a:pt x="9969" y="10698"/>
                      </a:cubicBezTo>
                      <a:cubicBezTo>
                        <a:pt x="9842" y="10662"/>
                        <a:pt x="9709" y="10644"/>
                        <a:pt x="9575" y="10644"/>
                      </a:cubicBezTo>
                      <a:cubicBezTo>
                        <a:pt x="9318" y="10644"/>
                        <a:pt x="9059" y="10709"/>
                        <a:pt x="8833" y="10830"/>
                      </a:cubicBezTo>
                      <a:cubicBezTo>
                        <a:pt x="8516" y="11015"/>
                        <a:pt x="8331" y="11385"/>
                        <a:pt x="8410" y="11755"/>
                      </a:cubicBezTo>
                      <a:cubicBezTo>
                        <a:pt x="8542" y="12125"/>
                        <a:pt x="8859" y="12415"/>
                        <a:pt x="9256" y="12574"/>
                      </a:cubicBezTo>
                      <a:cubicBezTo>
                        <a:pt x="9942" y="12891"/>
                        <a:pt x="10708" y="13049"/>
                        <a:pt x="11474" y="13076"/>
                      </a:cubicBezTo>
                      <a:cubicBezTo>
                        <a:pt x="11529" y="13077"/>
                        <a:pt x="11584" y="13078"/>
                        <a:pt x="11639" y="13078"/>
                      </a:cubicBezTo>
                      <a:cubicBezTo>
                        <a:pt x="12452" y="13078"/>
                        <a:pt x="13241" y="12895"/>
                        <a:pt x="13984" y="12574"/>
                      </a:cubicBezTo>
                      <a:cubicBezTo>
                        <a:pt x="14486" y="13049"/>
                        <a:pt x="15014" y="13525"/>
                        <a:pt x="15516" y="14026"/>
                      </a:cubicBezTo>
                      <a:cubicBezTo>
                        <a:pt x="16625" y="15136"/>
                        <a:pt x="17708" y="16298"/>
                        <a:pt x="18738" y="17460"/>
                      </a:cubicBezTo>
                      <a:cubicBezTo>
                        <a:pt x="18870" y="17619"/>
                        <a:pt x="19029" y="17751"/>
                        <a:pt x="19161" y="17883"/>
                      </a:cubicBezTo>
                      <a:cubicBezTo>
                        <a:pt x="19180" y="17902"/>
                        <a:pt x="19203" y="17911"/>
                        <a:pt x="19225" y="17911"/>
                      </a:cubicBezTo>
                      <a:cubicBezTo>
                        <a:pt x="19294" y="17911"/>
                        <a:pt x="19359" y="17831"/>
                        <a:pt x="19320" y="17751"/>
                      </a:cubicBezTo>
                      <a:cubicBezTo>
                        <a:pt x="18844" y="17117"/>
                        <a:pt x="18316" y="16509"/>
                        <a:pt x="17787" y="15955"/>
                      </a:cubicBezTo>
                      <a:cubicBezTo>
                        <a:pt x="17233" y="15374"/>
                        <a:pt x="16678" y="14792"/>
                        <a:pt x="16123" y="14211"/>
                      </a:cubicBezTo>
                      <a:cubicBezTo>
                        <a:pt x="15780" y="13868"/>
                        <a:pt x="15410" y="13525"/>
                        <a:pt x="15067" y="13181"/>
                      </a:cubicBezTo>
                      <a:cubicBezTo>
                        <a:pt x="15067" y="13181"/>
                        <a:pt x="15093" y="13155"/>
                        <a:pt x="15093" y="13155"/>
                      </a:cubicBezTo>
                      <a:cubicBezTo>
                        <a:pt x="15648" y="12336"/>
                        <a:pt x="15991" y="11385"/>
                        <a:pt x="16097" y="10408"/>
                      </a:cubicBezTo>
                      <a:cubicBezTo>
                        <a:pt x="16203" y="9404"/>
                        <a:pt x="16097" y="8427"/>
                        <a:pt x="15780" y="7476"/>
                      </a:cubicBezTo>
                      <a:cubicBezTo>
                        <a:pt x="15622" y="6947"/>
                        <a:pt x="15384" y="6366"/>
                        <a:pt x="14882" y="6102"/>
                      </a:cubicBezTo>
                      <a:cubicBezTo>
                        <a:pt x="14725" y="6004"/>
                        <a:pt x="14539" y="5950"/>
                        <a:pt x="14357" y="5950"/>
                      </a:cubicBezTo>
                      <a:cubicBezTo>
                        <a:pt x="14293" y="5950"/>
                        <a:pt x="14230" y="5956"/>
                        <a:pt x="14169" y="5970"/>
                      </a:cubicBezTo>
                      <a:cubicBezTo>
                        <a:pt x="13905" y="6023"/>
                        <a:pt x="13667" y="6181"/>
                        <a:pt x="13508" y="6393"/>
                      </a:cubicBezTo>
                      <a:cubicBezTo>
                        <a:pt x="13165" y="6815"/>
                        <a:pt x="13165" y="7423"/>
                        <a:pt x="13165" y="7951"/>
                      </a:cubicBezTo>
                      <a:cubicBezTo>
                        <a:pt x="13191" y="8506"/>
                        <a:pt x="13271" y="9087"/>
                        <a:pt x="13376" y="9615"/>
                      </a:cubicBezTo>
                      <a:cubicBezTo>
                        <a:pt x="13640" y="10725"/>
                        <a:pt x="14063" y="11781"/>
                        <a:pt x="14671" y="12732"/>
                      </a:cubicBezTo>
                      <a:lnTo>
                        <a:pt x="14750" y="12864"/>
                      </a:lnTo>
                      <a:cubicBezTo>
                        <a:pt x="14063" y="12230"/>
                        <a:pt x="13350" y="11596"/>
                        <a:pt x="12637" y="10989"/>
                      </a:cubicBezTo>
                      <a:cubicBezTo>
                        <a:pt x="12293" y="10672"/>
                        <a:pt x="11923" y="10381"/>
                        <a:pt x="11527" y="10064"/>
                      </a:cubicBezTo>
                      <a:lnTo>
                        <a:pt x="11527" y="10064"/>
                      </a:lnTo>
                      <a:cubicBezTo>
                        <a:pt x="11541" y="10071"/>
                        <a:pt x="11556" y="10075"/>
                        <a:pt x="11569" y="10075"/>
                      </a:cubicBezTo>
                      <a:cubicBezTo>
                        <a:pt x="11607" y="10075"/>
                        <a:pt x="11640" y="10050"/>
                        <a:pt x="11659" y="10011"/>
                      </a:cubicBezTo>
                      <a:cubicBezTo>
                        <a:pt x="11923" y="9087"/>
                        <a:pt x="11976" y="8110"/>
                        <a:pt x="11844" y="7159"/>
                      </a:cubicBezTo>
                      <a:cubicBezTo>
                        <a:pt x="11712" y="6208"/>
                        <a:pt x="11422" y="5283"/>
                        <a:pt x="10973" y="4438"/>
                      </a:cubicBezTo>
                      <a:cubicBezTo>
                        <a:pt x="10761" y="4042"/>
                        <a:pt x="10497" y="3593"/>
                        <a:pt x="10074" y="3461"/>
                      </a:cubicBezTo>
                      <a:cubicBezTo>
                        <a:pt x="9985" y="3434"/>
                        <a:pt x="9894" y="3422"/>
                        <a:pt x="9804" y="3422"/>
                      </a:cubicBezTo>
                      <a:cubicBezTo>
                        <a:pt x="9446" y="3422"/>
                        <a:pt x="9108" y="3625"/>
                        <a:pt x="8939" y="3963"/>
                      </a:cubicBezTo>
                      <a:cubicBezTo>
                        <a:pt x="8727" y="4412"/>
                        <a:pt x="8701" y="4914"/>
                        <a:pt x="8833" y="5363"/>
                      </a:cubicBezTo>
                      <a:cubicBezTo>
                        <a:pt x="8965" y="5891"/>
                        <a:pt x="9150" y="6393"/>
                        <a:pt x="9388" y="6895"/>
                      </a:cubicBezTo>
                      <a:cubicBezTo>
                        <a:pt x="9863" y="7898"/>
                        <a:pt x="10444" y="8849"/>
                        <a:pt x="11131" y="9747"/>
                      </a:cubicBezTo>
                      <a:cubicBezTo>
                        <a:pt x="10391" y="9166"/>
                        <a:pt x="9652" y="8612"/>
                        <a:pt x="8886" y="8057"/>
                      </a:cubicBezTo>
                      <a:cubicBezTo>
                        <a:pt x="8516" y="7793"/>
                        <a:pt x="8146" y="7529"/>
                        <a:pt x="7750" y="7291"/>
                      </a:cubicBezTo>
                      <a:cubicBezTo>
                        <a:pt x="7961" y="6525"/>
                        <a:pt x="7988" y="5706"/>
                        <a:pt x="7829" y="4940"/>
                      </a:cubicBezTo>
                      <a:cubicBezTo>
                        <a:pt x="7697" y="4148"/>
                        <a:pt x="7380" y="3382"/>
                        <a:pt x="6931" y="2721"/>
                      </a:cubicBezTo>
                      <a:cubicBezTo>
                        <a:pt x="6746" y="2378"/>
                        <a:pt x="6403" y="2166"/>
                        <a:pt x="6033" y="2140"/>
                      </a:cubicBezTo>
                      <a:cubicBezTo>
                        <a:pt x="5637" y="2166"/>
                        <a:pt x="5294" y="2431"/>
                        <a:pt x="5161" y="2800"/>
                      </a:cubicBezTo>
                      <a:cubicBezTo>
                        <a:pt x="5029" y="3170"/>
                        <a:pt x="5029" y="3593"/>
                        <a:pt x="5135" y="3989"/>
                      </a:cubicBezTo>
                      <a:cubicBezTo>
                        <a:pt x="5241" y="4412"/>
                        <a:pt x="5399" y="4808"/>
                        <a:pt x="5610" y="5178"/>
                      </a:cubicBezTo>
                      <a:cubicBezTo>
                        <a:pt x="5848" y="5627"/>
                        <a:pt x="6139" y="6049"/>
                        <a:pt x="6482" y="6446"/>
                      </a:cubicBezTo>
                      <a:lnTo>
                        <a:pt x="5927" y="6076"/>
                      </a:lnTo>
                      <a:cubicBezTo>
                        <a:pt x="5927" y="6014"/>
                        <a:pt x="5864" y="5953"/>
                        <a:pt x="5799" y="5953"/>
                      </a:cubicBezTo>
                      <a:cubicBezTo>
                        <a:pt x="5780" y="5953"/>
                        <a:pt x="5760" y="5958"/>
                        <a:pt x="5743" y="5970"/>
                      </a:cubicBezTo>
                      <a:cubicBezTo>
                        <a:pt x="5478" y="5785"/>
                        <a:pt x="5188" y="5627"/>
                        <a:pt x="4924" y="5468"/>
                      </a:cubicBezTo>
                      <a:cubicBezTo>
                        <a:pt x="4580" y="5257"/>
                        <a:pt x="4263" y="5072"/>
                        <a:pt x="3920" y="4861"/>
                      </a:cubicBezTo>
                      <a:cubicBezTo>
                        <a:pt x="3920" y="4861"/>
                        <a:pt x="3920" y="4834"/>
                        <a:pt x="3920" y="4808"/>
                      </a:cubicBezTo>
                      <a:cubicBezTo>
                        <a:pt x="3788" y="3249"/>
                        <a:pt x="3550" y="1559"/>
                        <a:pt x="2335" y="423"/>
                      </a:cubicBezTo>
                      <a:cubicBezTo>
                        <a:pt x="2097" y="159"/>
                        <a:pt x="1728" y="1"/>
                        <a:pt x="13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1" name="Google Shape;635;p34">
                  <a:extLst>
                    <a:ext uri="{FF2B5EF4-FFF2-40B4-BE49-F238E27FC236}">
                      <a16:creationId xmlns:a16="http://schemas.microsoft.com/office/drawing/2014/main" id="{0CD8053C-56B6-520F-EE5F-56EAED7C8452}"/>
                    </a:ext>
                  </a:extLst>
                </p:cNvPr>
                <p:cNvGrpSpPr/>
                <p:nvPr/>
              </p:nvGrpSpPr>
              <p:grpSpPr>
                <a:xfrm>
                  <a:off x="2217725" y="2979975"/>
                  <a:ext cx="483225" cy="448050"/>
                  <a:chOff x="2217725" y="2979975"/>
                  <a:chExt cx="483225" cy="448050"/>
                </a:xfrm>
              </p:grpSpPr>
              <p:sp>
                <p:nvSpPr>
                  <p:cNvPr id="130" name="Google Shape;636;p34">
                    <a:extLst>
                      <a:ext uri="{FF2B5EF4-FFF2-40B4-BE49-F238E27FC236}">
                        <a16:creationId xmlns:a16="http://schemas.microsoft.com/office/drawing/2014/main" id="{DEE97584-4C45-B3D8-4D40-D768C8E37A9D}"/>
                      </a:ext>
                    </a:extLst>
                  </p:cNvPr>
                  <p:cNvSpPr/>
                  <p:nvPr/>
                </p:nvSpPr>
                <p:spPr>
                  <a:xfrm>
                    <a:off x="2217725" y="2979975"/>
                    <a:ext cx="483225" cy="448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29" h="17922" extrusionOk="0">
                        <a:moveTo>
                          <a:pt x="17968" y="0"/>
                        </a:moveTo>
                        <a:cubicBezTo>
                          <a:pt x="17598" y="0"/>
                          <a:pt x="17255" y="132"/>
                          <a:pt x="17017" y="423"/>
                        </a:cubicBezTo>
                        <a:cubicBezTo>
                          <a:pt x="15802" y="1532"/>
                          <a:pt x="15564" y="3249"/>
                          <a:pt x="15432" y="4781"/>
                        </a:cubicBezTo>
                        <a:cubicBezTo>
                          <a:pt x="15432" y="4808"/>
                          <a:pt x="15432" y="4834"/>
                          <a:pt x="15432" y="4834"/>
                        </a:cubicBezTo>
                        <a:cubicBezTo>
                          <a:pt x="15089" y="5045"/>
                          <a:pt x="14772" y="5230"/>
                          <a:pt x="14428" y="5442"/>
                        </a:cubicBezTo>
                        <a:lnTo>
                          <a:pt x="13609" y="5944"/>
                        </a:lnTo>
                        <a:cubicBezTo>
                          <a:pt x="13586" y="5932"/>
                          <a:pt x="13563" y="5926"/>
                          <a:pt x="13543" y="5926"/>
                        </a:cubicBezTo>
                        <a:cubicBezTo>
                          <a:pt x="13472" y="5926"/>
                          <a:pt x="13425" y="5988"/>
                          <a:pt x="13425" y="6049"/>
                        </a:cubicBezTo>
                        <a:lnTo>
                          <a:pt x="12870" y="6419"/>
                        </a:lnTo>
                        <a:cubicBezTo>
                          <a:pt x="13187" y="6023"/>
                          <a:pt x="13477" y="5600"/>
                          <a:pt x="13742" y="5151"/>
                        </a:cubicBezTo>
                        <a:cubicBezTo>
                          <a:pt x="13953" y="4781"/>
                          <a:pt x="14111" y="4385"/>
                          <a:pt x="14191" y="3962"/>
                        </a:cubicBezTo>
                        <a:cubicBezTo>
                          <a:pt x="14296" y="3566"/>
                          <a:pt x="14296" y="3144"/>
                          <a:pt x="14164" y="2774"/>
                        </a:cubicBezTo>
                        <a:cubicBezTo>
                          <a:pt x="14032" y="2404"/>
                          <a:pt x="13715" y="2140"/>
                          <a:pt x="13319" y="2113"/>
                        </a:cubicBezTo>
                        <a:cubicBezTo>
                          <a:pt x="12949" y="2140"/>
                          <a:pt x="12606" y="2351"/>
                          <a:pt x="12421" y="2695"/>
                        </a:cubicBezTo>
                        <a:cubicBezTo>
                          <a:pt x="11945" y="3355"/>
                          <a:pt x="11655" y="4121"/>
                          <a:pt x="11523" y="4913"/>
                        </a:cubicBezTo>
                        <a:cubicBezTo>
                          <a:pt x="11364" y="5679"/>
                          <a:pt x="11391" y="6498"/>
                          <a:pt x="11576" y="7264"/>
                        </a:cubicBezTo>
                        <a:cubicBezTo>
                          <a:pt x="11206" y="7502"/>
                          <a:pt x="10836" y="7766"/>
                          <a:pt x="10466" y="8030"/>
                        </a:cubicBezTo>
                        <a:cubicBezTo>
                          <a:pt x="9700" y="8585"/>
                          <a:pt x="8961" y="9140"/>
                          <a:pt x="8221" y="9747"/>
                        </a:cubicBezTo>
                        <a:cubicBezTo>
                          <a:pt x="8881" y="8823"/>
                          <a:pt x="9462" y="7872"/>
                          <a:pt x="9964" y="6868"/>
                        </a:cubicBezTo>
                        <a:cubicBezTo>
                          <a:pt x="10176" y="6366"/>
                          <a:pt x="10361" y="5864"/>
                          <a:pt x="10493" y="5336"/>
                        </a:cubicBezTo>
                        <a:cubicBezTo>
                          <a:pt x="10651" y="4887"/>
                          <a:pt x="10625" y="4385"/>
                          <a:pt x="10413" y="3936"/>
                        </a:cubicBezTo>
                        <a:cubicBezTo>
                          <a:pt x="10241" y="3592"/>
                          <a:pt x="9893" y="3405"/>
                          <a:pt x="9528" y="3405"/>
                        </a:cubicBezTo>
                        <a:cubicBezTo>
                          <a:pt x="9445" y="3405"/>
                          <a:pt x="9361" y="3415"/>
                          <a:pt x="9278" y="3434"/>
                        </a:cubicBezTo>
                        <a:cubicBezTo>
                          <a:pt x="8855" y="3593"/>
                          <a:pt x="8591" y="4015"/>
                          <a:pt x="8379" y="4412"/>
                        </a:cubicBezTo>
                        <a:cubicBezTo>
                          <a:pt x="7930" y="5257"/>
                          <a:pt x="7613" y="6181"/>
                          <a:pt x="7508" y="7132"/>
                        </a:cubicBezTo>
                        <a:cubicBezTo>
                          <a:pt x="7349" y="8083"/>
                          <a:pt x="7429" y="9060"/>
                          <a:pt x="7693" y="9985"/>
                        </a:cubicBezTo>
                        <a:cubicBezTo>
                          <a:pt x="7693" y="10024"/>
                          <a:pt x="7721" y="10048"/>
                          <a:pt x="7757" y="10048"/>
                        </a:cubicBezTo>
                        <a:cubicBezTo>
                          <a:pt x="7770" y="10048"/>
                          <a:pt x="7784" y="10045"/>
                          <a:pt x="7798" y="10038"/>
                        </a:cubicBezTo>
                        <a:lnTo>
                          <a:pt x="7798" y="10038"/>
                        </a:lnTo>
                        <a:cubicBezTo>
                          <a:pt x="7429" y="10355"/>
                          <a:pt x="7059" y="10645"/>
                          <a:pt x="6689" y="10962"/>
                        </a:cubicBezTo>
                        <a:cubicBezTo>
                          <a:pt x="5976" y="11596"/>
                          <a:pt x="5289" y="12204"/>
                          <a:pt x="4602" y="12864"/>
                        </a:cubicBezTo>
                        <a:lnTo>
                          <a:pt x="4681" y="12732"/>
                        </a:lnTo>
                        <a:cubicBezTo>
                          <a:pt x="5289" y="11755"/>
                          <a:pt x="5712" y="10725"/>
                          <a:pt x="5949" y="9615"/>
                        </a:cubicBezTo>
                        <a:cubicBezTo>
                          <a:pt x="6081" y="9060"/>
                          <a:pt x="6161" y="8506"/>
                          <a:pt x="6187" y="7925"/>
                        </a:cubicBezTo>
                        <a:cubicBezTo>
                          <a:pt x="6187" y="7396"/>
                          <a:pt x="6187" y="6815"/>
                          <a:pt x="5844" y="6366"/>
                        </a:cubicBezTo>
                        <a:cubicBezTo>
                          <a:pt x="5685" y="6155"/>
                          <a:pt x="5447" y="5996"/>
                          <a:pt x="5183" y="5944"/>
                        </a:cubicBezTo>
                        <a:cubicBezTo>
                          <a:pt x="5115" y="5930"/>
                          <a:pt x="5049" y="5923"/>
                          <a:pt x="4983" y="5923"/>
                        </a:cubicBezTo>
                        <a:cubicBezTo>
                          <a:pt x="4796" y="5923"/>
                          <a:pt x="4620" y="5978"/>
                          <a:pt x="4444" y="6076"/>
                        </a:cubicBezTo>
                        <a:cubicBezTo>
                          <a:pt x="3995" y="6393"/>
                          <a:pt x="3757" y="6974"/>
                          <a:pt x="3598" y="7476"/>
                        </a:cubicBezTo>
                        <a:cubicBezTo>
                          <a:pt x="3281" y="8426"/>
                          <a:pt x="3176" y="9404"/>
                          <a:pt x="3281" y="10408"/>
                        </a:cubicBezTo>
                        <a:cubicBezTo>
                          <a:pt x="3387" y="11385"/>
                          <a:pt x="3731" y="12336"/>
                          <a:pt x="4259" y="13155"/>
                        </a:cubicBezTo>
                        <a:cubicBezTo>
                          <a:pt x="4259" y="13155"/>
                          <a:pt x="4285" y="13181"/>
                          <a:pt x="4285" y="13181"/>
                        </a:cubicBezTo>
                        <a:cubicBezTo>
                          <a:pt x="3942" y="13524"/>
                          <a:pt x="3598" y="13868"/>
                          <a:pt x="3229" y="14211"/>
                        </a:cubicBezTo>
                        <a:cubicBezTo>
                          <a:pt x="2674" y="14792"/>
                          <a:pt x="2119" y="15373"/>
                          <a:pt x="1591" y="15955"/>
                        </a:cubicBezTo>
                        <a:cubicBezTo>
                          <a:pt x="1036" y="16536"/>
                          <a:pt x="534" y="17117"/>
                          <a:pt x="59" y="17751"/>
                        </a:cubicBezTo>
                        <a:cubicBezTo>
                          <a:pt x="0" y="17829"/>
                          <a:pt x="57" y="17922"/>
                          <a:pt x="134" y="17922"/>
                        </a:cubicBezTo>
                        <a:cubicBezTo>
                          <a:pt x="161" y="17922"/>
                          <a:pt x="190" y="17910"/>
                          <a:pt x="217" y="17883"/>
                        </a:cubicBezTo>
                        <a:cubicBezTo>
                          <a:pt x="349" y="17751"/>
                          <a:pt x="482" y="17619"/>
                          <a:pt x="614" y="17460"/>
                        </a:cubicBezTo>
                        <a:cubicBezTo>
                          <a:pt x="1644" y="16298"/>
                          <a:pt x="2727" y="15136"/>
                          <a:pt x="3863" y="14026"/>
                        </a:cubicBezTo>
                        <a:cubicBezTo>
                          <a:pt x="4338" y="13524"/>
                          <a:pt x="4866" y="13049"/>
                          <a:pt x="5395" y="12574"/>
                        </a:cubicBezTo>
                        <a:cubicBezTo>
                          <a:pt x="6106" y="12917"/>
                          <a:pt x="6909" y="13078"/>
                          <a:pt x="7697" y="13078"/>
                        </a:cubicBezTo>
                        <a:cubicBezTo>
                          <a:pt x="7757" y="13078"/>
                          <a:pt x="7817" y="13077"/>
                          <a:pt x="7878" y="13075"/>
                        </a:cubicBezTo>
                        <a:cubicBezTo>
                          <a:pt x="8670" y="13049"/>
                          <a:pt x="9410" y="12890"/>
                          <a:pt x="10123" y="12574"/>
                        </a:cubicBezTo>
                        <a:cubicBezTo>
                          <a:pt x="10493" y="12415"/>
                          <a:pt x="10810" y="12124"/>
                          <a:pt x="10968" y="11755"/>
                        </a:cubicBezTo>
                        <a:cubicBezTo>
                          <a:pt x="11021" y="11385"/>
                          <a:pt x="10862" y="11015"/>
                          <a:pt x="10519" y="10830"/>
                        </a:cubicBezTo>
                        <a:cubicBezTo>
                          <a:pt x="10305" y="10715"/>
                          <a:pt x="10071" y="10651"/>
                          <a:pt x="9829" y="10651"/>
                        </a:cubicBezTo>
                        <a:cubicBezTo>
                          <a:pt x="9682" y="10651"/>
                          <a:pt x="9533" y="10675"/>
                          <a:pt x="9383" y="10725"/>
                        </a:cubicBezTo>
                        <a:cubicBezTo>
                          <a:pt x="8961" y="10830"/>
                          <a:pt x="8512" y="10962"/>
                          <a:pt x="8089" y="11121"/>
                        </a:cubicBezTo>
                        <a:cubicBezTo>
                          <a:pt x="7402" y="11358"/>
                          <a:pt x="6715" y="11649"/>
                          <a:pt x="6055" y="11966"/>
                        </a:cubicBezTo>
                        <a:cubicBezTo>
                          <a:pt x="6504" y="11570"/>
                          <a:pt x="6927" y="11200"/>
                          <a:pt x="7349" y="10857"/>
                        </a:cubicBezTo>
                        <a:cubicBezTo>
                          <a:pt x="8089" y="10223"/>
                          <a:pt x="8855" y="9642"/>
                          <a:pt x="9621" y="9060"/>
                        </a:cubicBezTo>
                        <a:cubicBezTo>
                          <a:pt x="9911" y="9325"/>
                          <a:pt x="10255" y="9536"/>
                          <a:pt x="10625" y="9668"/>
                        </a:cubicBezTo>
                        <a:cubicBezTo>
                          <a:pt x="10994" y="9800"/>
                          <a:pt x="11391" y="9906"/>
                          <a:pt x="11787" y="9906"/>
                        </a:cubicBezTo>
                        <a:cubicBezTo>
                          <a:pt x="11832" y="9907"/>
                          <a:pt x="11876" y="9908"/>
                          <a:pt x="11921" y="9908"/>
                        </a:cubicBezTo>
                        <a:cubicBezTo>
                          <a:pt x="12589" y="9908"/>
                          <a:pt x="13251" y="9724"/>
                          <a:pt x="13821" y="9377"/>
                        </a:cubicBezTo>
                        <a:cubicBezTo>
                          <a:pt x="14111" y="9219"/>
                          <a:pt x="14375" y="8981"/>
                          <a:pt x="14613" y="8717"/>
                        </a:cubicBezTo>
                        <a:cubicBezTo>
                          <a:pt x="14825" y="8453"/>
                          <a:pt x="14772" y="8057"/>
                          <a:pt x="14481" y="7845"/>
                        </a:cubicBezTo>
                        <a:cubicBezTo>
                          <a:pt x="14229" y="7698"/>
                          <a:pt x="13943" y="7618"/>
                          <a:pt x="13651" y="7618"/>
                        </a:cubicBezTo>
                        <a:cubicBezTo>
                          <a:pt x="13576" y="7618"/>
                          <a:pt x="13500" y="7623"/>
                          <a:pt x="13425" y="7634"/>
                        </a:cubicBezTo>
                        <a:cubicBezTo>
                          <a:pt x="13055" y="7634"/>
                          <a:pt x="12685" y="7660"/>
                          <a:pt x="12342" y="7740"/>
                        </a:cubicBezTo>
                        <a:cubicBezTo>
                          <a:pt x="11972" y="7793"/>
                          <a:pt x="11602" y="7898"/>
                          <a:pt x="11232" y="7977"/>
                        </a:cubicBezTo>
                        <a:lnTo>
                          <a:pt x="10968" y="8057"/>
                        </a:lnTo>
                        <a:lnTo>
                          <a:pt x="11100" y="7977"/>
                        </a:lnTo>
                        <a:lnTo>
                          <a:pt x="11787" y="7502"/>
                        </a:lnTo>
                        <a:cubicBezTo>
                          <a:pt x="11813" y="7502"/>
                          <a:pt x="11866" y="7476"/>
                          <a:pt x="11893" y="7449"/>
                        </a:cubicBezTo>
                        <a:lnTo>
                          <a:pt x="12025" y="7317"/>
                        </a:lnTo>
                        <a:cubicBezTo>
                          <a:pt x="12553" y="6974"/>
                          <a:pt x="13081" y="6604"/>
                          <a:pt x="13636" y="6287"/>
                        </a:cubicBezTo>
                        <a:cubicBezTo>
                          <a:pt x="13742" y="6366"/>
                          <a:pt x="13847" y="6419"/>
                          <a:pt x="13979" y="6472"/>
                        </a:cubicBezTo>
                        <a:cubicBezTo>
                          <a:pt x="14138" y="6577"/>
                          <a:pt x="14323" y="6657"/>
                          <a:pt x="14508" y="6710"/>
                        </a:cubicBezTo>
                        <a:cubicBezTo>
                          <a:pt x="15036" y="6894"/>
                          <a:pt x="15584" y="6987"/>
                          <a:pt x="16129" y="6987"/>
                        </a:cubicBezTo>
                        <a:cubicBezTo>
                          <a:pt x="16674" y="6987"/>
                          <a:pt x="17215" y="6894"/>
                          <a:pt x="17730" y="6710"/>
                        </a:cubicBezTo>
                        <a:cubicBezTo>
                          <a:pt x="18073" y="6604"/>
                          <a:pt x="18364" y="6445"/>
                          <a:pt x="18655" y="6261"/>
                        </a:cubicBezTo>
                        <a:cubicBezTo>
                          <a:pt x="18945" y="6076"/>
                          <a:pt x="19077" y="5732"/>
                          <a:pt x="18972" y="5389"/>
                        </a:cubicBezTo>
                        <a:cubicBezTo>
                          <a:pt x="18813" y="5019"/>
                          <a:pt x="18364" y="4966"/>
                          <a:pt x="17994" y="4940"/>
                        </a:cubicBezTo>
                        <a:cubicBezTo>
                          <a:pt x="17598" y="4940"/>
                          <a:pt x="17175" y="4940"/>
                          <a:pt x="16779" y="4993"/>
                        </a:cubicBezTo>
                        <a:cubicBezTo>
                          <a:pt x="16357" y="5019"/>
                          <a:pt x="15960" y="5098"/>
                          <a:pt x="15564" y="5178"/>
                        </a:cubicBezTo>
                        <a:lnTo>
                          <a:pt x="15353" y="5230"/>
                        </a:lnTo>
                        <a:cubicBezTo>
                          <a:pt x="16621" y="4491"/>
                          <a:pt x="17915" y="3778"/>
                          <a:pt x="19236" y="3117"/>
                        </a:cubicBezTo>
                        <a:cubicBezTo>
                          <a:pt x="19328" y="3071"/>
                          <a:pt x="19299" y="2923"/>
                          <a:pt x="19201" y="2923"/>
                        </a:cubicBezTo>
                        <a:cubicBezTo>
                          <a:pt x="19188" y="2923"/>
                          <a:pt x="19173" y="2926"/>
                          <a:pt x="19156" y="2932"/>
                        </a:cubicBezTo>
                        <a:lnTo>
                          <a:pt x="18602" y="3196"/>
                        </a:lnTo>
                        <a:cubicBezTo>
                          <a:pt x="17809" y="3540"/>
                          <a:pt x="17043" y="3962"/>
                          <a:pt x="16277" y="4385"/>
                        </a:cubicBezTo>
                        <a:cubicBezTo>
                          <a:pt x="16277" y="4385"/>
                          <a:pt x="16277" y="4359"/>
                          <a:pt x="16277" y="4359"/>
                        </a:cubicBezTo>
                        <a:cubicBezTo>
                          <a:pt x="16594" y="4121"/>
                          <a:pt x="16885" y="3883"/>
                          <a:pt x="17175" y="3646"/>
                        </a:cubicBezTo>
                        <a:cubicBezTo>
                          <a:pt x="17492" y="3329"/>
                          <a:pt x="17809" y="3012"/>
                          <a:pt x="18073" y="2642"/>
                        </a:cubicBezTo>
                        <a:cubicBezTo>
                          <a:pt x="18285" y="2325"/>
                          <a:pt x="18443" y="2008"/>
                          <a:pt x="18549" y="1638"/>
                        </a:cubicBezTo>
                        <a:cubicBezTo>
                          <a:pt x="18681" y="1295"/>
                          <a:pt x="18707" y="951"/>
                          <a:pt x="18655" y="608"/>
                        </a:cubicBezTo>
                        <a:cubicBezTo>
                          <a:pt x="18602" y="264"/>
                          <a:pt x="18311" y="27"/>
                          <a:pt x="17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637;p34">
                    <a:extLst>
                      <a:ext uri="{FF2B5EF4-FFF2-40B4-BE49-F238E27FC236}">
                        <a16:creationId xmlns:a16="http://schemas.microsoft.com/office/drawing/2014/main" id="{015D16E5-7219-5C66-F937-B61E7CD75F21}"/>
                      </a:ext>
                    </a:extLst>
                  </p:cNvPr>
                  <p:cNvSpPr/>
                  <p:nvPr/>
                </p:nvSpPr>
                <p:spPr>
                  <a:xfrm>
                    <a:off x="2609725" y="3019425"/>
                    <a:ext cx="45200" cy="7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8" h="3039" extrusionOk="0">
                        <a:moveTo>
                          <a:pt x="1711" y="0"/>
                        </a:moveTo>
                        <a:cubicBezTo>
                          <a:pt x="1701" y="0"/>
                          <a:pt x="1690" y="2"/>
                          <a:pt x="1680" y="7"/>
                        </a:cubicBezTo>
                        <a:cubicBezTo>
                          <a:pt x="1575" y="86"/>
                          <a:pt x="1469" y="192"/>
                          <a:pt x="1390" y="324"/>
                        </a:cubicBezTo>
                        <a:cubicBezTo>
                          <a:pt x="1311" y="430"/>
                          <a:pt x="1231" y="562"/>
                          <a:pt x="1152" y="668"/>
                        </a:cubicBezTo>
                        <a:cubicBezTo>
                          <a:pt x="994" y="905"/>
                          <a:pt x="835" y="1143"/>
                          <a:pt x="703" y="1381"/>
                        </a:cubicBezTo>
                        <a:cubicBezTo>
                          <a:pt x="412" y="1883"/>
                          <a:pt x="175" y="2384"/>
                          <a:pt x="16" y="2939"/>
                        </a:cubicBezTo>
                        <a:cubicBezTo>
                          <a:pt x="0" y="3003"/>
                          <a:pt x="52" y="3038"/>
                          <a:pt x="101" y="3038"/>
                        </a:cubicBezTo>
                        <a:cubicBezTo>
                          <a:pt x="133" y="3038"/>
                          <a:pt x="164" y="3023"/>
                          <a:pt x="175" y="2992"/>
                        </a:cubicBezTo>
                        <a:cubicBezTo>
                          <a:pt x="307" y="2728"/>
                          <a:pt x="439" y="2490"/>
                          <a:pt x="544" y="2226"/>
                        </a:cubicBezTo>
                        <a:cubicBezTo>
                          <a:pt x="677" y="1988"/>
                          <a:pt x="782" y="1751"/>
                          <a:pt x="914" y="1513"/>
                        </a:cubicBezTo>
                        <a:cubicBezTo>
                          <a:pt x="1073" y="1275"/>
                          <a:pt x="1205" y="1037"/>
                          <a:pt x="1363" y="800"/>
                        </a:cubicBezTo>
                        <a:cubicBezTo>
                          <a:pt x="1443" y="668"/>
                          <a:pt x="1522" y="562"/>
                          <a:pt x="1601" y="456"/>
                        </a:cubicBezTo>
                        <a:cubicBezTo>
                          <a:pt x="1680" y="324"/>
                          <a:pt x="1733" y="219"/>
                          <a:pt x="1786" y="86"/>
                        </a:cubicBezTo>
                        <a:cubicBezTo>
                          <a:pt x="1808" y="43"/>
                          <a:pt x="1759" y="0"/>
                          <a:pt x="171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638;p34">
                    <a:extLst>
                      <a:ext uri="{FF2B5EF4-FFF2-40B4-BE49-F238E27FC236}">
                        <a16:creationId xmlns:a16="http://schemas.microsoft.com/office/drawing/2014/main" id="{FE68B5C7-9EE3-A62F-198B-F5BCE8EDE32A}"/>
                      </a:ext>
                    </a:extLst>
                  </p:cNvPr>
                  <p:cNvSpPr/>
                  <p:nvPr/>
                </p:nvSpPr>
                <p:spPr>
                  <a:xfrm>
                    <a:off x="2508425" y="3080075"/>
                    <a:ext cx="28425" cy="8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7" h="3378" extrusionOk="0">
                        <a:moveTo>
                          <a:pt x="1050" y="1"/>
                        </a:moveTo>
                        <a:cubicBezTo>
                          <a:pt x="1034" y="1"/>
                          <a:pt x="1018" y="4"/>
                          <a:pt x="1004" y="11"/>
                        </a:cubicBezTo>
                        <a:cubicBezTo>
                          <a:pt x="925" y="117"/>
                          <a:pt x="846" y="275"/>
                          <a:pt x="793" y="408"/>
                        </a:cubicBezTo>
                        <a:cubicBezTo>
                          <a:pt x="740" y="566"/>
                          <a:pt x="687" y="698"/>
                          <a:pt x="634" y="857"/>
                        </a:cubicBezTo>
                        <a:cubicBezTo>
                          <a:pt x="529" y="1147"/>
                          <a:pt x="423" y="1438"/>
                          <a:pt x="344" y="1728"/>
                        </a:cubicBezTo>
                        <a:cubicBezTo>
                          <a:pt x="238" y="2019"/>
                          <a:pt x="159" y="2336"/>
                          <a:pt x="106" y="2626"/>
                        </a:cubicBezTo>
                        <a:cubicBezTo>
                          <a:pt x="0" y="2864"/>
                          <a:pt x="27" y="3128"/>
                          <a:pt x="132" y="3339"/>
                        </a:cubicBezTo>
                        <a:cubicBezTo>
                          <a:pt x="159" y="3366"/>
                          <a:pt x="188" y="3378"/>
                          <a:pt x="215" y="3378"/>
                        </a:cubicBezTo>
                        <a:cubicBezTo>
                          <a:pt x="267" y="3378"/>
                          <a:pt x="309" y="3331"/>
                          <a:pt x="291" y="3260"/>
                        </a:cubicBezTo>
                        <a:cubicBezTo>
                          <a:pt x="238" y="3023"/>
                          <a:pt x="265" y="2785"/>
                          <a:pt x="370" y="2573"/>
                        </a:cubicBezTo>
                        <a:cubicBezTo>
                          <a:pt x="423" y="2283"/>
                          <a:pt x="502" y="1992"/>
                          <a:pt x="608" y="1702"/>
                        </a:cubicBezTo>
                        <a:cubicBezTo>
                          <a:pt x="687" y="1438"/>
                          <a:pt x="793" y="1147"/>
                          <a:pt x="872" y="883"/>
                        </a:cubicBezTo>
                        <a:cubicBezTo>
                          <a:pt x="925" y="751"/>
                          <a:pt x="978" y="619"/>
                          <a:pt x="1031" y="460"/>
                        </a:cubicBezTo>
                        <a:cubicBezTo>
                          <a:pt x="1083" y="355"/>
                          <a:pt x="1136" y="196"/>
                          <a:pt x="1136" y="64"/>
                        </a:cubicBezTo>
                        <a:cubicBezTo>
                          <a:pt x="1136" y="25"/>
                          <a:pt x="1094" y="1"/>
                          <a:pt x="10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639;p34">
                    <a:extLst>
                      <a:ext uri="{FF2B5EF4-FFF2-40B4-BE49-F238E27FC236}">
                        <a16:creationId xmlns:a16="http://schemas.microsoft.com/office/drawing/2014/main" id="{AFC30BB3-B1C6-D289-8803-A6A8C58DB5FC}"/>
                      </a:ext>
                    </a:extLst>
                  </p:cNvPr>
                  <p:cNvSpPr/>
                  <p:nvPr/>
                </p:nvSpPr>
                <p:spPr>
                  <a:xfrm>
                    <a:off x="2563900" y="3124100"/>
                    <a:ext cx="73975" cy="11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9" h="443" extrusionOk="0">
                        <a:moveTo>
                          <a:pt x="2747" y="0"/>
                        </a:moveTo>
                        <a:cubicBezTo>
                          <a:pt x="2694" y="0"/>
                          <a:pt x="2642" y="7"/>
                          <a:pt x="2589" y="20"/>
                        </a:cubicBezTo>
                        <a:lnTo>
                          <a:pt x="2245" y="73"/>
                        </a:lnTo>
                        <a:cubicBezTo>
                          <a:pt x="2034" y="99"/>
                          <a:pt x="1796" y="126"/>
                          <a:pt x="1559" y="152"/>
                        </a:cubicBezTo>
                        <a:cubicBezTo>
                          <a:pt x="1083" y="205"/>
                          <a:pt x="634" y="205"/>
                          <a:pt x="159" y="205"/>
                        </a:cubicBezTo>
                        <a:cubicBezTo>
                          <a:pt x="0" y="205"/>
                          <a:pt x="27" y="443"/>
                          <a:pt x="159" y="443"/>
                        </a:cubicBezTo>
                        <a:cubicBezTo>
                          <a:pt x="634" y="443"/>
                          <a:pt x="1110" y="416"/>
                          <a:pt x="1585" y="363"/>
                        </a:cubicBezTo>
                        <a:cubicBezTo>
                          <a:pt x="1823" y="337"/>
                          <a:pt x="2061" y="311"/>
                          <a:pt x="2298" y="284"/>
                        </a:cubicBezTo>
                        <a:cubicBezTo>
                          <a:pt x="2404" y="258"/>
                          <a:pt x="2510" y="231"/>
                          <a:pt x="2615" y="205"/>
                        </a:cubicBezTo>
                        <a:cubicBezTo>
                          <a:pt x="2747" y="179"/>
                          <a:pt x="2827" y="152"/>
                          <a:pt x="2932" y="99"/>
                        </a:cubicBezTo>
                        <a:cubicBezTo>
                          <a:pt x="2959" y="73"/>
                          <a:pt x="2959" y="20"/>
                          <a:pt x="2906" y="20"/>
                        </a:cubicBezTo>
                        <a:cubicBezTo>
                          <a:pt x="2853" y="7"/>
                          <a:pt x="2800" y="0"/>
                          <a:pt x="274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640;p34">
                    <a:extLst>
                      <a:ext uri="{FF2B5EF4-FFF2-40B4-BE49-F238E27FC236}">
                        <a16:creationId xmlns:a16="http://schemas.microsoft.com/office/drawing/2014/main" id="{BE23CD2C-7C4B-B796-A92D-EF0E064EDE20}"/>
                      </a:ext>
                    </a:extLst>
                  </p:cNvPr>
                  <p:cNvSpPr/>
                  <p:nvPr/>
                </p:nvSpPr>
                <p:spPr>
                  <a:xfrm>
                    <a:off x="2412000" y="3143025"/>
                    <a:ext cx="21825" cy="81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3" h="3267" extrusionOk="0">
                        <a:moveTo>
                          <a:pt x="807" y="0"/>
                        </a:moveTo>
                        <a:cubicBezTo>
                          <a:pt x="785" y="0"/>
                          <a:pt x="761" y="9"/>
                          <a:pt x="741" y="29"/>
                        </a:cubicBezTo>
                        <a:cubicBezTo>
                          <a:pt x="688" y="82"/>
                          <a:pt x="661" y="135"/>
                          <a:pt x="635" y="188"/>
                        </a:cubicBezTo>
                        <a:cubicBezTo>
                          <a:pt x="608" y="267"/>
                          <a:pt x="582" y="320"/>
                          <a:pt x="582" y="399"/>
                        </a:cubicBezTo>
                        <a:cubicBezTo>
                          <a:pt x="529" y="531"/>
                          <a:pt x="476" y="663"/>
                          <a:pt x="450" y="769"/>
                        </a:cubicBezTo>
                        <a:cubicBezTo>
                          <a:pt x="371" y="1033"/>
                          <a:pt x="291" y="1297"/>
                          <a:pt x="239" y="1561"/>
                        </a:cubicBezTo>
                        <a:cubicBezTo>
                          <a:pt x="133" y="2089"/>
                          <a:pt x="54" y="2644"/>
                          <a:pt x="1" y="3172"/>
                        </a:cubicBezTo>
                        <a:cubicBezTo>
                          <a:pt x="1" y="3232"/>
                          <a:pt x="51" y="3266"/>
                          <a:pt x="99" y="3266"/>
                        </a:cubicBezTo>
                        <a:cubicBezTo>
                          <a:pt x="137" y="3266"/>
                          <a:pt x="174" y="3245"/>
                          <a:pt x="186" y="3199"/>
                        </a:cubicBezTo>
                        <a:cubicBezTo>
                          <a:pt x="265" y="2670"/>
                          <a:pt x="344" y="2142"/>
                          <a:pt x="476" y="1614"/>
                        </a:cubicBezTo>
                        <a:cubicBezTo>
                          <a:pt x="529" y="1350"/>
                          <a:pt x="608" y="1086"/>
                          <a:pt x="688" y="821"/>
                        </a:cubicBezTo>
                        <a:cubicBezTo>
                          <a:pt x="714" y="689"/>
                          <a:pt x="767" y="557"/>
                          <a:pt x="793" y="425"/>
                        </a:cubicBezTo>
                        <a:cubicBezTo>
                          <a:pt x="820" y="372"/>
                          <a:pt x="846" y="320"/>
                          <a:pt x="846" y="240"/>
                        </a:cubicBezTo>
                        <a:cubicBezTo>
                          <a:pt x="873" y="188"/>
                          <a:pt x="873" y="135"/>
                          <a:pt x="873" y="55"/>
                        </a:cubicBezTo>
                        <a:cubicBezTo>
                          <a:pt x="873" y="23"/>
                          <a:pt x="842" y="0"/>
                          <a:pt x="80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" name="Google Shape;641;p34">
                    <a:extLst>
                      <a:ext uri="{FF2B5EF4-FFF2-40B4-BE49-F238E27FC236}">
                        <a16:creationId xmlns:a16="http://schemas.microsoft.com/office/drawing/2014/main" id="{6010D999-BB99-0D05-30AB-2F1B9C9DE638}"/>
                      </a:ext>
                    </a:extLst>
                  </p:cNvPr>
                  <p:cNvSpPr/>
                  <p:nvPr/>
                </p:nvSpPr>
                <p:spPr>
                  <a:xfrm>
                    <a:off x="2460875" y="3196325"/>
                    <a:ext cx="58800" cy="1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2" h="407" extrusionOk="0">
                        <a:moveTo>
                          <a:pt x="467" y="0"/>
                        </a:moveTo>
                        <a:cubicBezTo>
                          <a:pt x="451" y="0"/>
                          <a:pt x="436" y="4"/>
                          <a:pt x="423" y="10"/>
                        </a:cubicBezTo>
                        <a:cubicBezTo>
                          <a:pt x="344" y="63"/>
                          <a:pt x="238" y="89"/>
                          <a:pt x="133" y="142"/>
                        </a:cubicBezTo>
                        <a:cubicBezTo>
                          <a:pt x="106" y="142"/>
                          <a:pt x="80" y="169"/>
                          <a:pt x="80" y="195"/>
                        </a:cubicBezTo>
                        <a:cubicBezTo>
                          <a:pt x="53" y="195"/>
                          <a:pt x="27" y="222"/>
                          <a:pt x="1" y="248"/>
                        </a:cubicBezTo>
                        <a:cubicBezTo>
                          <a:pt x="1" y="274"/>
                          <a:pt x="1" y="301"/>
                          <a:pt x="1" y="327"/>
                        </a:cubicBezTo>
                        <a:cubicBezTo>
                          <a:pt x="1" y="380"/>
                          <a:pt x="53" y="406"/>
                          <a:pt x="106" y="406"/>
                        </a:cubicBezTo>
                        <a:lnTo>
                          <a:pt x="318" y="380"/>
                        </a:lnTo>
                        <a:lnTo>
                          <a:pt x="344" y="380"/>
                        </a:lnTo>
                        <a:cubicBezTo>
                          <a:pt x="978" y="354"/>
                          <a:pt x="1612" y="327"/>
                          <a:pt x="2246" y="301"/>
                        </a:cubicBezTo>
                        <a:cubicBezTo>
                          <a:pt x="2351" y="301"/>
                          <a:pt x="2325" y="142"/>
                          <a:pt x="2246" y="142"/>
                        </a:cubicBezTo>
                        <a:lnTo>
                          <a:pt x="582" y="142"/>
                        </a:lnTo>
                        <a:cubicBezTo>
                          <a:pt x="582" y="116"/>
                          <a:pt x="582" y="89"/>
                          <a:pt x="582" y="89"/>
                        </a:cubicBezTo>
                        <a:cubicBezTo>
                          <a:pt x="562" y="30"/>
                          <a:pt x="512" y="0"/>
                          <a:pt x="46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" name="Google Shape;642;p34">
                    <a:extLst>
                      <a:ext uri="{FF2B5EF4-FFF2-40B4-BE49-F238E27FC236}">
                        <a16:creationId xmlns:a16="http://schemas.microsoft.com/office/drawing/2014/main" id="{859BBE13-84AD-4267-19F3-3628BCDA202B}"/>
                      </a:ext>
                    </a:extLst>
                  </p:cNvPr>
                  <p:cNvSpPr/>
                  <p:nvPr/>
                </p:nvSpPr>
                <p:spPr>
                  <a:xfrm>
                    <a:off x="2352100" y="3286975"/>
                    <a:ext cx="49375" cy="6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5" h="268" extrusionOk="0">
                        <a:moveTo>
                          <a:pt x="154" y="1"/>
                        </a:moveTo>
                        <a:cubicBezTo>
                          <a:pt x="17" y="1"/>
                          <a:pt x="0" y="216"/>
                          <a:pt x="125" y="241"/>
                        </a:cubicBezTo>
                        <a:cubicBezTo>
                          <a:pt x="416" y="267"/>
                          <a:pt x="706" y="267"/>
                          <a:pt x="997" y="267"/>
                        </a:cubicBezTo>
                        <a:cubicBezTo>
                          <a:pt x="1288" y="241"/>
                          <a:pt x="1578" y="214"/>
                          <a:pt x="1869" y="188"/>
                        </a:cubicBezTo>
                        <a:cubicBezTo>
                          <a:pt x="1974" y="188"/>
                          <a:pt x="1974" y="29"/>
                          <a:pt x="1869" y="29"/>
                        </a:cubicBezTo>
                        <a:cubicBezTo>
                          <a:pt x="1706" y="37"/>
                          <a:pt x="1541" y="40"/>
                          <a:pt x="1376" y="40"/>
                        </a:cubicBezTo>
                        <a:cubicBezTo>
                          <a:pt x="976" y="40"/>
                          <a:pt x="570" y="22"/>
                          <a:pt x="178" y="3"/>
                        </a:cubicBezTo>
                        <a:cubicBezTo>
                          <a:pt x="170" y="2"/>
                          <a:pt x="162" y="1"/>
                          <a:pt x="15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2" name="Google Shape;643;p34">
                  <a:extLst>
                    <a:ext uri="{FF2B5EF4-FFF2-40B4-BE49-F238E27FC236}">
                      <a16:creationId xmlns:a16="http://schemas.microsoft.com/office/drawing/2014/main" id="{C803F9EA-414B-E7A0-011D-2D36713BD694}"/>
                    </a:ext>
                  </a:extLst>
                </p:cNvPr>
                <p:cNvGrpSpPr/>
                <p:nvPr/>
              </p:nvGrpSpPr>
              <p:grpSpPr>
                <a:xfrm>
                  <a:off x="1774775" y="2082350"/>
                  <a:ext cx="383025" cy="1208975"/>
                  <a:chOff x="1774775" y="2082350"/>
                  <a:chExt cx="383025" cy="1208975"/>
                </a:xfrm>
              </p:grpSpPr>
              <p:sp>
                <p:nvSpPr>
                  <p:cNvPr id="128" name="Google Shape;644;p34">
                    <a:extLst>
                      <a:ext uri="{FF2B5EF4-FFF2-40B4-BE49-F238E27FC236}">
                        <a16:creationId xmlns:a16="http://schemas.microsoft.com/office/drawing/2014/main" id="{E8D3D1B2-FBAE-3B05-1E0A-730C2532E951}"/>
                      </a:ext>
                    </a:extLst>
                  </p:cNvPr>
                  <p:cNvSpPr/>
                  <p:nvPr/>
                </p:nvSpPr>
                <p:spPr>
                  <a:xfrm>
                    <a:off x="1777400" y="2089525"/>
                    <a:ext cx="371825" cy="117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73" h="46871" extrusionOk="0">
                        <a:moveTo>
                          <a:pt x="3661" y="0"/>
                        </a:moveTo>
                        <a:cubicBezTo>
                          <a:pt x="3643" y="0"/>
                          <a:pt x="3628" y="3"/>
                          <a:pt x="3620" y="12"/>
                        </a:cubicBezTo>
                        <a:cubicBezTo>
                          <a:pt x="3593" y="38"/>
                          <a:pt x="3567" y="65"/>
                          <a:pt x="3540" y="65"/>
                        </a:cubicBezTo>
                        <a:cubicBezTo>
                          <a:pt x="3197" y="514"/>
                          <a:pt x="2880" y="989"/>
                          <a:pt x="2616" y="1491"/>
                        </a:cubicBezTo>
                        <a:cubicBezTo>
                          <a:pt x="2378" y="1887"/>
                          <a:pt x="2167" y="2284"/>
                          <a:pt x="1982" y="2706"/>
                        </a:cubicBezTo>
                        <a:cubicBezTo>
                          <a:pt x="1295" y="4265"/>
                          <a:pt x="1005" y="6008"/>
                          <a:pt x="1189" y="7725"/>
                        </a:cubicBezTo>
                        <a:cubicBezTo>
                          <a:pt x="1242" y="8121"/>
                          <a:pt x="1321" y="8517"/>
                          <a:pt x="1427" y="8914"/>
                        </a:cubicBezTo>
                        <a:cubicBezTo>
                          <a:pt x="1559" y="9310"/>
                          <a:pt x="1691" y="9706"/>
                          <a:pt x="1876" y="10102"/>
                        </a:cubicBezTo>
                        <a:cubicBezTo>
                          <a:pt x="2167" y="10815"/>
                          <a:pt x="2537" y="11713"/>
                          <a:pt x="2167" y="12479"/>
                        </a:cubicBezTo>
                        <a:lnTo>
                          <a:pt x="2246" y="12479"/>
                        </a:lnTo>
                        <a:cubicBezTo>
                          <a:pt x="2352" y="12479"/>
                          <a:pt x="2404" y="12664"/>
                          <a:pt x="2272" y="12717"/>
                        </a:cubicBezTo>
                        <a:cubicBezTo>
                          <a:pt x="2210" y="12728"/>
                          <a:pt x="2147" y="12733"/>
                          <a:pt x="2084" y="12733"/>
                        </a:cubicBezTo>
                        <a:cubicBezTo>
                          <a:pt x="1825" y="12733"/>
                          <a:pt x="1565" y="12644"/>
                          <a:pt x="1374" y="12453"/>
                        </a:cubicBezTo>
                        <a:cubicBezTo>
                          <a:pt x="1242" y="12347"/>
                          <a:pt x="1110" y="12242"/>
                          <a:pt x="978" y="12136"/>
                        </a:cubicBezTo>
                        <a:cubicBezTo>
                          <a:pt x="846" y="12030"/>
                          <a:pt x="714" y="11951"/>
                          <a:pt x="555" y="11925"/>
                        </a:cubicBezTo>
                        <a:cubicBezTo>
                          <a:pt x="528" y="11918"/>
                          <a:pt x="502" y="11916"/>
                          <a:pt x="478" y="11916"/>
                        </a:cubicBezTo>
                        <a:cubicBezTo>
                          <a:pt x="192" y="11916"/>
                          <a:pt x="76" y="12313"/>
                          <a:pt x="27" y="12532"/>
                        </a:cubicBezTo>
                        <a:cubicBezTo>
                          <a:pt x="1" y="12876"/>
                          <a:pt x="27" y="13193"/>
                          <a:pt x="133" y="13536"/>
                        </a:cubicBezTo>
                        <a:cubicBezTo>
                          <a:pt x="291" y="14196"/>
                          <a:pt x="582" y="14830"/>
                          <a:pt x="978" y="15385"/>
                        </a:cubicBezTo>
                        <a:cubicBezTo>
                          <a:pt x="1348" y="15861"/>
                          <a:pt x="1691" y="16389"/>
                          <a:pt x="2008" y="16917"/>
                        </a:cubicBezTo>
                        <a:cubicBezTo>
                          <a:pt x="2140" y="17208"/>
                          <a:pt x="2246" y="17498"/>
                          <a:pt x="2272" y="17789"/>
                        </a:cubicBezTo>
                        <a:cubicBezTo>
                          <a:pt x="2299" y="17921"/>
                          <a:pt x="2272" y="18053"/>
                          <a:pt x="2220" y="18159"/>
                        </a:cubicBezTo>
                        <a:lnTo>
                          <a:pt x="2246" y="18185"/>
                        </a:lnTo>
                        <a:cubicBezTo>
                          <a:pt x="2376" y="18250"/>
                          <a:pt x="2292" y="18423"/>
                          <a:pt x="2184" y="18423"/>
                        </a:cubicBezTo>
                        <a:cubicBezTo>
                          <a:pt x="2161" y="18423"/>
                          <a:pt x="2137" y="18415"/>
                          <a:pt x="2114" y="18396"/>
                        </a:cubicBezTo>
                        <a:lnTo>
                          <a:pt x="1903" y="18291"/>
                        </a:lnTo>
                        <a:cubicBezTo>
                          <a:pt x="1876" y="18264"/>
                          <a:pt x="1850" y="18264"/>
                          <a:pt x="1823" y="18238"/>
                        </a:cubicBezTo>
                        <a:lnTo>
                          <a:pt x="1665" y="18132"/>
                        </a:lnTo>
                        <a:cubicBezTo>
                          <a:pt x="1450" y="18037"/>
                          <a:pt x="1171" y="17834"/>
                          <a:pt x="925" y="17834"/>
                        </a:cubicBezTo>
                        <a:cubicBezTo>
                          <a:pt x="898" y="17834"/>
                          <a:pt x="872" y="17836"/>
                          <a:pt x="846" y="17842"/>
                        </a:cubicBezTo>
                        <a:cubicBezTo>
                          <a:pt x="608" y="17894"/>
                          <a:pt x="476" y="18185"/>
                          <a:pt x="423" y="18396"/>
                        </a:cubicBezTo>
                        <a:cubicBezTo>
                          <a:pt x="371" y="19004"/>
                          <a:pt x="450" y="19611"/>
                          <a:pt x="688" y="20140"/>
                        </a:cubicBezTo>
                        <a:cubicBezTo>
                          <a:pt x="925" y="20774"/>
                          <a:pt x="1216" y="21381"/>
                          <a:pt x="1559" y="21962"/>
                        </a:cubicBezTo>
                        <a:cubicBezTo>
                          <a:pt x="1903" y="22464"/>
                          <a:pt x="2220" y="23019"/>
                          <a:pt x="2457" y="23573"/>
                        </a:cubicBezTo>
                        <a:cubicBezTo>
                          <a:pt x="2563" y="23838"/>
                          <a:pt x="2589" y="24155"/>
                          <a:pt x="2537" y="24445"/>
                        </a:cubicBezTo>
                        <a:cubicBezTo>
                          <a:pt x="2468" y="24675"/>
                          <a:pt x="2278" y="24825"/>
                          <a:pt x="2056" y="24825"/>
                        </a:cubicBezTo>
                        <a:cubicBezTo>
                          <a:pt x="2023" y="24825"/>
                          <a:pt x="1990" y="24822"/>
                          <a:pt x="1955" y="24815"/>
                        </a:cubicBezTo>
                        <a:cubicBezTo>
                          <a:pt x="1744" y="24736"/>
                          <a:pt x="1559" y="24630"/>
                          <a:pt x="1374" y="24498"/>
                        </a:cubicBezTo>
                        <a:cubicBezTo>
                          <a:pt x="1298" y="24447"/>
                          <a:pt x="1210" y="24409"/>
                          <a:pt x="1130" y="24409"/>
                        </a:cubicBezTo>
                        <a:cubicBezTo>
                          <a:pt x="1043" y="24409"/>
                          <a:pt x="966" y="24454"/>
                          <a:pt x="925" y="24577"/>
                        </a:cubicBezTo>
                        <a:cubicBezTo>
                          <a:pt x="872" y="24868"/>
                          <a:pt x="899" y="25158"/>
                          <a:pt x="1005" y="25449"/>
                        </a:cubicBezTo>
                        <a:cubicBezTo>
                          <a:pt x="1084" y="25713"/>
                          <a:pt x="1163" y="25977"/>
                          <a:pt x="1295" y="26268"/>
                        </a:cubicBezTo>
                        <a:cubicBezTo>
                          <a:pt x="1506" y="26796"/>
                          <a:pt x="1771" y="27324"/>
                          <a:pt x="2087" y="27826"/>
                        </a:cubicBezTo>
                        <a:cubicBezTo>
                          <a:pt x="2378" y="28328"/>
                          <a:pt x="2721" y="28830"/>
                          <a:pt x="3012" y="29358"/>
                        </a:cubicBezTo>
                        <a:cubicBezTo>
                          <a:pt x="3170" y="29596"/>
                          <a:pt x="3303" y="29860"/>
                          <a:pt x="3408" y="30124"/>
                        </a:cubicBezTo>
                        <a:cubicBezTo>
                          <a:pt x="3514" y="30335"/>
                          <a:pt x="3514" y="30600"/>
                          <a:pt x="3382" y="30811"/>
                        </a:cubicBezTo>
                        <a:lnTo>
                          <a:pt x="3435" y="30837"/>
                        </a:lnTo>
                        <a:cubicBezTo>
                          <a:pt x="3544" y="30925"/>
                          <a:pt x="3472" y="31068"/>
                          <a:pt x="3368" y="31068"/>
                        </a:cubicBezTo>
                        <a:cubicBezTo>
                          <a:pt x="3347" y="31068"/>
                          <a:pt x="3325" y="31062"/>
                          <a:pt x="3303" y="31049"/>
                        </a:cubicBezTo>
                        <a:cubicBezTo>
                          <a:pt x="2906" y="30811"/>
                          <a:pt x="2563" y="30547"/>
                          <a:pt x="2167" y="30309"/>
                        </a:cubicBezTo>
                        <a:cubicBezTo>
                          <a:pt x="2004" y="30195"/>
                          <a:pt x="1802" y="30102"/>
                          <a:pt x="1609" y="30102"/>
                        </a:cubicBezTo>
                        <a:cubicBezTo>
                          <a:pt x="1488" y="30102"/>
                          <a:pt x="1370" y="30138"/>
                          <a:pt x="1269" y="30230"/>
                        </a:cubicBezTo>
                        <a:cubicBezTo>
                          <a:pt x="1057" y="30468"/>
                          <a:pt x="978" y="30837"/>
                          <a:pt x="1110" y="31154"/>
                        </a:cubicBezTo>
                        <a:cubicBezTo>
                          <a:pt x="1189" y="31471"/>
                          <a:pt x="1295" y="31762"/>
                          <a:pt x="1454" y="32052"/>
                        </a:cubicBezTo>
                        <a:cubicBezTo>
                          <a:pt x="1771" y="32607"/>
                          <a:pt x="2140" y="33135"/>
                          <a:pt x="2589" y="33637"/>
                        </a:cubicBezTo>
                        <a:cubicBezTo>
                          <a:pt x="3408" y="34641"/>
                          <a:pt x="4359" y="35592"/>
                          <a:pt x="4782" y="36860"/>
                        </a:cubicBezTo>
                        <a:cubicBezTo>
                          <a:pt x="4782" y="36913"/>
                          <a:pt x="4755" y="36992"/>
                          <a:pt x="4703" y="37018"/>
                        </a:cubicBezTo>
                        <a:cubicBezTo>
                          <a:pt x="4570" y="37062"/>
                          <a:pt x="4429" y="37083"/>
                          <a:pt x="4286" y="37083"/>
                        </a:cubicBezTo>
                        <a:cubicBezTo>
                          <a:pt x="4086" y="37083"/>
                          <a:pt x="3883" y="37042"/>
                          <a:pt x="3699" y="36965"/>
                        </a:cubicBezTo>
                        <a:cubicBezTo>
                          <a:pt x="3303" y="36807"/>
                          <a:pt x="2986" y="36516"/>
                          <a:pt x="2589" y="36384"/>
                        </a:cubicBezTo>
                        <a:cubicBezTo>
                          <a:pt x="2530" y="36361"/>
                          <a:pt x="2471" y="36348"/>
                          <a:pt x="2411" y="36348"/>
                        </a:cubicBezTo>
                        <a:cubicBezTo>
                          <a:pt x="2339" y="36348"/>
                          <a:pt x="2266" y="36367"/>
                          <a:pt x="2193" y="36411"/>
                        </a:cubicBezTo>
                        <a:cubicBezTo>
                          <a:pt x="2087" y="36490"/>
                          <a:pt x="2035" y="36596"/>
                          <a:pt x="2008" y="36728"/>
                        </a:cubicBezTo>
                        <a:cubicBezTo>
                          <a:pt x="1955" y="37018"/>
                          <a:pt x="1982" y="37335"/>
                          <a:pt x="2140" y="37599"/>
                        </a:cubicBezTo>
                        <a:cubicBezTo>
                          <a:pt x="2272" y="37890"/>
                          <a:pt x="2457" y="38181"/>
                          <a:pt x="2695" y="38445"/>
                        </a:cubicBezTo>
                        <a:cubicBezTo>
                          <a:pt x="2933" y="38735"/>
                          <a:pt x="3197" y="38999"/>
                          <a:pt x="3487" y="39290"/>
                        </a:cubicBezTo>
                        <a:cubicBezTo>
                          <a:pt x="3752" y="39528"/>
                          <a:pt x="4016" y="39765"/>
                          <a:pt x="4306" y="39977"/>
                        </a:cubicBezTo>
                        <a:cubicBezTo>
                          <a:pt x="4597" y="40214"/>
                          <a:pt x="4914" y="40399"/>
                          <a:pt x="5178" y="40637"/>
                        </a:cubicBezTo>
                        <a:cubicBezTo>
                          <a:pt x="5336" y="40743"/>
                          <a:pt x="5469" y="40875"/>
                          <a:pt x="5601" y="41007"/>
                        </a:cubicBezTo>
                        <a:cubicBezTo>
                          <a:pt x="5706" y="41139"/>
                          <a:pt x="5812" y="41271"/>
                          <a:pt x="5865" y="41429"/>
                        </a:cubicBezTo>
                        <a:cubicBezTo>
                          <a:pt x="5944" y="41535"/>
                          <a:pt x="5944" y="41667"/>
                          <a:pt x="5865" y="41773"/>
                        </a:cubicBezTo>
                        <a:cubicBezTo>
                          <a:pt x="6008" y="41844"/>
                          <a:pt x="5957" y="42045"/>
                          <a:pt x="5830" y="42045"/>
                        </a:cubicBezTo>
                        <a:cubicBezTo>
                          <a:pt x="5816" y="42045"/>
                          <a:pt x="5801" y="42042"/>
                          <a:pt x="5785" y="42037"/>
                        </a:cubicBezTo>
                        <a:cubicBezTo>
                          <a:pt x="5284" y="41852"/>
                          <a:pt x="4782" y="41667"/>
                          <a:pt x="4280" y="41482"/>
                        </a:cubicBezTo>
                        <a:cubicBezTo>
                          <a:pt x="4094" y="41420"/>
                          <a:pt x="3862" y="41349"/>
                          <a:pt x="3638" y="41349"/>
                        </a:cubicBezTo>
                        <a:cubicBezTo>
                          <a:pt x="3481" y="41349"/>
                          <a:pt x="3328" y="41384"/>
                          <a:pt x="3197" y="41482"/>
                        </a:cubicBezTo>
                        <a:cubicBezTo>
                          <a:pt x="2933" y="41746"/>
                          <a:pt x="2827" y="42143"/>
                          <a:pt x="2933" y="42512"/>
                        </a:cubicBezTo>
                        <a:cubicBezTo>
                          <a:pt x="3012" y="42882"/>
                          <a:pt x="3170" y="43252"/>
                          <a:pt x="3382" y="43595"/>
                        </a:cubicBezTo>
                        <a:cubicBezTo>
                          <a:pt x="3593" y="43939"/>
                          <a:pt x="3857" y="44256"/>
                          <a:pt x="4148" y="44520"/>
                        </a:cubicBezTo>
                        <a:cubicBezTo>
                          <a:pt x="4518" y="44810"/>
                          <a:pt x="4914" y="45048"/>
                          <a:pt x="5336" y="45286"/>
                        </a:cubicBezTo>
                        <a:cubicBezTo>
                          <a:pt x="6076" y="45682"/>
                          <a:pt x="6842" y="46026"/>
                          <a:pt x="7634" y="46316"/>
                        </a:cubicBezTo>
                        <a:cubicBezTo>
                          <a:pt x="7925" y="46422"/>
                          <a:pt x="8189" y="46527"/>
                          <a:pt x="8480" y="46580"/>
                        </a:cubicBezTo>
                        <a:cubicBezTo>
                          <a:pt x="8585" y="46633"/>
                          <a:pt x="8717" y="46659"/>
                          <a:pt x="8850" y="46686"/>
                        </a:cubicBezTo>
                        <a:cubicBezTo>
                          <a:pt x="9034" y="46739"/>
                          <a:pt x="9246" y="46765"/>
                          <a:pt x="9457" y="46792"/>
                        </a:cubicBezTo>
                        <a:lnTo>
                          <a:pt x="9827" y="46871"/>
                        </a:lnTo>
                        <a:cubicBezTo>
                          <a:pt x="9827" y="46844"/>
                          <a:pt x="9853" y="46818"/>
                          <a:pt x="9880" y="46818"/>
                        </a:cubicBezTo>
                        <a:cubicBezTo>
                          <a:pt x="10038" y="46792"/>
                          <a:pt x="10197" y="46792"/>
                          <a:pt x="10382" y="46792"/>
                        </a:cubicBezTo>
                        <a:cubicBezTo>
                          <a:pt x="10540" y="46792"/>
                          <a:pt x="10699" y="46792"/>
                          <a:pt x="10857" y="46765"/>
                        </a:cubicBezTo>
                        <a:lnTo>
                          <a:pt x="11016" y="46739"/>
                        </a:lnTo>
                        <a:cubicBezTo>
                          <a:pt x="11016" y="46712"/>
                          <a:pt x="10989" y="46712"/>
                          <a:pt x="10989" y="46686"/>
                        </a:cubicBezTo>
                        <a:cubicBezTo>
                          <a:pt x="10910" y="46580"/>
                          <a:pt x="10857" y="46475"/>
                          <a:pt x="10804" y="46369"/>
                        </a:cubicBezTo>
                        <a:cubicBezTo>
                          <a:pt x="10699" y="46158"/>
                          <a:pt x="10593" y="45946"/>
                          <a:pt x="10461" y="45735"/>
                        </a:cubicBezTo>
                        <a:cubicBezTo>
                          <a:pt x="10355" y="45524"/>
                          <a:pt x="10250" y="45312"/>
                          <a:pt x="10144" y="45101"/>
                        </a:cubicBezTo>
                        <a:cubicBezTo>
                          <a:pt x="10091" y="44995"/>
                          <a:pt x="10012" y="44890"/>
                          <a:pt x="9985" y="44758"/>
                        </a:cubicBezTo>
                        <a:cubicBezTo>
                          <a:pt x="9906" y="44678"/>
                          <a:pt x="9880" y="44573"/>
                          <a:pt x="9880" y="44467"/>
                        </a:cubicBezTo>
                        <a:cubicBezTo>
                          <a:pt x="9880" y="44408"/>
                          <a:pt x="9924" y="44378"/>
                          <a:pt x="9958" y="44378"/>
                        </a:cubicBezTo>
                        <a:cubicBezTo>
                          <a:pt x="9969" y="44378"/>
                          <a:pt x="9979" y="44381"/>
                          <a:pt x="9985" y="44388"/>
                        </a:cubicBezTo>
                        <a:cubicBezTo>
                          <a:pt x="10091" y="44467"/>
                          <a:pt x="10170" y="44573"/>
                          <a:pt x="10223" y="44678"/>
                        </a:cubicBezTo>
                        <a:cubicBezTo>
                          <a:pt x="10276" y="44784"/>
                          <a:pt x="10329" y="44890"/>
                          <a:pt x="10382" y="44995"/>
                        </a:cubicBezTo>
                        <a:lnTo>
                          <a:pt x="10725" y="45629"/>
                        </a:lnTo>
                        <a:cubicBezTo>
                          <a:pt x="10831" y="45841"/>
                          <a:pt x="10936" y="46052"/>
                          <a:pt x="11042" y="46263"/>
                        </a:cubicBezTo>
                        <a:cubicBezTo>
                          <a:pt x="11095" y="46395"/>
                          <a:pt x="11148" y="46501"/>
                          <a:pt x="11200" y="46607"/>
                        </a:cubicBezTo>
                        <a:cubicBezTo>
                          <a:pt x="11227" y="46633"/>
                          <a:pt x="11227" y="46686"/>
                          <a:pt x="11253" y="46712"/>
                        </a:cubicBezTo>
                        <a:lnTo>
                          <a:pt x="11359" y="46712"/>
                        </a:lnTo>
                        <a:cubicBezTo>
                          <a:pt x="11438" y="46712"/>
                          <a:pt x="11517" y="46686"/>
                          <a:pt x="11597" y="46686"/>
                        </a:cubicBezTo>
                        <a:lnTo>
                          <a:pt x="11729" y="46633"/>
                        </a:lnTo>
                        <a:cubicBezTo>
                          <a:pt x="10250" y="44097"/>
                          <a:pt x="8982" y="41429"/>
                          <a:pt x="7951" y="38682"/>
                        </a:cubicBezTo>
                        <a:cubicBezTo>
                          <a:pt x="6842" y="35777"/>
                          <a:pt x="5970" y="32818"/>
                          <a:pt x="5284" y="29807"/>
                        </a:cubicBezTo>
                        <a:cubicBezTo>
                          <a:pt x="4570" y="26690"/>
                          <a:pt x="4069" y="23547"/>
                          <a:pt x="3778" y="20377"/>
                        </a:cubicBezTo>
                        <a:cubicBezTo>
                          <a:pt x="3461" y="17128"/>
                          <a:pt x="3303" y="13853"/>
                          <a:pt x="3329" y="10578"/>
                        </a:cubicBezTo>
                        <a:cubicBezTo>
                          <a:pt x="3355" y="7302"/>
                          <a:pt x="3514" y="4027"/>
                          <a:pt x="3857" y="778"/>
                        </a:cubicBezTo>
                        <a:cubicBezTo>
                          <a:pt x="3857" y="725"/>
                          <a:pt x="3903" y="699"/>
                          <a:pt x="3953" y="699"/>
                        </a:cubicBezTo>
                        <a:cubicBezTo>
                          <a:pt x="4003" y="699"/>
                          <a:pt x="4055" y="725"/>
                          <a:pt x="4069" y="778"/>
                        </a:cubicBezTo>
                        <a:cubicBezTo>
                          <a:pt x="4016" y="1174"/>
                          <a:pt x="4016" y="1570"/>
                          <a:pt x="3989" y="1967"/>
                        </a:cubicBezTo>
                        <a:cubicBezTo>
                          <a:pt x="3778" y="5216"/>
                          <a:pt x="3620" y="8465"/>
                          <a:pt x="3620" y="11740"/>
                        </a:cubicBezTo>
                        <a:cubicBezTo>
                          <a:pt x="3646" y="15015"/>
                          <a:pt x="3831" y="18264"/>
                          <a:pt x="4174" y="21513"/>
                        </a:cubicBezTo>
                        <a:cubicBezTo>
                          <a:pt x="4518" y="24630"/>
                          <a:pt x="5072" y="27747"/>
                          <a:pt x="5812" y="30785"/>
                        </a:cubicBezTo>
                        <a:cubicBezTo>
                          <a:pt x="7106" y="36305"/>
                          <a:pt x="9167" y="41588"/>
                          <a:pt x="11914" y="46527"/>
                        </a:cubicBezTo>
                        <a:cubicBezTo>
                          <a:pt x="11993" y="46369"/>
                          <a:pt x="12046" y="46210"/>
                          <a:pt x="12151" y="46078"/>
                        </a:cubicBezTo>
                        <a:cubicBezTo>
                          <a:pt x="12231" y="45893"/>
                          <a:pt x="12363" y="45735"/>
                          <a:pt x="12468" y="45577"/>
                        </a:cubicBezTo>
                        <a:cubicBezTo>
                          <a:pt x="12521" y="45524"/>
                          <a:pt x="12548" y="45471"/>
                          <a:pt x="12600" y="45365"/>
                        </a:cubicBezTo>
                        <a:cubicBezTo>
                          <a:pt x="12680" y="45260"/>
                          <a:pt x="12759" y="45154"/>
                          <a:pt x="12812" y="45075"/>
                        </a:cubicBezTo>
                        <a:cubicBezTo>
                          <a:pt x="12917" y="44943"/>
                          <a:pt x="13049" y="44863"/>
                          <a:pt x="13208" y="44863"/>
                        </a:cubicBezTo>
                        <a:cubicBezTo>
                          <a:pt x="13683" y="44441"/>
                          <a:pt x="14027" y="43886"/>
                          <a:pt x="14212" y="43305"/>
                        </a:cubicBezTo>
                        <a:cubicBezTo>
                          <a:pt x="14317" y="42935"/>
                          <a:pt x="14423" y="42565"/>
                          <a:pt x="14502" y="42195"/>
                        </a:cubicBezTo>
                        <a:cubicBezTo>
                          <a:pt x="14581" y="41905"/>
                          <a:pt x="14661" y="41588"/>
                          <a:pt x="14740" y="41245"/>
                        </a:cubicBezTo>
                        <a:cubicBezTo>
                          <a:pt x="14872" y="40611"/>
                          <a:pt x="14872" y="39950"/>
                          <a:pt x="14740" y="39316"/>
                        </a:cubicBezTo>
                        <a:cubicBezTo>
                          <a:pt x="14608" y="38709"/>
                          <a:pt x="14264" y="38048"/>
                          <a:pt x="13604" y="37916"/>
                        </a:cubicBezTo>
                        <a:cubicBezTo>
                          <a:pt x="13539" y="37906"/>
                          <a:pt x="13476" y="37900"/>
                          <a:pt x="13414" y="37900"/>
                        </a:cubicBezTo>
                        <a:cubicBezTo>
                          <a:pt x="13171" y="37900"/>
                          <a:pt x="12948" y="37981"/>
                          <a:pt x="12759" y="38128"/>
                        </a:cubicBezTo>
                        <a:cubicBezTo>
                          <a:pt x="12548" y="38365"/>
                          <a:pt x="12336" y="38630"/>
                          <a:pt x="12178" y="38920"/>
                        </a:cubicBezTo>
                        <a:cubicBezTo>
                          <a:pt x="12158" y="38960"/>
                          <a:pt x="12118" y="38978"/>
                          <a:pt x="12077" y="38978"/>
                        </a:cubicBezTo>
                        <a:cubicBezTo>
                          <a:pt x="12011" y="38978"/>
                          <a:pt x="11940" y="38933"/>
                          <a:pt x="11940" y="38867"/>
                        </a:cubicBezTo>
                        <a:cubicBezTo>
                          <a:pt x="11782" y="38656"/>
                          <a:pt x="11702" y="38392"/>
                          <a:pt x="11755" y="38128"/>
                        </a:cubicBezTo>
                        <a:cubicBezTo>
                          <a:pt x="11808" y="37837"/>
                          <a:pt x="11887" y="37520"/>
                          <a:pt x="11993" y="37230"/>
                        </a:cubicBezTo>
                        <a:cubicBezTo>
                          <a:pt x="12178" y="36675"/>
                          <a:pt x="12442" y="36173"/>
                          <a:pt x="12627" y="35645"/>
                        </a:cubicBezTo>
                        <a:cubicBezTo>
                          <a:pt x="12732" y="35381"/>
                          <a:pt x="12812" y="35116"/>
                          <a:pt x="12891" y="34826"/>
                        </a:cubicBezTo>
                        <a:cubicBezTo>
                          <a:pt x="12917" y="34694"/>
                          <a:pt x="12944" y="34562"/>
                          <a:pt x="12944" y="34430"/>
                        </a:cubicBezTo>
                        <a:cubicBezTo>
                          <a:pt x="12970" y="34298"/>
                          <a:pt x="12944" y="34166"/>
                          <a:pt x="12917" y="34033"/>
                        </a:cubicBezTo>
                        <a:cubicBezTo>
                          <a:pt x="12797" y="33840"/>
                          <a:pt x="12587" y="33713"/>
                          <a:pt x="12350" y="33713"/>
                        </a:cubicBezTo>
                        <a:cubicBezTo>
                          <a:pt x="12328" y="33713"/>
                          <a:pt x="12306" y="33714"/>
                          <a:pt x="12283" y="33717"/>
                        </a:cubicBezTo>
                        <a:cubicBezTo>
                          <a:pt x="12019" y="33743"/>
                          <a:pt x="11782" y="33849"/>
                          <a:pt x="11570" y="33981"/>
                        </a:cubicBezTo>
                        <a:cubicBezTo>
                          <a:pt x="11332" y="34166"/>
                          <a:pt x="11121" y="34350"/>
                          <a:pt x="10963" y="34588"/>
                        </a:cubicBezTo>
                        <a:cubicBezTo>
                          <a:pt x="10883" y="34720"/>
                          <a:pt x="10778" y="34879"/>
                          <a:pt x="10699" y="35011"/>
                        </a:cubicBezTo>
                        <a:cubicBezTo>
                          <a:pt x="10619" y="35169"/>
                          <a:pt x="10540" y="35328"/>
                          <a:pt x="10461" y="35433"/>
                        </a:cubicBezTo>
                        <a:cubicBezTo>
                          <a:pt x="10433" y="35480"/>
                          <a:pt x="10389" y="35500"/>
                          <a:pt x="10346" y="35500"/>
                        </a:cubicBezTo>
                        <a:cubicBezTo>
                          <a:pt x="10266" y="35500"/>
                          <a:pt x="10189" y="35431"/>
                          <a:pt x="10223" y="35328"/>
                        </a:cubicBezTo>
                        <a:cubicBezTo>
                          <a:pt x="10223" y="35301"/>
                          <a:pt x="10223" y="35275"/>
                          <a:pt x="10250" y="35275"/>
                        </a:cubicBezTo>
                        <a:cubicBezTo>
                          <a:pt x="10144" y="35064"/>
                          <a:pt x="10117" y="34852"/>
                          <a:pt x="10197" y="34641"/>
                        </a:cubicBezTo>
                        <a:cubicBezTo>
                          <a:pt x="10302" y="34271"/>
                          <a:pt x="10434" y="33928"/>
                          <a:pt x="10619" y="33584"/>
                        </a:cubicBezTo>
                        <a:cubicBezTo>
                          <a:pt x="11148" y="32449"/>
                          <a:pt x="11808" y="31181"/>
                          <a:pt x="11465" y="29913"/>
                        </a:cubicBezTo>
                        <a:cubicBezTo>
                          <a:pt x="11385" y="29622"/>
                          <a:pt x="11280" y="29358"/>
                          <a:pt x="10936" y="29332"/>
                        </a:cubicBezTo>
                        <a:cubicBezTo>
                          <a:pt x="10646" y="29332"/>
                          <a:pt x="10355" y="29490"/>
                          <a:pt x="10170" y="29728"/>
                        </a:cubicBezTo>
                        <a:cubicBezTo>
                          <a:pt x="9933" y="29992"/>
                          <a:pt x="9695" y="30256"/>
                          <a:pt x="9483" y="30573"/>
                        </a:cubicBezTo>
                        <a:cubicBezTo>
                          <a:pt x="9272" y="30864"/>
                          <a:pt x="9061" y="31154"/>
                          <a:pt x="8850" y="31471"/>
                        </a:cubicBezTo>
                        <a:cubicBezTo>
                          <a:pt x="8819" y="31509"/>
                          <a:pt x="8780" y="31525"/>
                          <a:pt x="8741" y="31525"/>
                        </a:cubicBezTo>
                        <a:cubicBezTo>
                          <a:pt x="8644" y="31525"/>
                          <a:pt x="8548" y="31426"/>
                          <a:pt x="8585" y="31313"/>
                        </a:cubicBezTo>
                        <a:cubicBezTo>
                          <a:pt x="8585" y="31260"/>
                          <a:pt x="8585" y="31181"/>
                          <a:pt x="8585" y="31128"/>
                        </a:cubicBezTo>
                        <a:cubicBezTo>
                          <a:pt x="8612" y="31075"/>
                          <a:pt x="8612" y="30996"/>
                          <a:pt x="8638" y="30943"/>
                        </a:cubicBezTo>
                        <a:cubicBezTo>
                          <a:pt x="8638" y="30890"/>
                          <a:pt x="8691" y="30811"/>
                          <a:pt x="8691" y="30758"/>
                        </a:cubicBezTo>
                        <a:cubicBezTo>
                          <a:pt x="8691" y="30705"/>
                          <a:pt x="8717" y="30626"/>
                          <a:pt x="8744" y="30573"/>
                        </a:cubicBezTo>
                        <a:cubicBezTo>
                          <a:pt x="8770" y="30520"/>
                          <a:pt x="8797" y="30520"/>
                          <a:pt x="8850" y="30520"/>
                        </a:cubicBezTo>
                        <a:cubicBezTo>
                          <a:pt x="8982" y="30230"/>
                          <a:pt x="9114" y="29966"/>
                          <a:pt x="9246" y="29675"/>
                        </a:cubicBezTo>
                        <a:cubicBezTo>
                          <a:pt x="9457" y="29147"/>
                          <a:pt x="9616" y="28619"/>
                          <a:pt x="9774" y="28064"/>
                        </a:cubicBezTo>
                        <a:cubicBezTo>
                          <a:pt x="9906" y="27588"/>
                          <a:pt x="9959" y="27087"/>
                          <a:pt x="9853" y="26611"/>
                        </a:cubicBezTo>
                        <a:cubicBezTo>
                          <a:pt x="9774" y="26188"/>
                          <a:pt x="9431" y="25871"/>
                          <a:pt x="9008" y="25819"/>
                        </a:cubicBezTo>
                        <a:cubicBezTo>
                          <a:pt x="8770" y="25819"/>
                          <a:pt x="8559" y="25898"/>
                          <a:pt x="8374" y="26030"/>
                        </a:cubicBezTo>
                        <a:cubicBezTo>
                          <a:pt x="8268" y="26083"/>
                          <a:pt x="8163" y="26162"/>
                          <a:pt x="8057" y="26241"/>
                        </a:cubicBezTo>
                        <a:cubicBezTo>
                          <a:pt x="7951" y="26321"/>
                          <a:pt x="7819" y="26400"/>
                          <a:pt x="7687" y="26479"/>
                        </a:cubicBezTo>
                        <a:cubicBezTo>
                          <a:pt x="7677" y="26482"/>
                          <a:pt x="7666" y="26484"/>
                          <a:pt x="7654" y="26484"/>
                        </a:cubicBezTo>
                        <a:cubicBezTo>
                          <a:pt x="7576" y="26484"/>
                          <a:pt x="7479" y="26412"/>
                          <a:pt x="7502" y="26321"/>
                        </a:cubicBezTo>
                        <a:cubicBezTo>
                          <a:pt x="7370" y="26241"/>
                          <a:pt x="7291" y="26083"/>
                          <a:pt x="7291" y="25924"/>
                        </a:cubicBezTo>
                        <a:cubicBezTo>
                          <a:pt x="7318" y="25739"/>
                          <a:pt x="7370" y="25555"/>
                          <a:pt x="7450" y="25370"/>
                        </a:cubicBezTo>
                        <a:cubicBezTo>
                          <a:pt x="7529" y="25185"/>
                          <a:pt x="7608" y="24973"/>
                          <a:pt x="7687" y="24762"/>
                        </a:cubicBezTo>
                        <a:cubicBezTo>
                          <a:pt x="8163" y="23415"/>
                          <a:pt x="8717" y="22015"/>
                          <a:pt x="8585" y="20536"/>
                        </a:cubicBezTo>
                        <a:cubicBezTo>
                          <a:pt x="8559" y="20219"/>
                          <a:pt x="8480" y="19902"/>
                          <a:pt x="8374" y="19585"/>
                        </a:cubicBezTo>
                        <a:cubicBezTo>
                          <a:pt x="8295" y="19268"/>
                          <a:pt x="8110" y="18951"/>
                          <a:pt x="7899" y="18687"/>
                        </a:cubicBezTo>
                        <a:cubicBezTo>
                          <a:pt x="7786" y="18561"/>
                          <a:pt x="7629" y="18501"/>
                          <a:pt x="7475" y="18501"/>
                        </a:cubicBezTo>
                        <a:cubicBezTo>
                          <a:pt x="7339" y="18501"/>
                          <a:pt x="7205" y="18547"/>
                          <a:pt x="7106" y="18634"/>
                        </a:cubicBezTo>
                        <a:cubicBezTo>
                          <a:pt x="6868" y="18872"/>
                          <a:pt x="6763" y="19215"/>
                          <a:pt x="6472" y="19374"/>
                        </a:cubicBezTo>
                        <a:cubicBezTo>
                          <a:pt x="6458" y="19381"/>
                          <a:pt x="6442" y="19384"/>
                          <a:pt x="6426" y="19384"/>
                        </a:cubicBezTo>
                        <a:cubicBezTo>
                          <a:pt x="6381" y="19384"/>
                          <a:pt x="6333" y="19359"/>
                          <a:pt x="6314" y="19321"/>
                        </a:cubicBezTo>
                        <a:cubicBezTo>
                          <a:pt x="6287" y="19294"/>
                          <a:pt x="6261" y="19268"/>
                          <a:pt x="6235" y="19242"/>
                        </a:cubicBezTo>
                        <a:cubicBezTo>
                          <a:pt x="6208" y="19215"/>
                          <a:pt x="6182" y="19162"/>
                          <a:pt x="6155" y="19109"/>
                        </a:cubicBezTo>
                        <a:cubicBezTo>
                          <a:pt x="6102" y="19030"/>
                          <a:pt x="6076" y="18925"/>
                          <a:pt x="6076" y="18845"/>
                        </a:cubicBezTo>
                        <a:lnTo>
                          <a:pt x="6076" y="18713"/>
                        </a:lnTo>
                        <a:cubicBezTo>
                          <a:pt x="6102" y="18423"/>
                          <a:pt x="6182" y="18106"/>
                          <a:pt x="6287" y="17842"/>
                        </a:cubicBezTo>
                        <a:cubicBezTo>
                          <a:pt x="6657" y="16785"/>
                          <a:pt x="7133" y="15755"/>
                          <a:pt x="7133" y="14645"/>
                        </a:cubicBezTo>
                        <a:cubicBezTo>
                          <a:pt x="7159" y="14144"/>
                          <a:pt x="7027" y="13642"/>
                          <a:pt x="6763" y="13219"/>
                        </a:cubicBezTo>
                        <a:cubicBezTo>
                          <a:pt x="6631" y="13008"/>
                          <a:pt x="6419" y="12849"/>
                          <a:pt x="6182" y="12796"/>
                        </a:cubicBezTo>
                        <a:cubicBezTo>
                          <a:pt x="6138" y="12785"/>
                          <a:pt x="6093" y="12780"/>
                          <a:pt x="6050" y="12780"/>
                        </a:cubicBezTo>
                        <a:cubicBezTo>
                          <a:pt x="5884" y="12780"/>
                          <a:pt x="5726" y="12856"/>
                          <a:pt x="5601" y="12981"/>
                        </a:cubicBezTo>
                        <a:cubicBezTo>
                          <a:pt x="5575" y="13000"/>
                          <a:pt x="5547" y="13009"/>
                          <a:pt x="5519" y="13009"/>
                        </a:cubicBezTo>
                        <a:cubicBezTo>
                          <a:pt x="5431" y="13009"/>
                          <a:pt x="5349" y="12923"/>
                          <a:pt x="5389" y="12823"/>
                        </a:cubicBezTo>
                        <a:cubicBezTo>
                          <a:pt x="5336" y="12321"/>
                          <a:pt x="5336" y="11793"/>
                          <a:pt x="5389" y="11264"/>
                        </a:cubicBezTo>
                        <a:cubicBezTo>
                          <a:pt x="5442" y="10763"/>
                          <a:pt x="5495" y="10261"/>
                          <a:pt x="5521" y="9732"/>
                        </a:cubicBezTo>
                        <a:cubicBezTo>
                          <a:pt x="5627" y="7936"/>
                          <a:pt x="5574" y="6140"/>
                          <a:pt x="5336" y="4344"/>
                        </a:cubicBezTo>
                        <a:cubicBezTo>
                          <a:pt x="5257" y="3446"/>
                          <a:pt x="5099" y="2574"/>
                          <a:pt x="4887" y="1702"/>
                        </a:cubicBezTo>
                        <a:cubicBezTo>
                          <a:pt x="4782" y="1306"/>
                          <a:pt x="4623" y="910"/>
                          <a:pt x="4386" y="567"/>
                        </a:cubicBezTo>
                        <a:cubicBezTo>
                          <a:pt x="4359" y="514"/>
                          <a:pt x="4306" y="435"/>
                          <a:pt x="4253" y="382"/>
                        </a:cubicBezTo>
                        <a:cubicBezTo>
                          <a:pt x="4174" y="303"/>
                          <a:pt x="4095" y="197"/>
                          <a:pt x="3989" y="118"/>
                        </a:cubicBezTo>
                        <a:cubicBezTo>
                          <a:pt x="3910" y="65"/>
                          <a:pt x="3857" y="38"/>
                          <a:pt x="3778" y="12"/>
                        </a:cubicBezTo>
                        <a:cubicBezTo>
                          <a:pt x="3743" y="12"/>
                          <a:pt x="3696" y="0"/>
                          <a:pt x="366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" name="Google Shape;645;p34">
                    <a:extLst>
                      <a:ext uri="{FF2B5EF4-FFF2-40B4-BE49-F238E27FC236}">
                        <a16:creationId xmlns:a16="http://schemas.microsoft.com/office/drawing/2014/main" id="{8A4AEFF5-6924-D4AC-4D88-14A4F33D2E03}"/>
                      </a:ext>
                    </a:extLst>
                  </p:cNvPr>
                  <p:cNvSpPr/>
                  <p:nvPr/>
                </p:nvSpPr>
                <p:spPr>
                  <a:xfrm>
                    <a:off x="1774775" y="2082350"/>
                    <a:ext cx="383025" cy="120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21" h="48359" extrusionOk="0">
                        <a:moveTo>
                          <a:pt x="3739" y="261"/>
                        </a:moveTo>
                        <a:cubicBezTo>
                          <a:pt x="3774" y="261"/>
                          <a:pt x="3821" y="273"/>
                          <a:pt x="3857" y="273"/>
                        </a:cubicBezTo>
                        <a:cubicBezTo>
                          <a:pt x="3962" y="299"/>
                          <a:pt x="4041" y="352"/>
                          <a:pt x="4121" y="405"/>
                        </a:cubicBezTo>
                        <a:cubicBezTo>
                          <a:pt x="4279" y="537"/>
                          <a:pt x="4411" y="669"/>
                          <a:pt x="4517" y="854"/>
                        </a:cubicBezTo>
                        <a:cubicBezTo>
                          <a:pt x="4755" y="1197"/>
                          <a:pt x="4913" y="1593"/>
                          <a:pt x="5019" y="1989"/>
                        </a:cubicBezTo>
                        <a:cubicBezTo>
                          <a:pt x="5230" y="2861"/>
                          <a:pt x="5389" y="3733"/>
                          <a:pt x="5468" y="4631"/>
                        </a:cubicBezTo>
                        <a:cubicBezTo>
                          <a:pt x="5706" y="6427"/>
                          <a:pt x="5758" y="8223"/>
                          <a:pt x="5653" y="10019"/>
                        </a:cubicBezTo>
                        <a:cubicBezTo>
                          <a:pt x="5626" y="10521"/>
                          <a:pt x="5547" y="11050"/>
                          <a:pt x="5521" y="11551"/>
                        </a:cubicBezTo>
                        <a:cubicBezTo>
                          <a:pt x="5468" y="12080"/>
                          <a:pt x="5468" y="12608"/>
                          <a:pt x="5521" y="13110"/>
                        </a:cubicBezTo>
                        <a:cubicBezTo>
                          <a:pt x="5480" y="13210"/>
                          <a:pt x="5563" y="13296"/>
                          <a:pt x="5651" y="13296"/>
                        </a:cubicBezTo>
                        <a:cubicBezTo>
                          <a:pt x="5679" y="13296"/>
                          <a:pt x="5707" y="13287"/>
                          <a:pt x="5732" y="13268"/>
                        </a:cubicBezTo>
                        <a:cubicBezTo>
                          <a:pt x="5857" y="13143"/>
                          <a:pt x="6016" y="13067"/>
                          <a:pt x="6181" y="13067"/>
                        </a:cubicBezTo>
                        <a:cubicBezTo>
                          <a:pt x="6225" y="13067"/>
                          <a:pt x="6269" y="13072"/>
                          <a:pt x="6313" y="13083"/>
                        </a:cubicBezTo>
                        <a:cubicBezTo>
                          <a:pt x="6551" y="13136"/>
                          <a:pt x="6762" y="13295"/>
                          <a:pt x="6894" y="13506"/>
                        </a:cubicBezTo>
                        <a:cubicBezTo>
                          <a:pt x="7158" y="13929"/>
                          <a:pt x="7290" y="14431"/>
                          <a:pt x="7264" y="14932"/>
                        </a:cubicBezTo>
                        <a:cubicBezTo>
                          <a:pt x="7264" y="16042"/>
                          <a:pt x="6762" y="17072"/>
                          <a:pt x="6419" y="18129"/>
                        </a:cubicBezTo>
                        <a:cubicBezTo>
                          <a:pt x="6313" y="18393"/>
                          <a:pt x="6234" y="18710"/>
                          <a:pt x="6207" y="19000"/>
                        </a:cubicBezTo>
                        <a:cubicBezTo>
                          <a:pt x="6207" y="19027"/>
                          <a:pt x="6207" y="19079"/>
                          <a:pt x="6207" y="19106"/>
                        </a:cubicBezTo>
                        <a:cubicBezTo>
                          <a:pt x="6207" y="19212"/>
                          <a:pt x="6234" y="19317"/>
                          <a:pt x="6287" y="19396"/>
                        </a:cubicBezTo>
                        <a:cubicBezTo>
                          <a:pt x="6287" y="19449"/>
                          <a:pt x="6313" y="19502"/>
                          <a:pt x="6366" y="19529"/>
                        </a:cubicBezTo>
                        <a:lnTo>
                          <a:pt x="6419" y="19608"/>
                        </a:lnTo>
                        <a:cubicBezTo>
                          <a:pt x="6438" y="19646"/>
                          <a:pt x="6486" y="19671"/>
                          <a:pt x="6541" y="19671"/>
                        </a:cubicBezTo>
                        <a:cubicBezTo>
                          <a:pt x="6561" y="19671"/>
                          <a:pt x="6582" y="19668"/>
                          <a:pt x="6604" y="19661"/>
                        </a:cubicBezTo>
                        <a:cubicBezTo>
                          <a:pt x="6894" y="19502"/>
                          <a:pt x="7000" y="19159"/>
                          <a:pt x="7211" y="18921"/>
                        </a:cubicBezTo>
                        <a:cubicBezTo>
                          <a:pt x="7323" y="18834"/>
                          <a:pt x="7457" y="18788"/>
                          <a:pt x="7591" y="18788"/>
                        </a:cubicBezTo>
                        <a:cubicBezTo>
                          <a:pt x="7742" y="18788"/>
                          <a:pt x="7891" y="18848"/>
                          <a:pt x="8004" y="18974"/>
                        </a:cubicBezTo>
                        <a:cubicBezTo>
                          <a:pt x="8241" y="19238"/>
                          <a:pt x="8426" y="19555"/>
                          <a:pt x="8506" y="19872"/>
                        </a:cubicBezTo>
                        <a:cubicBezTo>
                          <a:pt x="8611" y="20189"/>
                          <a:pt x="8664" y="20506"/>
                          <a:pt x="8690" y="20823"/>
                        </a:cubicBezTo>
                        <a:cubicBezTo>
                          <a:pt x="8822" y="22302"/>
                          <a:pt x="8294" y="23702"/>
                          <a:pt x="7792" y="25049"/>
                        </a:cubicBezTo>
                        <a:cubicBezTo>
                          <a:pt x="7713" y="25260"/>
                          <a:pt x="7634" y="25445"/>
                          <a:pt x="7581" y="25657"/>
                        </a:cubicBezTo>
                        <a:cubicBezTo>
                          <a:pt x="7502" y="25842"/>
                          <a:pt x="7449" y="26026"/>
                          <a:pt x="7423" y="26211"/>
                        </a:cubicBezTo>
                        <a:cubicBezTo>
                          <a:pt x="7396" y="26370"/>
                          <a:pt x="7475" y="26528"/>
                          <a:pt x="7607" y="26608"/>
                        </a:cubicBezTo>
                        <a:lnTo>
                          <a:pt x="7634" y="26608"/>
                        </a:lnTo>
                        <a:cubicBezTo>
                          <a:pt x="7613" y="26690"/>
                          <a:pt x="7673" y="26756"/>
                          <a:pt x="7751" y="26756"/>
                        </a:cubicBezTo>
                        <a:cubicBezTo>
                          <a:pt x="7772" y="26756"/>
                          <a:pt x="7796" y="26751"/>
                          <a:pt x="7819" y="26740"/>
                        </a:cubicBezTo>
                        <a:cubicBezTo>
                          <a:pt x="7924" y="26687"/>
                          <a:pt x="8056" y="26608"/>
                          <a:pt x="8189" y="26528"/>
                        </a:cubicBezTo>
                        <a:cubicBezTo>
                          <a:pt x="8294" y="26449"/>
                          <a:pt x="8400" y="26370"/>
                          <a:pt x="8506" y="26317"/>
                        </a:cubicBezTo>
                        <a:cubicBezTo>
                          <a:pt x="8690" y="26185"/>
                          <a:pt x="8902" y="26106"/>
                          <a:pt x="9139" y="26106"/>
                        </a:cubicBezTo>
                        <a:cubicBezTo>
                          <a:pt x="9562" y="26158"/>
                          <a:pt x="9905" y="26475"/>
                          <a:pt x="9985" y="26898"/>
                        </a:cubicBezTo>
                        <a:cubicBezTo>
                          <a:pt x="10064" y="27374"/>
                          <a:pt x="10038" y="27875"/>
                          <a:pt x="9879" y="28351"/>
                        </a:cubicBezTo>
                        <a:cubicBezTo>
                          <a:pt x="9747" y="28906"/>
                          <a:pt x="9562" y="29434"/>
                          <a:pt x="9351" y="29936"/>
                        </a:cubicBezTo>
                        <a:cubicBezTo>
                          <a:pt x="9245" y="30226"/>
                          <a:pt x="9113" y="30517"/>
                          <a:pt x="8981" y="30807"/>
                        </a:cubicBezTo>
                        <a:cubicBezTo>
                          <a:pt x="8928" y="30807"/>
                          <a:pt x="8875" y="30807"/>
                          <a:pt x="8849" y="30860"/>
                        </a:cubicBezTo>
                        <a:cubicBezTo>
                          <a:pt x="8822" y="30913"/>
                          <a:pt x="8822" y="30966"/>
                          <a:pt x="8796" y="31045"/>
                        </a:cubicBezTo>
                        <a:cubicBezTo>
                          <a:pt x="8796" y="31098"/>
                          <a:pt x="8770" y="31177"/>
                          <a:pt x="8770" y="31230"/>
                        </a:cubicBezTo>
                        <a:cubicBezTo>
                          <a:pt x="8743" y="31283"/>
                          <a:pt x="8717" y="31362"/>
                          <a:pt x="8717" y="31415"/>
                        </a:cubicBezTo>
                        <a:cubicBezTo>
                          <a:pt x="8717" y="31468"/>
                          <a:pt x="8717" y="31547"/>
                          <a:pt x="8717" y="31600"/>
                        </a:cubicBezTo>
                        <a:cubicBezTo>
                          <a:pt x="8663" y="31708"/>
                          <a:pt x="8756" y="31803"/>
                          <a:pt x="8854" y="31803"/>
                        </a:cubicBezTo>
                        <a:cubicBezTo>
                          <a:pt x="8900" y="31803"/>
                          <a:pt x="8947" y="31782"/>
                          <a:pt x="8981" y="31732"/>
                        </a:cubicBezTo>
                        <a:cubicBezTo>
                          <a:pt x="9192" y="31441"/>
                          <a:pt x="9404" y="31124"/>
                          <a:pt x="9615" y="30834"/>
                        </a:cubicBezTo>
                        <a:cubicBezTo>
                          <a:pt x="9826" y="30543"/>
                          <a:pt x="10064" y="30279"/>
                          <a:pt x="10302" y="30015"/>
                        </a:cubicBezTo>
                        <a:cubicBezTo>
                          <a:pt x="10487" y="29777"/>
                          <a:pt x="10777" y="29619"/>
                          <a:pt x="11068" y="29619"/>
                        </a:cubicBezTo>
                        <a:cubicBezTo>
                          <a:pt x="11411" y="29645"/>
                          <a:pt x="11517" y="29909"/>
                          <a:pt x="11596" y="30200"/>
                        </a:cubicBezTo>
                        <a:cubicBezTo>
                          <a:pt x="11913" y="31468"/>
                          <a:pt x="11253" y="32736"/>
                          <a:pt x="10751" y="33871"/>
                        </a:cubicBezTo>
                        <a:cubicBezTo>
                          <a:pt x="10566" y="34188"/>
                          <a:pt x="10434" y="34558"/>
                          <a:pt x="10328" y="34928"/>
                        </a:cubicBezTo>
                        <a:cubicBezTo>
                          <a:pt x="10249" y="35139"/>
                          <a:pt x="10275" y="35351"/>
                          <a:pt x="10381" y="35536"/>
                        </a:cubicBezTo>
                        <a:cubicBezTo>
                          <a:pt x="10381" y="35562"/>
                          <a:pt x="10355" y="35588"/>
                          <a:pt x="10355" y="35615"/>
                        </a:cubicBezTo>
                        <a:cubicBezTo>
                          <a:pt x="10320" y="35718"/>
                          <a:pt x="10386" y="35787"/>
                          <a:pt x="10465" y="35787"/>
                        </a:cubicBezTo>
                        <a:cubicBezTo>
                          <a:pt x="10508" y="35787"/>
                          <a:pt x="10555" y="35767"/>
                          <a:pt x="10592" y="35720"/>
                        </a:cubicBezTo>
                        <a:cubicBezTo>
                          <a:pt x="10671" y="35588"/>
                          <a:pt x="10751" y="35456"/>
                          <a:pt x="10830" y="35298"/>
                        </a:cubicBezTo>
                        <a:cubicBezTo>
                          <a:pt x="10909" y="35166"/>
                          <a:pt x="10988" y="35007"/>
                          <a:pt x="11094" y="34875"/>
                        </a:cubicBezTo>
                        <a:cubicBezTo>
                          <a:pt x="11253" y="34637"/>
                          <a:pt x="11464" y="34426"/>
                          <a:pt x="11702" y="34268"/>
                        </a:cubicBezTo>
                        <a:cubicBezTo>
                          <a:pt x="11913" y="34109"/>
                          <a:pt x="12151" y="34030"/>
                          <a:pt x="12415" y="34004"/>
                        </a:cubicBezTo>
                        <a:cubicBezTo>
                          <a:pt x="12435" y="34001"/>
                          <a:pt x="12456" y="34000"/>
                          <a:pt x="12476" y="34000"/>
                        </a:cubicBezTo>
                        <a:cubicBezTo>
                          <a:pt x="12697" y="34000"/>
                          <a:pt x="12928" y="34127"/>
                          <a:pt x="13049" y="34320"/>
                        </a:cubicBezTo>
                        <a:cubicBezTo>
                          <a:pt x="13075" y="34453"/>
                          <a:pt x="13102" y="34585"/>
                          <a:pt x="13075" y="34717"/>
                        </a:cubicBezTo>
                        <a:cubicBezTo>
                          <a:pt x="13049" y="34849"/>
                          <a:pt x="13049" y="34981"/>
                          <a:pt x="13022" y="35113"/>
                        </a:cubicBezTo>
                        <a:cubicBezTo>
                          <a:pt x="12943" y="35403"/>
                          <a:pt x="12864" y="35668"/>
                          <a:pt x="12758" y="35932"/>
                        </a:cubicBezTo>
                        <a:cubicBezTo>
                          <a:pt x="12573" y="36460"/>
                          <a:pt x="12309" y="36962"/>
                          <a:pt x="12124" y="37517"/>
                        </a:cubicBezTo>
                        <a:cubicBezTo>
                          <a:pt x="12019" y="37807"/>
                          <a:pt x="11939" y="38124"/>
                          <a:pt x="11887" y="38415"/>
                        </a:cubicBezTo>
                        <a:cubicBezTo>
                          <a:pt x="11834" y="38679"/>
                          <a:pt x="11913" y="38943"/>
                          <a:pt x="12071" y="39128"/>
                        </a:cubicBezTo>
                        <a:cubicBezTo>
                          <a:pt x="12071" y="39211"/>
                          <a:pt x="12146" y="39263"/>
                          <a:pt x="12213" y="39263"/>
                        </a:cubicBezTo>
                        <a:cubicBezTo>
                          <a:pt x="12253" y="39263"/>
                          <a:pt x="12290" y="39246"/>
                          <a:pt x="12309" y="39207"/>
                        </a:cubicBezTo>
                        <a:cubicBezTo>
                          <a:pt x="12468" y="38917"/>
                          <a:pt x="12653" y="38652"/>
                          <a:pt x="12890" y="38415"/>
                        </a:cubicBezTo>
                        <a:cubicBezTo>
                          <a:pt x="13074" y="38272"/>
                          <a:pt x="13288" y="38177"/>
                          <a:pt x="13510" y="38177"/>
                        </a:cubicBezTo>
                        <a:cubicBezTo>
                          <a:pt x="13576" y="38177"/>
                          <a:pt x="13643" y="38185"/>
                          <a:pt x="13709" y="38203"/>
                        </a:cubicBezTo>
                        <a:cubicBezTo>
                          <a:pt x="14369" y="38335"/>
                          <a:pt x="14739" y="38996"/>
                          <a:pt x="14871" y="39603"/>
                        </a:cubicBezTo>
                        <a:cubicBezTo>
                          <a:pt x="15003" y="40237"/>
                          <a:pt x="15003" y="40898"/>
                          <a:pt x="14845" y="41532"/>
                        </a:cubicBezTo>
                        <a:cubicBezTo>
                          <a:pt x="14792" y="41875"/>
                          <a:pt x="14713" y="42166"/>
                          <a:pt x="14634" y="42482"/>
                        </a:cubicBezTo>
                        <a:cubicBezTo>
                          <a:pt x="14554" y="42852"/>
                          <a:pt x="14449" y="43222"/>
                          <a:pt x="14343" y="43592"/>
                        </a:cubicBezTo>
                        <a:cubicBezTo>
                          <a:pt x="14158" y="44173"/>
                          <a:pt x="13815" y="44728"/>
                          <a:pt x="13339" y="45150"/>
                        </a:cubicBezTo>
                        <a:cubicBezTo>
                          <a:pt x="13181" y="45150"/>
                          <a:pt x="13049" y="45230"/>
                          <a:pt x="12943" y="45335"/>
                        </a:cubicBezTo>
                        <a:cubicBezTo>
                          <a:pt x="12837" y="45520"/>
                          <a:pt x="12732" y="45679"/>
                          <a:pt x="12626" y="45864"/>
                        </a:cubicBezTo>
                        <a:cubicBezTo>
                          <a:pt x="12520" y="46048"/>
                          <a:pt x="12388" y="46180"/>
                          <a:pt x="12283" y="46365"/>
                        </a:cubicBezTo>
                        <a:cubicBezTo>
                          <a:pt x="12204" y="46497"/>
                          <a:pt x="12124" y="46630"/>
                          <a:pt x="12071" y="46788"/>
                        </a:cubicBezTo>
                        <a:cubicBezTo>
                          <a:pt x="9298" y="41875"/>
                          <a:pt x="7238" y="36566"/>
                          <a:pt x="5943" y="31072"/>
                        </a:cubicBezTo>
                        <a:cubicBezTo>
                          <a:pt x="5204" y="28034"/>
                          <a:pt x="4675" y="24917"/>
                          <a:pt x="4306" y="21800"/>
                        </a:cubicBezTo>
                        <a:cubicBezTo>
                          <a:pt x="3962" y="18551"/>
                          <a:pt x="3777" y="15302"/>
                          <a:pt x="3751" y="12027"/>
                        </a:cubicBezTo>
                        <a:cubicBezTo>
                          <a:pt x="3751" y="8778"/>
                          <a:pt x="3909" y="5503"/>
                          <a:pt x="4121" y="2254"/>
                        </a:cubicBezTo>
                        <a:cubicBezTo>
                          <a:pt x="4147" y="1857"/>
                          <a:pt x="4174" y="1461"/>
                          <a:pt x="4200" y="1065"/>
                        </a:cubicBezTo>
                        <a:cubicBezTo>
                          <a:pt x="4200" y="999"/>
                          <a:pt x="4147" y="966"/>
                          <a:pt x="4094" y="966"/>
                        </a:cubicBezTo>
                        <a:cubicBezTo>
                          <a:pt x="4041" y="966"/>
                          <a:pt x="3989" y="999"/>
                          <a:pt x="3989" y="1065"/>
                        </a:cubicBezTo>
                        <a:cubicBezTo>
                          <a:pt x="3645" y="4314"/>
                          <a:pt x="3487" y="7589"/>
                          <a:pt x="3487" y="10865"/>
                        </a:cubicBezTo>
                        <a:cubicBezTo>
                          <a:pt x="3460" y="14140"/>
                          <a:pt x="3592" y="17389"/>
                          <a:pt x="3909" y="20664"/>
                        </a:cubicBezTo>
                        <a:cubicBezTo>
                          <a:pt x="4226" y="23834"/>
                          <a:pt x="4728" y="26977"/>
                          <a:pt x="5415" y="30094"/>
                        </a:cubicBezTo>
                        <a:cubicBezTo>
                          <a:pt x="6102" y="33105"/>
                          <a:pt x="7000" y="36064"/>
                          <a:pt x="8083" y="38969"/>
                        </a:cubicBezTo>
                        <a:cubicBezTo>
                          <a:pt x="9139" y="41716"/>
                          <a:pt x="10407" y="44384"/>
                          <a:pt x="11860" y="46920"/>
                        </a:cubicBezTo>
                        <a:cubicBezTo>
                          <a:pt x="11807" y="46920"/>
                          <a:pt x="11781" y="46946"/>
                          <a:pt x="11728" y="46946"/>
                        </a:cubicBezTo>
                        <a:lnTo>
                          <a:pt x="11490" y="46999"/>
                        </a:lnTo>
                        <a:lnTo>
                          <a:pt x="11385" y="47026"/>
                        </a:lnTo>
                        <a:cubicBezTo>
                          <a:pt x="11385" y="46973"/>
                          <a:pt x="11358" y="46946"/>
                          <a:pt x="11332" y="46894"/>
                        </a:cubicBezTo>
                        <a:cubicBezTo>
                          <a:pt x="11279" y="46788"/>
                          <a:pt x="11226" y="46682"/>
                          <a:pt x="11173" y="46577"/>
                        </a:cubicBezTo>
                        <a:cubicBezTo>
                          <a:pt x="11068" y="46365"/>
                          <a:pt x="10962" y="46154"/>
                          <a:pt x="10856" y="45916"/>
                        </a:cubicBezTo>
                        <a:lnTo>
                          <a:pt x="10513" y="45309"/>
                        </a:lnTo>
                        <a:cubicBezTo>
                          <a:pt x="10460" y="45203"/>
                          <a:pt x="10407" y="45097"/>
                          <a:pt x="10355" y="44965"/>
                        </a:cubicBezTo>
                        <a:cubicBezTo>
                          <a:pt x="10302" y="44860"/>
                          <a:pt x="10222" y="44754"/>
                          <a:pt x="10143" y="44701"/>
                        </a:cubicBezTo>
                        <a:cubicBezTo>
                          <a:pt x="10128" y="44686"/>
                          <a:pt x="10112" y="44679"/>
                          <a:pt x="10097" y="44679"/>
                        </a:cubicBezTo>
                        <a:cubicBezTo>
                          <a:pt x="10062" y="44679"/>
                          <a:pt x="10030" y="44717"/>
                          <a:pt x="10011" y="44754"/>
                        </a:cubicBezTo>
                        <a:cubicBezTo>
                          <a:pt x="10011" y="44860"/>
                          <a:pt x="10064" y="44992"/>
                          <a:pt x="10117" y="45071"/>
                        </a:cubicBezTo>
                        <a:cubicBezTo>
                          <a:pt x="10170" y="45203"/>
                          <a:pt x="10222" y="45309"/>
                          <a:pt x="10275" y="45414"/>
                        </a:cubicBezTo>
                        <a:lnTo>
                          <a:pt x="10619" y="46048"/>
                        </a:lnTo>
                        <a:lnTo>
                          <a:pt x="10936" y="46682"/>
                        </a:lnTo>
                        <a:cubicBezTo>
                          <a:pt x="10988" y="46788"/>
                          <a:pt x="11068" y="46894"/>
                          <a:pt x="11121" y="46999"/>
                        </a:cubicBezTo>
                        <a:lnTo>
                          <a:pt x="11147" y="47079"/>
                        </a:lnTo>
                        <a:lnTo>
                          <a:pt x="10988" y="47105"/>
                        </a:lnTo>
                        <a:cubicBezTo>
                          <a:pt x="10830" y="47105"/>
                          <a:pt x="10671" y="47131"/>
                          <a:pt x="10513" y="47131"/>
                        </a:cubicBezTo>
                        <a:cubicBezTo>
                          <a:pt x="10355" y="47131"/>
                          <a:pt x="10170" y="47131"/>
                          <a:pt x="10011" y="47158"/>
                        </a:cubicBezTo>
                        <a:cubicBezTo>
                          <a:pt x="9985" y="47158"/>
                          <a:pt x="9985" y="47158"/>
                          <a:pt x="9958" y="47184"/>
                        </a:cubicBezTo>
                        <a:lnTo>
                          <a:pt x="9588" y="47131"/>
                        </a:lnTo>
                        <a:cubicBezTo>
                          <a:pt x="9377" y="47105"/>
                          <a:pt x="9192" y="47052"/>
                          <a:pt x="8981" y="46999"/>
                        </a:cubicBezTo>
                        <a:cubicBezTo>
                          <a:pt x="8585" y="46920"/>
                          <a:pt x="8189" y="46788"/>
                          <a:pt x="7792" y="46656"/>
                        </a:cubicBezTo>
                        <a:cubicBezTo>
                          <a:pt x="7000" y="46365"/>
                          <a:pt x="6207" y="45996"/>
                          <a:pt x="5468" y="45599"/>
                        </a:cubicBezTo>
                        <a:cubicBezTo>
                          <a:pt x="5045" y="45388"/>
                          <a:pt x="4675" y="45124"/>
                          <a:pt x="4306" y="44833"/>
                        </a:cubicBezTo>
                        <a:cubicBezTo>
                          <a:pt x="3989" y="44569"/>
                          <a:pt x="3725" y="44279"/>
                          <a:pt x="3513" y="43935"/>
                        </a:cubicBezTo>
                        <a:cubicBezTo>
                          <a:pt x="3302" y="43592"/>
                          <a:pt x="3143" y="43222"/>
                          <a:pt x="3064" y="42826"/>
                        </a:cubicBezTo>
                        <a:cubicBezTo>
                          <a:pt x="2959" y="42456"/>
                          <a:pt x="3064" y="42086"/>
                          <a:pt x="3355" y="41822"/>
                        </a:cubicBezTo>
                        <a:cubicBezTo>
                          <a:pt x="3483" y="41715"/>
                          <a:pt x="3628" y="41678"/>
                          <a:pt x="3779" y="41678"/>
                        </a:cubicBezTo>
                        <a:cubicBezTo>
                          <a:pt x="4001" y="41678"/>
                          <a:pt x="4233" y="41759"/>
                          <a:pt x="4438" y="41822"/>
                        </a:cubicBezTo>
                        <a:cubicBezTo>
                          <a:pt x="4913" y="42007"/>
                          <a:pt x="5415" y="42166"/>
                          <a:pt x="5917" y="42350"/>
                        </a:cubicBezTo>
                        <a:cubicBezTo>
                          <a:pt x="5933" y="42356"/>
                          <a:pt x="5947" y="42358"/>
                          <a:pt x="5961" y="42358"/>
                        </a:cubicBezTo>
                        <a:cubicBezTo>
                          <a:pt x="6089" y="42358"/>
                          <a:pt x="6142" y="42158"/>
                          <a:pt x="6023" y="42086"/>
                        </a:cubicBezTo>
                        <a:cubicBezTo>
                          <a:pt x="6075" y="41981"/>
                          <a:pt x="6075" y="41849"/>
                          <a:pt x="6023" y="41743"/>
                        </a:cubicBezTo>
                        <a:cubicBezTo>
                          <a:pt x="5943" y="41584"/>
                          <a:pt x="5838" y="41452"/>
                          <a:pt x="5732" y="41347"/>
                        </a:cubicBezTo>
                        <a:cubicBezTo>
                          <a:pt x="5600" y="41215"/>
                          <a:pt x="5468" y="41083"/>
                          <a:pt x="5336" y="40977"/>
                        </a:cubicBezTo>
                        <a:cubicBezTo>
                          <a:pt x="5045" y="40739"/>
                          <a:pt x="4728" y="40528"/>
                          <a:pt x="4464" y="40317"/>
                        </a:cubicBezTo>
                        <a:cubicBezTo>
                          <a:pt x="4147" y="40079"/>
                          <a:pt x="3857" y="39841"/>
                          <a:pt x="3592" y="39577"/>
                        </a:cubicBezTo>
                        <a:cubicBezTo>
                          <a:pt x="3302" y="39286"/>
                          <a:pt x="3038" y="39022"/>
                          <a:pt x="2800" y="38732"/>
                        </a:cubicBezTo>
                        <a:cubicBezTo>
                          <a:pt x="2562" y="38468"/>
                          <a:pt x="2377" y="38177"/>
                          <a:pt x="2245" y="37886"/>
                        </a:cubicBezTo>
                        <a:cubicBezTo>
                          <a:pt x="2113" y="37622"/>
                          <a:pt x="2060" y="37305"/>
                          <a:pt x="2113" y="37015"/>
                        </a:cubicBezTo>
                        <a:cubicBezTo>
                          <a:pt x="2140" y="36883"/>
                          <a:pt x="2192" y="36777"/>
                          <a:pt x="2298" y="36698"/>
                        </a:cubicBezTo>
                        <a:cubicBezTo>
                          <a:pt x="2371" y="36654"/>
                          <a:pt x="2444" y="36635"/>
                          <a:pt x="2516" y="36635"/>
                        </a:cubicBezTo>
                        <a:cubicBezTo>
                          <a:pt x="2576" y="36635"/>
                          <a:pt x="2635" y="36648"/>
                          <a:pt x="2694" y="36671"/>
                        </a:cubicBezTo>
                        <a:cubicBezTo>
                          <a:pt x="3091" y="36803"/>
                          <a:pt x="3408" y="37094"/>
                          <a:pt x="3804" y="37252"/>
                        </a:cubicBezTo>
                        <a:cubicBezTo>
                          <a:pt x="3988" y="37329"/>
                          <a:pt x="4191" y="37370"/>
                          <a:pt x="4391" y="37370"/>
                        </a:cubicBezTo>
                        <a:cubicBezTo>
                          <a:pt x="4534" y="37370"/>
                          <a:pt x="4675" y="37349"/>
                          <a:pt x="4808" y="37305"/>
                        </a:cubicBezTo>
                        <a:cubicBezTo>
                          <a:pt x="4860" y="37252"/>
                          <a:pt x="4887" y="37200"/>
                          <a:pt x="4887" y="37147"/>
                        </a:cubicBezTo>
                        <a:cubicBezTo>
                          <a:pt x="4464" y="35879"/>
                          <a:pt x="3513" y="34928"/>
                          <a:pt x="2668" y="33924"/>
                        </a:cubicBezTo>
                        <a:cubicBezTo>
                          <a:pt x="2245" y="33422"/>
                          <a:pt x="1876" y="32894"/>
                          <a:pt x="1559" y="32339"/>
                        </a:cubicBezTo>
                        <a:cubicBezTo>
                          <a:pt x="1400" y="32049"/>
                          <a:pt x="1294" y="31732"/>
                          <a:pt x="1189" y="31441"/>
                        </a:cubicBezTo>
                        <a:cubicBezTo>
                          <a:pt x="1083" y="31124"/>
                          <a:pt x="1162" y="30755"/>
                          <a:pt x="1374" y="30517"/>
                        </a:cubicBezTo>
                        <a:cubicBezTo>
                          <a:pt x="1474" y="30416"/>
                          <a:pt x="1590" y="30377"/>
                          <a:pt x="1709" y="30377"/>
                        </a:cubicBezTo>
                        <a:cubicBezTo>
                          <a:pt x="1904" y="30377"/>
                          <a:pt x="2108" y="30481"/>
                          <a:pt x="2272" y="30596"/>
                        </a:cubicBezTo>
                        <a:cubicBezTo>
                          <a:pt x="2668" y="30834"/>
                          <a:pt x="3011" y="31098"/>
                          <a:pt x="3408" y="31336"/>
                        </a:cubicBezTo>
                        <a:cubicBezTo>
                          <a:pt x="3430" y="31349"/>
                          <a:pt x="3452" y="31355"/>
                          <a:pt x="3473" y="31355"/>
                        </a:cubicBezTo>
                        <a:cubicBezTo>
                          <a:pt x="3577" y="31355"/>
                          <a:pt x="3649" y="31212"/>
                          <a:pt x="3540" y="31124"/>
                        </a:cubicBezTo>
                        <a:cubicBezTo>
                          <a:pt x="3540" y="31124"/>
                          <a:pt x="3513" y="31098"/>
                          <a:pt x="3487" y="31072"/>
                        </a:cubicBezTo>
                        <a:cubicBezTo>
                          <a:pt x="3619" y="30887"/>
                          <a:pt x="3645" y="30622"/>
                          <a:pt x="3513" y="30411"/>
                        </a:cubicBezTo>
                        <a:cubicBezTo>
                          <a:pt x="3408" y="30147"/>
                          <a:pt x="3275" y="29883"/>
                          <a:pt x="3117" y="29619"/>
                        </a:cubicBezTo>
                        <a:cubicBezTo>
                          <a:pt x="2826" y="29117"/>
                          <a:pt x="2509" y="28615"/>
                          <a:pt x="2192" y="28113"/>
                        </a:cubicBezTo>
                        <a:cubicBezTo>
                          <a:pt x="1902" y="27611"/>
                          <a:pt x="1611" y="27083"/>
                          <a:pt x="1400" y="26555"/>
                        </a:cubicBezTo>
                        <a:cubicBezTo>
                          <a:pt x="1268" y="26264"/>
                          <a:pt x="1189" y="26000"/>
                          <a:pt x="1110" y="25736"/>
                        </a:cubicBezTo>
                        <a:cubicBezTo>
                          <a:pt x="1004" y="25445"/>
                          <a:pt x="977" y="25155"/>
                          <a:pt x="1030" y="24864"/>
                        </a:cubicBezTo>
                        <a:cubicBezTo>
                          <a:pt x="1071" y="24741"/>
                          <a:pt x="1148" y="24696"/>
                          <a:pt x="1235" y="24696"/>
                        </a:cubicBezTo>
                        <a:cubicBezTo>
                          <a:pt x="1315" y="24696"/>
                          <a:pt x="1403" y="24734"/>
                          <a:pt x="1479" y="24785"/>
                        </a:cubicBezTo>
                        <a:cubicBezTo>
                          <a:pt x="1664" y="24917"/>
                          <a:pt x="1849" y="25023"/>
                          <a:pt x="2060" y="25102"/>
                        </a:cubicBezTo>
                        <a:cubicBezTo>
                          <a:pt x="2095" y="25109"/>
                          <a:pt x="2129" y="25112"/>
                          <a:pt x="2162" y="25112"/>
                        </a:cubicBezTo>
                        <a:cubicBezTo>
                          <a:pt x="2389" y="25112"/>
                          <a:pt x="2596" y="24962"/>
                          <a:pt x="2642" y="24732"/>
                        </a:cubicBezTo>
                        <a:cubicBezTo>
                          <a:pt x="2694" y="24442"/>
                          <a:pt x="2668" y="24125"/>
                          <a:pt x="2562" y="23860"/>
                        </a:cubicBezTo>
                        <a:cubicBezTo>
                          <a:pt x="2325" y="23279"/>
                          <a:pt x="2034" y="22751"/>
                          <a:pt x="1664" y="22249"/>
                        </a:cubicBezTo>
                        <a:cubicBezTo>
                          <a:pt x="1321" y="21668"/>
                          <a:pt x="1030" y="21061"/>
                          <a:pt x="793" y="20427"/>
                        </a:cubicBezTo>
                        <a:cubicBezTo>
                          <a:pt x="555" y="19898"/>
                          <a:pt x="476" y="19291"/>
                          <a:pt x="528" y="18683"/>
                        </a:cubicBezTo>
                        <a:cubicBezTo>
                          <a:pt x="581" y="18472"/>
                          <a:pt x="713" y="18181"/>
                          <a:pt x="951" y="18129"/>
                        </a:cubicBezTo>
                        <a:cubicBezTo>
                          <a:pt x="979" y="18123"/>
                          <a:pt x="1008" y="18120"/>
                          <a:pt x="1038" y="18120"/>
                        </a:cubicBezTo>
                        <a:cubicBezTo>
                          <a:pt x="1282" y="18120"/>
                          <a:pt x="1558" y="18301"/>
                          <a:pt x="1770" y="18419"/>
                        </a:cubicBezTo>
                        <a:lnTo>
                          <a:pt x="1928" y="18525"/>
                        </a:lnTo>
                        <a:cubicBezTo>
                          <a:pt x="1955" y="18551"/>
                          <a:pt x="1981" y="18551"/>
                          <a:pt x="2008" y="18578"/>
                        </a:cubicBezTo>
                        <a:lnTo>
                          <a:pt x="2219" y="18683"/>
                        </a:lnTo>
                        <a:cubicBezTo>
                          <a:pt x="2242" y="18702"/>
                          <a:pt x="2266" y="18710"/>
                          <a:pt x="2289" y="18710"/>
                        </a:cubicBezTo>
                        <a:cubicBezTo>
                          <a:pt x="2397" y="18710"/>
                          <a:pt x="2482" y="18533"/>
                          <a:pt x="2351" y="18446"/>
                        </a:cubicBezTo>
                        <a:lnTo>
                          <a:pt x="2325" y="18446"/>
                        </a:lnTo>
                        <a:cubicBezTo>
                          <a:pt x="2377" y="18340"/>
                          <a:pt x="2404" y="18208"/>
                          <a:pt x="2377" y="18076"/>
                        </a:cubicBezTo>
                        <a:cubicBezTo>
                          <a:pt x="2351" y="17785"/>
                          <a:pt x="2245" y="17495"/>
                          <a:pt x="2113" y="17204"/>
                        </a:cubicBezTo>
                        <a:cubicBezTo>
                          <a:pt x="1796" y="16676"/>
                          <a:pt x="1453" y="16148"/>
                          <a:pt x="1083" y="15672"/>
                        </a:cubicBezTo>
                        <a:cubicBezTo>
                          <a:pt x="687" y="15091"/>
                          <a:pt x="396" y="14483"/>
                          <a:pt x="238" y="13823"/>
                        </a:cubicBezTo>
                        <a:cubicBezTo>
                          <a:pt x="132" y="13480"/>
                          <a:pt x="106" y="13163"/>
                          <a:pt x="132" y="12819"/>
                        </a:cubicBezTo>
                        <a:cubicBezTo>
                          <a:pt x="156" y="12600"/>
                          <a:pt x="293" y="12203"/>
                          <a:pt x="582" y="12203"/>
                        </a:cubicBezTo>
                        <a:cubicBezTo>
                          <a:pt x="607" y="12203"/>
                          <a:pt x="633" y="12205"/>
                          <a:pt x="660" y="12212"/>
                        </a:cubicBezTo>
                        <a:cubicBezTo>
                          <a:pt x="819" y="12238"/>
                          <a:pt x="951" y="12317"/>
                          <a:pt x="1083" y="12423"/>
                        </a:cubicBezTo>
                        <a:cubicBezTo>
                          <a:pt x="1215" y="12529"/>
                          <a:pt x="1347" y="12634"/>
                          <a:pt x="1479" y="12740"/>
                        </a:cubicBezTo>
                        <a:cubicBezTo>
                          <a:pt x="1664" y="12904"/>
                          <a:pt x="1911" y="13004"/>
                          <a:pt x="2161" y="13004"/>
                        </a:cubicBezTo>
                        <a:cubicBezTo>
                          <a:pt x="2233" y="13004"/>
                          <a:pt x="2306" y="12996"/>
                          <a:pt x="2377" y="12978"/>
                        </a:cubicBezTo>
                        <a:cubicBezTo>
                          <a:pt x="2509" y="12951"/>
                          <a:pt x="2457" y="12766"/>
                          <a:pt x="2325" y="12766"/>
                        </a:cubicBezTo>
                        <a:lnTo>
                          <a:pt x="2245" y="12766"/>
                        </a:lnTo>
                        <a:cubicBezTo>
                          <a:pt x="2615" y="12000"/>
                          <a:pt x="2272" y="11102"/>
                          <a:pt x="1981" y="10389"/>
                        </a:cubicBezTo>
                        <a:cubicBezTo>
                          <a:pt x="1796" y="9993"/>
                          <a:pt x="1664" y="9597"/>
                          <a:pt x="1532" y="9201"/>
                        </a:cubicBezTo>
                        <a:cubicBezTo>
                          <a:pt x="1426" y="8804"/>
                          <a:pt x="1347" y="8408"/>
                          <a:pt x="1294" y="8012"/>
                        </a:cubicBezTo>
                        <a:cubicBezTo>
                          <a:pt x="1110" y="6269"/>
                          <a:pt x="1374" y="4525"/>
                          <a:pt x="2060" y="2940"/>
                        </a:cubicBezTo>
                        <a:cubicBezTo>
                          <a:pt x="2483" y="2016"/>
                          <a:pt x="3011" y="1144"/>
                          <a:pt x="3619" y="325"/>
                        </a:cubicBezTo>
                        <a:cubicBezTo>
                          <a:pt x="3672" y="325"/>
                          <a:pt x="3698" y="299"/>
                          <a:pt x="3698" y="273"/>
                        </a:cubicBezTo>
                        <a:cubicBezTo>
                          <a:pt x="3707" y="264"/>
                          <a:pt x="3722" y="261"/>
                          <a:pt x="3739" y="261"/>
                        </a:cubicBezTo>
                        <a:close/>
                        <a:moveTo>
                          <a:pt x="3842" y="0"/>
                        </a:moveTo>
                        <a:cubicBezTo>
                          <a:pt x="3777" y="0"/>
                          <a:pt x="3711" y="13"/>
                          <a:pt x="3645" y="35"/>
                        </a:cubicBezTo>
                        <a:cubicBezTo>
                          <a:pt x="3592" y="35"/>
                          <a:pt x="3540" y="61"/>
                          <a:pt x="3513" y="88"/>
                        </a:cubicBezTo>
                        <a:cubicBezTo>
                          <a:pt x="2932" y="827"/>
                          <a:pt x="2430" y="1646"/>
                          <a:pt x="2034" y="2491"/>
                        </a:cubicBezTo>
                        <a:cubicBezTo>
                          <a:pt x="1611" y="3337"/>
                          <a:pt x="1321" y="4235"/>
                          <a:pt x="1162" y="5133"/>
                        </a:cubicBezTo>
                        <a:cubicBezTo>
                          <a:pt x="845" y="6770"/>
                          <a:pt x="977" y="8435"/>
                          <a:pt x="1559" y="9967"/>
                        </a:cubicBezTo>
                        <a:cubicBezTo>
                          <a:pt x="1770" y="10442"/>
                          <a:pt x="1955" y="10944"/>
                          <a:pt x="2113" y="11419"/>
                        </a:cubicBezTo>
                        <a:cubicBezTo>
                          <a:pt x="2192" y="11710"/>
                          <a:pt x="2219" y="11974"/>
                          <a:pt x="2219" y="12265"/>
                        </a:cubicBezTo>
                        <a:cubicBezTo>
                          <a:pt x="2166" y="12291"/>
                          <a:pt x="2140" y="12317"/>
                          <a:pt x="2140" y="12370"/>
                        </a:cubicBezTo>
                        <a:cubicBezTo>
                          <a:pt x="2140" y="12370"/>
                          <a:pt x="2140" y="12397"/>
                          <a:pt x="2140" y="12397"/>
                        </a:cubicBezTo>
                        <a:lnTo>
                          <a:pt x="2140" y="12450"/>
                        </a:lnTo>
                        <a:lnTo>
                          <a:pt x="2113" y="12502"/>
                        </a:lnTo>
                        <a:lnTo>
                          <a:pt x="2087" y="12502"/>
                        </a:lnTo>
                        <a:lnTo>
                          <a:pt x="2060" y="12529"/>
                        </a:lnTo>
                        <a:lnTo>
                          <a:pt x="2034" y="12555"/>
                        </a:lnTo>
                        <a:cubicBezTo>
                          <a:pt x="1928" y="12502"/>
                          <a:pt x="1849" y="12450"/>
                          <a:pt x="1770" y="12397"/>
                        </a:cubicBezTo>
                        <a:cubicBezTo>
                          <a:pt x="1559" y="12185"/>
                          <a:pt x="1294" y="12027"/>
                          <a:pt x="1030" y="11868"/>
                        </a:cubicBezTo>
                        <a:cubicBezTo>
                          <a:pt x="949" y="11836"/>
                          <a:pt x="857" y="11813"/>
                          <a:pt x="761" y="11813"/>
                        </a:cubicBezTo>
                        <a:cubicBezTo>
                          <a:pt x="702" y="11813"/>
                          <a:pt x="642" y="11822"/>
                          <a:pt x="581" y="11842"/>
                        </a:cubicBezTo>
                        <a:cubicBezTo>
                          <a:pt x="449" y="11895"/>
                          <a:pt x="317" y="12000"/>
                          <a:pt x="238" y="12133"/>
                        </a:cubicBezTo>
                        <a:cubicBezTo>
                          <a:pt x="53" y="12423"/>
                          <a:pt x="0" y="12740"/>
                          <a:pt x="27" y="13057"/>
                        </a:cubicBezTo>
                        <a:cubicBezTo>
                          <a:pt x="79" y="13744"/>
                          <a:pt x="264" y="14404"/>
                          <a:pt x="581" y="15012"/>
                        </a:cubicBezTo>
                        <a:cubicBezTo>
                          <a:pt x="898" y="15566"/>
                          <a:pt x="1268" y="16068"/>
                          <a:pt x="1664" y="16570"/>
                        </a:cubicBezTo>
                        <a:cubicBezTo>
                          <a:pt x="1849" y="16861"/>
                          <a:pt x="2034" y="17151"/>
                          <a:pt x="2166" y="17468"/>
                        </a:cubicBezTo>
                        <a:cubicBezTo>
                          <a:pt x="2219" y="17600"/>
                          <a:pt x="2272" y="17759"/>
                          <a:pt x="2298" y="17917"/>
                        </a:cubicBezTo>
                        <a:cubicBezTo>
                          <a:pt x="2325" y="18023"/>
                          <a:pt x="2325" y="18102"/>
                          <a:pt x="2298" y="18181"/>
                        </a:cubicBezTo>
                        <a:lnTo>
                          <a:pt x="2298" y="18208"/>
                        </a:lnTo>
                        <a:cubicBezTo>
                          <a:pt x="2087" y="18076"/>
                          <a:pt x="1849" y="17944"/>
                          <a:pt x="1611" y="17838"/>
                        </a:cubicBezTo>
                        <a:cubicBezTo>
                          <a:pt x="1493" y="17759"/>
                          <a:pt x="1354" y="17719"/>
                          <a:pt x="1212" y="17719"/>
                        </a:cubicBezTo>
                        <a:cubicBezTo>
                          <a:pt x="1070" y="17719"/>
                          <a:pt x="925" y="17759"/>
                          <a:pt x="793" y="17838"/>
                        </a:cubicBezTo>
                        <a:cubicBezTo>
                          <a:pt x="317" y="18155"/>
                          <a:pt x="343" y="18921"/>
                          <a:pt x="423" y="19449"/>
                        </a:cubicBezTo>
                        <a:cubicBezTo>
                          <a:pt x="555" y="20083"/>
                          <a:pt x="766" y="20717"/>
                          <a:pt x="1057" y="21272"/>
                        </a:cubicBezTo>
                        <a:cubicBezTo>
                          <a:pt x="1215" y="21589"/>
                          <a:pt x="1374" y="21906"/>
                          <a:pt x="1559" y="22196"/>
                        </a:cubicBezTo>
                        <a:cubicBezTo>
                          <a:pt x="1717" y="22487"/>
                          <a:pt x="1876" y="22751"/>
                          <a:pt x="2060" y="23015"/>
                        </a:cubicBezTo>
                        <a:cubicBezTo>
                          <a:pt x="2219" y="23279"/>
                          <a:pt x="2351" y="23543"/>
                          <a:pt x="2457" y="23808"/>
                        </a:cubicBezTo>
                        <a:cubicBezTo>
                          <a:pt x="2536" y="24045"/>
                          <a:pt x="2668" y="24442"/>
                          <a:pt x="2457" y="24653"/>
                        </a:cubicBezTo>
                        <a:cubicBezTo>
                          <a:pt x="2391" y="24718"/>
                          <a:pt x="2331" y="24743"/>
                          <a:pt x="2274" y="24743"/>
                        </a:cubicBezTo>
                        <a:cubicBezTo>
                          <a:pt x="2150" y="24743"/>
                          <a:pt x="2046" y="24620"/>
                          <a:pt x="1955" y="24547"/>
                        </a:cubicBezTo>
                        <a:cubicBezTo>
                          <a:pt x="1796" y="24389"/>
                          <a:pt x="1585" y="24309"/>
                          <a:pt x="1374" y="24283"/>
                        </a:cubicBezTo>
                        <a:cubicBezTo>
                          <a:pt x="1083" y="24336"/>
                          <a:pt x="845" y="24574"/>
                          <a:pt x="872" y="24864"/>
                        </a:cubicBezTo>
                        <a:cubicBezTo>
                          <a:pt x="872" y="25181"/>
                          <a:pt x="925" y="25472"/>
                          <a:pt x="1004" y="25762"/>
                        </a:cubicBezTo>
                        <a:cubicBezTo>
                          <a:pt x="1189" y="26343"/>
                          <a:pt x="1400" y="26872"/>
                          <a:pt x="1691" y="27400"/>
                        </a:cubicBezTo>
                        <a:cubicBezTo>
                          <a:pt x="1981" y="27928"/>
                          <a:pt x="2298" y="28457"/>
                          <a:pt x="2615" y="28958"/>
                        </a:cubicBezTo>
                        <a:cubicBezTo>
                          <a:pt x="2774" y="29223"/>
                          <a:pt x="2932" y="29487"/>
                          <a:pt x="3091" y="29724"/>
                        </a:cubicBezTo>
                        <a:cubicBezTo>
                          <a:pt x="3143" y="29856"/>
                          <a:pt x="3223" y="29989"/>
                          <a:pt x="3302" y="30121"/>
                        </a:cubicBezTo>
                        <a:cubicBezTo>
                          <a:pt x="3381" y="30253"/>
                          <a:pt x="3434" y="30385"/>
                          <a:pt x="3487" y="30543"/>
                        </a:cubicBezTo>
                        <a:cubicBezTo>
                          <a:pt x="3513" y="30622"/>
                          <a:pt x="3513" y="30728"/>
                          <a:pt x="3460" y="30834"/>
                        </a:cubicBezTo>
                        <a:cubicBezTo>
                          <a:pt x="3170" y="30649"/>
                          <a:pt x="2906" y="30464"/>
                          <a:pt x="2615" y="30279"/>
                        </a:cubicBezTo>
                        <a:cubicBezTo>
                          <a:pt x="2396" y="30104"/>
                          <a:pt x="2141" y="30002"/>
                          <a:pt x="1865" y="30002"/>
                        </a:cubicBezTo>
                        <a:cubicBezTo>
                          <a:pt x="1808" y="30002"/>
                          <a:pt x="1750" y="30006"/>
                          <a:pt x="1691" y="30015"/>
                        </a:cubicBezTo>
                        <a:cubicBezTo>
                          <a:pt x="1347" y="30094"/>
                          <a:pt x="1110" y="30358"/>
                          <a:pt x="1030" y="30702"/>
                        </a:cubicBezTo>
                        <a:cubicBezTo>
                          <a:pt x="977" y="31072"/>
                          <a:pt x="1030" y="31441"/>
                          <a:pt x="1189" y="31785"/>
                        </a:cubicBezTo>
                        <a:cubicBezTo>
                          <a:pt x="1691" y="33105"/>
                          <a:pt x="2721" y="34109"/>
                          <a:pt x="3592" y="35166"/>
                        </a:cubicBezTo>
                        <a:cubicBezTo>
                          <a:pt x="4041" y="35694"/>
                          <a:pt x="4438" y="36302"/>
                          <a:pt x="4702" y="36962"/>
                        </a:cubicBezTo>
                        <a:cubicBezTo>
                          <a:pt x="4574" y="37019"/>
                          <a:pt x="4432" y="37045"/>
                          <a:pt x="4286" y="37045"/>
                        </a:cubicBezTo>
                        <a:cubicBezTo>
                          <a:pt x="4160" y="37045"/>
                          <a:pt x="4032" y="37025"/>
                          <a:pt x="3909" y="36988"/>
                        </a:cubicBezTo>
                        <a:cubicBezTo>
                          <a:pt x="3592" y="36856"/>
                          <a:pt x="3275" y="36619"/>
                          <a:pt x="2932" y="36460"/>
                        </a:cubicBezTo>
                        <a:cubicBezTo>
                          <a:pt x="2826" y="36407"/>
                          <a:pt x="2711" y="36379"/>
                          <a:pt x="2596" y="36379"/>
                        </a:cubicBezTo>
                        <a:cubicBezTo>
                          <a:pt x="2425" y="36379"/>
                          <a:pt x="2255" y="36440"/>
                          <a:pt x="2113" y="36566"/>
                        </a:cubicBezTo>
                        <a:cubicBezTo>
                          <a:pt x="1928" y="36777"/>
                          <a:pt x="1849" y="37041"/>
                          <a:pt x="1876" y="37332"/>
                        </a:cubicBezTo>
                        <a:cubicBezTo>
                          <a:pt x="1902" y="37966"/>
                          <a:pt x="2325" y="38520"/>
                          <a:pt x="2721" y="38996"/>
                        </a:cubicBezTo>
                        <a:cubicBezTo>
                          <a:pt x="3196" y="39551"/>
                          <a:pt x="3751" y="40079"/>
                          <a:pt x="4332" y="40528"/>
                        </a:cubicBezTo>
                        <a:cubicBezTo>
                          <a:pt x="4675" y="40766"/>
                          <a:pt x="4992" y="40977"/>
                          <a:pt x="5309" y="41241"/>
                        </a:cubicBezTo>
                        <a:cubicBezTo>
                          <a:pt x="5441" y="41347"/>
                          <a:pt x="5600" y="41505"/>
                          <a:pt x="5706" y="41637"/>
                        </a:cubicBezTo>
                        <a:cubicBezTo>
                          <a:pt x="5758" y="41716"/>
                          <a:pt x="5811" y="41796"/>
                          <a:pt x="5864" y="41849"/>
                        </a:cubicBezTo>
                        <a:cubicBezTo>
                          <a:pt x="5864" y="41901"/>
                          <a:pt x="5864" y="41928"/>
                          <a:pt x="5864" y="41954"/>
                        </a:cubicBezTo>
                        <a:cubicBezTo>
                          <a:pt x="5864" y="41954"/>
                          <a:pt x="5811" y="42007"/>
                          <a:pt x="5785" y="42007"/>
                        </a:cubicBezTo>
                        <a:cubicBezTo>
                          <a:pt x="5766" y="41988"/>
                          <a:pt x="5747" y="41970"/>
                          <a:pt x="5719" y="41970"/>
                        </a:cubicBezTo>
                        <a:cubicBezTo>
                          <a:pt x="5708" y="41970"/>
                          <a:pt x="5695" y="41973"/>
                          <a:pt x="5679" y="41981"/>
                        </a:cubicBezTo>
                        <a:lnTo>
                          <a:pt x="4596" y="41584"/>
                        </a:lnTo>
                        <a:cubicBezTo>
                          <a:pt x="4339" y="41466"/>
                          <a:pt x="4066" y="41406"/>
                          <a:pt x="3790" y="41406"/>
                        </a:cubicBezTo>
                        <a:cubicBezTo>
                          <a:pt x="3698" y="41406"/>
                          <a:pt x="3606" y="41413"/>
                          <a:pt x="3513" y="41426"/>
                        </a:cubicBezTo>
                        <a:cubicBezTo>
                          <a:pt x="3117" y="41584"/>
                          <a:pt x="2826" y="41928"/>
                          <a:pt x="2800" y="42324"/>
                        </a:cubicBezTo>
                        <a:cubicBezTo>
                          <a:pt x="2774" y="42747"/>
                          <a:pt x="2853" y="43169"/>
                          <a:pt x="3038" y="43539"/>
                        </a:cubicBezTo>
                        <a:cubicBezTo>
                          <a:pt x="3408" y="44358"/>
                          <a:pt x="4041" y="45071"/>
                          <a:pt x="4834" y="45520"/>
                        </a:cubicBezTo>
                        <a:cubicBezTo>
                          <a:pt x="5230" y="45758"/>
                          <a:pt x="5653" y="45996"/>
                          <a:pt x="6075" y="46180"/>
                        </a:cubicBezTo>
                        <a:cubicBezTo>
                          <a:pt x="6498" y="46365"/>
                          <a:pt x="6894" y="46550"/>
                          <a:pt x="7290" y="46735"/>
                        </a:cubicBezTo>
                        <a:cubicBezTo>
                          <a:pt x="7766" y="46920"/>
                          <a:pt x="8241" y="47052"/>
                          <a:pt x="8743" y="47184"/>
                        </a:cubicBezTo>
                        <a:cubicBezTo>
                          <a:pt x="8981" y="47237"/>
                          <a:pt x="9219" y="47290"/>
                          <a:pt x="9456" y="47316"/>
                        </a:cubicBezTo>
                        <a:cubicBezTo>
                          <a:pt x="9721" y="47369"/>
                          <a:pt x="9985" y="47369"/>
                          <a:pt x="10222" y="47369"/>
                        </a:cubicBezTo>
                        <a:cubicBezTo>
                          <a:pt x="10249" y="47369"/>
                          <a:pt x="10275" y="47369"/>
                          <a:pt x="10302" y="47343"/>
                        </a:cubicBezTo>
                        <a:lnTo>
                          <a:pt x="10513" y="47343"/>
                        </a:lnTo>
                        <a:cubicBezTo>
                          <a:pt x="10698" y="47343"/>
                          <a:pt x="10856" y="47343"/>
                          <a:pt x="11015" y="47316"/>
                        </a:cubicBezTo>
                        <a:cubicBezTo>
                          <a:pt x="11200" y="47290"/>
                          <a:pt x="11358" y="47290"/>
                          <a:pt x="11517" y="47263"/>
                        </a:cubicBezTo>
                        <a:cubicBezTo>
                          <a:pt x="11622" y="47263"/>
                          <a:pt x="11702" y="47237"/>
                          <a:pt x="11781" y="47211"/>
                        </a:cubicBezTo>
                        <a:cubicBezTo>
                          <a:pt x="11860" y="47211"/>
                          <a:pt x="11913" y="47184"/>
                          <a:pt x="11992" y="47158"/>
                        </a:cubicBezTo>
                        <a:lnTo>
                          <a:pt x="12124" y="47369"/>
                        </a:lnTo>
                        <a:cubicBezTo>
                          <a:pt x="12309" y="47686"/>
                          <a:pt x="12520" y="48003"/>
                          <a:pt x="12732" y="48320"/>
                        </a:cubicBezTo>
                        <a:cubicBezTo>
                          <a:pt x="12749" y="48346"/>
                          <a:pt x="12776" y="48358"/>
                          <a:pt x="12801" y="48358"/>
                        </a:cubicBezTo>
                        <a:cubicBezTo>
                          <a:pt x="12852" y="48358"/>
                          <a:pt x="12899" y="48311"/>
                          <a:pt x="12864" y="48241"/>
                        </a:cubicBezTo>
                        <a:cubicBezTo>
                          <a:pt x="12626" y="47845"/>
                          <a:pt x="12388" y="47422"/>
                          <a:pt x="12151" y="47026"/>
                        </a:cubicBezTo>
                        <a:cubicBezTo>
                          <a:pt x="12177" y="46999"/>
                          <a:pt x="12204" y="46999"/>
                          <a:pt x="12204" y="46999"/>
                        </a:cubicBezTo>
                        <a:cubicBezTo>
                          <a:pt x="12336" y="46841"/>
                          <a:pt x="12388" y="46656"/>
                          <a:pt x="12520" y="46497"/>
                        </a:cubicBezTo>
                        <a:cubicBezTo>
                          <a:pt x="12626" y="46313"/>
                          <a:pt x="12732" y="46154"/>
                          <a:pt x="12864" y="45996"/>
                        </a:cubicBezTo>
                        <a:cubicBezTo>
                          <a:pt x="12970" y="45864"/>
                          <a:pt x="13049" y="45679"/>
                          <a:pt x="13181" y="45547"/>
                        </a:cubicBezTo>
                        <a:cubicBezTo>
                          <a:pt x="13788" y="45203"/>
                          <a:pt x="14264" y="44675"/>
                          <a:pt x="14502" y="44015"/>
                        </a:cubicBezTo>
                        <a:cubicBezTo>
                          <a:pt x="14634" y="43618"/>
                          <a:pt x="14766" y="43222"/>
                          <a:pt x="14871" y="42799"/>
                        </a:cubicBezTo>
                        <a:cubicBezTo>
                          <a:pt x="14951" y="42456"/>
                          <a:pt x="15056" y="42113"/>
                          <a:pt x="15136" y="41743"/>
                        </a:cubicBezTo>
                        <a:cubicBezTo>
                          <a:pt x="15294" y="41056"/>
                          <a:pt x="15320" y="40317"/>
                          <a:pt x="15188" y="39630"/>
                        </a:cubicBezTo>
                        <a:cubicBezTo>
                          <a:pt x="15056" y="38917"/>
                          <a:pt x="14660" y="38203"/>
                          <a:pt x="13947" y="37966"/>
                        </a:cubicBezTo>
                        <a:cubicBezTo>
                          <a:pt x="13824" y="37930"/>
                          <a:pt x="13697" y="37913"/>
                          <a:pt x="13572" y="37913"/>
                        </a:cubicBezTo>
                        <a:cubicBezTo>
                          <a:pt x="13322" y="37913"/>
                          <a:pt x="13075" y="37983"/>
                          <a:pt x="12864" y="38124"/>
                        </a:cubicBezTo>
                        <a:cubicBezTo>
                          <a:pt x="12600" y="38309"/>
                          <a:pt x="12388" y="38547"/>
                          <a:pt x="12230" y="38837"/>
                        </a:cubicBezTo>
                        <a:lnTo>
                          <a:pt x="12204" y="38837"/>
                        </a:lnTo>
                        <a:cubicBezTo>
                          <a:pt x="12151" y="38652"/>
                          <a:pt x="12151" y="38468"/>
                          <a:pt x="12204" y="38283"/>
                        </a:cubicBezTo>
                        <a:cubicBezTo>
                          <a:pt x="12256" y="37992"/>
                          <a:pt x="12336" y="37702"/>
                          <a:pt x="12441" y="37437"/>
                        </a:cubicBezTo>
                        <a:cubicBezTo>
                          <a:pt x="12653" y="36856"/>
                          <a:pt x="12943" y="36328"/>
                          <a:pt x="13128" y="35773"/>
                        </a:cubicBezTo>
                        <a:cubicBezTo>
                          <a:pt x="13234" y="35509"/>
                          <a:pt x="13286" y="35219"/>
                          <a:pt x="13339" y="34928"/>
                        </a:cubicBezTo>
                        <a:cubicBezTo>
                          <a:pt x="13419" y="34637"/>
                          <a:pt x="13366" y="34320"/>
                          <a:pt x="13234" y="34083"/>
                        </a:cubicBezTo>
                        <a:cubicBezTo>
                          <a:pt x="13059" y="33827"/>
                          <a:pt x="12782" y="33729"/>
                          <a:pt x="12493" y="33729"/>
                        </a:cubicBezTo>
                        <a:cubicBezTo>
                          <a:pt x="12213" y="33729"/>
                          <a:pt x="11922" y="33821"/>
                          <a:pt x="11702" y="33951"/>
                        </a:cubicBezTo>
                        <a:cubicBezTo>
                          <a:pt x="11411" y="34136"/>
                          <a:pt x="11147" y="34347"/>
                          <a:pt x="10962" y="34611"/>
                        </a:cubicBezTo>
                        <a:cubicBezTo>
                          <a:pt x="10830" y="34770"/>
                          <a:pt x="10724" y="34928"/>
                          <a:pt x="10619" y="35113"/>
                        </a:cubicBezTo>
                        <a:cubicBezTo>
                          <a:pt x="10592" y="35139"/>
                          <a:pt x="10566" y="35192"/>
                          <a:pt x="10539" y="35219"/>
                        </a:cubicBezTo>
                        <a:cubicBezTo>
                          <a:pt x="10566" y="35113"/>
                          <a:pt x="10592" y="34981"/>
                          <a:pt x="10619" y="34849"/>
                        </a:cubicBezTo>
                        <a:cubicBezTo>
                          <a:pt x="10751" y="34505"/>
                          <a:pt x="10909" y="34162"/>
                          <a:pt x="11094" y="33819"/>
                        </a:cubicBezTo>
                        <a:cubicBezTo>
                          <a:pt x="11411" y="33185"/>
                          <a:pt x="11675" y="32524"/>
                          <a:pt x="11860" y="31838"/>
                        </a:cubicBezTo>
                        <a:cubicBezTo>
                          <a:pt x="12019" y="31230"/>
                          <a:pt x="12019" y="30596"/>
                          <a:pt x="11834" y="29989"/>
                        </a:cubicBezTo>
                        <a:cubicBezTo>
                          <a:pt x="11754" y="29672"/>
                          <a:pt x="11517" y="29434"/>
                          <a:pt x="11200" y="29355"/>
                        </a:cubicBezTo>
                        <a:cubicBezTo>
                          <a:pt x="11145" y="29346"/>
                          <a:pt x="11091" y="29341"/>
                          <a:pt x="11037" y="29341"/>
                        </a:cubicBezTo>
                        <a:cubicBezTo>
                          <a:pt x="10776" y="29341"/>
                          <a:pt x="10521" y="29444"/>
                          <a:pt x="10302" y="29619"/>
                        </a:cubicBezTo>
                        <a:cubicBezTo>
                          <a:pt x="10011" y="29883"/>
                          <a:pt x="9747" y="30200"/>
                          <a:pt x="9509" y="30517"/>
                        </a:cubicBezTo>
                        <a:cubicBezTo>
                          <a:pt x="9430" y="30622"/>
                          <a:pt x="9324" y="30728"/>
                          <a:pt x="9245" y="30860"/>
                        </a:cubicBezTo>
                        <a:lnTo>
                          <a:pt x="9272" y="30807"/>
                        </a:lnTo>
                        <a:cubicBezTo>
                          <a:pt x="9430" y="30517"/>
                          <a:pt x="9536" y="30253"/>
                          <a:pt x="9668" y="29962"/>
                        </a:cubicBezTo>
                        <a:cubicBezTo>
                          <a:pt x="9879" y="29407"/>
                          <a:pt x="10064" y="28853"/>
                          <a:pt x="10196" y="28272"/>
                        </a:cubicBezTo>
                        <a:cubicBezTo>
                          <a:pt x="10355" y="27770"/>
                          <a:pt x="10355" y="27241"/>
                          <a:pt x="10249" y="26740"/>
                        </a:cubicBezTo>
                        <a:cubicBezTo>
                          <a:pt x="10090" y="26291"/>
                          <a:pt x="9721" y="25947"/>
                          <a:pt x="9245" y="25842"/>
                        </a:cubicBezTo>
                        <a:cubicBezTo>
                          <a:pt x="9208" y="25838"/>
                          <a:pt x="9170" y="25836"/>
                          <a:pt x="9134" y="25836"/>
                        </a:cubicBezTo>
                        <a:cubicBezTo>
                          <a:pt x="8887" y="25836"/>
                          <a:pt x="8660" y="25911"/>
                          <a:pt x="8453" y="26026"/>
                        </a:cubicBezTo>
                        <a:cubicBezTo>
                          <a:pt x="8321" y="26106"/>
                          <a:pt x="8189" y="26185"/>
                          <a:pt x="8083" y="26264"/>
                        </a:cubicBezTo>
                        <a:cubicBezTo>
                          <a:pt x="7951" y="26370"/>
                          <a:pt x="7898" y="26396"/>
                          <a:pt x="7819" y="26449"/>
                        </a:cubicBezTo>
                        <a:cubicBezTo>
                          <a:pt x="7766" y="26423"/>
                          <a:pt x="7713" y="26370"/>
                          <a:pt x="7713" y="26291"/>
                        </a:cubicBezTo>
                        <a:cubicBezTo>
                          <a:pt x="7687" y="26158"/>
                          <a:pt x="7739" y="26000"/>
                          <a:pt x="7792" y="25868"/>
                        </a:cubicBezTo>
                        <a:cubicBezTo>
                          <a:pt x="7924" y="25498"/>
                          <a:pt x="8083" y="25128"/>
                          <a:pt x="8215" y="24759"/>
                        </a:cubicBezTo>
                        <a:cubicBezTo>
                          <a:pt x="8506" y="24045"/>
                          <a:pt x="8717" y="23279"/>
                          <a:pt x="8875" y="22540"/>
                        </a:cubicBezTo>
                        <a:cubicBezTo>
                          <a:pt x="9007" y="21879"/>
                          <a:pt x="9034" y="21219"/>
                          <a:pt x="8955" y="20559"/>
                        </a:cubicBezTo>
                        <a:cubicBezTo>
                          <a:pt x="8902" y="20242"/>
                          <a:pt x="8822" y="19925"/>
                          <a:pt x="8717" y="19608"/>
                        </a:cubicBezTo>
                        <a:cubicBezTo>
                          <a:pt x="8611" y="19264"/>
                          <a:pt x="8426" y="18947"/>
                          <a:pt x="8162" y="18710"/>
                        </a:cubicBezTo>
                        <a:cubicBezTo>
                          <a:pt x="8006" y="18569"/>
                          <a:pt x="7803" y="18493"/>
                          <a:pt x="7597" y="18493"/>
                        </a:cubicBezTo>
                        <a:cubicBezTo>
                          <a:pt x="7456" y="18493"/>
                          <a:pt x="7314" y="18529"/>
                          <a:pt x="7185" y="18604"/>
                        </a:cubicBezTo>
                        <a:cubicBezTo>
                          <a:pt x="6921" y="18763"/>
                          <a:pt x="6789" y="19079"/>
                          <a:pt x="6577" y="19317"/>
                        </a:cubicBezTo>
                        <a:cubicBezTo>
                          <a:pt x="6551" y="19291"/>
                          <a:pt x="6498" y="19238"/>
                          <a:pt x="6498" y="19159"/>
                        </a:cubicBezTo>
                        <a:lnTo>
                          <a:pt x="6498" y="19132"/>
                        </a:lnTo>
                        <a:cubicBezTo>
                          <a:pt x="6498" y="19106"/>
                          <a:pt x="6498" y="19079"/>
                          <a:pt x="6498" y="19053"/>
                        </a:cubicBezTo>
                        <a:cubicBezTo>
                          <a:pt x="6498" y="19053"/>
                          <a:pt x="6498" y="19053"/>
                          <a:pt x="6498" y="19027"/>
                        </a:cubicBezTo>
                        <a:cubicBezTo>
                          <a:pt x="6472" y="18947"/>
                          <a:pt x="6498" y="18868"/>
                          <a:pt x="6498" y="18789"/>
                        </a:cubicBezTo>
                        <a:cubicBezTo>
                          <a:pt x="6577" y="18498"/>
                          <a:pt x="6657" y="18208"/>
                          <a:pt x="6789" y="17944"/>
                        </a:cubicBezTo>
                        <a:cubicBezTo>
                          <a:pt x="7000" y="17363"/>
                          <a:pt x="7238" y="16781"/>
                          <a:pt x="7396" y="16200"/>
                        </a:cubicBezTo>
                        <a:cubicBezTo>
                          <a:pt x="7528" y="15698"/>
                          <a:pt x="7581" y="15170"/>
                          <a:pt x="7555" y="14668"/>
                        </a:cubicBezTo>
                        <a:cubicBezTo>
                          <a:pt x="7555" y="14114"/>
                          <a:pt x="7370" y="13585"/>
                          <a:pt x="7026" y="13163"/>
                        </a:cubicBezTo>
                        <a:cubicBezTo>
                          <a:pt x="6841" y="12925"/>
                          <a:pt x="6551" y="12793"/>
                          <a:pt x="6260" y="12766"/>
                        </a:cubicBezTo>
                        <a:cubicBezTo>
                          <a:pt x="6228" y="12762"/>
                          <a:pt x="6195" y="12760"/>
                          <a:pt x="6162" y="12760"/>
                        </a:cubicBezTo>
                        <a:cubicBezTo>
                          <a:pt x="6012" y="12760"/>
                          <a:pt x="5867" y="12807"/>
                          <a:pt x="5758" y="12872"/>
                        </a:cubicBezTo>
                        <a:cubicBezTo>
                          <a:pt x="5732" y="12450"/>
                          <a:pt x="5758" y="12027"/>
                          <a:pt x="5785" y="11604"/>
                        </a:cubicBezTo>
                        <a:cubicBezTo>
                          <a:pt x="5838" y="11129"/>
                          <a:pt x="5890" y="10653"/>
                          <a:pt x="5917" y="10178"/>
                        </a:cubicBezTo>
                        <a:cubicBezTo>
                          <a:pt x="5970" y="9253"/>
                          <a:pt x="5996" y="8302"/>
                          <a:pt x="5970" y="7352"/>
                        </a:cubicBezTo>
                        <a:cubicBezTo>
                          <a:pt x="5943" y="6401"/>
                          <a:pt x="5890" y="5476"/>
                          <a:pt x="5758" y="4552"/>
                        </a:cubicBezTo>
                        <a:cubicBezTo>
                          <a:pt x="5706" y="4076"/>
                          <a:pt x="5626" y="3601"/>
                          <a:pt x="5547" y="3125"/>
                        </a:cubicBezTo>
                        <a:cubicBezTo>
                          <a:pt x="5468" y="2650"/>
                          <a:pt x="5389" y="2254"/>
                          <a:pt x="5257" y="1805"/>
                        </a:cubicBezTo>
                        <a:cubicBezTo>
                          <a:pt x="5151" y="1329"/>
                          <a:pt x="4940" y="880"/>
                          <a:pt x="4623" y="484"/>
                        </a:cubicBezTo>
                        <a:cubicBezTo>
                          <a:pt x="4491" y="325"/>
                          <a:pt x="4306" y="167"/>
                          <a:pt x="4121" y="88"/>
                        </a:cubicBezTo>
                        <a:cubicBezTo>
                          <a:pt x="4028" y="26"/>
                          <a:pt x="3935" y="0"/>
                          <a:pt x="384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3" name="Google Shape;646;p34">
                  <a:extLst>
                    <a:ext uri="{FF2B5EF4-FFF2-40B4-BE49-F238E27FC236}">
                      <a16:creationId xmlns:a16="http://schemas.microsoft.com/office/drawing/2014/main" id="{3C93D51B-AAA3-5A7B-4B60-DA00B7DEF417}"/>
                    </a:ext>
                  </a:extLst>
                </p:cNvPr>
                <p:cNvGrpSpPr/>
                <p:nvPr/>
              </p:nvGrpSpPr>
              <p:grpSpPr>
                <a:xfrm>
                  <a:off x="1611000" y="2638400"/>
                  <a:ext cx="499250" cy="736725"/>
                  <a:chOff x="1611000" y="2638400"/>
                  <a:chExt cx="499250" cy="736725"/>
                </a:xfrm>
              </p:grpSpPr>
              <p:sp>
                <p:nvSpPr>
                  <p:cNvPr id="126" name="Google Shape;647;p34">
                    <a:extLst>
                      <a:ext uri="{FF2B5EF4-FFF2-40B4-BE49-F238E27FC236}">
                        <a16:creationId xmlns:a16="http://schemas.microsoft.com/office/drawing/2014/main" id="{1A74BC3A-0F1B-776E-106B-3CAF1D6D95B7}"/>
                      </a:ext>
                    </a:extLst>
                  </p:cNvPr>
                  <p:cNvSpPr/>
                  <p:nvPr/>
                </p:nvSpPr>
                <p:spPr>
                  <a:xfrm>
                    <a:off x="1616275" y="2648475"/>
                    <a:ext cx="487375" cy="719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95" h="28792" extrusionOk="0">
                        <a:moveTo>
                          <a:pt x="186" y="0"/>
                        </a:moveTo>
                        <a:cubicBezTo>
                          <a:pt x="159" y="27"/>
                          <a:pt x="159" y="80"/>
                          <a:pt x="133" y="106"/>
                        </a:cubicBezTo>
                        <a:cubicBezTo>
                          <a:pt x="159" y="106"/>
                          <a:pt x="159" y="132"/>
                          <a:pt x="133" y="132"/>
                        </a:cubicBezTo>
                        <a:cubicBezTo>
                          <a:pt x="159" y="212"/>
                          <a:pt x="186" y="291"/>
                          <a:pt x="186" y="370"/>
                        </a:cubicBezTo>
                        <a:cubicBezTo>
                          <a:pt x="186" y="476"/>
                          <a:pt x="238" y="555"/>
                          <a:pt x="238" y="634"/>
                        </a:cubicBezTo>
                        <a:cubicBezTo>
                          <a:pt x="238" y="819"/>
                          <a:pt x="265" y="951"/>
                          <a:pt x="291" y="1136"/>
                        </a:cubicBezTo>
                        <a:cubicBezTo>
                          <a:pt x="318" y="1321"/>
                          <a:pt x="344" y="1480"/>
                          <a:pt x="370" y="1664"/>
                        </a:cubicBezTo>
                        <a:cubicBezTo>
                          <a:pt x="423" y="1823"/>
                          <a:pt x="423" y="1981"/>
                          <a:pt x="423" y="2140"/>
                        </a:cubicBezTo>
                        <a:cubicBezTo>
                          <a:pt x="423" y="2184"/>
                          <a:pt x="391" y="2203"/>
                          <a:pt x="362" y="2203"/>
                        </a:cubicBezTo>
                        <a:cubicBezTo>
                          <a:pt x="339" y="2203"/>
                          <a:pt x="318" y="2190"/>
                          <a:pt x="318" y="2166"/>
                        </a:cubicBezTo>
                        <a:cubicBezTo>
                          <a:pt x="238" y="2008"/>
                          <a:pt x="186" y="1823"/>
                          <a:pt x="159" y="1664"/>
                        </a:cubicBezTo>
                        <a:cubicBezTo>
                          <a:pt x="133" y="1480"/>
                          <a:pt x="106" y="1295"/>
                          <a:pt x="106" y="1163"/>
                        </a:cubicBezTo>
                        <a:cubicBezTo>
                          <a:pt x="80" y="1031"/>
                          <a:pt x="53" y="898"/>
                          <a:pt x="53" y="766"/>
                        </a:cubicBezTo>
                        <a:cubicBezTo>
                          <a:pt x="27" y="978"/>
                          <a:pt x="1" y="1215"/>
                          <a:pt x="1" y="1427"/>
                        </a:cubicBezTo>
                        <a:cubicBezTo>
                          <a:pt x="1" y="1849"/>
                          <a:pt x="1" y="2272"/>
                          <a:pt x="1" y="2668"/>
                        </a:cubicBezTo>
                        <a:cubicBezTo>
                          <a:pt x="1" y="3434"/>
                          <a:pt x="80" y="4174"/>
                          <a:pt x="159" y="4940"/>
                        </a:cubicBezTo>
                        <a:cubicBezTo>
                          <a:pt x="186" y="5019"/>
                          <a:pt x="212" y="5125"/>
                          <a:pt x="212" y="5230"/>
                        </a:cubicBezTo>
                        <a:cubicBezTo>
                          <a:pt x="265" y="5415"/>
                          <a:pt x="291" y="5574"/>
                          <a:pt x="344" y="5732"/>
                        </a:cubicBezTo>
                        <a:cubicBezTo>
                          <a:pt x="423" y="6102"/>
                          <a:pt x="503" y="6445"/>
                          <a:pt x="582" y="6789"/>
                        </a:cubicBezTo>
                        <a:cubicBezTo>
                          <a:pt x="872" y="8004"/>
                          <a:pt x="1269" y="9219"/>
                          <a:pt x="1691" y="10408"/>
                        </a:cubicBezTo>
                        <a:cubicBezTo>
                          <a:pt x="1929" y="10989"/>
                          <a:pt x="2167" y="11570"/>
                          <a:pt x="2404" y="12151"/>
                        </a:cubicBezTo>
                        <a:cubicBezTo>
                          <a:pt x="2457" y="12257"/>
                          <a:pt x="2510" y="12362"/>
                          <a:pt x="2563" y="12468"/>
                        </a:cubicBezTo>
                        <a:cubicBezTo>
                          <a:pt x="2669" y="12494"/>
                          <a:pt x="2774" y="12521"/>
                          <a:pt x="2880" y="12547"/>
                        </a:cubicBezTo>
                        <a:lnTo>
                          <a:pt x="3197" y="12626"/>
                        </a:lnTo>
                        <a:lnTo>
                          <a:pt x="3540" y="12706"/>
                        </a:lnTo>
                        <a:cubicBezTo>
                          <a:pt x="3646" y="12706"/>
                          <a:pt x="3751" y="12732"/>
                          <a:pt x="3857" y="12811"/>
                        </a:cubicBezTo>
                        <a:cubicBezTo>
                          <a:pt x="3910" y="12838"/>
                          <a:pt x="3910" y="12891"/>
                          <a:pt x="3857" y="12943"/>
                        </a:cubicBezTo>
                        <a:cubicBezTo>
                          <a:pt x="3818" y="12951"/>
                          <a:pt x="3780" y="12954"/>
                          <a:pt x="3742" y="12954"/>
                        </a:cubicBezTo>
                        <a:cubicBezTo>
                          <a:pt x="3650" y="12954"/>
                          <a:pt x="3562" y="12936"/>
                          <a:pt x="3487" y="12917"/>
                        </a:cubicBezTo>
                        <a:cubicBezTo>
                          <a:pt x="3355" y="12891"/>
                          <a:pt x="3223" y="12864"/>
                          <a:pt x="3091" y="12811"/>
                        </a:cubicBezTo>
                        <a:cubicBezTo>
                          <a:pt x="2959" y="12785"/>
                          <a:pt x="2853" y="12758"/>
                          <a:pt x="2721" y="12706"/>
                        </a:cubicBezTo>
                        <a:lnTo>
                          <a:pt x="2721" y="12706"/>
                        </a:lnTo>
                        <a:cubicBezTo>
                          <a:pt x="2774" y="12811"/>
                          <a:pt x="2801" y="12917"/>
                          <a:pt x="2853" y="12996"/>
                        </a:cubicBezTo>
                        <a:lnTo>
                          <a:pt x="2906" y="13102"/>
                        </a:lnTo>
                        <a:cubicBezTo>
                          <a:pt x="3091" y="13102"/>
                          <a:pt x="3276" y="13128"/>
                          <a:pt x="3461" y="13181"/>
                        </a:cubicBezTo>
                        <a:lnTo>
                          <a:pt x="4068" y="13260"/>
                        </a:lnTo>
                        <a:lnTo>
                          <a:pt x="4650" y="13366"/>
                        </a:lnTo>
                        <a:cubicBezTo>
                          <a:pt x="4861" y="13366"/>
                          <a:pt x="5046" y="13419"/>
                          <a:pt x="5204" y="13498"/>
                        </a:cubicBezTo>
                        <a:cubicBezTo>
                          <a:pt x="5257" y="13551"/>
                          <a:pt x="5231" y="13604"/>
                          <a:pt x="5178" y="13630"/>
                        </a:cubicBezTo>
                        <a:cubicBezTo>
                          <a:pt x="4993" y="13630"/>
                          <a:pt x="4782" y="13630"/>
                          <a:pt x="4597" y="13577"/>
                        </a:cubicBezTo>
                        <a:lnTo>
                          <a:pt x="4016" y="13472"/>
                        </a:lnTo>
                        <a:lnTo>
                          <a:pt x="3435" y="13392"/>
                        </a:lnTo>
                        <a:cubicBezTo>
                          <a:pt x="3302" y="13366"/>
                          <a:pt x="3144" y="13366"/>
                          <a:pt x="3012" y="13313"/>
                        </a:cubicBezTo>
                        <a:lnTo>
                          <a:pt x="3012" y="13313"/>
                        </a:lnTo>
                        <a:cubicBezTo>
                          <a:pt x="3091" y="13498"/>
                          <a:pt x="3170" y="13683"/>
                          <a:pt x="3250" y="13868"/>
                        </a:cubicBezTo>
                        <a:cubicBezTo>
                          <a:pt x="3250" y="13868"/>
                          <a:pt x="3250" y="13894"/>
                          <a:pt x="3250" y="13894"/>
                        </a:cubicBezTo>
                        <a:cubicBezTo>
                          <a:pt x="3646" y="14053"/>
                          <a:pt x="4042" y="14158"/>
                          <a:pt x="4438" y="14264"/>
                        </a:cubicBezTo>
                        <a:cubicBezTo>
                          <a:pt x="4676" y="14290"/>
                          <a:pt x="4914" y="14343"/>
                          <a:pt x="5099" y="14370"/>
                        </a:cubicBezTo>
                        <a:cubicBezTo>
                          <a:pt x="5284" y="14396"/>
                          <a:pt x="5468" y="14396"/>
                          <a:pt x="5653" y="14423"/>
                        </a:cubicBezTo>
                        <a:cubicBezTo>
                          <a:pt x="5697" y="14412"/>
                          <a:pt x="5736" y="14405"/>
                          <a:pt x="5773" y="14405"/>
                        </a:cubicBezTo>
                        <a:cubicBezTo>
                          <a:pt x="5825" y="14405"/>
                          <a:pt x="5871" y="14418"/>
                          <a:pt x="5917" y="14449"/>
                        </a:cubicBezTo>
                        <a:cubicBezTo>
                          <a:pt x="5970" y="14475"/>
                          <a:pt x="5970" y="14528"/>
                          <a:pt x="5944" y="14555"/>
                        </a:cubicBezTo>
                        <a:cubicBezTo>
                          <a:pt x="5891" y="14660"/>
                          <a:pt x="5785" y="14660"/>
                          <a:pt x="5680" y="14687"/>
                        </a:cubicBezTo>
                        <a:lnTo>
                          <a:pt x="5363" y="14740"/>
                        </a:lnTo>
                        <a:lnTo>
                          <a:pt x="4755" y="14872"/>
                        </a:lnTo>
                        <a:lnTo>
                          <a:pt x="4121" y="14977"/>
                        </a:lnTo>
                        <a:cubicBezTo>
                          <a:pt x="3963" y="15004"/>
                          <a:pt x="3804" y="15057"/>
                          <a:pt x="3646" y="15057"/>
                        </a:cubicBezTo>
                        <a:cubicBezTo>
                          <a:pt x="4095" y="15717"/>
                          <a:pt x="4518" y="16377"/>
                          <a:pt x="4967" y="17038"/>
                        </a:cubicBezTo>
                        <a:cubicBezTo>
                          <a:pt x="5785" y="18226"/>
                          <a:pt x="6683" y="19336"/>
                          <a:pt x="7634" y="20419"/>
                        </a:cubicBezTo>
                        <a:cubicBezTo>
                          <a:pt x="8136" y="20947"/>
                          <a:pt x="8612" y="21475"/>
                          <a:pt x="9114" y="21977"/>
                        </a:cubicBezTo>
                        <a:cubicBezTo>
                          <a:pt x="9378" y="22241"/>
                          <a:pt x="9642" y="22505"/>
                          <a:pt x="9880" y="22743"/>
                        </a:cubicBezTo>
                        <a:lnTo>
                          <a:pt x="10117" y="22954"/>
                        </a:lnTo>
                        <a:lnTo>
                          <a:pt x="10144" y="22954"/>
                        </a:lnTo>
                        <a:cubicBezTo>
                          <a:pt x="10355" y="22902"/>
                          <a:pt x="10593" y="22849"/>
                          <a:pt x="10804" y="22822"/>
                        </a:cubicBezTo>
                        <a:cubicBezTo>
                          <a:pt x="10910" y="22796"/>
                          <a:pt x="11015" y="22769"/>
                          <a:pt x="11121" y="22769"/>
                        </a:cubicBezTo>
                        <a:cubicBezTo>
                          <a:pt x="11174" y="22756"/>
                          <a:pt x="11233" y="22750"/>
                          <a:pt x="11293" y="22750"/>
                        </a:cubicBezTo>
                        <a:cubicBezTo>
                          <a:pt x="11352" y="22750"/>
                          <a:pt x="11412" y="22756"/>
                          <a:pt x="11464" y="22769"/>
                        </a:cubicBezTo>
                        <a:cubicBezTo>
                          <a:pt x="11517" y="22769"/>
                          <a:pt x="11517" y="22849"/>
                          <a:pt x="11491" y="22875"/>
                        </a:cubicBezTo>
                        <a:cubicBezTo>
                          <a:pt x="11385" y="22928"/>
                          <a:pt x="11253" y="22981"/>
                          <a:pt x="11148" y="22981"/>
                        </a:cubicBezTo>
                        <a:lnTo>
                          <a:pt x="10831" y="23034"/>
                        </a:lnTo>
                        <a:cubicBezTo>
                          <a:pt x="10646" y="23086"/>
                          <a:pt x="10461" y="23086"/>
                          <a:pt x="10276" y="23113"/>
                        </a:cubicBezTo>
                        <a:cubicBezTo>
                          <a:pt x="10381" y="23219"/>
                          <a:pt x="10487" y="23324"/>
                          <a:pt x="10593" y="23430"/>
                        </a:cubicBezTo>
                        <a:cubicBezTo>
                          <a:pt x="10831" y="23377"/>
                          <a:pt x="11068" y="23403"/>
                          <a:pt x="11306" y="23377"/>
                        </a:cubicBezTo>
                        <a:cubicBezTo>
                          <a:pt x="11544" y="23351"/>
                          <a:pt x="11755" y="23298"/>
                          <a:pt x="11993" y="23271"/>
                        </a:cubicBezTo>
                        <a:cubicBezTo>
                          <a:pt x="12204" y="23219"/>
                          <a:pt x="12442" y="23192"/>
                          <a:pt x="12680" y="23113"/>
                        </a:cubicBezTo>
                        <a:cubicBezTo>
                          <a:pt x="12891" y="23060"/>
                          <a:pt x="13102" y="23007"/>
                          <a:pt x="13340" y="22981"/>
                        </a:cubicBezTo>
                        <a:lnTo>
                          <a:pt x="13604" y="22796"/>
                        </a:lnTo>
                        <a:cubicBezTo>
                          <a:pt x="13634" y="22776"/>
                          <a:pt x="13665" y="22767"/>
                          <a:pt x="13693" y="22767"/>
                        </a:cubicBezTo>
                        <a:cubicBezTo>
                          <a:pt x="13812" y="22767"/>
                          <a:pt x="13896" y="22922"/>
                          <a:pt x="13789" y="23007"/>
                        </a:cubicBezTo>
                        <a:lnTo>
                          <a:pt x="11649" y="24513"/>
                        </a:lnTo>
                        <a:cubicBezTo>
                          <a:pt x="12151" y="24830"/>
                          <a:pt x="12680" y="25173"/>
                          <a:pt x="13181" y="25464"/>
                        </a:cubicBezTo>
                        <a:cubicBezTo>
                          <a:pt x="14212" y="26098"/>
                          <a:pt x="15215" y="26679"/>
                          <a:pt x="16272" y="27260"/>
                        </a:cubicBezTo>
                        <a:cubicBezTo>
                          <a:pt x="16800" y="27550"/>
                          <a:pt x="17328" y="27815"/>
                          <a:pt x="17857" y="28105"/>
                        </a:cubicBezTo>
                        <a:lnTo>
                          <a:pt x="18649" y="28528"/>
                        </a:lnTo>
                        <a:lnTo>
                          <a:pt x="18834" y="28607"/>
                        </a:lnTo>
                        <a:cubicBezTo>
                          <a:pt x="18570" y="28316"/>
                          <a:pt x="18306" y="28026"/>
                          <a:pt x="18068" y="27709"/>
                        </a:cubicBezTo>
                        <a:cubicBezTo>
                          <a:pt x="17883" y="27498"/>
                          <a:pt x="17698" y="27260"/>
                          <a:pt x="17540" y="27049"/>
                        </a:cubicBezTo>
                        <a:cubicBezTo>
                          <a:pt x="17461" y="26917"/>
                          <a:pt x="17381" y="26811"/>
                          <a:pt x="17302" y="26705"/>
                        </a:cubicBezTo>
                        <a:cubicBezTo>
                          <a:pt x="17223" y="26600"/>
                          <a:pt x="17144" y="26467"/>
                          <a:pt x="17117" y="26335"/>
                        </a:cubicBezTo>
                        <a:cubicBezTo>
                          <a:pt x="17117" y="26297"/>
                          <a:pt x="17145" y="26272"/>
                          <a:pt x="17181" y="26272"/>
                        </a:cubicBezTo>
                        <a:cubicBezTo>
                          <a:pt x="17194" y="26272"/>
                          <a:pt x="17209" y="26275"/>
                          <a:pt x="17223" y="26283"/>
                        </a:cubicBezTo>
                        <a:cubicBezTo>
                          <a:pt x="17328" y="26362"/>
                          <a:pt x="17434" y="26494"/>
                          <a:pt x="17513" y="26600"/>
                        </a:cubicBezTo>
                        <a:cubicBezTo>
                          <a:pt x="17593" y="26732"/>
                          <a:pt x="17672" y="26837"/>
                          <a:pt x="17751" y="26943"/>
                        </a:cubicBezTo>
                        <a:cubicBezTo>
                          <a:pt x="17910" y="27154"/>
                          <a:pt x="18068" y="27392"/>
                          <a:pt x="18253" y="27603"/>
                        </a:cubicBezTo>
                        <a:cubicBezTo>
                          <a:pt x="18570" y="27999"/>
                          <a:pt x="18913" y="28396"/>
                          <a:pt x="19230" y="28792"/>
                        </a:cubicBezTo>
                        <a:cubicBezTo>
                          <a:pt x="18993" y="28475"/>
                          <a:pt x="18808" y="28158"/>
                          <a:pt x="18596" y="27815"/>
                        </a:cubicBezTo>
                        <a:lnTo>
                          <a:pt x="17910" y="26732"/>
                        </a:lnTo>
                        <a:cubicBezTo>
                          <a:pt x="17064" y="25411"/>
                          <a:pt x="16219" y="24090"/>
                          <a:pt x="15400" y="22769"/>
                        </a:cubicBezTo>
                        <a:cubicBezTo>
                          <a:pt x="14978" y="22109"/>
                          <a:pt x="14555" y="21449"/>
                          <a:pt x="14132" y="20788"/>
                        </a:cubicBezTo>
                        <a:cubicBezTo>
                          <a:pt x="13921" y="20445"/>
                          <a:pt x="13710" y="20128"/>
                          <a:pt x="13498" y="19785"/>
                        </a:cubicBezTo>
                        <a:cubicBezTo>
                          <a:pt x="13287" y="19468"/>
                          <a:pt x="13076" y="19124"/>
                          <a:pt x="12891" y="18781"/>
                        </a:cubicBezTo>
                        <a:cubicBezTo>
                          <a:pt x="12872" y="18704"/>
                          <a:pt x="12923" y="18655"/>
                          <a:pt x="12983" y="18655"/>
                        </a:cubicBezTo>
                        <a:cubicBezTo>
                          <a:pt x="13005" y="18655"/>
                          <a:pt x="13028" y="18661"/>
                          <a:pt x="13049" y="18675"/>
                        </a:cubicBezTo>
                        <a:cubicBezTo>
                          <a:pt x="13313" y="19045"/>
                          <a:pt x="13578" y="19415"/>
                          <a:pt x="13789" y="19785"/>
                        </a:cubicBezTo>
                        <a:cubicBezTo>
                          <a:pt x="14027" y="20154"/>
                          <a:pt x="14264" y="20524"/>
                          <a:pt x="14502" y="20868"/>
                        </a:cubicBezTo>
                        <a:cubicBezTo>
                          <a:pt x="15347" y="22188"/>
                          <a:pt x="16193" y="23509"/>
                          <a:pt x="17011" y="24830"/>
                        </a:cubicBezTo>
                        <a:cubicBezTo>
                          <a:pt x="17434" y="25490"/>
                          <a:pt x="17857" y="26150"/>
                          <a:pt x="18279" y="26811"/>
                        </a:cubicBezTo>
                        <a:lnTo>
                          <a:pt x="18887" y="27815"/>
                        </a:lnTo>
                        <a:cubicBezTo>
                          <a:pt x="19019" y="28052"/>
                          <a:pt x="19177" y="28264"/>
                          <a:pt x="19310" y="28501"/>
                        </a:cubicBezTo>
                        <a:cubicBezTo>
                          <a:pt x="19310" y="28449"/>
                          <a:pt x="19283" y="28369"/>
                          <a:pt x="19283" y="28316"/>
                        </a:cubicBezTo>
                        <a:cubicBezTo>
                          <a:pt x="19257" y="28105"/>
                          <a:pt x="19204" y="27920"/>
                          <a:pt x="19177" y="27735"/>
                        </a:cubicBezTo>
                        <a:cubicBezTo>
                          <a:pt x="19125" y="27550"/>
                          <a:pt x="19098" y="27366"/>
                          <a:pt x="19045" y="27181"/>
                        </a:cubicBezTo>
                        <a:cubicBezTo>
                          <a:pt x="19019" y="27075"/>
                          <a:pt x="18966" y="26969"/>
                          <a:pt x="18940" y="26837"/>
                        </a:cubicBezTo>
                        <a:cubicBezTo>
                          <a:pt x="18940" y="26784"/>
                          <a:pt x="18940" y="26705"/>
                          <a:pt x="18940" y="26626"/>
                        </a:cubicBezTo>
                        <a:cubicBezTo>
                          <a:pt x="18966" y="26600"/>
                          <a:pt x="18993" y="26600"/>
                          <a:pt x="19019" y="26600"/>
                        </a:cubicBezTo>
                        <a:cubicBezTo>
                          <a:pt x="19151" y="26758"/>
                          <a:pt x="19230" y="26943"/>
                          <a:pt x="19257" y="27128"/>
                        </a:cubicBezTo>
                        <a:cubicBezTo>
                          <a:pt x="19310" y="27313"/>
                          <a:pt x="19362" y="27524"/>
                          <a:pt x="19389" y="27709"/>
                        </a:cubicBezTo>
                        <a:lnTo>
                          <a:pt x="19389" y="27735"/>
                        </a:lnTo>
                        <a:cubicBezTo>
                          <a:pt x="19415" y="27841"/>
                          <a:pt x="19442" y="27920"/>
                          <a:pt x="19442" y="27999"/>
                        </a:cubicBezTo>
                        <a:lnTo>
                          <a:pt x="19442" y="27841"/>
                        </a:lnTo>
                        <a:cubicBezTo>
                          <a:pt x="19442" y="27683"/>
                          <a:pt x="19468" y="27524"/>
                          <a:pt x="19468" y="27392"/>
                        </a:cubicBezTo>
                        <a:cubicBezTo>
                          <a:pt x="19494" y="26811"/>
                          <a:pt x="19494" y="26283"/>
                          <a:pt x="19494" y="25728"/>
                        </a:cubicBezTo>
                        <a:cubicBezTo>
                          <a:pt x="19442" y="23800"/>
                          <a:pt x="19125" y="21871"/>
                          <a:pt x="18517" y="20022"/>
                        </a:cubicBezTo>
                        <a:cubicBezTo>
                          <a:pt x="18227" y="19098"/>
                          <a:pt x="17883" y="18173"/>
                          <a:pt x="17461" y="17302"/>
                        </a:cubicBezTo>
                        <a:cubicBezTo>
                          <a:pt x="17249" y="16879"/>
                          <a:pt x="17011" y="16430"/>
                          <a:pt x="16774" y="16007"/>
                        </a:cubicBezTo>
                        <a:cubicBezTo>
                          <a:pt x="16536" y="15611"/>
                          <a:pt x="16298" y="15215"/>
                          <a:pt x="16087" y="14819"/>
                        </a:cubicBezTo>
                        <a:cubicBezTo>
                          <a:pt x="15876" y="14898"/>
                          <a:pt x="15664" y="14951"/>
                          <a:pt x="15453" y="15004"/>
                        </a:cubicBezTo>
                        <a:cubicBezTo>
                          <a:pt x="15215" y="15083"/>
                          <a:pt x="14978" y="15136"/>
                          <a:pt x="14740" y="15189"/>
                        </a:cubicBezTo>
                        <a:cubicBezTo>
                          <a:pt x="14529" y="15268"/>
                          <a:pt x="14291" y="15321"/>
                          <a:pt x="14053" y="15373"/>
                        </a:cubicBezTo>
                        <a:lnTo>
                          <a:pt x="13683" y="15479"/>
                        </a:lnTo>
                        <a:cubicBezTo>
                          <a:pt x="13604" y="15506"/>
                          <a:pt x="13498" y="15506"/>
                          <a:pt x="13393" y="15506"/>
                        </a:cubicBezTo>
                        <a:lnTo>
                          <a:pt x="13366" y="15506"/>
                        </a:lnTo>
                        <a:cubicBezTo>
                          <a:pt x="13361" y="15508"/>
                          <a:pt x="13355" y="15510"/>
                          <a:pt x="13349" y="15510"/>
                        </a:cubicBezTo>
                        <a:cubicBezTo>
                          <a:pt x="13303" y="15510"/>
                          <a:pt x="13266" y="15421"/>
                          <a:pt x="13313" y="15373"/>
                        </a:cubicBezTo>
                        <a:cubicBezTo>
                          <a:pt x="13340" y="15321"/>
                          <a:pt x="13393" y="15294"/>
                          <a:pt x="13419" y="15268"/>
                        </a:cubicBezTo>
                        <a:lnTo>
                          <a:pt x="13604" y="15162"/>
                        </a:lnTo>
                        <a:lnTo>
                          <a:pt x="13921" y="15004"/>
                        </a:lnTo>
                        <a:lnTo>
                          <a:pt x="14555" y="14687"/>
                        </a:lnTo>
                        <a:lnTo>
                          <a:pt x="15691" y="14026"/>
                        </a:lnTo>
                        <a:cubicBezTo>
                          <a:pt x="15612" y="13868"/>
                          <a:pt x="15506" y="13709"/>
                          <a:pt x="15400" y="13524"/>
                        </a:cubicBezTo>
                        <a:lnTo>
                          <a:pt x="15347" y="13445"/>
                        </a:lnTo>
                        <a:cubicBezTo>
                          <a:pt x="15321" y="13445"/>
                          <a:pt x="15295" y="13472"/>
                          <a:pt x="15242" y="13498"/>
                        </a:cubicBezTo>
                        <a:cubicBezTo>
                          <a:pt x="15162" y="13551"/>
                          <a:pt x="15083" y="13604"/>
                          <a:pt x="15004" y="13657"/>
                        </a:cubicBezTo>
                        <a:cubicBezTo>
                          <a:pt x="14951" y="13709"/>
                          <a:pt x="14872" y="13789"/>
                          <a:pt x="14793" y="13841"/>
                        </a:cubicBezTo>
                        <a:lnTo>
                          <a:pt x="14687" y="13947"/>
                        </a:lnTo>
                        <a:cubicBezTo>
                          <a:pt x="14661" y="13974"/>
                          <a:pt x="14608" y="14000"/>
                          <a:pt x="14581" y="14026"/>
                        </a:cubicBezTo>
                        <a:cubicBezTo>
                          <a:pt x="14571" y="14030"/>
                          <a:pt x="14561" y="14032"/>
                          <a:pt x="14552" y="14032"/>
                        </a:cubicBezTo>
                        <a:cubicBezTo>
                          <a:pt x="14495" y="14032"/>
                          <a:pt x="14476" y="13966"/>
                          <a:pt x="14476" y="13921"/>
                        </a:cubicBezTo>
                        <a:cubicBezTo>
                          <a:pt x="14502" y="13841"/>
                          <a:pt x="14581" y="13762"/>
                          <a:pt x="14661" y="13683"/>
                        </a:cubicBezTo>
                        <a:cubicBezTo>
                          <a:pt x="14713" y="13604"/>
                          <a:pt x="14793" y="13551"/>
                          <a:pt x="14872" y="13472"/>
                        </a:cubicBezTo>
                        <a:cubicBezTo>
                          <a:pt x="14951" y="13419"/>
                          <a:pt x="15057" y="13366"/>
                          <a:pt x="15136" y="13313"/>
                        </a:cubicBezTo>
                        <a:lnTo>
                          <a:pt x="15242" y="13234"/>
                        </a:lnTo>
                        <a:lnTo>
                          <a:pt x="15136" y="13049"/>
                        </a:lnTo>
                        <a:cubicBezTo>
                          <a:pt x="14978" y="12732"/>
                          <a:pt x="14793" y="12415"/>
                          <a:pt x="14608" y="12098"/>
                        </a:cubicBezTo>
                        <a:cubicBezTo>
                          <a:pt x="13921" y="10962"/>
                          <a:pt x="13155" y="9879"/>
                          <a:pt x="12310" y="8876"/>
                        </a:cubicBezTo>
                        <a:cubicBezTo>
                          <a:pt x="11887" y="8347"/>
                          <a:pt x="11464" y="7872"/>
                          <a:pt x="10989" y="7396"/>
                        </a:cubicBezTo>
                        <a:cubicBezTo>
                          <a:pt x="10778" y="7159"/>
                          <a:pt x="10540" y="6921"/>
                          <a:pt x="10302" y="6683"/>
                        </a:cubicBezTo>
                        <a:cubicBezTo>
                          <a:pt x="10065" y="6498"/>
                          <a:pt x="9853" y="6287"/>
                          <a:pt x="9668" y="6076"/>
                        </a:cubicBezTo>
                        <a:cubicBezTo>
                          <a:pt x="9615" y="6181"/>
                          <a:pt x="9536" y="6261"/>
                          <a:pt x="9457" y="6340"/>
                        </a:cubicBezTo>
                        <a:cubicBezTo>
                          <a:pt x="9378" y="6445"/>
                          <a:pt x="9299" y="6525"/>
                          <a:pt x="9246" y="6604"/>
                        </a:cubicBezTo>
                        <a:lnTo>
                          <a:pt x="8770" y="7159"/>
                        </a:lnTo>
                        <a:lnTo>
                          <a:pt x="8295" y="7713"/>
                        </a:lnTo>
                        <a:cubicBezTo>
                          <a:pt x="8136" y="7898"/>
                          <a:pt x="7978" y="8057"/>
                          <a:pt x="7793" y="8189"/>
                        </a:cubicBezTo>
                        <a:cubicBezTo>
                          <a:pt x="7778" y="8204"/>
                          <a:pt x="7759" y="8210"/>
                          <a:pt x="7740" y="8210"/>
                        </a:cubicBezTo>
                        <a:cubicBezTo>
                          <a:pt x="7691" y="8210"/>
                          <a:pt x="7642" y="8167"/>
                          <a:pt x="7661" y="8110"/>
                        </a:cubicBezTo>
                        <a:cubicBezTo>
                          <a:pt x="7661" y="8083"/>
                          <a:pt x="7661" y="8083"/>
                          <a:pt x="7661" y="8083"/>
                        </a:cubicBezTo>
                        <a:cubicBezTo>
                          <a:pt x="7634" y="8057"/>
                          <a:pt x="7608" y="8004"/>
                          <a:pt x="7608" y="7977"/>
                        </a:cubicBezTo>
                        <a:cubicBezTo>
                          <a:pt x="7661" y="7819"/>
                          <a:pt x="7740" y="7687"/>
                          <a:pt x="7819" y="7555"/>
                        </a:cubicBezTo>
                        <a:cubicBezTo>
                          <a:pt x="7899" y="7423"/>
                          <a:pt x="7978" y="7291"/>
                          <a:pt x="8057" y="7159"/>
                        </a:cubicBezTo>
                        <a:cubicBezTo>
                          <a:pt x="8216" y="6895"/>
                          <a:pt x="8348" y="6630"/>
                          <a:pt x="8480" y="6366"/>
                        </a:cubicBezTo>
                        <a:cubicBezTo>
                          <a:pt x="8638" y="6076"/>
                          <a:pt x="8770" y="5812"/>
                          <a:pt x="8902" y="5547"/>
                        </a:cubicBezTo>
                        <a:cubicBezTo>
                          <a:pt x="8955" y="5389"/>
                          <a:pt x="9034" y="5257"/>
                          <a:pt x="9087" y="5125"/>
                        </a:cubicBezTo>
                        <a:lnTo>
                          <a:pt x="9087" y="5098"/>
                        </a:lnTo>
                        <a:cubicBezTo>
                          <a:pt x="8929" y="5019"/>
                          <a:pt x="8797" y="4940"/>
                          <a:pt x="8559" y="4861"/>
                        </a:cubicBezTo>
                        <a:cubicBezTo>
                          <a:pt x="8506" y="4940"/>
                          <a:pt x="8480" y="5046"/>
                          <a:pt x="8427" y="5125"/>
                        </a:cubicBezTo>
                        <a:cubicBezTo>
                          <a:pt x="8374" y="5178"/>
                          <a:pt x="8321" y="5257"/>
                          <a:pt x="8295" y="5336"/>
                        </a:cubicBezTo>
                        <a:cubicBezTo>
                          <a:pt x="8189" y="5495"/>
                          <a:pt x="8110" y="5653"/>
                          <a:pt x="8031" y="5812"/>
                        </a:cubicBezTo>
                        <a:cubicBezTo>
                          <a:pt x="7846" y="6155"/>
                          <a:pt x="7687" y="6472"/>
                          <a:pt x="7555" y="6815"/>
                        </a:cubicBezTo>
                        <a:cubicBezTo>
                          <a:pt x="7538" y="6850"/>
                          <a:pt x="7505" y="6865"/>
                          <a:pt x="7472" y="6865"/>
                        </a:cubicBezTo>
                        <a:cubicBezTo>
                          <a:pt x="7405" y="6865"/>
                          <a:pt x="7335" y="6806"/>
                          <a:pt x="7370" y="6736"/>
                        </a:cubicBezTo>
                        <a:cubicBezTo>
                          <a:pt x="7476" y="6366"/>
                          <a:pt x="7634" y="6023"/>
                          <a:pt x="7793" y="5679"/>
                        </a:cubicBezTo>
                        <a:cubicBezTo>
                          <a:pt x="7899" y="5521"/>
                          <a:pt x="7978" y="5362"/>
                          <a:pt x="8083" y="5178"/>
                        </a:cubicBezTo>
                        <a:cubicBezTo>
                          <a:pt x="8163" y="5019"/>
                          <a:pt x="8242" y="4861"/>
                          <a:pt x="8348" y="4729"/>
                        </a:cubicBezTo>
                        <a:lnTo>
                          <a:pt x="8110" y="4570"/>
                        </a:lnTo>
                        <a:lnTo>
                          <a:pt x="7185" y="3963"/>
                        </a:lnTo>
                        <a:cubicBezTo>
                          <a:pt x="6102" y="3249"/>
                          <a:pt x="5019" y="2563"/>
                          <a:pt x="3910" y="1902"/>
                        </a:cubicBezTo>
                        <a:cubicBezTo>
                          <a:pt x="3355" y="1585"/>
                          <a:pt x="2801" y="1242"/>
                          <a:pt x="2246" y="925"/>
                        </a:cubicBezTo>
                        <a:cubicBezTo>
                          <a:pt x="1955" y="766"/>
                          <a:pt x="1691" y="582"/>
                          <a:pt x="1401" y="423"/>
                        </a:cubicBezTo>
                        <a:cubicBezTo>
                          <a:pt x="1242" y="344"/>
                          <a:pt x="1084" y="238"/>
                          <a:pt x="925" y="159"/>
                        </a:cubicBezTo>
                        <a:lnTo>
                          <a:pt x="846" y="159"/>
                        </a:lnTo>
                        <a:cubicBezTo>
                          <a:pt x="767" y="106"/>
                          <a:pt x="687" y="53"/>
                          <a:pt x="635" y="0"/>
                        </a:cubicBezTo>
                        <a:lnTo>
                          <a:pt x="635" y="0"/>
                        </a:lnTo>
                        <a:cubicBezTo>
                          <a:pt x="846" y="317"/>
                          <a:pt x="1031" y="634"/>
                          <a:pt x="1216" y="978"/>
                        </a:cubicBezTo>
                        <a:cubicBezTo>
                          <a:pt x="1348" y="1189"/>
                          <a:pt x="1453" y="1427"/>
                          <a:pt x="1586" y="1664"/>
                        </a:cubicBezTo>
                        <a:cubicBezTo>
                          <a:pt x="1638" y="1770"/>
                          <a:pt x="1718" y="1876"/>
                          <a:pt x="1770" y="2008"/>
                        </a:cubicBezTo>
                        <a:cubicBezTo>
                          <a:pt x="1823" y="2114"/>
                          <a:pt x="1876" y="2219"/>
                          <a:pt x="1902" y="2325"/>
                        </a:cubicBezTo>
                        <a:cubicBezTo>
                          <a:pt x="1902" y="2362"/>
                          <a:pt x="1863" y="2400"/>
                          <a:pt x="1830" y="2400"/>
                        </a:cubicBezTo>
                        <a:cubicBezTo>
                          <a:pt x="1817" y="2400"/>
                          <a:pt x="1805" y="2393"/>
                          <a:pt x="1797" y="2378"/>
                        </a:cubicBezTo>
                        <a:cubicBezTo>
                          <a:pt x="1718" y="2272"/>
                          <a:pt x="1638" y="2166"/>
                          <a:pt x="1586" y="2034"/>
                        </a:cubicBezTo>
                        <a:lnTo>
                          <a:pt x="1401" y="1717"/>
                        </a:lnTo>
                        <a:cubicBezTo>
                          <a:pt x="1269" y="1506"/>
                          <a:pt x="1163" y="1268"/>
                          <a:pt x="1031" y="1057"/>
                        </a:cubicBezTo>
                        <a:cubicBezTo>
                          <a:pt x="872" y="766"/>
                          <a:pt x="714" y="502"/>
                          <a:pt x="555" y="212"/>
                        </a:cubicBezTo>
                        <a:lnTo>
                          <a:pt x="555" y="212"/>
                        </a:lnTo>
                        <a:cubicBezTo>
                          <a:pt x="793" y="766"/>
                          <a:pt x="1031" y="1348"/>
                          <a:pt x="1295" y="1902"/>
                        </a:cubicBezTo>
                        <a:lnTo>
                          <a:pt x="1427" y="2193"/>
                        </a:lnTo>
                        <a:cubicBezTo>
                          <a:pt x="2087" y="3619"/>
                          <a:pt x="2801" y="4993"/>
                          <a:pt x="3593" y="6340"/>
                        </a:cubicBezTo>
                        <a:cubicBezTo>
                          <a:pt x="3963" y="7000"/>
                          <a:pt x="4385" y="7661"/>
                          <a:pt x="4782" y="8321"/>
                        </a:cubicBezTo>
                        <a:cubicBezTo>
                          <a:pt x="4993" y="8638"/>
                          <a:pt x="5204" y="8981"/>
                          <a:pt x="5416" y="9298"/>
                        </a:cubicBezTo>
                        <a:cubicBezTo>
                          <a:pt x="5653" y="9615"/>
                          <a:pt x="5838" y="9959"/>
                          <a:pt x="6023" y="10302"/>
                        </a:cubicBezTo>
                        <a:cubicBezTo>
                          <a:pt x="6023" y="10341"/>
                          <a:pt x="5995" y="10365"/>
                          <a:pt x="5959" y="10365"/>
                        </a:cubicBezTo>
                        <a:cubicBezTo>
                          <a:pt x="5946" y="10365"/>
                          <a:pt x="5932" y="10362"/>
                          <a:pt x="5917" y="10355"/>
                        </a:cubicBezTo>
                        <a:cubicBezTo>
                          <a:pt x="5627" y="10011"/>
                          <a:pt x="5363" y="9668"/>
                          <a:pt x="5125" y="9298"/>
                        </a:cubicBezTo>
                        <a:cubicBezTo>
                          <a:pt x="4887" y="8928"/>
                          <a:pt x="4650" y="8585"/>
                          <a:pt x="4412" y="8215"/>
                        </a:cubicBezTo>
                        <a:cubicBezTo>
                          <a:pt x="3593" y="6895"/>
                          <a:pt x="2801" y="5547"/>
                          <a:pt x="2087" y="4147"/>
                        </a:cubicBezTo>
                        <a:cubicBezTo>
                          <a:pt x="1533" y="3064"/>
                          <a:pt x="1031" y="1981"/>
                          <a:pt x="555" y="846"/>
                        </a:cubicBezTo>
                        <a:cubicBezTo>
                          <a:pt x="423" y="582"/>
                          <a:pt x="291" y="291"/>
                          <a:pt x="18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648;p34">
                    <a:extLst>
                      <a:ext uri="{FF2B5EF4-FFF2-40B4-BE49-F238E27FC236}">
                        <a16:creationId xmlns:a16="http://schemas.microsoft.com/office/drawing/2014/main" id="{8D0488F8-D8BB-6990-CCED-8D3F51E7469D}"/>
                      </a:ext>
                    </a:extLst>
                  </p:cNvPr>
                  <p:cNvSpPr/>
                  <p:nvPr/>
                </p:nvSpPr>
                <p:spPr>
                  <a:xfrm>
                    <a:off x="1611000" y="2638400"/>
                    <a:ext cx="499250" cy="736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70" h="29469" extrusionOk="0">
                        <a:moveTo>
                          <a:pt x="397" y="403"/>
                        </a:moveTo>
                        <a:cubicBezTo>
                          <a:pt x="978" y="1803"/>
                          <a:pt x="1612" y="3203"/>
                          <a:pt x="2298" y="4550"/>
                        </a:cubicBezTo>
                        <a:cubicBezTo>
                          <a:pt x="3012" y="5924"/>
                          <a:pt x="3778" y="7271"/>
                          <a:pt x="4623" y="8618"/>
                        </a:cubicBezTo>
                        <a:cubicBezTo>
                          <a:pt x="4861" y="8988"/>
                          <a:pt x="5098" y="9331"/>
                          <a:pt x="5336" y="9701"/>
                        </a:cubicBezTo>
                        <a:cubicBezTo>
                          <a:pt x="5574" y="10071"/>
                          <a:pt x="5838" y="10414"/>
                          <a:pt x="6155" y="10758"/>
                        </a:cubicBezTo>
                        <a:cubicBezTo>
                          <a:pt x="6162" y="10765"/>
                          <a:pt x="6173" y="10768"/>
                          <a:pt x="6184" y="10768"/>
                        </a:cubicBezTo>
                        <a:cubicBezTo>
                          <a:pt x="6216" y="10768"/>
                          <a:pt x="6253" y="10744"/>
                          <a:pt x="6234" y="10705"/>
                        </a:cubicBezTo>
                        <a:cubicBezTo>
                          <a:pt x="6049" y="10362"/>
                          <a:pt x="5864" y="10018"/>
                          <a:pt x="5627" y="9701"/>
                        </a:cubicBezTo>
                        <a:cubicBezTo>
                          <a:pt x="5415" y="9384"/>
                          <a:pt x="5204" y="9041"/>
                          <a:pt x="4993" y="8724"/>
                        </a:cubicBezTo>
                        <a:cubicBezTo>
                          <a:pt x="4596" y="8064"/>
                          <a:pt x="4174" y="7403"/>
                          <a:pt x="3804" y="6743"/>
                        </a:cubicBezTo>
                        <a:cubicBezTo>
                          <a:pt x="3012" y="5396"/>
                          <a:pt x="2298" y="4022"/>
                          <a:pt x="1638" y="2596"/>
                        </a:cubicBezTo>
                        <a:cubicBezTo>
                          <a:pt x="1321" y="1935"/>
                          <a:pt x="1031" y="1275"/>
                          <a:pt x="766" y="615"/>
                        </a:cubicBezTo>
                        <a:lnTo>
                          <a:pt x="766" y="615"/>
                        </a:lnTo>
                        <a:cubicBezTo>
                          <a:pt x="925" y="905"/>
                          <a:pt x="1083" y="1196"/>
                          <a:pt x="1242" y="1460"/>
                        </a:cubicBezTo>
                        <a:cubicBezTo>
                          <a:pt x="1374" y="1698"/>
                          <a:pt x="1506" y="1909"/>
                          <a:pt x="1612" y="2120"/>
                        </a:cubicBezTo>
                        <a:lnTo>
                          <a:pt x="1797" y="2464"/>
                        </a:lnTo>
                        <a:cubicBezTo>
                          <a:pt x="1849" y="2569"/>
                          <a:pt x="1929" y="2701"/>
                          <a:pt x="2008" y="2781"/>
                        </a:cubicBezTo>
                        <a:cubicBezTo>
                          <a:pt x="2018" y="2801"/>
                          <a:pt x="2036" y="2809"/>
                          <a:pt x="2054" y="2809"/>
                        </a:cubicBezTo>
                        <a:cubicBezTo>
                          <a:pt x="2083" y="2809"/>
                          <a:pt x="2113" y="2787"/>
                          <a:pt x="2113" y="2754"/>
                        </a:cubicBezTo>
                        <a:cubicBezTo>
                          <a:pt x="2087" y="2622"/>
                          <a:pt x="2034" y="2517"/>
                          <a:pt x="1981" y="2411"/>
                        </a:cubicBezTo>
                        <a:cubicBezTo>
                          <a:pt x="1929" y="2305"/>
                          <a:pt x="1876" y="2173"/>
                          <a:pt x="1797" y="2067"/>
                        </a:cubicBezTo>
                        <a:cubicBezTo>
                          <a:pt x="1691" y="1830"/>
                          <a:pt x="1559" y="1618"/>
                          <a:pt x="1427" y="1381"/>
                        </a:cubicBezTo>
                        <a:cubicBezTo>
                          <a:pt x="1242" y="1064"/>
                          <a:pt x="1057" y="720"/>
                          <a:pt x="846" y="403"/>
                        </a:cubicBezTo>
                        <a:lnTo>
                          <a:pt x="846" y="403"/>
                        </a:lnTo>
                        <a:cubicBezTo>
                          <a:pt x="898" y="483"/>
                          <a:pt x="978" y="535"/>
                          <a:pt x="1057" y="562"/>
                        </a:cubicBezTo>
                        <a:cubicBezTo>
                          <a:pt x="1070" y="575"/>
                          <a:pt x="1083" y="582"/>
                          <a:pt x="1097" y="582"/>
                        </a:cubicBezTo>
                        <a:cubicBezTo>
                          <a:pt x="1110" y="582"/>
                          <a:pt x="1123" y="575"/>
                          <a:pt x="1136" y="562"/>
                        </a:cubicBezTo>
                        <a:cubicBezTo>
                          <a:pt x="1295" y="668"/>
                          <a:pt x="1453" y="747"/>
                          <a:pt x="1612" y="852"/>
                        </a:cubicBezTo>
                        <a:lnTo>
                          <a:pt x="2457" y="1328"/>
                        </a:lnTo>
                        <a:cubicBezTo>
                          <a:pt x="3012" y="1645"/>
                          <a:pt x="3566" y="1988"/>
                          <a:pt x="4121" y="2332"/>
                        </a:cubicBezTo>
                        <a:cubicBezTo>
                          <a:pt x="5230" y="2992"/>
                          <a:pt x="6313" y="3652"/>
                          <a:pt x="7396" y="4366"/>
                        </a:cubicBezTo>
                        <a:lnTo>
                          <a:pt x="8321" y="4973"/>
                        </a:lnTo>
                        <a:lnTo>
                          <a:pt x="8559" y="5158"/>
                        </a:lnTo>
                        <a:cubicBezTo>
                          <a:pt x="8453" y="5290"/>
                          <a:pt x="8374" y="5449"/>
                          <a:pt x="8294" y="5607"/>
                        </a:cubicBezTo>
                        <a:cubicBezTo>
                          <a:pt x="8189" y="5765"/>
                          <a:pt x="8110" y="5924"/>
                          <a:pt x="8004" y="6109"/>
                        </a:cubicBezTo>
                        <a:cubicBezTo>
                          <a:pt x="7845" y="6452"/>
                          <a:pt x="7687" y="6796"/>
                          <a:pt x="7581" y="7139"/>
                        </a:cubicBezTo>
                        <a:cubicBezTo>
                          <a:pt x="7548" y="7223"/>
                          <a:pt x="7610" y="7274"/>
                          <a:pt x="7673" y="7274"/>
                        </a:cubicBezTo>
                        <a:cubicBezTo>
                          <a:pt x="7710" y="7274"/>
                          <a:pt x="7747" y="7257"/>
                          <a:pt x="7766" y="7218"/>
                        </a:cubicBezTo>
                        <a:cubicBezTo>
                          <a:pt x="7898" y="6875"/>
                          <a:pt x="8057" y="6558"/>
                          <a:pt x="8242" y="6215"/>
                        </a:cubicBezTo>
                        <a:cubicBezTo>
                          <a:pt x="8321" y="6056"/>
                          <a:pt x="8400" y="5898"/>
                          <a:pt x="8506" y="5739"/>
                        </a:cubicBezTo>
                        <a:cubicBezTo>
                          <a:pt x="8532" y="5686"/>
                          <a:pt x="8585" y="5607"/>
                          <a:pt x="8638" y="5528"/>
                        </a:cubicBezTo>
                        <a:cubicBezTo>
                          <a:pt x="8691" y="5449"/>
                          <a:pt x="8717" y="5369"/>
                          <a:pt x="8770" y="5290"/>
                        </a:cubicBezTo>
                        <a:cubicBezTo>
                          <a:pt x="8928" y="5396"/>
                          <a:pt x="9087" y="5475"/>
                          <a:pt x="9219" y="5554"/>
                        </a:cubicBezTo>
                        <a:lnTo>
                          <a:pt x="9298" y="5528"/>
                        </a:lnTo>
                        <a:lnTo>
                          <a:pt x="9298" y="5528"/>
                        </a:lnTo>
                        <a:cubicBezTo>
                          <a:pt x="9219" y="5686"/>
                          <a:pt x="9166" y="5818"/>
                          <a:pt x="9113" y="5950"/>
                        </a:cubicBezTo>
                        <a:cubicBezTo>
                          <a:pt x="8981" y="6215"/>
                          <a:pt x="8823" y="6505"/>
                          <a:pt x="8691" y="6769"/>
                        </a:cubicBezTo>
                        <a:cubicBezTo>
                          <a:pt x="8559" y="7033"/>
                          <a:pt x="8400" y="7298"/>
                          <a:pt x="8268" y="7562"/>
                        </a:cubicBezTo>
                        <a:lnTo>
                          <a:pt x="8030" y="7958"/>
                        </a:lnTo>
                        <a:cubicBezTo>
                          <a:pt x="7951" y="8090"/>
                          <a:pt x="7872" y="8222"/>
                          <a:pt x="7819" y="8380"/>
                        </a:cubicBezTo>
                        <a:cubicBezTo>
                          <a:pt x="7793" y="8433"/>
                          <a:pt x="7819" y="8460"/>
                          <a:pt x="7872" y="8486"/>
                        </a:cubicBezTo>
                        <a:cubicBezTo>
                          <a:pt x="7872" y="8486"/>
                          <a:pt x="7872" y="8513"/>
                          <a:pt x="7872" y="8513"/>
                        </a:cubicBezTo>
                        <a:cubicBezTo>
                          <a:pt x="7834" y="8570"/>
                          <a:pt x="7878" y="8613"/>
                          <a:pt x="7935" y="8613"/>
                        </a:cubicBezTo>
                        <a:cubicBezTo>
                          <a:pt x="7958" y="8613"/>
                          <a:pt x="7982" y="8607"/>
                          <a:pt x="8004" y="8592"/>
                        </a:cubicBezTo>
                        <a:cubicBezTo>
                          <a:pt x="8189" y="8460"/>
                          <a:pt x="8347" y="8301"/>
                          <a:pt x="8479" y="8116"/>
                        </a:cubicBezTo>
                        <a:lnTo>
                          <a:pt x="8981" y="7562"/>
                        </a:lnTo>
                        <a:lnTo>
                          <a:pt x="9430" y="7033"/>
                        </a:lnTo>
                        <a:cubicBezTo>
                          <a:pt x="9510" y="6928"/>
                          <a:pt x="9589" y="6848"/>
                          <a:pt x="9668" y="6769"/>
                        </a:cubicBezTo>
                        <a:cubicBezTo>
                          <a:pt x="9747" y="6690"/>
                          <a:pt x="9800" y="6584"/>
                          <a:pt x="9853" y="6479"/>
                        </a:cubicBezTo>
                        <a:cubicBezTo>
                          <a:pt x="10064" y="6716"/>
                          <a:pt x="10276" y="6901"/>
                          <a:pt x="10513" y="7113"/>
                        </a:cubicBezTo>
                        <a:cubicBezTo>
                          <a:pt x="10751" y="7324"/>
                          <a:pt x="10962" y="7562"/>
                          <a:pt x="11200" y="7799"/>
                        </a:cubicBezTo>
                        <a:cubicBezTo>
                          <a:pt x="11649" y="8275"/>
                          <a:pt x="12098" y="8777"/>
                          <a:pt x="12521" y="9279"/>
                        </a:cubicBezTo>
                        <a:cubicBezTo>
                          <a:pt x="13366" y="10282"/>
                          <a:pt x="14132" y="11365"/>
                          <a:pt x="14792" y="12501"/>
                        </a:cubicBezTo>
                        <a:cubicBezTo>
                          <a:pt x="15004" y="12818"/>
                          <a:pt x="15162" y="13135"/>
                          <a:pt x="15347" y="13452"/>
                        </a:cubicBezTo>
                        <a:lnTo>
                          <a:pt x="15453" y="13663"/>
                        </a:lnTo>
                        <a:lnTo>
                          <a:pt x="15347" y="13716"/>
                        </a:lnTo>
                        <a:cubicBezTo>
                          <a:pt x="15241" y="13769"/>
                          <a:pt x="15162" y="13822"/>
                          <a:pt x="15083" y="13875"/>
                        </a:cubicBezTo>
                        <a:cubicBezTo>
                          <a:pt x="15004" y="13954"/>
                          <a:pt x="14924" y="14007"/>
                          <a:pt x="14845" y="14086"/>
                        </a:cubicBezTo>
                        <a:cubicBezTo>
                          <a:pt x="14766" y="14165"/>
                          <a:pt x="14713" y="14244"/>
                          <a:pt x="14687" y="14350"/>
                        </a:cubicBezTo>
                        <a:cubicBezTo>
                          <a:pt x="14687" y="14393"/>
                          <a:pt x="14704" y="14436"/>
                          <a:pt x="14740" y="14436"/>
                        </a:cubicBezTo>
                        <a:cubicBezTo>
                          <a:pt x="14747" y="14436"/>
                          <a:pt x="14756" y="14434"/>
                          <a:pt x="14766" y="14429"/>
                        </a:cubicBezTo>
                        <a:cubicBezTo>
                          <a:pt x="14819" y="14403"/>
                          <a:pt x="14845" y="14377"/>
                          <a:pt x="14898" y="14350"/>
                        </a:cubicBezTo>
                        <a:lnTo>
                          <a:pt x="15004" y="14244"/>
                        </a:lnTo>
                        <a:cubicBezTo>
                          <a:pt x="15057" y="14192"/>
                          <a:pt x="15136" y="14139"/>
                          <a:pt x="15215" y="14060"/>
                        </a:cubicBezTo>
                        <a:cubicBezTo>
                          <a:pt x="15294" y="14007"/>
                          <a:pt x="15373" y="13954"/>
                          <a:pt x="15453" y="13901"/>
                        </a:cubicBezTo>
                        <a:cubicBezTo>
                          <a:pt x="15479" y="13875"/>
                          <a:pt x="15532" y="13875"/>
                          <a:pt x="15558" y="13848"/>
                        </a:cubicBezTo>
                        <a:lnTo>
                          <a:pt x="15611" y="13954"/>
                        </a:lnTo>
                        <a:cubicBezTo>
                          <a:pt x="15717" y="14112"/>
                          <a:pt x="15823" y="14271"/>
                          <a:pt x="15902" y="14429"/>
                        </a:cubicBezTo>
                        <a:lnTo>
                          <a:pt x="14766" y="15090"/>
                        </a:lnTo>
                        <a:lnTo>
                          <a:pt x="14132" y="15407"/>
                        </a:lnTo>
                        <a:lnTo>
                          <a:pt x="13815" y="15565"/>
                        </a:lnTo>
                        <a:lnTo>
                          <a:pt x="13657" y="15671"/>
                        </a:lnTo>
                        <a:cubicBezTo>
                          <a:pt x="13604" y="15697"/>
                          <a:pt x="13551" y="15724"/>
                          <a:pt x="13524" y="15776"/>
                        </a:cubicBezTo>
                        <a:cubicBezTo>
                          <a:pt x="13477" y="15824"/>
                          <a:pt x="13514" y="15913"/>
                          <a:pt x="13560" y="15913"/>
                        </a:cubicBezTo>
                        <a:cubicBezTo>
                          <a:pt x="13566" y="15913"/>
                          <a:pt x="13572" y="15911"/>
                          <a:pt x="13577" y="15909"/>
                        </a:cubicBezTo>
                        <a:lnTo>
                          <a:pt x="13604" y="15909"/>
                        </a:lnTo>
                        <a:cubicBezTo>
                          <a:pt x="13709" y="15909"/>
                          <a:pt x="13815" y="15909"/>
                          <a:pt x="13894" y="15882"/>
                        </a:cubicBezTo>
                        <a:lnTo>
                          <a:pt x="14264" y="15776"/>
                        </a:lnTo>
                        <a:cubicBezTo>
                          <a:pt x="14502" y="15724"/>
                          <a:pt x="14740" y="15671"/>
                          <a:pt x="14977" y="15592"/>
                        </a:cubicBezTo>
                        <a:lnTo>
                          <a:pt x="15664" y="15407"/>
                        </a:lnTo>
                        <a:cubicBezTo>
                          <a:pt x="15875" y="15354"/>
                          <a:pt x="16087" y="15301"/>
                          <a:pt x="16298" y="15222"/>
                        </a:cubicBezTo>
                        <a:cubicBezTo>
                          <a:pt x="16509" y="15618"/>
                          <a:pt x="16747" y="16014"/>
                          <a:pt x="16985" y="16410"/>
                        </a:cubicBezTo>
                        <a:cubicBezTo>
                          <a:pt x="17222" y="16833"/>
                          <a:pt x="17460" y="17282"/>
                          <a:pt x="17672" y="17705"/>
                        </a:cubicBezTo>
                        <a:cubicBezTo>
                          <a:pt x="18094" y="18576"/>
                          <a:pt x="18438" y="19501"/>
                          <a:pt x="18755" y="20425"/>
                        </a:cubicBezTo>
                        <a:cubicBezTo>
                          <a:pt x="19336" y="22274"/>
                          <a:pt x="19653" y="24203"/>
                          <a:pt x="19705" y="26131"/>
                        </a:cubicBezTo>
                        <a:cubicBezTo>
                          <a:pt x="19705" y="26686"/>
                          <a:pt x="19705" y="27214"/>
                          <a:pt x="19679" y="27795"/>
                        </a:cubicBezTo>
                        <a:cubicBezTo>
                          <a:pt x="19679" y="27980"/>
                          <a:pt x="19653" y="28191"/>
                          <a:pt x="19626" y="28402"/>
                        </a:cubicBezTo>
                        <a:cubicBezTo>
                          <a:pt x="19626" y="28297"/>
                          <a:pt x="19600" y="28218"/>
                          <a:pt x="19573" y="28112"/>
                        </a:cubicBezTo>
                        <a:cubicBezTo>
                          <a:pt x="19547" y="27927"/>
                          <a:pt x="19494" y="27716"/>
                          <a:pt x="19441" y="27531"/>
                        </a:cubicBezTo>
                        <a:cubicBezTo>
                          <a:pt x="19415" y="27346"/>
                          <a:pt x="19336" y="27161"/>
                          <a:pt x="19230" y="27003"/>
                        </a:cubicBezTo>
                        <a:cubicBezTo>
                          <a:pt x="19204" y="27003"/>
                          <a:pt x="19151" y="27003"/>
                          <a:pt x="19124" y="27029"/>
                        </a:cubicBezTo>
                        <a:cubicBezTo>
                          <a:pt x="19124" y="27214"/>
                          <a:pt x="19151" y="27399"/>
                          <a:pt x="19230" y="27584"/>
                        </a:cubicBezTo>
                        <a:cubicBezTo>
                          <a:pt x="19283" y="27769"/>
                          <a:pt x="19309" y="27953"/>
                          <a:pt x="19362" y="28138"/>
                        </a:cubicBezTo>
                        <a:cubicBezTo>
                          <a:pt x="19388" y="28323"/>
                          <a:pt x="19441" y="28535"/>
                          <a:pt x="19468" y="28719"/>
                        </a:cubicBezTo>
                        <a:cubicBezTo>
                          <a:pt x="19468" y="28772"/>
                          <a:pt x="19494" y="28852"/>
                          <a:pt x="19494" y="28931"/>
                        </a:cubicBezTo>
                        <a:cubicBezTo>
                          <a:pt x="19362" y="28667"/>
                          <a:pt x="19230" y="28455"/>
                          <a:pt x="19071" y="28218"/>
                        </a:cubicBezTo>
                        <a:cubicBezTo>
                          <a:pt x="18860" y="27874"/>
                          <a:pt x="18675" y="27557"/>
                          <a:pt x="18464" y="27214"/>
                        </a:cubicBezTo>
                        <a:cubicBezTo>
                          <a:pt x="18041" y="26553"/>
                          <a:pt x="17619" y="25893"/>
                          <a:pt x="17222" y="25233"/>
                        </a:cubicBezTo>
                        <a:cubicBezTo>
                          <a:pt x="16377" y="23912"/>
                          <a:pt x="15532" y="22591"/>
                          <a:pt x="14687" y="21271"/>
                        </a:cubicBezTo>
                        <a:cubicBezTo>
                          <a:pt x="14475" y="20927"/>
                          <a:pt x="14238" y="20557"/>
                          <a:pt x="14000" y="20188"/>
                        </a:cubicBezTo>
                        <a:cubicBezTo>
                          <a:pt x="13762" y="19818"/>
                          <a:pt x="13524" y="19448"/>
                          <a:pt x="13234" y="19078"/>
                        </a:cubicBezTo>
                        <a:cubicBezTo>
                          <a:pt x="13220" y="19064"/>
                          <a:pt x="13200" y="19058"/>
                          <a:pt x="13179" y="19058"/>
                        </a:cubicBezTo>
                        <a:cubicBezTo>
                          <a:pt x="13124" y="19058"/>
                          <a:pt x="13063" y="19107"/>
                          <a:pt x="13102" y="19184"/>
                        </a:cubicBezTo>
                        <a:cubicBezTo>
                          <a:pt x="13260" y="19527"/>
                          <a:pt x="13472" y="19871"/>
                          <a:pt x="13683" y="20188"/>
                        </a:cubicBezTo>
                        <a:cubicBezTo>
                          <a:pt x="13894" y="20531"/>
                          <a:pt x="14106" y="20848"/>
                          <a:pt x="14317" y="21191"/>
                        </a:cubicBezTo>
                        <a:cubicBezTo>
                          <a:pt x="14740" y="21852"/>
                          <a:pt x="15162" y="22512"/>
                          <a:pt x="15585" y="23172"/>
                        </a:cubicBezTo>
                        <a:cubicBezTo>
                          <a:pt x="16430" y="24493"/>
                          <a:pt x="17249" y="25814"/>
                          <a:pt x="18094" y="27135"/>
                        </a:cubicBezTo>
                        <a:lnTo>
                          <a:pt x="18807" y="28218"/>
                        </a:lnTo>
                        <a:cubicBezTo>
                          <a:pt x="18992" y="28561"/>
                          <a:pt x="19204" y="28878"/>
                          <a:pt x="19415" y="29195"/>
                        </a:cubicBezTo>
                        <a:cubicBezTo>
                          <a:pt x="19098" y="28799"/>
                          <a:pt x="18755" y="28402"/>
                          <a:pt x="18438" y="28006"/>
                        </a:cubicBezTo>
                        <a:cubicBezTo>
                          <a:pt x="18253" y="27795"/>
                          <a:pt x="18094" y="27557"/>
                          <a:pt x="17936" y="27346"/>
                        </a:cubicBezTo>
                        <a:cubicBezTo>
                          <a:pt x="17856" y="27240"/>
                          <a:pt x="17777" y="27135"/>
                          <a:pt x="17698" y="27003"/>
                        </a:cubicBezTo>
                        <a:cubicBezTo>
                          <a:pt x="17619" y="26897"/>
                          <a:pt x="17539" y="26765"/>
                          <a:pt x="17407" y="26686"/>
                        </a:cubicBezTo>
                        <a:cubicBezTo>
                          <a:pt x="17400" y="26678"/>
                          <a:pt x="17389" y="26675"/>
                          <a:pt x="17377" y="26675"/>
                        </a:cubicBezTo>
                        <a:cubicBezTo>
                          <a:pt x="17344" y="26675"/>
                          <a:pt x="17302" y="26700"/>
                          <a:pt x="17302" y="26738"/>
                        </a:cubicBezTo>
                        <a:cubicBezTo>
                          <a:pt x="17355" y="26870"/>
                          <a:pt x="17407" y="27003"/>
                          <a:pt x="17487" y="27108"/>
                        </a:cubicBezTo>
                        <a:cubicBezTo>
                          <a:pt x="17566" y="27214"/>
                          <a:pt x="17645" y="27346"/>
                          <a:pt x="17724" y="27452"/>
                        </a:cubicBezTo>
                        <a:cubicBezTo>
                          <a:pt x="17883" y="27689"/>
                          <a:pt x="18068" y="27901"/>
                          <a:pt x="18253" y="28138"/>
                        </a:cubicBezTo>
                        <a:cubicBezTo>
                          <a:pt x="18490" y="28429"/>
                          <a:pt x="18755" y="28719"/>
                          <a:pt x="19019" y="29010"/>
                        </a:cubicBezTo>
                        <a:lnTo>
                          <a:pt x="18860" y="28931"/>
                        </a:lnTo>
                        <a:lnTo>
                          <a:pt x="18068" y="28508"/>
                        </a:lnTo>
                        <a:cubicBezTo>
                          <a:pt x="17539" y="28218"/>
                          <a:pt x="17011" y="27953"/>
                          <a:pt x="16483" y="27663"/>
                        </a:cubicBezTo>
                        <a:cubicBezTo>
                          <a:pt x="15426" y="27082"/>
                          <a:pt x="14423" y="26501"/>
                          <a:pt x="13392" y="25867"/>
                        </a:cubicBezTo>
                        <a:cubicBezTo>
                          <a:pt x="12891" y="25576"/>
                          <a:pt x="12362" y="25233"/>
                          <a:pt x="11860" y="24916"/>
                        </a:cubicBezTo>
                        <a:lnTo>
                          <a:pt x="14000" y="23410"/>
                        </a:lnTo>
                        <a:cubicBezTo>
                          <a:pt x="14107" y="23325"/>
                          <a:pt x="14023" y="23170"/>
                          <a:pt x="13904" y="23170"/>
                        </a:cubicBezTo>
                        <a:cubicBezTo>
                          <a:pt x="13876" y="23170"/>
                          <a:pt x="13845" y="23179"/>
                          <a:pt x="13815" y="23199"/>
                        </a:cubicBezTo>
                        <a:lnTo>
                          <a:pt x="13551" y="23384"/>
                        </a:lnTo>
                        <a:cubicBezTo>
                          <a:pt x="13313" y="23410"/>
                          <a:pt x="13102" y="23463"/>
                          <a:pt x="12891" y="23516"/>
                        </a:cubicBezTo>
                        <a:cubicBezTo>
                          <a:pt x="12653" y="23595"/>
                          <a:pt x="12415" y="23622"/>
                          <a:pt x="12204" y="23674"/>
                        </a:cubicBezTo>
                        <a:cubicBezTo>
                          <a:pt x="11966" y="23701"/>
                          <a:pt x="11755" y="23727"/>
                          <a:pt x="11517" y="23780"/>
                        </a:cubicBezTo>
                        <a:cubicBezTo>
                          <a:pt x="11279" y="23806"/>
                          <a:pt x="11042" y="23780"/>
                          <a:pt x="10804" y="23833"/>
                        </a:cubicBezTo>
                        <a:cubicBezTo>
                          <a:pt x="10698" y="23727"/>
                          <a:pt x="10592" y="23622"/>
                          <a:pt x="10487" y="23516"/>
                        </a:cubicBezTo>
                        <a:cubicBezTo>
                          <a:pt x="10672" y="23489"/>
                          <a:pt x="10857" y="23489"/>
                          <a:pt x="11042" y="23437"/>
                        </a:cubicBezTo>
                        <a:lnTo>
                          <a:pt x="11332" y="23384"/>
                        </a:lnTo>
                        <a:cubicBezTo>
                          <a:pt x="11464" y="23384"/>
                          <a:pt x="11570" y="23331"/>
                          <a:pt x="11675" y="23278"/>
                        </a:cubicBezTo>
                        <a:cubicBezTo>
                          <a:pt x="11702" y="23252"/>
                          <a:pt x="11702" y="23172"/>
                          <a:pt x="11649" y="23172"/>
                        </a:cubicBezTo>
                        <a:cubicBezTo>
                          <a:pt x="11596" y="23159"/>
                          <a:pt x="11543" y="23153"/>
                          <a:pt x="11491" y="23153"/>
                        </a:cubicBezTo>
                        <a:cubicBezTo>
                          <a:pt x="11438" y="23153"/>
                          <a:pt x="11385" y="23159"/>
                          <a:pt x="11332" y="23172"/>
                        </a:cubicBezTo>
                        <a:cubicBezTo>
                          <a:pt x="11200" y="23172"/>
                          <a:pt x="11094" y="23199"/>
                          <a:pt x="10989" y="23225"/>
                        </a:cubicBezTo>
                        <a:cubicBezTo>
                          <a:pt x="10777" y="23252"/>
                          <a:pt x="10566" y="23305"/>
                          <a:pt x="10355" y="23357"/>
                        </a:cubicBezTo>
                        <a:lnTo>
                          <a:pt x="10328" y="23357"/>
                        </a:lnTo>
                        <a:lnTo>
                          <a:pt x="10091" y="23146"/>
                        </a:lnTo>
                        <a:cubicBezTo>
                          <a:pt x="9853" y="22908"/>
                          <a:pt x="9589" y="22644"/>
                          <a:pt x="9325" y="22380"/>
                        </a:cubicBezTo>
                        <a:cubicBezTo>
                          <a:pt x="8823" y="21878"/>
                          <a:pt x="8347" y="21350"/>
                          <a:pt x="7845" y="20822"/>
                        </a:cubicBezTo>
                        <a:cubicBezTo>
                          <a:pt x="6894" y="19739"/>
                          <a:pt x="5996" y="18629"/>
                          <a:pt x="5178" y="17441"/>
                        </a:cubicBezTo>
                        <a:cubicBezTo>
                          <a:pt x="4729" y="16780"/>
                          <a:pt x="4306" y="16120"/>
                          <a:pt x="3857" y="15460"/>
                        </a:cubicBezTo>
                        <a:cubicBezTo>
                          <a:pt x="4015" y="15460"/>
                          <a:pt x="4174" y="15407"/>
                          <a:pt x="4332" y="15380"/>
                        </a:cubicBezTo>
                        <a:lnTo>
                          <a:pt x="4966" y="15275"/>
                        </a:lnTo>
                        <a:lnTo>
                          <a:pt x="5574" y="15143"/>
                        </a:lnTo>
                        <a:lnTo>
                          <a:pt x="5891" y="15090"/>
                        </a:lnTo>
                        <a:cubicBezTo>
                          <a:pt x="5996" y="15063"/>
                          <a:pt x="6102" y="15063"/>
                          <a:pt x="6155" y="14958"/>
                        </a:cubicBezTo>
                        <a:cubicBezTo>
                          <a:pt x="6181" y="14931"/>
                          <a:pt x="6181" y="14878"/>
                          <a:pt x="6128" y="14852"/>
                        </a:cubicBezTo>
                        <a:cubicBezTo>
                          <a:pt x="6082" y="14821"/>
                          <a:pt x="6036" y="14808"/>
                          <a:pt x="5984" y="14808"/>
                        </a:cubicBezTo>
                        <a:cubicBezTo>
                          <a:pt x="5947" y="14808"/>
                          <a:pt x="5908" y="14815"/>
                          <a:pt x="5864" y="14826"/>
                        </a:cubicBezTo>
                        <a:cubicBezTo>
                          <a:pt x="5679" y="14799"/>
                          <a:pt x="5495" y="14799"/>
                          <a:pt x="5310" y="14773"/>
                        </a:cubicBezTo>
                        <a:cubicBezTo>
                          <a:pt x="5125" y="14746"/>
                          <a:pt x="4887" y="14693"/>
                          <a:pt x="4649" y="14667"/>
                        </a:cubicBezTo>
                        <a:cubicBezTo>
                          <a:pt x="4253" y="14561"/>
                          <a:pt x="3857" y="14456"/>
                          <a:pt x="3461" y="14297"/>
                        </a:cubicBezTo>
                        <a:cubicBezTo>
                          <a:pt x="3461" y="14297"/>
                          <a:pt x="3461" y="14271"/>
                          <a:pt x="3461" y="14271"/>
                        </a:cubicBezTo>
                        <a:cubicBezTo>
                          <a:pt x="3381" y="14086"/>
                          <a:pt x="3302" y="13901"/>
                          <a:pt x="3223" y="13716"/>
                        </a:cubicBezTo>
                        <a:lnTo>
                          <a:pt x="3223" y="13716"/>
                        </a:lnTo>
                        <a:cubicBezTo>
                          <a:pt x="3355" y="13769"/>
                          <a:pt x="3513" y="13769"/>
                          <a:pt x="3646" y="13795"/>
                        </a:cubicBezTo>
                        <a:lnTo>
                          <a:pt x="4227" y="13875"/>
                        </a:lnTo>
                        <a:lnTo>
                          <a:pt x="4808" y="13980"/>
                        </a:lnTo>
                        <a:cubicBezTo>
                          <a:pt x="4993" y="14033"/>
                          <a:pt x="5204" y="14033"/>
                          <a:pt x="5389" y="14033"/>
                        </a:cubicBezTo>
                        <a:cubicBezTo>
                          <a:pt x="5442" y="14007"/>
                          <a:pt x="5468" y="13927"/>
                          <a:pt x="5415" y="13901"/>
                        </a:cubicBezTo>
                        <a:cubicBezTo>
                          <a:pt x="5257" y="13822"/>
                          <a:pt x="5072" y="13769"/>
                          <a:pt x="4861" y="13769"/>
                        </a:cubicBezTo>
                        <a:lnTo>
                          <a:pt x="4279" y="13663"/>
                        </a:lnTo>
                        <a:lnTo>
                          <a:pt x="3672" y="13584"/>
                        </a:lnTo>
                        <a:cubicBezTo>
                          <a:pt x="3487" y="13531"/>
                          <a:pt x="3302" y="13505"/>
                          <a:pt x="3117" y="13505"/>
                        </a:cubicBezTo>
                        <a:lnTo>
                          <a:pt x="3064" y="13399"/>
                        </a:lnTo>
                        <a:cubicBezTo>
                          <a:pt x="3012" y="13320"/>
                          <a:pt x="2985" y="13214"/>
                          <a:pt x="2932" y="13109"/>
                        </a:cubicBezTo>
                        <a:lnTo>
                          <a:pt x="2932" y="13109"/>
                        </a:lnTo>
                        <a:cubicBezTo>
                          <a:pt x="3064" y="13161"/>
                          <a:pt x="3196" y="13188"/>
                          <a:pt x="3302" y="13214"/>
                        </a:cubicBezTo>
                        <a:cubicBezTo>
                          <a:pt x="3434" y="13241"/>
                          <a:pt x="3566" y="13294"/>
                          <a:pt x="3698" y="13320"/>
                        </a:cubicBezTo>
                        <a:cubicBezTo>
                          <a:pt x="3759" y="13335"/>
                          <a:pt x="3829" y="13350"/>
                          <a:pt x="3903" y="13350"/>
                        </a:cubicBezTo>
                        <a:cubicBezTo>
                          <a:pt x="3957" y="13350"/>
                          <a:pt x="4012" y="13342"/>
                          <a:pt x="4068" y="13320"/>
                        </a:cubicBezTo>
                        <a:cubicBezTo>
                          <a:pt x="4121" y="13294"/>
                          <a:pt x="4121" y="13241"/>
                          <a:pt x="4068" y="13214"/>
                        </a:cubicBezTo>
                        <a:cubicBezTo>
                          <a:pt x="3962" y="13135"/>
                          <a:pt x="3857" y="13109"/>
                          <a:pt x="3751" y="13109"/>
                        </a:cubicBezTo>
                        <a:lnTo>
                          <a:pt x="3408" y="13029"/>
                        </a:lnTo>
                        <a:cubicBezTo>
                          <a:pt x="3302" y="13003"/>
                          <a:pt x="3196" y="12977"/>
                          <a:pt x="3091" y="12950"/>
                        </a:cubicBezTo>
                        <a:cubicBezTo>
                          <a:pt x="2985" y="12924"/>
                          <a:pt x="2880" y="12897"/>
                          <a:pt x="2774" y="12871"/>
                        </a:cubicBezTo>
                        <a:cubicBezTo>
                          <a:pt x="2721" y="12765"/>
                          <a:pt x="2668" y="12660"/>
                          <a:pt x="2615" y="12554"/>
                        </a:cubicBezTo>
                        <a:cubicBezTo>
                          <a:pt x="2378" y="11973"/>
                          <a:pt x="2140" y="11392"/>
                          <a:pt x="1902" y="10811"/>
                        </a:cubicBezTo>
                        <a:cubicBezTo>
                          <a:pt x="1480" y="9622"/>
                          <a:pt x="1083" y="8407"/>
                          <a:pt x="793" y="7192"/>
                        </a:cubicBezTo>
                        <a:cubicBezTo>
                          <a:pt x="714" y="6848"/>
                          <a:pt x="634" y="6479"/>
                          <a:pt x="555" y="6135"/>
                        </a:cubicBezTo>
                        <a:cubicBezTo>
                          <a:pt x="502" y="5977"/>
                          <a:pt x="476" y="5818"/>
                          <a:pt x="423" y="5633"/>
                        </a:cubicBezTo>
                        <a:cubicBezTo>
                          <a:pt x="423" y="5528"/>
                          <a:pt x="397" y="5422"/>
                          <a:pt x="370" y="5343"/>
                        </a:cubicBezTo>
                        <a:cubicBezTo>
                          <a:pt x="291" y="4577"/>
                          <a:pt x="212" y="3837"/>
                          <a:pt x="212" y="3071"/>
                        </a:cubicBezTo>
                        <a:cubicBezTo>
                          <a:pt x="212" y="2649"/>
                          <a:pt x="212" y="2252"/>
                          <a:pt x="212" y="1830"/>
                        </a:cubicBezTo>
                        <a:cubicBezTo>
                          <a:pt x="212" y="1618"/>
                          <a:pt x="238" y="1381"/>
                          <a:pt x="264" y="1169"/>
                        </a:cubicBezTo>
                        <a:cubicBezTo>
                          <a:pt x="264" y="1301"/>
                          <a:pt x="291" y="1434"/>
                          <a:pt x="317" y="1566"/>
                        </a:cubicBezTo>
                        <a:cubicBezTo>
                          <a:pt x="317" y="1698"/>
                          <a:pt x="344" y="1883"/>
                          <a:pt x="370" y="2067"/>
                        </a:cubicBezTo>
                        <a:cubicBezTo>
                          <a:pt x="397" y="2226"/>
                          <a:pt x="449" y="2411"/>
                          <a:pt x="529" y="2569"/>
                        </a:cubicBezTo>
                        <a:cubicBezTo>
                          <a:pt x="529" y="2593"/>
                          <a:pt x="550" y="2606"/>
                          <a:pt x="573" y="2606"/>
                        </a:cubicBezTo>
                        <a:cubicBezTo>
                          <a:pt x="602" y="2606"/>
                          <a:pt x="634" y="2587"/>
                          <a:pt x="634" y="2543"/>
                        </a:cubicBezTo>
                        <a:cubicBezTo>
                          <a:pt x="634" y="2384"/>
                          <a:pt x="634" y="2226"/>
                          <a:pt x="581" y="2067"/>
                        </a:cubicBezTo>
                        <a:cubicBezTo>
                          <a:pt x="555" y="1883"/>
                          <a:pt x="529" y="1724"/>
                          <a:pt x="502" y="1539"/>
                        </a:cubicBezTo>
                        <a:cubicBezTo>
                          <a:pt x="476" y="1354"/>
                          <a:pt x="449" y="1222"/>
                          <a:pt x="449" y="1037"/>
                        </a:cubicBezTo>
                        <a:cubicBezTo>
                          <a:pt x="423" y="879"/>
                          <a:pt x="370" y="720"/>
                          <a:pt x="370" y="535"/>
                        </a:cubicBezTo>
                        <a:cubicBezTo>
                          <a:pt x="370" y="535"/>
                          <a:pt x="370" y="509"/>
                          <a:pt x="370" y="509"/>
                        </a:cubicBezTo>
                        <a:cubicBezTo>
                          <a:pt x="370" y="483"/>
                          <a:pt x="370" y="430"/>
                          <a:pt x="397" y="403"/>
                        </a:cubicBezTo>
                        <a:close/>
                        <a:moveTo>
                          <a:pt x="634" y="1"/>
                        </a:moveTo>
                        <a:cubicBezTo>
                          <a:pt x="555" y="1"/>
                          <a:pt x="476" y="20"/>
                          <a:pt x="397" y="60"/>
                        </a:cubicBezTo>
                        <a:cubicBezTo>
                          <a:pt x="238" y="192"/>
                          <a:pt x="132" y="403"/>
                          <a:pt x="132" y="641"/>
                        </a:cubicBezTo>
                        <a:cubicBezTo>
                          <a:pt x="106" y="879"/>
                          <a:pt x="80" y="1090"/>
                          <a:pt x="80" y="1328"/>
                        </a:cubicBezTo>
                        <a:cubicBezTo>
                          <a:pt x="0" y="2226"/>
                          <a:pt x="0" y="3150"/>
                          <a:pt x="80" y="4049"/>
                        </a:cubicBezTo>
                        <a:cubicBezTo>
                          <a:pt x="106" y="4445"/>
                          <a:pt x="132" y="4815"/>
                          <a:pt x="212" y="5211"/>
                        </a:cubicBezTo>
                        <a:cubicBezTo>
                          <a:pt x="212" y="5343"/>
                          <a:pt x="238" y="5449"/>
                          <a:pt x="238" y="5581"/>
                        </a:cubicBezTo>
                        <a:cubicBezTo>
                          <a:pt x="264" y="5739"/>
                          <a:pt x="291" y="5898"/>
                          <a:pt x="317" y="6056"/>
                        </a:cubicBezTo>
                        <a:cubicBezTo>
                          <a:pt x="397" y="6373"/>
                          <a:pt x="449" y="6690"/>
                          <a:pt x="529" y="7007"/>
                        </a:cubicBezTo>
                        <a:cubicBezTo>
                          <a:pt x="687" y="7614"/>
                          <a:pt x="872" y="8248"/>
                          <a:pt x="1031" y="8856"/>
                        </a:cubicBezTo>
                        <a:cubicBezTo>
                          <a:pt x="1400" y="10071"/>
                          <a:pt x="1849" y="11260"/>
                          <a:pt x="2351" y="12448"/>
                        </a:cubicBezTo>
                        <a:cubicBezTo>
                          <a:pt x="2510" y="12765"/>
                          <a:pt x="2642" y="13109"/>
                          <a:pt x="2800" y="13399"/>
                        </a:cubicBezTo>
                        <a:lnTo>
                          <a:pt x="2906" y="13584"/>
                        </a:lnTo>
                        <a:cubicBezTo>
                          <a:pt x="2906" y="13690"/>
                          <a:pt x="2906" y="13769"/>
                          <a:pt x="2959" y="13848"/>
                        </a:cubicBezTo>
                        <a:lnTo>
                          <a:pt x="3091" y="14086"/>
                        </a:lnTo>
                        <a:lnTo>
                          <a:pt x="3196" y="14324"/>
                        </a:lnTo>
                        <a:cubicBezTo>
                          <a:pt x="3249" y="14403"/>
                          <a:pt x="3302" y="14509"/>
                          <a:pt x="3381" y="14535"/>
                        </a:cubicBezTo>
                        <a:lnTo>
                          <a:pt x="3434" y="14535"/>
                        </a:lnTo>
                        <a:cubicBezTo>
                          <a:pt x="3830" y="14693"/>
                          <a:pt x="4227" y="14799"/>
                          <a:pt x="4623" y="14878"/>
                        </a:cubicBezTo>
                        <a:cubicBezTo>
                          <a:pt x="4808" y="14905"/>
                          <a:pt x="4966" y="14931"/>
                          <a:pt x="5151" y="14958"/>
                        </a:cubicBezTo>
                        <a:lnTo>
                          <a:pt x="4940" y="15010"/>
                        </a:lnTo>
                        <a:lnTo>
                          <a:pt x="4332" y="15116"/>
                        </a:lnTo>
                        <a:cubicBezTo>
                          <a:pt x="4121" y="15143"/>
                          <a:pt x="3910" y="15195"/>
                          <a:pt x="3725" y="15275"/>
                        </a:cubicBezTo>
                        <a:cubicBezTo>
                          <a:pt x="3672" y="15301"/>
                          <a:pt x="3646" y="15354"/>
                          <a:pt x="3672" y="15407"/>
                        </a:cubicBezTo>
                        <a:lnTo>
                          <a:pt x="3672" y="15433"/>
                        </a:lnTo>
                        <a:cubicBezTo>
                          <a:pt x="3646" y="15460"/>
                          <a:pt x="3646" y="15512"/>
                          <a:pt x="3672" y="15539"/>
                        </a:cubicBezTo>
                        <a:cubicBezTo>
                          <a:pt x="4015" y="16173"/>
                          <a:pt x="4412" y="16780"/>
                          <a:pt x="4834" y="17361"/>
                        </a:cubicBezTo>
                        <a:cubicBezTo>
                          <a:pt x="5230" y="17969"/>
                          <a:pt x="5653" y="18550"/>
                          <a:pt x="6102" y="19105"/>
                        </a:cubicBezTo>
                        <a:cubicBezTo>
                          <a:pt x="7000" y="20240"/>
                          <a:pt x="7951" y="21350"/>
                          <a:pt x="8955" y="22354"/>
                        </a:cubicBezTo>
                        <a:cubicBezTo>
                          <a:pt x="9245" y="22644"/>
                          <a:pt x="9536" y="22935"/>
                          <a:pt x="9826" y="23199"/>
                        </a:cubicBezTo>
                        <a:cubicBezTo>
                          <a:pt x="10117" y="23489"/>
                          <a:pt x="10408" y="23727"/>
                          <a:pt x="10725" y="23991"/>
                        </a:cubicBezTo>
                        <a:cubicBezTo>
                          <a:pt x="10725" y="24018"/>
                          <a:pt x="10777" y="24044"/>
                          <a:pt x="10830" y="24071"/>
                        </a:cubicBezTo>
                        <a:cubicBezTo>
                          <a:pt x="11068" y="24071"/>
                          <a:pt x="11306" y="24044"/>
                          <a:pt x="11543" y="24018"/>
                        </a:cubicBezTo>
                        <a:cubicBezTo>
                          <a:pt x="11781" y="23991"/>
                          <a:pt x="12019" y="23938"/>
                          <a:pt x="12257" y="23912"/>
                        </a:cubicBezTo>
                        <a:cubicBezTo>
                          <a:pt x="12494" y="23859"/>
                          <a:pt x="12732" y="23806"/>
                          <a:pt x="12970" y="23754"/>
                        </a:cubicBezTo>
                        <a:lnTo>
                          <a:pt x="13023" y="23754"/>
                        </a:lnTo>
                        <a:lnTo>
                          <a:pt x="11517" y="24810"/>
                        </a:lnTo>
                        <a:cubicBezTo>
                          <a:pt x="11438" y="24863"/>
                          <a:pt x="11438" y="24969"/>
                          <a:pt x="11517" y="25021"/>
                        </a:cubicBezTo>
                        <a:cubicBezTo>
                          <a:pt x="13524" y="26316"/>
                          <a:pt x="15611" y="27504"/>
                          <a:pt x="17724" y="28614"/>
                        </a:cubicBezTo>
                        <a:lnTo>
                          <a:pt x="18596" y="29063"/>
                        </a:lnTo>
                        <a:lnTo>
                          <a:pt x="19045" y="29274"/>
                        </a:lnTo>
                        <a:cubicBezTo>
                          <a:pt x="19071" y="29301"/>
                          <a:pt x="19124" y="29327"/>
                          <a:pt x="19151" y="29353"/>
                        </a:cubicBezTo>
                        <a:lnTo>
                          <a:pt x="19256" y="29406"/>
                        </a:lnTo>
                        <a:lnTo>
                          <a:pt x="19362" y="29433"/>
                        </a:lnTo>
                        <a:lnTo>
                          <a:pt x="19388" y="29433"/>
                        </a:lnTo>
                        <a:cubicBezTo>
                          <a:pt x="19388" y="29459"/>
                          <a:pt x="19388" y="29459"/>
                          <a:pt x="19415" y="29459"/>
                        </a:cubicBezTo>
                        <a:lnTo>
                          <a:pt x="19521" y="29459"/>
                        </a:lnTo>
                        <a:cubicBezTo>
                          <a:pt x="19521" y="29459"/>
                          <a:pt x="19547" y="29459"/>
                          <a:pt x="19547" y="29433"/>
                        </a:cubicBezTo>
                        <a:lnTo>
                          <a:pt x="19573" y="29433"/>
                        </a:lnTo>
                        <a:cubicBezTo>
                          <a:pt x="19600" y="29459"/>
                          <a:pt x="19626" y="29459"/>
                          <a:pt x="19653" y="29459"/>
                        </a:cubicBezTo>
                        <a:cubicBezTo>
                          <a:pt x="19666" y="29466"/>
                          <a:pt x="19679" y="29469"/>
                          <a:pt x="19692" y="29469"/>
                        </a:cubicBezTo>
                        <a:cubicBezTo>
                          <a:pt x="19730" y="29469"/>
                          <a:pt x="19765" y="29439"/>
                          <a:pt x="19785" y="29380"/>
                        </a:cubicBezTo>
                        <a:cubicBezTo>
                          <a:pt x="19811" y="29353"/>
                          <a:pt x="19785" y="29274"/>
                          <a:pt x="19758" y="29248"/>
                        </a:cubicBezTo>
                        <a:cubicBezTo>
                          <a:pt x="19837" y="28825"/>
                          <a:pt x="19890" y="28376"/>
                          <a:pt x="19917" y="27927"/>
                        </a:cubicBezTo>
                        <a:cubicBezTo>
                          <a:pt x="19943" y="27452"/>
                          <a:pt x="19970" y="26950"/>
                          <a:pt x="19970" y="26474"/>
                        </a:cubicBezTo>
                        <a:cubicBezTo>
                          <a:pt x="19970" y="23516"/>
                          <a:pt x="19309" y="20584"/>
                          <a:pt x="18068" y="17890"/>
                        </a:cubicBezTo>
                        <a:cubicBezTo>
                          <a:pt x="17856" y="17388"/>
                          <a:pt x="17619" y="16912"/>
                          <a:pt x="17328" y="16437"/>
                        </a:cubicBezTo>
                        <a:cubicBezTo>
                          <a:pt x="17064" y="15961"/>
                          <a:pt x="16773" y="15512"/>
                          <a:pt x="16430" y="15090"/>
                        </a:cubicBezTo>
                        <a:cubicBezTo>
                          <a:pt x="16456" y="15010"/>
                          <a:pt x="16404" y="14931"/>
                          <a:pt x="16324" y="14931"/>
                        </a:cubicBezTo>
                        <a:cubicBezTo>
                          <a:pt x="16060" y="14984"/>
                          <a:pt x="15823" y="15037"/>
                          <a:pt x="15585" y="15116"/>
                        </a:cubicBezTo>
                        <a:lnTo>
                          <a:pt x="14898" y="15301"/>
                        </a:lnTo>
                        <a:lnTo>
                          <a:pt x="14581" y="15407"/>
                        </a:lnTo>
                        <a:lnTo>
                          <a:pt x="14581" y="15407"/>
                        </a:lnTo>
                        <a:lnTo>
                          <a:pt x="14872" y="15248"/>
                        </a:lnTo>
                        <a:lnTo>
                          <a:pt x="16139" y="14588"/>
                        </a:lnTo>
                        <a:cubicBezTo>
                          <a:pt x="16219" y="14535"/>
                          <a:pt x="16219" y="14456"/>
                          <a:pt x="16166" y="14377"/>
                        </a:cubicBezTo>
                        <a:cubicBezTo>
                          <a:pt x="16166" y="14324"/>
                          <a:pt x="16139" y="14271"/>
                          <a:pt x="16139" y="14218"/>
                        </a:cubicBezTo>
                        <a:cubicBezTo>
                          <a:pt x="16113" y="14192"/>
                          <a:pt x="16087" y="14139"/>
                          <a:pt x="16060" y="14112"/>
                        </a:cubicBezTo>
                        <a:lnTo>
                          <a:pt x="15902" y="13848"/>
                        </a:lnTo>
                        <a:cubicBezTo>
                          <a:pt x="15849" y="13769"/>
                          <a:pt x="15823" y="13690"/>
                          <a:pt x="15770" y="13611"/>
                        </a:cubicBezTo>
                        <a:cubicBezTo>
                          <a:pt x="15717" y="13558"/>
                          <a:pt x="15690" y="13505"/>
                          <a:pt x="15638" y="13452"/>
                        </a:cubicBezTo>
                        <a:lnTo>
                          <a:pt x="15638" y="13426"/>
                        </a:lnTo>
                        <a:cubicBezTo>
                          <a:pt x="15479" y="13135"/>
                          <a:pt x="15321" y="12845"/>
                          <a:pt x="15162" y="12554"/>
                        </a:cubicBezTo>
                        <a:cubicBezTo>
                          <a:pt x="14845" y="11999"/>
                          <a:pt x="14475" y="11418"/>
                          <a:pt x="14106" y="10863"/>
                        </a:cubicBezTo>
                        <a:cubicBezTo>
                          <a:pt x="13340" y="9780"/>
                          <a:pt x="12521" y="8750"/>
                          <a:pt x="11596" y="7773"/>
                        </a:cubicBezTo>
                        <a:cubicBezTo>
                          <a:pt x="11332" y="7509"/>
                          <a:pt x="11068" y="7245"/>
                          <a:pt x="10804" y="6981"/>
                        </a:cubicBezTo>
                        <a:cubicBezTo>
                          <a:pt x="10540" y="6690"/>
                          <a:pt x="10249" y="6452"/>
                          <a:pt x="9932" y="6241"/>
                        </a:cubicBezTo>
                        <a:cubicBezTo>
                          <a:pt x="9919" y="6234"/>
                          <a:pt x="9904" y="6231"/>
                          <a:pt x="9889" y="6231"/>
                        </a:cubicBezTo>
                        <a:cubicBezTo>
                          <a:pt x="9843" y="6231"/>
                          <a:pt x="9793" y="6261"/>
                          <a:pt x="9774" y="6320"/>
                        </a:cubicBezTo>
                        <a:lnTo>
                          <a:pt x="9721" y="6320"/>
                        </a:lnTo>
                        <a:cubicBezTo>
                          <a:pt x="9642" y="6399"/>
                          <a:pt x="9562" y="6479"/>
                          <a:pt x="9483" y="6584"/>
                        </a:cubicBezTo>
                        <a:cubicBezTo>
                          <a:pt x="9404" y="6664"/>
                          <a:pt x="9325" y="6743"/>
                          <a:pt x="9245" y="6822"/>
                        </a:cubicBezTo>
                        <a:lnTo>
                          <a:pt x="8770" y="7377"/>
                        </a:lnTo>
                        <a:lnTo>
                          <a:pt x="8400" y="7826"/>
                        </a:lnTo>
                        <a:lnTo>
                          <a:pt x="8453" y="7720"/>
                        </a:lnTo>
                        <a:cubicBezTo>
                          <a:pt x="8611" y="7430"/>
                          <a:pt x="8770" y="7165"/>
                          <a:pt x="8902" y="6901"/>
                        </a:cubicBezTo>
                        <a:cubicBezTo>
                          <a:pt x="9060" y="6611"/>
                          <a:pt x="9193" y="6347"/>
                          <a:pt x="9325" y="6056"/>
                        </a:cubicBezTo>
                        <a:cubicBezTo>
                          <a:pt x="9404" y="5924"/>
                          <a:pt x="9457" y="5792"/>
                          <a:pt x="9536" y="5660"/>
                        </a:cubicBezTo>
                        <a:cubicBezTo>
                          <a:pt x="9589" y="5501"/>
                          <a:pt x="9694" y="5369"/>
                          <a:pt x="9642" y="5211"/>
                        </a:cubicBezTo>
                        <a:cubicBezTo>
                          <a:pt x="9623" y="5192"/>
                          <a:pt x="9591" y="5173"/>
                          <a:pt x="9565" y="5173"/>
                        </a:cubicBezTo>
                        <a:cubicBezTo>
                          <a:pt x="9554" y="5173"/>
                          <a:pt x="9544" y="5177"/>
                          <a:pt x="9536" y="5184"/>
                        </a:cubicBezTo>
                        <a:cubicBezTo>
                          <a:pt x="9457" y="5211"/>
                          <a:pt x="9404" y="5264"/>
                          <a:pt x="9377" y="5316"/>
                        </a:cubicBezTo>
                        <a:cubicBezTo>
                          <a:pt x="9166" y="5132"/>
                          <a:pt x="8902" y="4947"/>
                          <a:pt x="8638" y="4788"/>
                        </a:cubicBezTo>
                        <a:lnTo>
                          <a:pt x="7819" y="4260"/>
                        </a:lnTo>
                        <a:cubicBezTo>
                          <a:pt x="7291" y="3890"/>
                          <a:pt x="6736" y="3547"/>
                          <a:pt x="6181" y="3203"/>
                        </a:cubicBezTo>
                        <a:cubicBezTo>
                          <a:pt x="5098" y="2517"/>
                          <a:pt x="3962" y="1830"/>
                          <a:pt x="2853" y="1169"/>
                        </a:cubicBezTo>
                        <a:lnTo>
                          <a:pt x="1902" y="641"/>
                        </a:lnTo>
                        <a:cubicBezTo>
                          <a:pt x="1638" y="483"/>
                          <a:pt x="1374" y="351"/>
                          <a:pt x="1110" y="219"/>
                        </a:cubicBezTo>
                        <a:cubicBezTo>
                          <a:pt x="1031" y="166"/>
                          <a:pt x="951" y="113"/>
                          <a:pt x="872" y="60"/>
                        </a:cubicBezTo>
                        <a:cubicBezTo>
                          <a:pt x="793" y="20"/>
                          <a:pt x="714" y="1"/>
                          <a:pt x="63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4" name="Google Shape;649;p34">
                  <a:extLst>
                    <a:ext uri="{FF2B5EF4-FFF2-40B4-BE49-F238E27FC236}">
                      <a16:creationId xmlns:a16="http://schemas.microsoft.com/office/drawing/2014/main" id="{04993171-9E33-7D94-8C5D-08E7D1AA1067}"/>
                    </a:ext>
                  </a:extLst>
                </p:cNvPr>
                <p:cNvGrpSpPr/>
                <p:nvPr/>
              </p:nvGrpSpPr>
              <p:grpSpPr>
                <a:xfrm>
                  <a:off x="2128725" y="2603600"/>
                  <a:ext cx="373775" cy="823050"/>
                  <a:chOff x="2128725" y="2603600"/>
                  <a:chExt cx="373775" cy="823050"/>
                </a:xfrm>
              </p:grpSpPr>
              <p:sp>
                <p:nvSpPr>
                  <p:cNvPr id="124" name="Google Shape;650;p34">
                    <a:extLst>
                      <a:ext uri="{FF2B5EF4-FFF2-40B4-BE49-F238E27FC236}">
                        <a16:creationId xmlns:a16="http://schemas.microsoft.com/office/drawing/2014/main" id="{565375B9-B0BA-A979-6EBD-BDEC020C8A74}"/>
                      </a:ext>
                    </a:extLst>
                  </p:cNvPr>
                  <p:cNvSpPr/>
                  <p:nvPr/>
                </p:nvSpPr>
                <p:spPr>
                  <a:xfrm>
                    <a:off x="2135325" y="2609500"/>
                    <a:ext cx="355300" cy="805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12" h="32227" extrusionOk="0">
                        <a:moveTo>
                          <a:pt x="13181" y="1"/>
                        </a:moveTo>
                        <a:cubicBezTo>
                          <a:pt x="13155" y="1"/>
                          <a:pt x="13102" y="27"/>
                          <a:pt x="13075" y="27"/>
                        </a:cubicBezTo>
                        <a:cubicBezTo>
                          <a:pt x="13075" y="54"/>
                          <a:pt x="13075" y="54"/>
                          <a:pt x="13049" y="54"/>
                        </a:cubicBezTo>
                        <a:lnTo>
                          <a:pt x="12890" y="239"/>
                        </a:lnTo>
                        <a:cubicBezTo>
                          <a:pt x="12811" y="292"/>
                          <a:pt x="12758" y="371"/>
                          <a:pt x="12706" y="424"/>
                        </a:cubicBezTo>
                        <a:lnTo>
                          <a:pt x="12336" y="767"/>
                        </a:lnTo>
                        <a:lnTo>
                          <a:pt x="11966" y="1137"/>
                        </a:lnTo>
                        <a:cubicBezTo>
                          <a:pt x="11860" y="1269"/>
                          <a:pt x="11728" y="1375"/>
                          <a:pt x="11596" y="1454"/>
                        </a:cubicBezTo>
                        <a:cubicBezTo>
                          <a:pt x="11584" y="1466"/>
                          <a:pt x="11570" y="1471"/>
                          <a:pt x="11557" y="1471"/>
                        </a:cubicBezTo>
                        <a:cubicBezTo>
                          <a:pt x="11514" y="1471"/>
                          <a:pt x="11476" y="1415"/>
                          <a:pt x="11517" y="1375"/>
                        </a:cubicBezTo>
                        <a:cubicBezTo>
                          <a:pt x="11596" y="1216"/>
                          <a:pt x="11702" y="1084"/>
                          <a:pt x="11834" y="978"/>
                        </a:cubicBezTo>
                        <a:cubicBezTo>
                          <a:pt x="11940" y="846"/>
                          <a:pt x="12072" y="741"/>
                          <a:pt x="12204" y="608"/>
                        </a:cubicBezTo>
                        <a:lnTo>
                          <a:pt x="12494" y="344"/>
                        </a:lnTo>
                        <a:lnTo>
                          <a:pt x="12494" y="344"/>
                        </a:lnTo>
                        <a:cubicBezTo>
                          <a:pt x="12283" y="476"/>
                          <a:pt x="12098" y="582"/>
                          <a:pt x="11913" y="714"/>
                        </a:cubicBezTo>
                        <a:cubicBezTo>
                          <a:pt x="11543" y="952"/>
                          <a:pt x="11226" y="1190"/>
                          <a:pt x="10883" y="1427"/>
                        </a:cubicBezTo>
                        <a:cubicBezTo>
                          <a:pt x="10302" y="1903"/>
                          <a:pt x="9721" y="2378"/>
                          <a:pt x="9166" y="2880"/>
                        </a:cubicBezTo>
                        <a:cubicBezTo>
                          <a:pt x="9087" y="2959"/>
                          <a:pt x="9034" y="3039"/>
                          <a:pt x="8981" y="3118"/>
                        </a:cubicBezTo>
                        <a:cubicBezTo>
                          <a:pt x="8849" y="3250"/>
                          <a:pt x="8743" y="3382"/>
                          <a:pt x="8611" y="3514"/>
                        </a:cubicBezTo>
                        <a:cubicBezTo>
                          <a:pt x="8374" y="3778"/>
                          <a:pt x="8136" y="4042"/>
                          <a:pt x="7925" y="4306"/>
                        </a:cubicBezTo>
                        <a:cubicBezTo>
                          <a:pt x="7106" y="5284"/>
                          <a:pt x="6340" y="6288"/>
                          <a:pt x="5653" y="7344"/>
                        </a:cubicBezTo>
                        <a:cubicBezTo>
                          <a:pt x="5310" y="7872"/>
                          <a:pt x="4966" y="8401"/>
                          <a:pt x="4649" y="8955"/>
                        </a:cubicBezTo>
                        <a:lnTo>
                          <a:pt x="4464" y="9272"/>
                        </a:lnTo>
                        <a:cubicBezTo>
                          <a:pt x="4517" y="9378"/>
                          <a:pt x="4544" y="9457"/>
                          <a:pt x="4596" y="9563"/>
                        </a:cubicBezTo>
                        <a:cubicBezTo>
                          <a:pt x="4623" y="9669"/>
                          <a:pt x="4676" y="9774"/>
                          <a:pt x="4702" y="9880"/>
                        </a:cubicBezTo>
                        <a:cubicBezTo>
                          <a:pt x="4755" y="9959"/>
                          <a:pt x="4808" y="10065"/>
                          <a:pt x="4834" y="10170"/>
                        </a:cubicBezTo>
                        <a:cubicBezTo>
                          <a:pt x="4887" y="10276"/>
                          <a:pt x="4940" y="10382"/>
                          <a:pt x="4940" y="10487"/>
                        </a:cubicBezTo>
                        <a:cubicBezTo>
                          <a:pt x="4940" y="10531"/>
                          <a:pt x="4905" y="10574"/>
                          <a:pt x="4863" y="10574"/>
                        </a:cubicBezTo>
                        <a:cubicBezTo>
                          <a:pt x="4854" y="10574"/>
                          <a:pt x="4844" y="10571"/>
                          <a:pt x="4834" y="10567"/>
                        </a:cubicBezTo>
                        <a:cubicBezTo>
                          <a:pt x="4728" y="10461"/>
                          <a:pt x="4649" y="10355"/>
                          <a:pt x="4623" y="10223"/>
                        </a:cubicBezTo>
                        <a:cubicBezTo>
                          <a:pt x="4570" y="10118"/>
                          <a:pt x="4517" y="9986"/>
                          <a:pt x="4464" y="9880"/>
                        </a:cubicBezTo>
                        <a:cubicBezTo>
                          <a:pt x="4412" y="9748"/>
                          <a:pt x="4385" y="9642"/>
                          <a:pt x="4332" y="9510"/>
                        </a:cubicBezTo>
                        <a:cubicBezTo>
                          <a:pt x="4279" y="9589"/>
                          <a:pt x="4227" y="9695"/>
                          <a:pt x="4174" y="9774"/>
                        </a:cubicBezTo>
                        <a:lnTo>
                          <a:pt x="4121" y="9880"/>
                        </a:lnTo>
                        <a:cubicBezTo>
                          <a:pt x="4227" y="10038"/>
                          <a:pt x="4332" y="10197"/>
                          <a:pt x="4385" y="10382"/>
                        </a:cubicBezTo>
                        <a:lnTo>
                          <a:pt x="4676" y="10910"/>
                        </a:lnTo>
                        <a:lnTo>
                          <a:pt x="4940" y="11465"/>
                        </a:lnTo>
                        <a:cubicBezTo>
                          <a:pt x="5045" y="11623"/>
                          <a:pt x="5125" y="11808"/>
                          <a:pt x="5151" y="11993"/>
                        </a:cubicBezTo>
                        <a:cubicBezTo>
                          <a:pt x="5151" y="12032"/>
                          <a:pt x="5123" y="12056"/>
                          <a:pt x="5087" y="12056"/>
                        </a:cubicBezTo>
                        <a:cubicBezTo>
                          <a:pt x="5074" y="12056"/>
                          <a:pt x="5060" y="12053"/>
                          <a:pt x="5045" y="12046"/>
                        </a:cubicBezTo>
                        <a:cubicBezTo>
                          <a:pt x="4913" y="11887"/>
                          <a:pt x="4808" y="11729"/>
                          <a:pt x="4755" y="11544"/>
                        </a:cubicBezTo>
                        <a:lnTo>
                          <a:pt x="4464" y="11016"/>
                        </a:lnTo>
                        <a:lnTo>
                          <a:pt x="4200" y="10487"/>
                        </a:lnTo>
                        <a:cubicBezTo>
                          <a:pt x="4147" y="10355"/>
                          <a:pt x="4068" y="10223"/>
                          <a:pt x="4015" y="10091"/>
                        </a:cubicBezTo>
                        <a:cubicBezTo>
                          <a:pt x="3910" y="10276"/>
                          <a:pt x="3804" y="10435"/>
                          <a:pt x="3698" y="10593"/>
                        </a:cubicBezTo>
                        <a:lnTo>
                          <a:pt x="3698" y="10619"/>
                        </a:lnTo>
                        <a:cubicBezTo>
                          <a:pt x="3778" y="11016"/>
                          <a:pt x="3910" y="11412"/>
                          <a:pt x="4068" y="11808"/>
                        </a:cubicBezTo>
                        <a:cubicBezTo>
                          <a:pt x="4147" y="11993"/>
                          <a:pt x="4253" y="12204"/>
                          <a:pt x="4359" y="12389"/>
                        </a:cubicBezTo>
                        <a:cubicBezTo>
                          <a:pt x="4438" y="12548"/>
                          <a:pt x="4544" y="12706"/>
                          <a:pt x="4623" y="12891"/>
                        </a:cubicBezTo>
                        <a:cubicBezTo>
                          <a:pt x="4702" y="12944"/>
                          <a:pt x="4781" y="13023"/>
                          <a:pt x="4781" y="13102"/>
                        </a:cubicBezTo>
                        <a:cubicBezTo>
                          <a:pt x="4781" y="13155"/>
                          <a:pt x="4728" y="13182"/>
                          <a:pt x="4676" y="13182"/>
                        </a:cubicBezTo>
                        <a:cubicBezTo>
                          <a:pt x="4667" y="13185"/>
                          <a:pt x="4659" y="13186"/>
                          <a:pt x="4650" y="13186"/>
                        </a:cubicBezTo>
                        <a:cubicBezTo>
                          <a:pt x="4579" y="13186"/>
                          <a:pt x="4509" y="13097"/>
                          <a:pt x="4438" y="13050"/>
                        </a:cubicBezTo>
                        <a:lnTo>
                          <a:pt x="4200" y="12838"/>
                        </a:lnTo>
                        <a:lnTo>
                          <a:pt x="3751" y="12416"/>
                        </a:lnTo>
                        <a:lnTo>
                          <a:pt x="3276" y="11967"/>
                        </a:lnTo>
                        <a:cubicBezTo>
                          <a:pt x="3170" y="11861"/>
                          <a:pt x="3064" y="11755"/>
                          <a:pt x="2959" y="11650"/>
                        </a:cubicBezTo>
                        <a:cubicBezTo>
                          <a:pt x="2668" y="12389"/>
                          <a:pt x="2378" y="13129"/>
                          <a:pt x="2113" y="13868"/>
                        </a:cubicBezTo>
                        <a:cubicBezTo>
                          <a:pt x="1638" y="15242"/>
                          <a:pt x="1268" y="16616"/>
                          <a:pt x="951" y="18015"/>
                        </a:cubicBezTo>
                        <a:cubicBezTo>
                          <a:pt x="793" y="18702"/>
                          <a:pt x="661" y="19415"/>
                          <a:pt x="555" y="20129"/>
                        </a:cubicBezTo>
                        <a:cubicBezTo>
                          <a:pt x="476" y="20472"/>
                          <a:pt x="423" y="20842"/>
                          <a:pt x="397" y="21185"/>
                        </a:cubicBezTo>
                        <a:lnTo>
                          <a:pt x="344" y="21502"/>
                        </a:lnTo>
                        <a:lnTo>
                          <a:pt x="370" y="21502"/>
                        </a:lnTo>
                        <a:cubicBezTo>
                          <a:pt x="529" y="21661"/>
                          <a:pt x="687" y="21793"/>
                          <a:pt x="846" y="21951"/>
                        </a:cubicBezTo>
                        <a:cubicBezTo>
                          <a:pt x="925" y="22030"/>
                          <a:pt x="1004" y="22110"/>
                          <a:pt x="1083" y="22189"/>
                        </a:cubicBezTo>
                        <a:cubicBezTo>
                          <a:pt x="1163" y="22242"/>
                          <a:pt x="1242" y="22347"/>
                          <a:pt x="1295" y="22453"/>
                        </a:cubicBezTo>
                        <a:cubicBezTo>
                          <a:pt x="1295" y="22479"/>
                          <a:pt x="1242" y="22532"/>
                          <a:pt x="1215" y="22532"/>
                        </a:cubicBezTo>
                        <a:cubicBezTo>
                          <a:pt x="1110" y="22479"/>
                          <a:pt x="1004" y="22427"/>
                          <a:pt x="925" y="22321"/>
                        </a:cubicBezTo>
                        <a:cubicBezTo>
                          <a:pt x="846" y="22268"/>
                          <a:pt x="766" y="22189"/>
                          <a:pt x="687" y="22110"/>
                        </a:cubicBezTo>
                        <a:cubicBezTo>
                          <a:pt x="555" y="21978"/>
                          <a:pt x="449" y="21846"/>
                          <a:pt x="317" y="21713"/>
                        </a:cubicBezTo>
                        <a:cubicBezTo>
                          <a:pt x="291" y="21872"/>
                          <a:pt x="264" y="22004"/>
                          <a:pt x="264" y="22162"/>
                        </a:cubicBezTo>
                        <a:cubicBezTo>
                          <a:pt x="423" y="22321"/>
                          <a:pt x="581" y="22532"/>
                          <a:pt x="714" y="22691"/>
                        </a:cubicBezTo>
                        <a:cubicBezTo>
                          <a:pt x="872" y="22849"/>
                          <a:pt x="1030" y="23034"/>
                          <a:pt x="1189" y="23193"/>
                        </a:cubicBezTo>
                        <a:cubicBezTo>
                          <a:pt x="1374" y="23351"/>
                          <a:pt x="1532" y="23510"/>
                          <a:pt x="1717" y="23642"/>
                        </a:cubicBezTo>
                        <a:cubicBezTo>
                          <a:pt x="1902" y="23800"/>
                          <a:pt x="2061" y="23932"/>
                          <a:pt x="2219" y="24091"/>
                        </a:cubicBezTo>
                        <a:lnTo>
                          <a:pt x="2536" y="24196"/>
                        </a:lnTo>
                        <a:cubicBezTo>
                          <a:pt x="2699" y="24243"/>
                          <a:pt x="2657" y="24474"/>
                          <a:pt x="2518" y="24474"/>
                        </a:cubicBezTo>
                        <a:cubicBezTo>
                          <a:pt x="2499" y="24474"/>
                          <a:pt x="2479" y="24470"/>
                          <a:pt x="2457" y="24461"/>
                        </a:cubicBezTo>
                        <a:lnTo>
                          <a:pt x="0" y="23615"/>
                        </a:lnTo>
                        <a:lnTo>
                          <a:pt x="0" y="23615"/>
                        </a:lnTo>
                        <a:cubicBezTo>
                          <a:pt x="27" y="24223"/>
                          <a:pt x="80" y="24830"/>
                          <a:pt x="106" y="25438"/>
                        </a:cubicBezTo>
                        <a:cubicBezTo>
                          <a:pt x="212" y="26627"/>
                          <a:pt x="344" y="27815"/>
                          <a:pt x="476" y="28977"/>
                        </a:cubicBezTo>
                        <a:cubicBezTo>
                          <a:pt x="555" y="29585"/>
                          <a:pt x="634" y="30166"/>
                          <a:pt x="740" y="30747"/>
                        </a:cubicBezTo>
                        <a:lnTo>
                          <a:pt x="846" y="31619"/>
                        </a:lnTo>
                        <a:cubicBezTo>
                          <a:pt x="872" y="31672"/>
                          <a:pt x="898" y="31751"/>
                          <a:pt x="898" y="31804"/>
                        </a:cubicBezTo>
                        <a:cubicBezTo>
                          <a:pt x="951" y="31407"/>
                          <a:pt x="1057" y="31038"/>
                          <a:pt x="1163" y="30668"/>
                        </a:cubicBezTo>
                        <a:cubicBezTo>
                          <a:pt x="1242" y="30377"/>
                          <a:pt x="1321" y="30113"/>
                          <a:pt x="1400" y="29823"/>
                        </a:cubicBezTo>
                        <a:cubicBezTo>
                          <a:pt x="1453" y="29717"/>
                          <a:pt x="1480" y="29585"/>
                          <a:pt x="1532" y="29453"/>
                        </a:cubicBezTo>
                        <a:cubicBezTo>
                          <a:pt x="1559" y="29321"/>
                          <a:pt x="1638" y="29189"/>
                          <a:pt x="1717" y="29083"/>
                        </a:cubicBezTo>
                        <a:cubicBezTo>
                          <a:pt x="1731" y="29076"/>
                          <a:pt x="1746" y="29073"/>
                          <a:pt x="1759" y="29073"/>
                        </a:cubicBezTo>
                        <a:cubicBezTo>
                          <a:pt x="1795" y="29073"/>
                          <a:pt x="1823" y="29097"/>
                          <a:pt x="1823" y="29136"/>
                        </a:cubicBezTo>
                        <a:cubicBezTo>
                          <a:pt x="1823" y="29268"/>
                          <a:pt x="1796" y="29426"/>
                          <a:pt x="1744" y="29558"/>
                        </a:cubicBezTo>
                        <a:cubicBezTo>
                          <a:pt x="1691" y="29664"/>
                          <a:pt x="1664" y="29796"/>
                          <a:pt x="1612" y="29928"/>
                        </a:cubicBezTo>
                        <a:cubicBezTo>
                          <a:pt x="1532" y="30192"/>
                          <a:pt x="1453" y="30457"/>
                          <a:pt x="1374" y="30721"/>
                        </a:cubicBezTo>
                        <a:cubicBezTo>
                          <a:pt x="1242" y="31223"/>
                          <a:pt x="1136" y="31724"/>
                          <a:pt x="1004" y="32226"/>
                        </a:cubicBezTo>
                        <a:cubicBezTo>
                          <a:pt x="1110" y="31857"/>
                          <a:pt x="1268" y="31487"/>
                          <a:pt x="1400" y="31143"/>
                        </a:cubicBezTo>
                        <a:lnTo>
                          <a:pt x="1902" y="29928"/>
                        </a:lnTo>
                        <a:cubicBezTo>
                          <a:pt x="2483" y="28476"/>
                          <a:pt x="3038" y="27023"/>
                          <a:pt x="3619" y="25570"/>
                        </a:cubicBezTo>
                        <a:cubicBezTo>
                          <a:pt x="3910" y="24830"/>
                          <a:pt x="4200" y="24117"/>
                          <a:pt x="4491" y="23378"/>
                        </a:cubicBezTo>
                        <a:lnTo>
                          <a:pt x="4913" y="22295"/>
                        </a:lnTo>
                        <a:cubicBezTo>
                          <a:pt x="5045" y="21925"/>
                          <a:pt x="5204" y="21555"/>
                          <a:pt x="5389" y="21212"/>
                        </a:cubicBezTo>
                        <a:cubicBezTo>
                          <a:pt x="5406" y="21185"/>
                          <a:pt x="5433" y="21173"/>
                          <a:pt x="5459" y="21173"/>
                        </a:cubicBezTo>
                        <a:cubicBezTo>
                          <a:pt x="5512" y="21173"/>
                          <a:pt x="5565" y="21220"/>
                          <a:pt x="5547" y="21291"/>
                        </a:cubicBezTo>
                        <a:cubicBezTo>
                          <a:pt x="5415" y="21713"/>
                          <a:pt x="5283" y="22136"/>
                          <a:pt x="5098" y="22532"/>
                        </a:cubicBezTo>
                        <a:cubicBezTo>
                          <a:pt x="4966" y="22929"/>
                          <a:pt x="4781" y="23351"/>
                          <a:pt x="4623" y="23747"/>
                        </a:cubicBezTo>
                        <a:cubicBezTo>
                          <a:pt x="4042" y="25200"/>
                          <a:pt x="3461" y="26653"/>
                          <a:pt x="2879" y="28106"/>
                        </a:cubicBezTo>
                        <a:cubicBezTo>
                          <a:pt x="2589" y="28845"/>
                          <a:pt x="2298" y="29585"/>
                          <a:pt x="2008" y="30298"/>
                        </a:cubicBezTo>
                        <a:cubicBezTo>
                          <a:pt x="1849" y="30668"/>
                          <a:pt x="1717" y="31011"/>
                          <a:pt x="1559" y="31381"/>
                        </a:cubicBezTo>
                        <a:cubicBezTo>
                          <a:pt x="1427" y="31619"/>
                          <a:pt x="1347" y="31883"/>
                          <a:pt x="1215" y="32147"/>
                        </a:cubicBezTo>
                        <a:lnTo>
                          <a:pt x="1374" y="31989"/>
                        </a:lnTo>
                        <a:cubicBezTo>
                          <a:pt x="1506" y="31857"/>
                          <a:pt x="1638" y="31724"/>
                          <a:pt x="1770" y="31566"/>
                        </a:cubicBezTo>
                        <a:cubicBezTo>
                          <a:pt x="1902" y="31434"/>
                          <a:pt x="2008" y="31275"/>
                          <a:pt x="2140" y="31143"/>
                        </a:cubicBezTo>
                        <a:cubicBezTo>
                          <a:pt x="2219" y="31038"/>
                          <a:pt x="2272" y="30958"/>
                          <a:pt x="2351" y="30853"/>
                        </a:cubicBezTo>
                        <a:cubicBezTo>
                          <a:pt x="2404" y="30800"/>
                          <a:pt x="2457" y="30774"/>
                          <a:pt x="2536" y="30747"/>
                        </a:cubicBezTo>
                        <a:cubicBezTo>
                          <a:pt x="2543" y="30740"/>
                          <a:pt x="2552" y="30737"/>
                          <a:pt x="2561" y="30737"/>
                        </a:cubicBezTo>
                        <a:cubicBezTo>
                          <a:pt x="2587" y="30737"/>
                          <a:pt x="2615" y="30761"/>
                          <a:pt x="2615" y="30800"/>
                        </a:cubicBezTo>
                        <a:cubicBezTo>
                          <a:pt x="2563" y="30985"/>
                          <a:pt x="2457" y="31143"/>
                          <a:pt x="2298" y="31275"/>
                        </a:cubicBezTo>
                        <a:cubicBezTo>
                          <a:pt x="2193" y="31434"/>
                          <a:pt x="2061" y="31592"/>
                          <a:pt x="1929" y="31724"/>
                        </a:cubicBezTo>
                        <a:lnTo>
                          <a:pt x="1902" y="31751"/>
                        </a:lnTo>
                        <a:cubicBezTo>
                          <a:pt x="1849" y="31830"/>
                          <a:pt x="1770" y="31883"/>
                          <a:pt x="1717" y="31936"/>
                        </a:cubicBezTo>
                        <a:lnTo>
                          <a:pt x="1849" y="31857"/>
                        </a:lnTo>
                        <a:lnTo>
                          <a:pt x="2246" y="31619"/>
                        </a:lnTo>
                        <a:cubicBezTo>
                          <a:pt x="2721" y="31328"/>
                          <a:pt x="3144" y="31011"/>
                          <a:pt x="3593" y="30668"/>
                        </a:cubicBezTo>
                        <a:cubicBezTo>
                          <a:pt x="5917" y="28898"/>
                          <a:pt x="7819" y="26653"/>
                          <a:pt x="9192" y="24091"/>
                        </a:cubicBezTo>
                        <a:cubicBezTo>
                          <a:pt x="9457" y="23668"/>
                          <a:pt x="9668" y="23219"/>
                          <a:pt x="9853" y="22796"/>
                        </a:cubicBezTo>
                        <a:cubicBezTo>
                          <a:pt x="10064" y="22374"/>
                          <a:pt x="10223" y="21951"/>
                          <a:pt x="10434" y="21529"/>
                        </a:cubicBezTo>
                        <a:cubicBezTo>
                          <a:pt x="10249" y="21396"/>
                          <a:pt x="10064" y="21264"/>
                          <a:pt x="9906" y="21132"/>
                        </a:cubicBezTo>
                        <a:lnTo>
                          <a:pt x="9351" y="20683"/>
                        </a:lnTo>
                        <a:cubicBezTo>
                          <a:pt x="9166" y="20525"/>
                          <a:pt x="8955" y="20366"/>
                          <a:pt x="8796" y="20208"/>
                        </a:cubicBezTo>
                        <a:lnTo>
                          <a:pt x="8506" y="19970"/>
                        </a:lnTo>
                        <a:cubicBezTo>
                          <a:pt x="8426" y="19917"/>
                          <a:pt x="8347" y="19838"/>
                          <a:pt x="8294" y="19759"/>
                        </a:cubicBezTo>
                        <a:lnTo>
                          <a:pt x="8268" y="19732"/>
                        </a:lnTo>
                        <a:cubicBezTo>
                          <a:pt x="8215" y="19680"/>
                          <a:pt x="8294" y="19600"/>
                          <a:pt x="8347" y="19600"/>
                        </a:cubicBezTo>
                        <a:lnTo>
                          <a:pt x="8374" y="19600"/>
                        </a:lnTo>
                        <a:cubicBezTo>
                          <a:pt x="8426" y="19600"/>
                          <a:pt x="8479" y="19627"/>
                          <a:pt x="8506" y="19653"/>
                        </a:cubicBezTo>
                        <a:lnTo>
                          <a:pt x="8691" y="19732"/>
                        </a:lnTo>
                        <a:lnTo>
                          <a:pt x="9008" y="19891"/>
                        </a:lnTo>
                        <a:lnTo>
                          <a:pt x="9668" y="20181"/>
                        </a:lnTo>
                        <a:lnTo>
                          <a:pt x="10830" y="20763"/>
                        </a:lnTo>
                        <a:cubicBezTo>
                          <a:pt x="10830" y="20763"/>
                          <a:pt x="10830" y="20736"/>
                          <a:pt x="10830" y="20736"/>
                        </a:cubicBezTo>
                        <a:cubicBezTo>
                          <a:pt x="10909" y="20578"/>
                          <a:pt x="10962" y="20393"/>
                          <a:pt x="11041" y="20208"/>
                        </a:cubicBezTo>
                        <a:lnTo>
                          <a:pt x="11094" y="20102"/>
                        </a:lnTo>
                        <a:cubicBezTo>
                          <a:pt x="11068" y="20102"/>
                          <a:pt x="11068" y="20102"/>
                          <a:pt x="10989" y="20049"/>
                        </a:cubicBezTo>
                        <a:cubicBezTo>
                          <a:pt x="10909" y="20023"/>
                          <a:pt x="10804" y="19997"/>
                          <a:pt x="10725" y="19970"/>
                        </a:cubicBezTo>
                        <a:cubicBezTo>
                          <a:pt x="10619" y="19944"/>
                          <a:pt x="10540" y="19917"/>
                          <a:pt x="10434" y="19891"/>
                        </a:cubicBezTo>
                        <a:lnTo>
                          <a:pt x="10302" y="19864"/>
                        </a:lnTo>
                        <a:cubicBezTo>
                          <a:pt x="10249" y="19864"/>
                          <a:pt x="10223" y="19838"/>
                          <a:pt x="10170" y="19812"/>
                        </a:cubicBezTo>
                        <a:cubicBezTo>
                          <a:pt x="10117" y="19785"/>
                          <a:pt x="10117" y="19706"/>
                          <a:pt x="10170" y="19680"/>
                        </a:cubicBezTo>
                        <a:cubicBezTo>
                          <a:pt x="10223" y="19666"/>
                          <a:pt x="10275" y="19660"/>
                          <a:pt x="10328" y="19660"/>
                        </a:cubicBezTo>
                        <a:cubicBezTo>
                          <a:pt x="10381" y="19660"/>
                          <a:pt x="10434" y="19666"/>
                          <a:pt x="10487" y="19680"/>
                        </a:cubicBezTo>
                        <a:cubicBezTo>
                          <a:pt x="10592" y="19706"/>
                          <a:pt x="10698" y="19732"/>
                          <a:pt x="10777" y="19759"/>
                        </a:cubicBezTo>
                        <a:cubicBezTo>
                          <a:pt x="10883" y="19785"/>
                          <a:pt x="10989" y="19812"/>
                          <a:pt x="11068" y="19864"/>
                        </a:cubicBezTo>
                        <a:lnTo>
                          <a:pt x="11200" y="19917"/>
                        </a:lnTo>
                        <a:cubicBezTo>
                          <a:pt x="11226" y="19838"/>
                          <a:pt x="11253" y="19785"/>
                          <a:pt x="11279" y="19706"/>
                        </a:cubicBezTo>
                        <a:cubicBezTo>
                          <a:pt x="11438" y="19389"/>
                          <a:pt x="11596" y="19046"/>
                          <a:pt x="11755" y="18729"/>
                        </a:cubicBezTo>
                        <a:cubicBezTo>
                          <a:pt x="12257" y="17514"/>
                          <a:pt x="12706" y="16272"/>
                          <a:pt x="13023" y="14978"/>
                        </a:cubicBezTo>
                        <a:cubicBezTo>
                          <a:pt x="13181" y="14344"/>
                          <a:pt x="13313" y="13710"/>
                          <a:pt x="13445" y="13050"/>
                        </a:cubicBezTo>
                        <a:cubicBezTo>
                          <a:pt x="13498" y="12733"/>
                          <a:pt x="13551" y="12336"/>
                          <a:pt x="13604" y="12072"/>
                        </a:cubicBezTo>
                        <a:cubicBezTo>
                          <a:pt x="13630" y="11782"/>
                          <a:pt x="13657" y="11465"/>
                          <a:pt x="13709" y="11174"/>
                        </a:cubicBezTo>
                        <a:lnTo>
                          <a:pt x="13709" y="11174"/>
                        </a:lnTo>
                        <a:cubicBezTo>
                          <a:pt x="13657" y="11187"/>
                          <a:pt x="13604" y="11194"/>
                          <a:pt x="13551" y="11194"/>
                        </a:cubicBezTo>
                        <a:cubicBezTo>
                          <a:pt x="13498" y="11194"/>
                          <a:pt x="13445" y="11187"/>
                          <a:pt x="13392" y="11174"/>
                        </a:cubicBezTo>
                        <a:lnTo>
                          <a:pt x="13049" y="11148"/>
                        </a:lnTo>
                        <a:lnTo>
                          <a:pt x="12336" y="11095"/>
                        </a:lnTo>
                        <a:lnTo>
                          <a:pt x="11623" y="11016"/>
                        </a:lnTo>
                        <a:cubicBezTo>
                          <a:pt x="11385" y="11016"/>
                          <a:pt x="11147" y="10989"/>
                          <a:pt x="10936" y="10910"/>
                        </a:cubicBezTo>
                        <a:cubicBezTo>
                          <a:pt x="10857" y="10884"/>
                          <a:pt x="10857" y="10752"/>
                          <a:pt x="10936" y="10752"/>
                        </a:cubicBezTo>
                        <a:lnTo>
                          <a:pt x="10962" y="10752"/>
                        </a:lnTo>
                        <a:cubicBezTo>
                          <a:pt x="10936" y="10725"/>
                          <a:pt x="10962" y="10672"/>
                          <a:pt x="11015" y="10646"/>
                        </a:cubicBezTo>
                        <a:cubicBezTo>
                          <a:pt x="11174" y="10619"/>
                          <a:pt x="11332" y="10593"/>
                          <a:pt x="11491" y="10593"/>
                        </a:cubicBezTo>
                        <a:lnTo>
                          <a:pt x="11940" y="10540"/>
                        </a:lnTo>
                        <a:cubicBezTo>
                          <a:pt x="12230" y="10514"/>
                          <a:pt x="12521" y="10461"/>
                          <a:pt x="12838" y="10408"/>
                        </a:cubicBezTo>
                        <a:cubicBezTo>
                          <a:pt x="13128" y="10382"/>
                          <a:pt x="13445" y="10329"/>
                          <a:pt x="13736" y="10276"/>
                        </a:cubicBezTo>
                        <a:lnTo>
                          <a:pt x="14185" y="10197"/>
                        </a:lnTo>
                        <a:lnTo>
                          <a:pt x="14211" y="10197"/>
                        </a:lnTo>
                        <a:cubicBezTo>
                          <a:pt x="14185" y="10012"/>
                          <a:pt x="14185" y="9827"/>
                          <a:pt x="14158" y="9642"/>
                        </a:cubicBezTo>
                        <a:cubicBezTo>
                          <a:pt x="14053" y="9669"/>
                          <a:pt x="13973" y="9669"/>
                          <a:pt x="13868" y="9695"/>
                        </a:cubicBezTo>
                        <a:lnTo>
                          <a:pt x="13630" y="9721"/>
                        </a:lnTo>
                        <a:cubicBezTo>
                          <a:pt x="13445" y="9721"/>
                          <a:pt x="13260" y="9748"/>
                          <a:pt x="13075" y="9774"/>
                        </a:cubicBezTo>
                        <a:cubicBezTo>
                          <a:pt x="12706" y="9827"/>
                          <a:pt x="12362" y="9906"/>
                          <a:pt x="11992" y="9959"/>
                        </a:cubicBezTo>
                        <a:cubicBezTo>
                          <a:pt x="11887" y="9959"/>
                          <a:pt x="11860" y="9827"/>
                          <a:pt x="11940" y="9774"/>
                        </a:cubicBezTo>
                        <a:cubicBezTo>
                          <a:pt x="12309" y="9669"/>
                          <a:pt x="12679" y="9589"/>
                          <a:pt x="13049" y="9510"/>
                        </a:cubicBezTo>
                        <a:cubicBezTo>
                          <a:pt x="13234" y="9484"/>
                          <a:pt x="13419" y="9457"/>
                          <a:pt x="13630" y="9431"/>
                        </a:cubicBezTo>
                        <a:cubicBezTo>
                          <a:pt x="13789" y="9404"/>
                          <a:pt x="13973" y="9404"/>
                          <a:pt x="14158" y="9404"/>
                        </a:cubicBezTo>
                        <a:lnTo>
                          <a:pt x="14158" y="9087"/>
                        </a:lnTo>
                        <a:cubicBezTo>
                          <a:pt x="14132" y="8744"/>
                          <a:pt x="14132" y="8374"/>
                          <a:pt x="14106" y="8004"/>
                        </a:cubicBezTo>
                        <a:cubicBezTo>
                          <a:pt x="14053" y="6737"/>
                          <a:pt x="13947" y="5442"/>
                          <a:pt x="13841" y="4148"/>
                        </a:cubicBezTo>
                        <a:cubicBezTo>
                          <a:pt x="13789" y="3514"/>
                          <a:pt x="13736" y="2854"/>
                          <a:pt x="13657" y="2220"/>
                        </a:cubicBezTo>
                        <a:cubicBezTo>
                          <a:pt x="13630" y="1903"/>
                          <a:pt x="13604" y="1586"/>
                          <a:pt x="13551" y="1269"/>
                        </a:cubicBezTo>
                        <a:cubicBezTo>
                          <a:pt x="13524" y="1084"/>
                          <a:pt x="13498" y="899"/>
                          <a:pt x="13498" y="688"/>
                        </a:cubicBezTo>
                        <a:cubicBezTo>
                          <a:pt x="13472" y="688"/>
                          <a:pt x="13445" y="661"/>
                          <a:pt x="13445" y="635"/>
                        </a:cubicBezTo>
                        <a:cubicBezTo>
                          <a:pt x="13445" y="556"/>
                          <a:pt x="13445" y="476"/>
                          <a:pt x="13445" y="371"/>
                        </a:cubicBezTo>
                        <a:cubicBezTo>
                          <a:pt x="13313" y="741"/>
                          <a:pt x="13155" y="1084"/>
                          <a:pt x="12996" y="1427"/>
                        </a:cubicBezTo>
                        <a:cubicBezTo>
                          <a:pt x="12890" y="1665"/>
                          <a:pt x="12785" y="1903"/>
                          <a:pt x="12679" y="2114"/>
                        </a:cubicBezTo>
                        <a:cubicBezTo>
                          <a:pt x="12626" y="2220"/>
                          <a:pt x="12574" y="2352"/>
                          <a:pt x="12494" y="2457"/>
                        </a:cubicBezTo>
                        <a:cubicBezTo>
                          <a:pt x="12441" y="2563"/>
                          <a:pt x="12362" y="2669"/>
                          <a:pt x="12283" y="2748"/>
                        </a:cubicBezTo>
                        <a:cubicBezTo>
                          <a:pt x="12275" y="2764"/>
                          <a:pt x="12265" y="2770"/>
                          <a:pt x="12255" y="2770"/>
                        </a:cubicBezTo>
                        <a:cubicBezTo>
                          <a:pt x="12230" y="2770"/>
                          <a:pt x="12204" y="2733"/>
                          <a:pt x="12204" y="2695"/>
                        </a:cubicBezTo>
                        <a:cubicBezTo>
                          <a:pt x="12230" y="2590"/>
                          <a:pt x="12283" y="2457"/>
                          <a:pt x="12336" y="2352"/>
                        </a:cubicBezTo>
                        <a:cubicBezTo>
                          <a:pt x="12389" y="2220"/>
                          <a:pt x="12441" y="2114"/>
                          <a:pt x="12494" y="2008"/>
                        </a:cubicBezTo>
                        <a:cubicBezTo>
                          <a:pt x="12626" y="1771"/>
                          <a:pt x="12732" y="1559"/>
                          <a:pt x="12838" y="1322"/>
                        </a:cubicBezTo>
                        <a:cubicBezTo>
                          <a:pt x="12970" y="1031"/>
                          <a:pt x="13102" y="741"/>
                          <a:pt x="13234" y="424"/>
                        </a:cubicBezTo>
                        <a:lnTo>
                          <a:pt x="13234" y="424"/>
                        </a:lnTo>
                        <a:cubicBezTo>
                          <a:pt x="12917" y="952"/>
                          <a:pt x="12600" y="1480"/>
                          <a:pt x="12283" y="2035"/>
                        </a:cubicBezTo>
                        <a:lnTo>
                          <a:pt x="12124" y="2325"/>
                        </a:lnTo>
                        <a:cubicBezTo>
                          <a:pt x="11385" y="3673"/>
                          <a:pt x="10672" y="5072"/>
                          <a:pt x="10064" y="6472"/>
                        </a:cubicBezTo>
                        <a:cubicBezTo>
                          <a:pt x="9747" y="7186"/>
                          <a:pt x="9430" y="7899"/>
                          <a:pt x="9140" y="8612"/>
                        </a:cubicBezTo>
                        <a:cubicBezTo>
                          <a:pt x="9008" y="8982"/>
                          <a:pt x="8876" y="9352"/>
                          <a:pt x="8717" y="9721"/>
                        </a:cubicBezTo>
                        <a:cubicBezTo>
                          <a:pt x="8611" y="10065"/>
                          <a:pt x="8453" y="10435"/>
                          <a:pt x="8268" y="10778"/>
                        </a:cubicBezTo>
                        <a:cubicBezTo>
                          <a:pt x="8260" y="10793"/>
                          <a:pt x="8250" y="10800"/>
                          <a:pt x="8240" y="10800"/>
                        </a:cubicBezTo>
                        <a:cubicBezTo>
                          <a:pt x="8215" y="10800"/>
                          <a:pt x="8189" y="10762"/>
                          <a:pt x="8189" y="10725"/>
                        </a:cubicBezTo>
                        <a:cubicBezTo>
                          <a:pt x="8268" y="10303"/>
                          <a:pt x="8400" y="9880"/>
                          <a:pt x="8559" y="9457"/>
                        </a:cubicBezTo>
                        <a:cubicBezTo>
                          <a:pt x="8717" y="9061"/>
                          <a:pt x="8849" y="8665"/>
                          <a:pt x="9008" y="8242"/>
                        </a:cubicBezTo>
                        <a:cubicBezTo>
                          <a:pt x="9589" y="6789"/>
                          <a:pt x="10223" y="5389"/>
                          <a:pt x="10936" y="3990"/>
                        </a:cubicBezTo>
                        <a:cubicBezTo>
                          <a:pt x="11491" y="2907"/>
                          <a:pt x="12072" y="1850"/>
                          <a:pt x="12706" y="793"/>
                        </a:cubicBezTo>
                        <a:lnTo>
                          <a:pt x="1318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651;p34">
                    <a:extLst>
                      <a:ext uri="{FF2B5EF4-FFF2-40B4-BE49-F238E27FC236}">
                        <a16:creationId xmlns:a16="http://schemas.microsoft.com/office/drawing/2014/main" id="{C9C87103-78AA-4DE4-2F4D-DB4D8A2D9587}"/>
                      </a:ext>
                    </a:extLst>
                  </p:cNvPr>
                  <p:cNvSpPr/>
                  <p:nvPr/>
                </p:nvSpPr>
                <p:spPr>
                  <a:xfrm>
                    <a:off x="2128725" y="2603600"/>
                    <a:ext cx="373775" cy="82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1" h="32922" extrusionOk="0">
                        <a:moveTo>
                          <a:pt x="13445" y="237"/>
                        </a:moveTo>
                        <a:cubicBezTo>
                          <a:pt x="12653" y="1531"/>
                          <a:pt x="11887" y="2852"/>
                          <a:pt x="11200" y="4226"/>
                        </a:cubicBezTo>
                        <a:cubicBezTo>
                          <a:pt x="10513" y="5599"/>
                          <a:pt x="9879" y="6999"/>
                          <a:pt x="9272" y="8478"/>
                        </a:cubicBezTo>
                        <a:cubicBezTo>
                          <a:pt x="9113" y="8874"/>
                          <a:pt x="8981" y="9297"/>
                          <a:pt x="8823" y="9693"/>
                        </a:cubicBezTo>
                        <a:cubicBezTo>
                          <a:pt x="8664" y="10116"/>
                          <a:pt x="8532" y="10539"/>
                          <a:pt x="8453" y="10961"/>
                        </a:cubicBezTo>
                        <a:cubicBezTo>
                          <a:pt x="8453" y="10998"/>
                          <a:pt x="8479" y="11036"/>
                          <a:pt x="8504" y="11036"/>
                        </a:cubicBezTo>
                        <a:cubicBezTo>
                          <a:pt x="8514" y="11036"/>
                          <a:pt x="8524" y="11029"/>
                          <a:pt x="8532" y="11014"/>
                        </a:cubicBezTo>
                        <a:cubicBezTo>
                          <a:pt x="8717" y="10671"/>
                          <a:pt x="8875" y="10301"/>
                          <a:pt x="8981" y="9957"/>
                        </a:cubicBezTo>
                        <a:cubicBezTo>
                          <a:pt x="9140" y="9588"/>
                          <a:pt x="9272" y="9218"/>
                          <a:pt x="9430" y="8848"/>
                        </a:cubicBezTo>
                        <a:cubicBezTo>
                          <a:pt x="9721" y="8135"/>
                          <a:pt x="10011" y="7422"/>
                          <a:pt x="10328" y="6708"/>
                        </a:cubicBezTo>
                        <a:cubicBezTo>
                          <a:pt x="10962" y="5308"/>
                          <a:pt x="11649" y="3909"/>
                          <a:pt x="12388" y="2535"/>
                        </a:cubicBezTo>
                        <a:cubicBezTo>
                          <a:pt x="12758" y="1901"/>
                          <a:pt x="13128" y="1294"/>
                          <a:pt x="13498" y="660"/>
                        </a:cubicBezTo>
                        <a:lnTo>
                          <a:pt x="13498" y="660"/>
                        </a:lnTo>
                        <a:cubicBezTo>
                          <a:pt x="13366" y="950"/>
                          <a:pt x="13234" y="1267"/>
                          <a:pt x="13102" y="1558"/>
                        </a:cubicBezTo>
                        <a:cubicBezTo>
                          <a:pt x="12996" y="1795"/>
                          <a:pt x="12890" y="2007"/>
                          <a:pt x="12758" y="2244"/>
                        </a:cubicBezTo>
                        <a:cubicBezTo>
                          <a:pt x="12705" y="2350"/>
                          <a:pt x="12653" y="2456"/>
                          <a:pt x="12600" y="2561"/>
                        </a:cubicBezTo>
                        <a:cubicBezTo>
                          <a:pt x="12547" y="2693"/>
                          <a:pt x="12494" y="2826"/>
                          <a:pt x="12468" y="2931"/>
                        </a:cubicBezTo>
                        <a:cubicBezTo>
                          <a:pt x="12468" y="2969"/>
                          <a:pt x="12494" y="3006"/>
                          <a:pt x="12528" y="3006"/>
                        </a:cubicBezTo>
                        <a:cubicBezTo>
                          <a:pt x="12542" y="3006"/>
                          <a:pt x="12558" y="3000"/>
                          <a:pt x="12573" y="2984"/>
                        </a:cubicBezTo>
                        <a:cubicBezTo>
                          <a:pt x="12653" y="2905"/>
                          <a:pt x="12705" y="2799"/>
                          <a:pt x="12758" y="2693"/>
                        </a:cubicBezTo>
                        <a:cubicBezTo>
                          <a:pt x="12838" y="2561"/>
                          <a:pt x="12890" y="2456"/>
                          <a:pt x="12943" y="2350"/>
                        </a:cubicBezTo>
                        <a:cubicBezTo>
                          <a:pt x="13049" y="2139"/>
                          <a:pt x="13181" y="1901"/>
                          <a:pt x="13287" y="1663"/>
                        </a:cubicBezTo>
                        <a:cubicBezTo>
                          <a:pt x="13445" y="1320"/>
                          <a:pt x="13577" y="950"/>
                          <a:pt x="13709" y="607"/>
                        </a:cubicBezTo>
                        <a:cubicBezTo>
                          <a:pt x="13709" y="712"/>
                          <a:pt x="13709" y="792"/>
                          <a:pt x="13709" y="871"/>
                        </a:cubicBezTo>
                        <a:cubicBezTo>
                          <a:pt x="13736" y="897"/>
                          <a:pt x="13736" y="924"/>
                          <a:pt x="13762" y="924"/>
                        </a:cubicBezTo>
                        <a:cubicBezTo>
                          <a:pt x="13762" y="1135"/>
                          <a:pt x="13815" y="1320"/>
                          <a:pt x="13815" y="1505"/>
                        </a:cubicBezTo>
                        <a:cubicBezTo>
                          <a:pt x="13868" y="1822"/>
                          <a:pt x="13894" y="2139"/>
                          <a:pt x="13921" y="2456"/>
                        </a:cubicBezTo>
                        <a:cubicBezTo>
                          <a:pt x="14000" y="3090"/>
                          <a:pt x="14053" y="3750"/>
                          <a:pt x="14105" y="4384"/>
                        </a:cubicBezTo>
                        <a:cubicBezTo>
                          <a:pt x="14211" y="5678"/>
                          <a:pt x="14317" y="6973"/>
                          <a:pt x="14370" y="8240"/>
                        </a:cubicBezTo>
                        <a:cubicBezTo>
                          <a:pt x="14396" y="8610"/>
                          <a:pt x="14396" y="8980"/>
                          <a:pt x="14422" y="9323"/>
                        </a:cubicBezTo>
                        <a:lnTo>
                          <a:pt x="14422" y="9640"/>
                        </a:lnTo>
                        <a:cubicBezTo>
                          <a:pt x="14237" y="9640"/>
                          <a:pt x="14053" y="9640"/>
                          <a:pt x="13894" y="9667"/>
                        </a:cubicBezTo>
                        <a:cubicBezTo>
                          <a:pt x="13683" y="9693"/>
                          <a:pt x="13498" y="9720"/>
                          <a:pt x="13313" y="9746"/>
                        </a:cubicBezTo>
                        <a:cubicBezTo>
                          <a:pt x="12943" y="9825"/>
                          <a:pt x="12573" y="9905"/>
                          <a:pt x="12204" y="10010"/>
                        </a:cubicBezTo>
                        <a:cubicBezTo>
                          <a:pt x="12124" y="10063"/>
                          <a:pt x="12151" y="10195"/>
                          <a:pt x="12256" y="10195"/>
                        </a:cubicBezTo>
                        <a:cubicBezTo>
                          <a:pt x="12626" y="10142"/>
                          <a:pt x="12996" y="10063"/>
                          <a:pt x="13339" y="10010"/>
                        </a:cubicBezTo>
                        <a:cubicBezTo>
                          <a:pt x="13524" y="9984"/>
                          <a:pt x="13709" y="9957"/>
                          <a:pt x="13894" y="9931"/>
                        </a:cubicBezTo>
                        <a:lnTo>
                          <a:pt x="14132" y="9931"/>
                        </a:lnTo>
                        <a:cubicBezTo>
                          <a:pt x="14237" y="9905"/>
                          <a:pt x="14317" y="9905"/>
                          <a:pt x="14422" y="9878"/>
                        </a:cubicBezTo>
                        <a:cubicBezTo>
                          <a:pt x="14422" y="10063"/>
                          <a:pt x="14449" y="10248"/>
                          <a:pt x="14449" y="10433"/>
                        </a:cubicBezTo>
                        <a:lnTo>
                          <a:pt x="14000" y="10512"/>
                        </a:lnTo>
                        <a:cubicBezTo>
                          <a:pt x="13709" y="10565"/>
                          <a:pt x="13392" y="10618"/>
                          <a:pt x="13102" y="10671"/>
                        </a:cubicBezTo>
                        <a:cubicBezTo>
                          <a:pt x="12785" y="10697"/>
                          <a:pt x="12494" y="10750"/>
                          <a:pt x="12204" y="10776"/>
                        </a:cubicBezTo>
                        <a:lnTo>
                          <a:pt x="11755" y="10829"/>
                        </a:lnTo>
                        <a:cubicBezTo>
                          <a:pt x="11596" y="10829"/>
                          <a:pt x="11438" y="10855"/>
                          <a:pt x="11279" y="10882"/>
                        </a:cubicBezTo>
                        <a:cubicBezTo>
                          <a:pt x="11226" y="10908"/>
                          <a:pt x="11200" y="10961"/>
                          <a:pt x="11226" y="11014"/>
                        </a:cubicBezTo>
                        <a:lnTo>
                          <a:pt x="11200" y="11014"/>
                        </a:lnTo>
                        <a:cubicBezTo>
                          <a:pt x="11121" y="11014"/>
                          <a:pt x="11121" y="11120"/>
                          <a:pt x="11200" y="11146"/>
                        </a:cubicBezTo>
                        <a:cubicBezTo>
                          <a:pt x="11411" y="11225"/>
                          <a:pt x="11649" y="11252"/>
                          <a:pt x="11887" y="11278"/>
                        </a:cubicBezTo>
                        <a:cubicBezTo>
                          <a:pt x="12124" y="11305"/>
                          <a:pt x="12362" y="11305"/>
                          <a:pt x="12600" y="11331"/>
                        </a:cubicBezTo>
                        <a:lnTo>
                          <a:pt x="13313" y="11410"/>
                        </a:lnTo>
                        <a:lnTo>
                          <a:pt x="13656" y="11437"/>
                        </a:lnTo>
                        <a:lnTo>
                          <a:pt x="13973" y="11437"/>
                        </a:lnTo>
                        <a:cubicBezTo>
                          <a:pt x="13921" y="11701"/>
                          <a:pt x="13894" y="12018"/>
                          <a:pt x="13868" y="12308"/>
                        </a:cubicBezTo>
                        <a:cubicBezTo>
                          <a:pt x="13815" y="12599"/>
                          <a:pt x="13762" y="12969"/>
                          <a:pt x="13709" y="13286"/>
                        </a:cubicBezTo>
                        <a:cubicBezTo>
                          <a:pt x="13577" y="13946"/>
                          <a:pt x="13445" y="14580"/>
                          <a:pt x="13287" y="15240"/>
                        </a:cubicBezTo>
                        <a:cubicBezTo>
                          <a:pt x="12970" y="16508"/>
                          <a:pt x="12521" y="17750"/>
                          <a:pt x="12019" y="18965"/>
                        </a:cubicBezTo>
                        <a:cubicBezTo>
                          <a:pt x="11860" y="19308"/>
                          <a:pt x="11702" y="19625"/>
                          <a:pt x="11543" y="19968"/>
                        </a:cubicBezTo>
                        <a:cubicBezTo>
                          <a:pt x="11517" y="20021"/>
                          <a:pt x="11490" y="20100"/>
                          <a:pt x="11464" y="20153"/>
                        </a:cubicBezTo>
                        <a:lnTo>
                          <a:pt x="11332" y="20100"/>
                        </a:lnTo>
                        <a:cubicBezTo>
                          <a:pt x="11253" y="20074"/>
                          <a:pt x="11147" y="20021"/>
                          <a:pt x="11041" y="19995"/>
                        </a:cubicBezTo>
                        <a:cubicBezTo>
                          <a:pt x="10962" y="19968"/>
                          <a:pt x="10856" y="19942"/>
                          <a:pt x="10751" y="19942"/>
                        </a:cubicBezTo>
                        <a:cubicBezTo>
                          <a:pt x="10698" y="19929"/>
                          <a:pt x="10645" y="19922"/>
                          <a:pt x="10592" y="19922"/>
                        </a:cubicBezTo>
                        <a:cubicBezTo>
                          <a:pt x="10539" y="19922"/>
                          <a:pt x="10487" y="19929"/>
                          <a:pt x="10434" y="19942"/>
                        </a:cubicBezTo>
                        <a:cubicBezTo>
                          <a:pt x="10381" y="19942"/>
                          <a:pt x="10381" y="20021"/>
                          <a:pt x="10434" y="20048"/>
                        </a:cubicBezTo>
                        <a:cubicBezTo>
                          <a:pt x="10487" y="20074"/>
                          <a:pt x="10513" y="20100"/>
                          <a:pt x="10566" y="20100"/>
                        </a:cubicBezTo>
                        <a:lnTo>
                          <a:pt x="10698" y="20127"/>
                        </a:lnTo>
                        <a:cubicBezTo>
                          <a:pt x="10804" y="20153"/>
                          <a:pt x="10883" y="20180"/>
                          <a:pt x="10989" y="20206"/>
                        </a:cubicBezTo>
                        <a:cubicBezTo>
                          <a:pt x="11068" y="20233"/>
                          <a:pt x="11173" y="20259"/>
                          <a:pt x="11253" y="20312"/>
                        </a:cubicBezTo>
                        <a:cubicBezTo>
                          <a:pt x="11279" y="20312"/>
                          <a:pt x="11332" y="20338"/>
                          <a:pt x="11358" y="20365"/>
                        </a:cubicBezTo>
                        <a:lnTo>
                          <a:pt x="11305" y="20444"/>
                        </a:lnTo>
                        <a:cubicBezTo>
                          <a:pt x="11226" y="20629"/>
                          <a:pt x="11173" y="20814"/>
                          <a:pt x="11094" y="20972"/>
                        </a:cubicBezTo>
                        <a:cubicBezTo>
                          <a:pt x="11094" y="20999"/>
                          <a:pt x="11094" y="20999"/>
                          <a:pt x="11094" y="20999"/>
                        </a:cubicBezTo>
                        <a:lnTo>
                          <a:pt x="9932" y="20444"/>
                        </a:lnTo>
                        <a:lnTo>
                          <a:pt x="9272" y="20127"/>
                        </a:lnTo>
                        <a:lnTo>
                          <a:pt x="8955" y="19968"/>
                        </a:lnTo>
                        <a:lnTo>
                          <a:pt x="8770" y="19889"/>
                        </a:lnTo>
                        <a:cubicBezTo>
                          <a:pt x="8743" y="19863"/>
                          <a:pt x="8690" y="19863"/>
                          <a:pt x="8638" y="19836"/>
                        </a:cubicBezTo>
                        <a:lnTo>
                          <a:pt x="8611" y="19836"/>
                        </a:lnTo>
                        <a:cubicBezTo>
                          <a:pt x="8532" y="19836"/>
                          <a:pt x="8479" y="19916"/>
                          <a:pt x="8532" y="19968"/>
                        </a:cubicBezTo>
                        <a:lnTo>
                          <a:pt x="8558" y="19995"/>
                        </a:lnTo>
                        <a:cubicBezTo>
                          <a:pt x="8611" y="20074"/>
                          <a:pt x="8690" y="20153"/>
                          <a:pt x="8770" y="20206"/>
                        </a:cubicBezTo>
                        <a:lnTo>
                          <a:pt x="9034" y="20470"/>
                        </a:lnTo>
                        <a:lnTo>
                          <a:pt x="9615" y="20919"/>
                        </a:lnTo>
                        <a:cubicBezTo>
                          <a:pt x="9800" y="21078"/>
                          <a:pt x="9985" y="21210"/>
                          <a:pt x="10170" y="21368"/>
                        </a:cubicBezTo>
                        <a:cubicBezTo>
                          <a:pt x="10328" y="21527"/>
                          <a:pt x="10513" y="21659"/>
                          <a:pt x="10698" y="21765"/>
                        </a:cubicBezTo>
                        <a:cubicBezTo>
                          <a:pt x="10487" y="22187"/>
                          <a:pt x="10328" y="22610"/>
                          <a:pt x="10117" y="23032"/>
                        </a:cubicBezTo>
                        <a:cubicBezTo>
                          <a:pt x="9932" y="23455"/>
                          <a:pt x="9721" y="23931"/>
                          <a:pt x="9456" y="24353"/>
                        </a:cubicBezTo>
                        <a:cubicBezTo>
                          <a:pt x="9007" y="25225"/>
                          <a:pt x="8479" y="26044"/>
                          <a:pt x="7898" y="26810"/>
                        </a:cubicBezTo>
                        <a:cubicBezTo>
                          <a:pt x="6762" y="28368"/>
                          <a:pt x="5415" y="29768"/>
                          <a:pt x="3883" y="30930"/>
                        </a:cubicBezTo>
                        <a:cubicBezTo>
                          <a:pt x="3460" y="31274"/>
                          <a:pt x="3011" y="31564"/>
                          <a:pt x="2536" y="31881"/>
                        </a:cubicBezTo>
                        <a:cubicBezTo>
                          <a:pt x="2377" y="31987"/>
                          <a:pt x="2193" y="32093"/>
                          <a:pt x="2008" y="32198"/>
                        </a:cubicBezTo>
                        <a:cubicBezTo>
                          <a:pt x="2087" y="32119"/>
                          <a:pt x="2140" y="32066"/>
                          <a:pt x="2219" y="31987"/>
                        </a:cubicBezTo>
                        <a:cubicBezTo>
                          <a:pt x="2351" y="31855"/>
                          <a:pt x="2483" y="31696"/>
                          <a:pt x="2615" y="31538"/>
                        </a:cubicBezTo>
                        <a:cubicBezTo>
                          <a:pt x="2747" y="31406"/>
                          <a:pt x="2853" y="31247"/>
                          <a:pt x="2906" y="31062"/>
                        </a:cubicBezTo>
                        <a:cubicBezTo>
                          <a:pt x="2906" y="31010"/>
                          <a:pt x="2853" y="30983"/>
                          <a:pt x="2827" y="30983"/>
                        </a:cubicBezTo>
                        <a:cubicBezTo>
                          <a:pt x="2668" y="31062"/>
                          <a:pt x="2536" y="31247"/>
                          <a:pt x="2430" y="31379"/>
                        </a:cubicBezTo>
                        <a:cubicBezTo>
                          <a:pt x="2325" y="31511"/>
                          <a:pt x="2193" y="31670"/>
                          <a:pt x="2060" y="31828"/>
                        </a:cubicBezTo>
                        <a:cubicBezTo>
                          <a:pt x="1928" y="31960"/>
                          <a:pt x="1796" y="32119"/>
                          <a:pt x="1664" y="32251"/>
                        </a:cubicBezTo>
                        <a:lnTo>
                          <a:pt x="1532" y="32383"/>
                        </a:lnTo>
                        <a:cubicBezTo>
                          <a:pt x="1638" y="32145"/>
                          <a:pt x="1717" y="31881"/>
                          <a:pt x="1849" y="31643"/>
                        </a:cubicBezTo>
                        <a:cubicBezTo>
                          <a:pt x="2008" y="31274"/>
                          <a:pt x="2140" y="30904"/>
                          <a:pt x="2298" y="30560"/>
                        </a:cubicBezTo>
                        <a:cubicBezTo>
                          <a:pt x="2589" y="29821"/>
                          <a:pt x="2879" y="29108"/>
                          <a:pt x="3170" y="28368"/>
                        </a:cubicBezTo>
                        <a:cubicBezTo>
                          <a:pt x="3751" y="26915"/>
                          <a:pt x="4359" y="25463"/>
                          <a:pt x="4913" y="24010"/>
                        </a:cubicBezTo>
                        <a:cubicBezTo>
                          <a:pt x="5072" y="23614"/>
                          <a:pt x="5257" y="23191"/>
                          <a:pt x="5389" y="22795"/>
                        </a:cubicBezTo>
                        <a:cubicBezTo>
                          <a:pt x="5574" y="22398"/>
                          <a:pt x="5706" y="21976"/>
                          <a:pt x="5838" y="21527"/>
                        </a:cubicBezTo>
                        <a:cubicBezTo>
                          <a:pt x="5855" y="21475"/>
                          <a:pt x="5805" y="21435"/>
                          <a:pt x="5753" y="21435"/>
                        </a:cubicBezTo>
                        <a:cubicBezTo>
                          <a:pt x="5726" y="21435"/>
                          <a:pt x="5698" y="21446"/>
                          <a:pt x="5679" y="21474"/>
                        </a:cubicBezTo>
                        <a:cubicBezTo>
                          <a:pt x="5494" y="21817"/>
                          <a:pt x="5336" y="22187"/>
                          <a:pt x="5204" y="22557"/>
                        </a:cubicBezTo>
                        <a:lnTo>
                          <a:pt x="4781" y="23640"/>
                        </a:lnTo>
                        <a:cubicBezTo>
                          <a:pt x="4491" y="24353"/>
                          <a:pt x="4200" y="25093"/>
                          <a:pt x="3909" y="25806"/>
                        </a:cubicBezTo>
                        <a:cubicBezTo>
                          <a:pt x="3355" y="27285"/>
                          <a:pt x="2774" y="28738"/>
                          <a:pt x="2193" y="30191"/>
                        </a:cubicBezTo>
                        <a:lnTo>
                          <a:pt x="1717" y="31406"/>
                        </a:lnTo>
                        <a:cubicBezTo>
                          <a:pt x="1559" y="31749"/>
                          <a:pt x="1400" y="32119"/>
                          <a:pt x="1294" y="32489"/>
                        </a:cubicBezTo>
                        <a:cubicBezTo>
                          <a:pt x="1427" y="31987"/>
                          <a:pt x="1532" y="31485"/>
                          <a:pt x="1664" y="30983"/>
                        </a:cubicBezTo>
                        <a:cubicBezTo>
                          <a:pt x="1744" y="30719"/>
                          <a:pt x="1823" y="30455"/>
                          <a:pt x="1902" y="30191"/>
                        </a:cubicBezTo>
                        <a:cubicBezTo>
                          <a:pt x="1955" y="30059"/>
                          <a:pt x="1981" y="29927"/>
                          <a:pt x="2034" y="29794"/>
                        </a:cubicBezTo>
                        <a:cubicBezTo>
                          <a:pt x="2087" y="29662"/>
                          <a:pt x="2113" y="29530"/>
                          <a:pt x="2113" y="29398"/>
                        </a:cubicBezTo>
                        <a:cubicBezTo>
                          <a:pt x="2113" y="29361"/>
                          <a:pt x="2087" y="29324"/>
                          <a:pt x="2053" y="29324"/>
                        </a:cubicBezTo>
                        <a:cubicBezTo>
                          <a:pt x="2039" y="29324"/>
                          <a:pt x="2023" y="29330"/>
                          <a:pt x="2008" y="29345"/>
                        </a:cubicBezTo>
                        <a:cubicBezTo>
                          <a:pt x="1928" y="29451"/>
                          <a:pt x="1849" y="29583"/>
                          <a:pt x="1823" y="29715"/>
                        </a:cubicBezTo>
                        <a:cubicBezTo>
                          <a:pt x="1770" y="29821"/>
                          <a:pt x="1744" y="29953"/>
                          <a:pt x="1691" y="30085"/>
                        </a:cubicBezTo>
                        <a:cubicBezTo>
                          <a:pt x="1611" y="30376"/>
                          <a:pt x="1532" y="30640"/>
                          <a:pt x="1453" y="30904"/>
                        </a:cubicBezTo>
                        <a:cubicBezTo>
                          <a:pt x="1347" y="31300"/>
                          <a:pt x="1242" y="31670"/>
                          <a:pt x="1189" y="32066"/>
                        </a:cubicBezTo>
                        <a:cubicBezTo>
                          <a:pt x="1189" y="31987"/>
                          <a:pt x="1162" y="31934"/>
                          <a:pt x="1162" y="31881"/>
                        </a:cubicBezTo>
                        <a:cubicBezTo>
                          <a:pt x="1110" y="31591"/>
                          <a:pt x="1057" y="31300"/>
                          <a:pt x="1030" y="31010"/>
                        </a:cubicBezTo>
                        <a:cubicBezTo>
                          <a:pt x="925" y="30428"/>
                          <a:pt x="845" y="29821"/>
                          <a:pt x="766" y="29240"/>
                        </a:cubicBezTo>
                        <a:cubicBezTo>
                          <a:pt x="634" y="28051"/>
                          <a:pt x="502" y="26889"/>
                          <a:pt x="396" y="25700"/>
                        </a:cubicBezTo>
                        <a:cubicBezTo>
                          <a:pt x="370" y="25093"/>
                          <a:pt x="317" y="24485"/>
                          <a:pt x="291" y="23878"/>
                        </a:cubicBezTo>
                        <a:lnTo>
                          <a:pt x="291" y="23878"/>
                        </a:lnTo>
                        <a:lnTo>
                          <a:pt x="2747" y="24723"/>
                        </a:lnTo>
                        <a:cubicBezTo>
                          <a:pt x="2764" y="24728"/>
                          <a:pt x="2780" y="24730"/>
                          <a:pt x="2795" y="24730"/>
                        </a:cubicBezTo>
                        <a:cubicBezTo>
                          <a:pt x="2944" y="24730"/>
                          <a:pt x="2995" y="24507"/>
                          <a:pt x="2827" y="24459"/>
                        </a:cubicBezTo>
                        <a:lnTo>
                          <a:pt x="2510" y="24353"/>
                        </a:lnTo>
                        <a:cubicBezTo>
                          <a:pt x="2351" y="24195"/>
                          <a:pt x="2193" y="24036"/>
                          <a:pt x="2008" y="23904"/>
                        </a:cubicBezTo>
                        <a:cubicBezTo>
                          <a:pt x="1823" y="23746"/>
                          <a:pt x="1664" y="23614"/>
                          <a:pt x="1479" y="23429"/>
                        </a:cubicBezTo>
                        <a:cubicBezTo>
                          <a:pt x="1321" y="23270"/>
                          <a:pt x="1162" y="23112"/>
                          <a:pt x="1004" y="22953"/>
                        </a:cubicBezTo>
                        <a:cubicBezTo>
                          <a:pt x="872" y="22795"/>
                          <a:pt x="713" y="22583"/>
                          <a:pt x="555" y="22398"/>
                        </a:cubicBezTo>
                        <a:cubicBezTo>
                          <a:pt x="581" y="22266"/>
                          <a:pt x="581" y="22134"/>
                          <a:pt x="608" y="21976"/>
                        </a:cubicBezTo>
                        <a:cubicBezTo>
                          <a:pt x="740" y="22108"/>
                          <a:pt x="845" y="22240"/>
                          <a:pt x="978" y="22372"/>
                        </a:cubicBezTo>
                        <a:cubicBezTo>
                          <a:pt x="1057" y="22425"/>
                          <a:pt x="1136" y="22504"/>
                          <a:pt x="1215" y="22583"/>
                        </a:cubicBezTo>
                        <a:cubicBezTo>
                          <a:pt x="1294" y="22663"/>
                          <a:pt x="1400" y="22742"/>
                          <a:pt x="1506" y="22768"/>
                        </a:cubicBezTo>
                        <a:cubicBezTo>
                          <a:pt x="1511" y="22773"/>
                          <a:pt x="1516" y="22775"/>
                          <a:pt x="1523" y="22775"/>
                        </a:cubicBezTo>
                        <a:cubicBezTo>
                          <a:pt x="1550" y="22775"/>
                          <a:pt x="1585" y="22732"/>
                          <a:pt x="1585" y="22689"/>
                        </a:cubicBezTo>
                        <a:cubicBezTo>
                          <a:pt x="1532" y="22583"/>
                          <a:pt x="1453" y="22504"/>
                          <a:pt x="1374" y="22425"/>
                        </a:cubicBezTo>
                        <a:cubicBezTo>
                          <a:pt x="1294" y="22346"/>
                          <a:pt x="1215" y="22293"/>
                          <a:pt x="1136" y="22214"/>
                        </a:cubicBezTo>
                        <a:cubicBezTo>
                          <a:pt x="978" y="22055"/>
                          <a:pt x="819" y="21897"/>
                          <a:pt x="661" y="21765"/>
                        </a:cubicBezTo>
                        <a:lnTo>
                          <a:pt x="634" y="21765"/>
                        </a:lnTo>
                        <a:lnTo>
                          <a:pt x="687" y="21448"/>
                        </a:lnTo>
                        <a:cubicBezTo>
                          <a:pt x="713" y="21104"/>
                          <a:pt x="766" y="20734"/>
                          <a:pt x="845" y="20391"/>
                        </a:cubicBezTo>
                        <a:cubicBezTo>
                          <a:pt x="951" y="19678"/>
                          <a:pt x="1083" y="18965"/>
                          <a:pt x="1242" y="18251"/>
                        </a:cubicBezTo>
                        <a:cubicBezTo>
                          <a:pt x="1559" y="16878"/>
                          <a:pt x="1928" y="15478"/>
                          <a:pt x="2404" y="14131"/>
                        </a:cubicBezTo>
                        <a:cubicBezTo>
                          <a:pt x="2668" y="13391"/>
                          <a:pt x="2959" y="12652"/>
                          <a:pt x="3249" y="11886"/>
                        </a:cubicBezTo>
                        <a:cubicBezTo>
                          <a:pt x="3355" y="12018"/>
                          <a:pt x="3460" y="12123"/>
                          <a:pt x="3566" y="12229"/>
                        </a:cubicBezTo>
                        <a:lnTo>
                          <a:pt x="4042" y="12678"/>
                        </a:lnTo>
                        <a:lnTo>
                          <a:pt x="4491" y="13101"/>
                        </a:lnTo>
                        <a:lnTo>
                          <a:pt x="4728" y="13312"/>
                        </a:lnTo>
                        <a:cubicBezTo>
                          <a:pt x="4799" y="13359"/>
                          <a:pt x="4870" y="13448"/>
                          <a:pt x="4940" y="13448"/>
                        </a:cubicBezTo>
                        <a:cubicBezTo>
                          <a:pt x="4949" y="13448"/>
                          <a:pt x="4957" y="13447"/>
                          <a:pt x="4966" y="13444"/>
                        </a:cubicBezTo>
                        <a:cubicBezTo>
                          <a:pt x="5019" y="13444"/>
                          <a:pt x="5072" y="13418"/>
                          <a:pt x="5072" y="13365"/>
                        </a:cubicBezTo>
                        <a:cubicBezTo>
                          <a:pt x="5072" y="13259"/>
                          <a:pt x="4992" y="13206"/>
                          <a:pt x="4913" y="13154"/>
                        </a:cubicBezTo>
                        <a:cubicBezTo>
                          <a:pt x="4834" y="12969"/>
                          <a:pt x="4728" y="12810"/>
                          <a:pt x="4649" y="12652"/>
                        </a:cubicBezTo>
                        <a:cubicBezTo>
                          <a:pt x="4543" y="12467"/>
                          <a:pt x="4438" y="12255"/>
                          <a:pt x="4359" y="12071"/>
                        </a:cubicBezTo>
                        <a:cubicBezTo>
                          <a:pt x="4200" y="11674"/>
                          <a:pt x="4068" y="11278"/>
                          <a:pt x="3962" y="10855"/>
                        </a:cubicBezTo>
                        <a:cubicBezTo>
                          <a:pt x="3962" y="10855"/>
                          <a:pt x="3962" y="10855"/>
                          <a:pt x="3962" y="10829"/>
                        </a:cubicBezTo>
                        <a:cubicBezTo>
                          <a:pt x="4094" y="10671"/>
                          <a:pt x="4174" y="10512"/>
                          <a:pt x="4279" y="10327"/>
                        </a:cubicBezTo>
                        <a:cubicBezTo>
                          <a:pt x="4332" y="10459"/>
                          <a:pt x="4411" y="10591"/>
                          <a:pt x="4464" y="10723"/>
                        </a:cubicBezTo>
                        <a:lnTo>
                          <a:pt x="4755" y="11252"/>
                        </a:lnTo>
                        <a:lnTo>
                          <a:pt x="5019" y="11780"/>
                        </a:lnTo>
                        <a:cubicBezTo>
                          <a:pt x="5072" y="11965"/>
                          <a:pt x="5177" y="12123"/>
                          <a:pt x="5309" y="12282"/>
                        </a:cubicBezTo>
                        <a:cubicBezTo>
                          <a:pt x="5324" y="12289"/>
                          <a:pt x="5338" y="12292"/>
                          <a:pt x="5351" y="12292"/>
                        </a:cubicBezTo>
                        <a:cubicBezTo>
                          <a:pt x="5387" y="12292"/>
                          <a:pt x="5415" y="12268"/>
                          <a:pt x="5415" y="12229"/>
                        </a:cubicBezTo>
                        <a:cubicBezTo>
                          <a:pt x="5389" y="12044"/>
                          <a:pt x="5309" y="11859"/>
                          <a:pt x="5230" y="11701"/>
                        </a:cubicBezTo>
                        <a:lnTo>
                          <a:pt x="4940" y="11146"/>
                        </a:lnTo>
                        <a:lnTo>
                          <a:pt x="4676" y="10618"/>
                        </a:lnTo>
                        <a:cubicBezTo>
                          <a:pt x="4596" y="10433"/>
                          <a:pt x="4491" y="10274"/>
                          <a:pt x="4411" y="10116"/>
                        </a:cubicBezTo>
                        <a:lnTo>
                          <a:pt x="4464" y="10010"/>
                        </a:lnTo>
                        <a:lnTo>
                          <a:pt x="4596" y="9746"/>
                        </a:lnTo>
                        <a:cubicBezTo>
                          <a:pt x="4649" y="9878"/>
                          <a:pt x="4702" y="9984"/>
                          <a:pt x="4728" y="10116"/>
                        </a:cubicBezTo>
                        <a:cubicBezTo>
                          <a:pt x="4781" y="10222"/>
                          <a:pt x="4834" y="10354"/>
                          <a:pt x="4887" y="10459"/>
                        </a:cubicBezTo>
                        <a:cubicBezTo>
                          <a:pt x="4940" y="10591"/>
                          <a:pt x="4992" y="10697"/>
                          <a:pt x="5098" y="10803"/>
                        </a:cubicBezTo>
                        <a:cubicBezTo>
                          <a:pt x="5108" y="10807"/>
                          <a:pt x="5118" y="10810"/>
                          <a:pt x="5127" y="10810"/>
                        </a:cubicBezTo>
                        <a:cubicBezTo>
                          <a:pt x="5169" y="10810"/>
                          <a:pt x="5204" y="10767"/>
                          <a:pt x="5204" y="10723"/>
                        </a:cubicBezTo>
                        <a:cubicBezTo>
                          <a:pt x="5204" y="10618"/>
                          <a:pt x="5177" y="10512"/>
                          <a:pt x="5098" y="10406"/>
                        </a:cubicBezTo>
                        <a:cubicBezTo>
                          <a:pt x="5072" y="10301"/>
                          <a:pt x="5019" y="10195"/>
                          <a:pt x="4966" y="10116"/>
                        </a:cubicBezTo>
                        <a:lnTo>
                          <a:pt x="4860" y="9799"/>
                        </a:lnTo>
                        <a:cubicBezTo>
                          <a:pt x="4808" y="9693"/>
                          <a:pt x="4781" y="9614"/>
                          <a:pt x="4728" y="9508"/>
                        </a:cubicBezTo>
                        <a:cubicBezTo>
                          <a:pt x="4781" y="9403"/>
                          <a:pt x="4860" y="9297"/>
                          <a:pt x="4913" y="9191"/>
                        </a:cubicBezTo>
                        <a:cubicBezTo>
                          <a:pt x="5230" y="8637"/>
                          <a:pt x="5574" y="8108"/>
                          <a:pt x="5917" y="7580"/>
                        </a:cubicBezTo>
                        <a:cubicBezTo>
                          <a:pt x="6604" y="6524"/>
                          <a:pt x="7370" y="5520"/>
                          <a:pt x="8189" y="4542"/>
                        </a:cubicBezTo>
                        <a:cubicBezTo>
                          <a:pt x="8426" y="4278"/>
                          <a:pt x="8638" y="4014"/>
                          <a:pt x="8875" y="3750"/>
                        </a:cubicBezTo>
                        <a:cubicBezTo>
                          <a:pt x="9007" y="3618"/>
                          <a:pt x="9113" y="3486"/>
                          <a:pt x="9245" y="3354"/>
                        </a:cubicBezTo>
                        <a:cubicBezTo>
                          <a:pt x="9298" y="3275"/>
                          <a:pt x="9377" y="3195"/>
                          <a:pt x="9430" y="3116"/>
                        </a:cubicBezTo>
                        <a:cubicBezTo>
                          <a:pt x="9985" y="2614"/>
                          <a:pt x="10566" y="2139"/>
                          <a:pt x="11173" y="1663"/>
                        </a:cubicBezTo>
                        <a:cubicBezTo>
                          <a:pt x="11490" y="1426"/>
                          <a:pt x="11834" y="1188"/>
                          <a:pt x="12177" y="950"/>
                        </a:cubicBezTo>
                        <a:cubicBezTo>
                          <a:pt x="12362" y="818"/>
                          <a:pt x="12547" y="712"/>
                          <a:pt x="12758" y="580"/>
                        </a:cubicBezTo>
                        <a:lnTo>
                          <a:pt x="12758" y="580"/>
                        </a:lnTo>
                        <a:lnTo>
                          <a:pt x="12468" y="844"/>
                        </a:lnTo>
                        <a:cubicBezTo>
                          <a:pt x="12336" y="977"/>
                          <a:pt x="12230" y="1082"/>
                          <a:pt x="12098" y="1214"/>
                        </a:cubicBezTo>
                        <a:cubicBezTo>
                          <a:pt x="11966" y="1320"/>
                          <a:pt x="11860" y="1452"/>
                          <a:pt x="11781" y="1611"/>
                        </a:cubicBezTo>
                        <a:cubicBezTo>
                          <a:pt x="11740" y="1651"/>
                          <a:pt x="11778" y="1707"/>
                          <a:pt x="11821" y="1707"/>
                        </a:cubicBezTo>
                        <a:cubicBezTo>
                          <a:pt x="11834" y="1707"/>
                          <a:pt x="11848" y="1702"/>
                          <a:pt x="11860" y="1690"/>
                        </a:cubicBezTo>
                        <a:cubicBezTo>
                          <a:pt x="11992" y="1611"/>
                          <a:pt x="12124" y="1505"/>
                          <a:pt x="12230" y="1373"/>
                        </a:cubicBezTo>
                        <a:lnTo>
                          <a:pt x="12600" y="1003"/>
                        </a:lnTo>
                        <a:lnTo>
                          <a:pt x="12970" y="660"/>
                        </a:lnTo>
                        <a:cubicBezTo>
                          <a:pt x="13075" y="554"/>
                          <a:pt x="13207" y="422"/>
                          <a:pt x="13313" y="290"/>
                        </a:cubicBezTo>
                        <a:cubicBezTo>
                          <a:pt x="13339" y="290"/>
                          <a:pt x="13339" y="290"/>
                          <a:pt x="13339" y="263"/>
                        </a:cubicBezTo>
                        <a:cubicBezTo>
                          <a:pt x="13366" y="263"/>
                          <a:pt x="13419" y="237"/>
                          <a:pt x="13445" y="237"/>
                        </a:cubicBezTo>
                        <a:close/>
                        <a:moveTo>
                          <a:pt x="13477" y="0"/>
                        </a:moveTo>
                        <a:cubicBezTo>
                          <a:pt x="13326" y="0"/>
                          <a:pt x="13175" y="41"/>
                          <a:pt x="13049" y="131"/>
                        </a:cubicBezTo>
                        <a:cubicBezTo>
                          <a:pt x="12864" y="263"/>
                          <a:pt x="12653" y="369"/>
                          <a:pt x="12468" y="501"/>
                        </a:cubicBezTo>
                        <a:cubicBezTo>
                          <a:pt x="11702" y="977"/>
                          <a:pt x="10936" y="1505"/>
                          <a:pt x="10249" y="2086"/>
                        </a:cubicBezTo>
                        <a:cubicBezTo>
                          <a:pt x="9958" y="2350"/>
                          <a:pt x="9668" y="2614"/>
                          <a:pt x="9404" y="2905"/>
                        </a:cubicBezTo>
                        <a:cubicBezTo>
                          <a:pt x="9298" y="2958"/>
                          <a:pt x="9219" y="3037"/>
                          <a:pt x="9113" y="3143"/>
                        </a:cubicBezTo>
                        <a:cubicBezTo>
                          <a:pt x="9007" y="3248"/>
                          <a:pt x="8902" y="3354"/>
                          <a:pt x="8796" y="3459"/>
                        </a:cubicBezTo>
                        <a:cubicBezTo>
                          <a:pt x="8585" y="3697"/>
                          <a:pt x="8347" y="3935"/>
                          <a:pt x="8136" y="4199"/>
                        </a:cubicBezTo>
                        <a:cubicBezTo>
                          <a:pt x="7713" y="4675"/>
                          <a:pt x="7317" y="5176"/>
                          <a:pt x="6921" y="5678"/>
                        </a:cubicBezTo>
                        <a:cubicBezTo>
                          <a:pt x="6155" y="6708"/>
                          <a:pt x="5442" y="7765"/>
                          <a:pt x="4808" y="8848"/>
                        </a:cubicBezTo>
                        <a:cubicBezTo>
                          <a:pt x="4623" y="9165"/>
                          <a:pt x="4438" y="9482"/>
                          <a:pt x="4279" y="9799"/>
                        </a:cubicBezTo>
                        <a:cubicBezTo>
                          <a:pt x="4253" y="9852"/>
                          <a:pt x="4226" y="9905"/>
                          <a:pt x="4174" y="9957"/>
                        </a:cubicBezTo>
                        <a:cubicBezTo>
                          <a:pt x="4094" y="10010"/>
                          <a:pt x="4015" y="10089"/>
                          <a:pt x="3989" y="10169"/>
                        </a:cubicBezTo>
                        <a:cubicBezTo>
                          <a:pt x="3936" y="10248"/>
                          <a:pt x="3909" y="10327"/>
                          <a:pt x="3883" y="10406"/>
                        </a:cubicBezTo>
                        <a:lnTo>
                          <a:pt x="3751" y="10644"/>
                        </a:lnTo>
                        <a:cubicBezTo>
                          <a:pt x="3725" y="10723"/>
                          <a:pt x="3645" y="10829"/>
                          <a:pt x="3672" y="10908"/>
                        </a:cubicBezTo>
                        <a:cubicBezTo>
                          <a:pt x="3672" y="10935"/>
                          <a:pt x="3698" y="10961"/>
                          <a:pt x="3725" y="10961"/>
                        </a:cubicBezTo>
                        <a:cubicBezTo>
                          <a:pt x="3830" y="11357"/>
                          <a:pt x="3962" y="11754"/>
                          <a:pt x="4147" y="12123"/>
                        </a:cubicBezTo>
                        <a:cubicBezTo>
                          <a:pt x="4226" y="12282"/>
                          <a:pt x="4279" y="12467"/>
                          <a:pt x="4359" y="12599"/>
                        </a:cubicBezTo>
                        <a:lnTo>
                          <a:pt x="4226" y="12467"/>
                        </a:lnTo>
                        <a:lnTo>
                          <a:pt x="3751" y="12044"/>
                        </a:lnTo>
                        <a:cubicBezTo>
                          <a:pt x="3619" y="11886"/>
                          <a:pt x="3460" y="11754"/>
                          <a:pt x="3276" y="11621"/>
                        </a:cubicBezTo>
                        <a:cubicBezTo>
                          <a:pt x="3261" y="11614"/>
                          <a:pt x="3247" y="11611"/>
                          <a:pt x="3234" y="11611"/>
                        </a:cubicBezTo>
                        <a:cubicBezTo>
                          <a:pt x="3196" y="11611"/>
                          <a:pt x="3163" y="11636"/>
                          <a:pt x="3143" y="11674"/>
                        </a:cubicBezTo>
                        <a:cubicBezTo>
                          <a:pt x="3117" y="11674"/>
                          <a:pt x="3064" y="11701"/>
                          <a:pt x="3064" y="11754"/>
                        </a:cubicBezTo>
                        <a:cubicBezTo>
                          <a:pt x="2747" y="12414"/>
                          <a:pt x="2483" y="13074"/>
                          <a:pt x="2245" y="13761"/>
                        </a:cubicBezTo>
                        <a:cubicBezTo>
                          <a:pt x="2008" y="14448"/>
                          <a:pt x="1796" y="15108"/>
                          <a:pt x="1585" y="15795"/>
                        </a:cubicBezTo>
                        <a:cubicBezTo>
                          <a:pt x="1189" y="17195"/>
                          <a:pt x="872" y="18595"/>
                          <a:pt x="634" y="20021"/>
                        </a:cubicBezTo>
                        <a:cubicBezTo>
                          <a:pt x="581" y="20444"/>
                          <a:pt x="502" y="20840"/>
                          <a:pt x="449" y="21236"/>
                        </a:cubicBezTo>
                        <a:cubicBezTo>
                          <a:pt x="396" y="21632"/>
                          <a:pt x="370" y="22002"/>
                          <a:pt x="344" y="22398"/>
                        </a:cubicBezTo>
                        <a:cubicBezTo>
                          <a:pt x="317" y="22451"/>
                          <a:pt x="317" y="22504"/>
                          <a:pt x="344" y="22531"/>
                        </a:cubicBezTo>
                        <a:cubicBezTo>
                          <a:pt x="476" y="22715"/>
                          <a:pt x="634" y="22900"/>
                          <a:pt x="819" y="23085"/>
                        </a:cubicBezTo>
                        <a:cubicBezTo>
                          <a:pt x="978" y="23270"/>
                          <a:pt x="1136" y="23429"/>
                          <a:pt x="1321" y="23614"/>
                        </a:cubicBezTo>
                        <a:cubicBezTo>
                          <a:pt x="1506" y="23772"/>
                          <a:pt x="1691" y="23931"/>
                          <a:pt x="1876" y="24089"/>
                        </a:cubicBezTo>
                        <a:lnTo>
                          <a:pt x="1902" y="24115"/>
                        </a:lnTo>
                        <a:lnTo>
                          <a:pt x="159" y="23534"/>
                        </a:lnTo>
                        <a:cubicBezTo>
                          <a:pt x="145" y="23530"/>
                          <a:pt x="131" y="23528"/>
                          <a:pt x="118" y="23528"/>
                        </a:cubicBezTo>
                        <a:cubicBezTo>
                          <a:pt x="55" y="23528"/>
                          <a:pt x="0" y="23579"/>
                          <a:pt x="0" y="23666"/>
                        </a:cubicBezTo>
                        <a:cubicBezTo>
                          <a:pt x="132" y="26044"/>
                          <a:pt x="370" y="28421"/>
                          <a:pt x="713" y="30798"/>
                        </a:cubicBezTo>
                        <a:cubicBezTo>
                          <a:pt x="766" y="31115"/>
                          <a:pt x="819" y="31459"/>
                          <a:pt x="872" y="31776"/>
                        </a:cubicBezTo>
                        <a:cubicBezTo>
                          <a:pt x="898" y="31908"/>
                          <a:pt x="925" y="32066"/>
                          <a:pt x="951" y="32225"/>
                        </a:cubicBezTo>
                        <a:cubicBezTo>
                          <a:pt x="951" y="32251"/>
                          <a:pt x="951" y="32304"/>
                          <a:pt x="951" y="32357"/>
                        </a:cubicBezTo>
                        <a:cubicBezTo>
                          <a:pt x="951" y="32383"/>
                          <a:pt x="951" y="32436"/>
                          <a:pt x="978" y="32462"/>
                        </a:cubicBezTo>
                        <a:cubicBezTo>
                          <a:pt x="1004" y="32515"/>
                          <a:pt x="978" y="32542"/>
                          <a:pt x="1004" y="32568"/>
                        </a:cubicBezTo>
                        <a:lnTo>
                          <a:pt x="1004" y="32594"/>
                        </a:lnTo>
                        <a:cubicBezTo>
                          <a:pt x="1004" y="32594"/>
                          <a:pt x="1004" y="32621"/>
                          <a:pt x="1004" y="32647"/>
                        </a:cubicBezTo>
                        <a:cubicBezTo>
                          <a:pt x="1004" y="32674"/>
                          <a:pt x="1030" y="32700"/>
                          <a:pt x="1057" y="32726"/>
                        </a:cubicBezTo>
                        <a:cubicBezTo>
                          <a:pt x="1057" y="32726"/>
                          <a:pt x="1083" y="32753"/>
                          <a:pt x="1110" y="32753"/>
                        </a:cubicBezTo>
                        <a:lnTo>
                          <a:pt x="1110" y="32779"/>
                        </a:lnTo>
                        <a:cubicBezTo>
                          <a:pt x="1083" y="32806"/>
                          <a:pt x="1083" y="32832"/>
                          <a:pt x="1110" y="32859"/>
                        </a:cubicBezTo>
                        <a:cubicBezTo>
                          <a:pt x="1129" y="32897"/>
                          <a:pt x="1162" y="32922"/>
                          <a:pt x="1200" y="32922"/>
                        </a:cubicBezTo>
                        <a:cubicBezTo>
                          <a:pt x="1213" y="32922"/>
                          <a:pt x="1227" y="32918"/>
                          <a:pt x="1242" y="32911"/>
                        </a:cubicBezTo>
                        <a:cubicBezTo>
                          <a:pt x="1294" y="32911"/>
                          <a:pt x="1321" y="32859"/>
                          <a:pt x="1321" y="32806"/>
                        </a:cubicBezTo>
                        <a:cubicBezTo>
                          <a:pt x="1744" y="32621"/>
                          <a:pt x="2113" y="32409"/>
                          <a:pt x="2483" y="32172"/>
                        </a:cubicBezTo>
                        <a:cubicBezTo>
                          <a:pt x="2906" y="31908"/>
                          <a:pt x="3302" y="31643"/>
                          <a:pt x="3698" y="31353"/>
                        </a:cubicBezTo>
                        <a:cubicBezTo>
                          <a:pt x="6102" y="29610"/>
                          <a:pt x="8109" y="27391"/>
                          <a:pt x="9562" y="24802"/>
                        </a:cubicBezTo>
                        <a:cubicBezTo>
                          <a:pt x="9826" y="24327"/>
                          <a:pt x="10090" y="23851"/>
                          <a:pt x="10302" y="23349"/>
                        </a:cubicBezTo>
                        <a:cubicBezTo>
                          <a:pt x="10539" y="22848"/>
                          <a:pt x="10724" y="22346"/>
                          <a:pt x="10883" y="21817"/>
                        </a:cubicBezTo>
                        <a:cubicBezTo>
                          <a:pt x="10962" y="21791"/>
                          <a:pt x="10962" y="21712"/>
                          <a:pt x="10909" y="21632"/>
                        </a:cubicBezTo>
                        <a:cubicBezTo>
                          <a:pt x="10751" y="21474"/>
                          <a:pt x="10539" y="21316"/>
                          <a:pt x="10355" y="21183"/>
                        </a:cubicBezTo>
                        <a:lnTo>
                          <a:pt x="9773" y="20708"/>
                        </a:lnTo>
                        <a:lnTo>
                          <a:pt x="9536" y="20497"/>
                        </a:lnTo>
                        <a:lnTo>
                          <a:pt x="9536" y="20497"/>
                        </a:lnTo>
                        <a:lnTo>
                          <a:pt x="9826" y="20655"/>
                        </a:lnTo>
                        <a:lnTo>
                          <a:pt x="11121" y="21289"/>
                        </a:lnTo>
                        <a:cubicBezTo>
                          <a:pt x="11143" y="21304"/>
                          <a:pt x="11165" y="21310"/>
                          <a:pt x="11186" y="21310"/>
                        </a:cubicBezTo>
                        <a:cubicBezTo>
                          <a:pt x="11240" y="21310"/>
                          <a:pt x="11286" y="21267"/>
                          <a:pt x="11305" y="21210"/>
                        </a:cubicBezTo>
                        <a:cubicBezTo>
                          <a:pt x="11332" y="21183"/>
                          <a:pt x="11358" y="21131"/>
                          <a:pt x="11385" y="21078"/>
                        </a:cubicBezTo>
                        <a:cubicBezTo>
                          <a:pt x="11411" y="21051"/>
                          <a:pt x="11438" y="20999"/>
                          <a:pt x="11464" y="20972"/>
                        </a:cubicBezTo>
                        <a:cubicBezTo>
                          <a:pt x="11464" y="20919"/>
                          <a:pt x="11517" y="20787"/>
                          <a:pt x="11570" y="20682"/>
                        </a:cubicBezTo>
                        <a:lnTo>
                          <a:pt x="11675" y="20417"/>
                        </a:lnTo>
                        <a:cubicBezTo>
                          <a:pt x="11702" y="20365"/>
                          <a:pt x="11728" y="20312"/>
                          <a:pt x="11728" y="20233"/>
                        </a:cubicBezTo>
                        <a:cubicBezTo>
                          <a:pt x="11728" y="20233"/>
                          <a:pt x="11728" y="20206"/>
                          <a:pt x="11728" y="20206"/>
                        </a:cubicBezTo>
                        <a:cubicBezTo>
                          <a:pt x="11887" y="19916"/>
                          <a:pt x="12045" y="19625"/>
                          <a:pt x="12177" y="19308"/>
                        </a:cubicBezTo>
                        <a:cubicBezTo>
                          <a:pt x="12441" y="18701"/>
                          <a:pt x="12679" y="18093"/>
                          <a:pt x="12917" y="17459"/>
                        </a:cubicBezTo>
                        <a:cubicBezTo>
                          <a:pt x="13366" y="16218"/>
                          <a:pt x="13709" y="14923"/>
                          <a:pt x="13947" y="13603"/>
                        </a:cubicBezTo>
                        <a:cubicBezTo>
                          <a:pt x="14026" y="13233"/>
                          <a:pt x="14079" y="12863"/>
                          <a:pt x="14132" y="12493"/>
                        </a:cubicBezTo>
                        <a:cubicBezTo>
                          <a:pt x="14211" y="12123"/>
                          <a:pt x="14237" y="11754"/>
                          <a:pt x="14211" y="11384"/>
                        </a:cubicBezTo>
                        <a:cubicBezTo>
                          <a:pt x="14211" y="11319"/>
                          <a:pt x="14157" y="11271"/>
                          <a:pt x="14109" y="11271"/>
                        </a:cubicBezTo>
                        <a:cubicBezTo>
                          <a:pt x="14099" y="11271"/>
                          <a:pt x="14088" y="11273"/>
                          <a:pt x="14079" y="11278"/>
                        </a:cubicBezTo>
                        <a:cubicBezTo>
                          <a:pt x="14053" y="11278"/>
                          <a:pt x="14053" y="11252"/>
                          <a:pt x="14026" y="11252"/>
                        </a:cubicBezTo>
                        <a:cubicBezTo>
                          <a:pt x="13921" y="11225"/>
                          <a:pt x="13788" y="11199"/>
                          <a:pt x="13683" y="11199"/>
                        </a:cubicBezTo>
                        <a:lnTo>
                          <a:pt x="13339" y="11146"/>
                        </a:lnTo>
                        <a:lnTo>
                          <a:pt x="12626" y="11093"/>
                        </a:lnTo>
                        <a:lnTo>
                          <a:pt x="12098" y="11040"/>
                        </a:lnTo>
                        <a:lnTo>
                          <a:pt x="12204" y="11040"/>
                        </a:lnTo>
                        <a:cubicBezTo>
                          <a:pt x="12521" y="11014"/>
                          <a:pt x="12838" y="10988"/>
                          <a:pt x="13128" y="10935"/>
                        </a:cubicBezTo>
                        <a:cubicBezTo>
                          <a:pt x="13445" y="10882"/>
                          <a:pt x="13762" y="10829"/>
                          <a:pt x="14079" y="10776"/>
                        </a:cubicBezTo>
                        <a:lnTo>
                          <a:pt x="14502" y="10697"/>
                        </a:lnTo>
                        <a:cubicBezTo>
                          <a:pt x="14634" y="10671"/>
                          <a:pt x="14845" y="10671"/>
                          <a:pt x="14924" y="10539"/>
                        </a:cubicBezTo>
                        <a:cubicBezTo>
                          <a:pt x="14951" y="10486"/>
                          <a:pt x="14951" y="10433"/>
                          <a:pt x="14871" y="10406"/>
                        </a:cubicBezTo>
                        <a:cubicBezTo>
                          <a:pt x="14834" y="10388"/>
                          <a:pt x="14784" y="10369"/>
                          <a:pt x="14738" y="10369"/>
                        </a:cubicBezTo>
                        <a:cubicBezTo>
                          <a:pt x="14720" y="10369"/>
                          <a:pt x="14702" y="10372"/>
                          <a:pt x="14687" y="10380"/>
                        </a:cubicBezTo>
                        <a:cubicBezTo>
                          <a:pt x="14713" y="10063"/>
                          <a:pt x="14687" y="9772"/>
                          <a:pt x="14687" y="9456"/>
                        </a:cubicBezTo>
                        <a:lnTo>
                          <a:pt x="14660" y="8478"/>
                        </a:lnTo>
                        <a:cubicBezTo>
                          <a:pt x="14607" y="7818"/>
                          <a:pt x="14581" y="7184"/>
                          <a:pt x="14554" y="6550"/>
                        </a:cubicBezTo>
                        <a:cubicBezTo>
                          <a:pt x="14449" y="5256"/>
                          <a:pt x="14343" y="3961"/>
                          <a:pt x="14211" y="2667"/>
                        </a:cubicBezTo>
                        <a:cubicBezTo>
                          <a:pt x="14185" y="2297"/>
                          <a:pt x="14132" y="1954"/>
                          <a:pt x="14105" y="1584"/>
                        </a:cubicBezTo>
                        <a:cubicBezTo>
                          <a:pt x="14053" y="1267"/>
                          <a:pt x="14026" y="977"/>
                          <a:pt x="13973" y="686"/>
                        </a:cubicBezTo>
                        <a:cubicBezTo>
                          <a:pt x="13973" y="580"/>
                          <a:pt x="13973" y="501"/>
                          <a:pt x="13973" y="395"/>
                        </a:cubicBezTo>
                        <a:cubicBezTo>
                          <a:pt x="13947" y="237"/>
                          <a:pt x="13841" y="78"/>
                          <a:pt x="13683" y="26"/>
                        </a:cubicBezTo>
                        <a:cubicBezTo>
                          <a:pt x="13616" y="9"/>
                          <a:pt x="13546" y="0"/>
                          <a:pt x="134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5" name="Google Shape;652;p34">
                  <a:extLst>
                    <a:ext uri="{FF2B5EF4-FFF2-40B4-BE49-F238E27FC236}">
                      <a16:creationId xmlns:a16="http://schemas.microsoft.com/office/drawing/2014/main" id="{46F6E61C-DA7F-6A61-58DC-EAD775B07B7F}"/>
                    </a:ext>
                  </a:extLst>
                </p:cNvPr>
                <p:cNvGrpSpPr/>
                <p:nvPr/>
              </p:nvGrpSpPr>
              <p:grpSpPr>
                <a:xfrm>
                  <a:off x="1938525" y="2399525"/>
                  <a:ext cx="313050" cy="976350"/>
                  <a:chOff x="1938525" y="2399525"/>
                  <a:chExt cx="313050" cy="976350"/>
                </a:xfrm>
              </p:grpSpPr>
              <p:sp>
                <p:nvSpPr>
                  <p:cNvPr id="122" name="Google Shape;653;p34">
                    <a:extLst>
                      <a:ext uri="{FF2B5EF4-FFF2-40B4-BE49-F238E27FC236}">
                        <a16:creationId xmlns:a16="http://schemas.microsoft.com/office/drawing/2014/main" id="{BEAA4223-5740-7654-C190-2CC632766FF4}"/>
                      </a:ext>
                    </a:extLst>
                  </p:cNvPr>
                  <p:cNvSpPr/>
                  <p:nvPr/>
                </p:nvSpPr>
                <p:spPr>
                  <a:xfrm>
                    <a:off x="1947125" y="2406775"/>
                    <a:ext cx="299825" cy="958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93" h="38328" extrusionOk="0">
                        <a:moveTo>
                          <a:pt x="6102" y="1"/>
                        </a:moveTo>
                        <a:cubicBezTo>
                          <a:pt x="6049" y="27"/>
                          <a:pt x="6023" y="54"/>
                          <a:pt x="5996" y="80"/>
                        </a:cubicBezTo>
                        <a:cubicBezTo>
                          <a:pt x="5996" y="106"/>
                          <a:pt x="5996" y="106"/>
                          <a:pt x="5996" y="133"/>
                        </a:cubicBezTo>
                        <a:cubicBezTo>
                          <a:pt x="5943" y="212"/>
                          <a:pt x="5917" y="291"/>
                          <a:pt x="5891" y="371"/>
                        </a:cubicBezTo>
                        <a:cubicBezTo>
                          <a:pt x="5838" y="476"/>
                          <a:pt x="5785" y="555"/>
                          <a:pt x="5759" y="635"/>
                        </a:cubicBezTo>
                        <a:cubicBezTo>
                          <a:pt x="5679" y="820"/>
                          <a:pt x="5600" y="978"/>
                          <a:pt x="5521" y="1137"/>
                        </a:cubicBezTo>
                        <a:cubicBezTo>
                          <a:pt x="5415" y="1322"/>
                          <a:pt x="5336" y="1506"/>
                          <a:pt x="5257" y="1665"/>
                        </a:cubicBezTo>
                        <a:cubicBezTo>
                          <a:pt x="5204" y="1850"/>
                          <a:pt x="5125" y="2008"/>
                          <a:pt x="5019" y="2167"/>
                        </a:cubicBezTo>
                        <a:cubicBezTo>
                          <a:pt x="5004" y="2182"/>
                          <a:pt x="4987" y="2188"/>
                          <a:pt x="4971" y="2188"/>
                        </a:cubicBezTo>
                        <a:cubicBezTo>
                          <a:pt x="4928" y="2188"/>
                          <a:pt x="4887" y="2145"/>
                          <a:pt x="4887" y="2088"/>
                        </a:cubicBezTo>
                        <a:cubicBezTo>
                          <a:pt x="4913" y="1903"/>
                          <a:pt x="4993" y="1718"/>
                          <a:pt x="5072" y="1559"/>
                        </a:cubicBezTo>
                        <a:cubicBezTo>
                          <a:pt x="5151" y="1374"/>
                          <a:pt x="5257" y="1163"/>
                          <a:pt x="5310" y="1031"/>
                        </a:cubicBezTo>
                        <a:cubicBezTo>
                          <a:pt x="5389" y="899"/>
                          <a:pt x="5442" y="793"/>
                          <a:pt x="5521" y="661"/>
                        </a:cubicBezTo>
                        <a:lnTo>
                          <a:pt x="5521" y="661"/>
                        </a:lnTo>
                        <a:cubicBezTo>
                          <a:pt x="5362" y="846"/>
                          <a:pt x="5204" y="1057"/>
                          <a:pt x="5072" y="1242"/>
                        </a:cubicBezTo>
                        <a:cubicBezTo>
                          <a:pt x="4781" y="1612"/>
                          <a:pt x="4517" y="2008"/>
                          <a:pt x="4279" y="2378"/>
                        </a:cubicBezTo>
                        <a:cubicBezTo>
                          <a:pt x="3830" y="3091"/>
                          <a:pt x="3434" y="3831"/>
                          <a:pt x="3038" y="4570"/>
                        </a:cubicBezTo>
                        <a:cubicBezTo>
                          <a:pt x="3011" y="4676"/>
                          <a:pt x="2959" y="4782"/>
                          <a:pt x="2932" y="4887"/>
                        </a:cubicBezTo>
                        <a:cubicBezTo>
                          <a:pt x="2853" y="5072"/>
                          <a:pt x="2774" y="5257"/>
                          <a:pt x="2721" y="5442"/>
                        </a:cubicBezTo>
                        <a:cubicBezTo>
                          <a:pt x="2562" y="5812"/>
                          <a:pt x="2430" y="6182"/>
                          <a:pt x="2298" y="6552"/>
                        </a:cubicBezTo>
                        <a:cubicBezTo>
                          <a:pt x="1823" y="7872"/>
                          <a:pt x="1427" y="9246"/>
                          <a:pt x="1110" y="10619"/>
                        </a:cubicBezTo>
                        <a:cubicBezTo>
                          <a:pt x="951" y="11306"/>
                          <a:pt x="793" y="11993"/>
                          <a:pt x="687" y="12680"/>
                        </a:cubicBezTo>
                        <a:lnTo>
                          <a:pt x="608" y="13076"/>
                        </a:lnTo>
                        <a:cubicBezTo>
                          <a:pt x="687" y="13155"/>
                          <a:pt x="766" y="13234"/>
                          <a:pt x="845" y="13340"/>
                        </a:cubicBezTo>
                        <a:lnTo>
                          <a:pt x="1110" y="13604"/>
                        </a:lnTo>
                        <a:cubicBezTo>
                          <a:pt x="1189" y="13683"/>
                          <a:pt x="1268" y="13789"/>
                          <a:pt x="1347" y="13868"/>
                        </a:cubicBezTo>
                        <a:cubicBezTo>
                          <a:pt x="1453" y="13948"/>
                          <a:pt x="1532" y="14053"/>
                          <a:pt x="1585" y="14159"/>
                        </a:cubicBezTo>
                        <a:cubicBezTo>
                          <a:pt x="1612" y="14212"/>
                          <a:pt x="1559" y="14264"/>
                          <a:pt x="1479" y="14264"/>
                        </a:cubicBezTo>
                        <a:cubicBezTo>
                          <a:pt x="1347" y="14212"/>
                          <a:pt x="1242" y="14132"/>
                          <a:pt x="1162" y="14000"/>
                        </a:cubicBezTo>
                        <a:cubicBezTo>
                          <a:pt x="1057" y="13895"/>
                          <a:pt x="951" y="13789"/>
                          <a:pt x="872" y="13683"/>
                        </a:cubicBezTo>
                        <a:cubicBezTo>
                          <a:pt x="766" y="13578"/>
                          <a:pt x="661" y="13446"/>
                          <a:pt x="581" y="13340"/>
                        </a:cubicBezTo>
                        <a:cubicBezTo>
                          <a:pt x="555" y="13472"/>
                          <a:pt x="555" y="13578"/>
                          <a:pt x="529" y="13683"/>
                        </a:cubicBezTo>
                        <a:lnTo>
                          <a:pt x="502" y="13815"/>
                        </a:lnTo>
                        <a:cubicBezTo>
                          <a:pt x="687" y="13948"/>
                          <a:pt x="845" y="14080"/>
                          <a:pt x="978" y="14212"/>
                        </a:cubicBezTo>
                        <a:lnTo>
                          <a:pt x="1453" y="14687"/>
                        </a:lnTo>
                        <a:lnTo>
                          <a:pt x="1955" y="15136"/>
                        </a:lnTo>
                        <a:cubicBezTo>
                          <a:pt x="2113" y="15268"/>
                          <a:pt x="2272" y="15427"/>
                          <a:pt x="2378" y="15612"/>
                        </a:cubicBezTo>
                        <a:cubicBezTo>
                          <a:pt x="2378" y="15655"/>
                          <a:pt x="2342" y="15698"/>
                          <a:pt x="2301" y="15698"/>
                        </a:cubicBezTo>
                        <a:cubicBezTo>
                          <a:pt x="2291" y="15698"/>
                          <a:pt x="2282" y="15696"/>
                          <a:pt x="2272" y="15691"/>
                        </a:cubicBezTo>
                        <a:cubicBezTo>
                          <a:pt x="2087" y="15612"/>
                          <a:pt x="1902" y="15480"/>
                          <a:pt x="1770" y="15295"/>
                        </a:cubicBezTo>
                        <a:cubicBezTo>
                          <a:pt x="1612" y="15163"/>
                          <a:pt x="1427" y="15004"/>
                          <a:pt x="1295" y="14846"/>
                        </a:cubicBezTo>
                        <a:lnTo>
                          <a:pt x="793" y="14423"/>
                        </a:lnTo>
                        <a:cubicBezTo>
                          <a:pt x="687" y="14291"/>
                          <a:pt x="555" y="14185"/>
                          <a:pt x="449" y="14080"/>
                        </a:cubicBezTo>
                        <a:cubicBezTo>
                          <a:pt x="423" y="14291"/>
                          <a:pt x="370" y="14529"/>
                          <a:pt x="317" y="14740"/>
                        </a:cubicBezTo>
                        <a:lnTo>
                          <a:pt x="317" y="14766"/>
                        </a:lnTo>
                        <a:cubicBezTo>
                          <a:pt x="608" y="15136"/>
                          <a:pt x="951" y="15506"/>
                          <a:pt x="1295" y="15849"/>
                        </a:cubicBezTo>
                        <a:cubicBezTo>
                          <a:pt x="1453" y="16008"/>
                          <a:pt x="1664" y="16193"/>
                          <a:pt x="1823" y="16351"/>
                        </a:cubicBezTo>
                        <a:cubicBezTo>
                          <a:pt x="1981" y="16483"/>
                          <a:pt x="2140" y="16615"/>
                          <a:pt x="2298" y="16747"/>
                        </a:cubicBezTo>
                        <a:cubicBezTo>
                          <a:pt x="2404" y="16800"/>
                          <a:pt x="2510" y="16827"/>
                          <a:pt x="2536" y="16932"/>
                        </a:cubicBezTo>
                        <a:cubicBezTo>
                          <a:pt x="2562" y="16985"/>
                          <a:pt x="2536" y="17038"/>
                          <a:pt x="2483" y="17038"/>
                        </a:cubicBezTo>
                        <a:cubicBezTo>
                          <a:pt x="2452" y="17053"/>
                          <a:pt x="2419" y="17060"/>
                          <a:pt x="2386" y="17060"/>
                        </a:cubicBezTo>
                        <a:cubicBezTo>
                          <a:pt x="2305" y="17060"/>
                          <a:pt x="2222" y="17022"/>
                          <a:pt x="2166" y="16985"/>
                        </a:cubicBezTo>
                        <a:lnTo>
                          <a:pt x="1823" y="16853"/>
                        </a:lnTo>
                        <a:lnTo>
                          <a:pt x="1189" y="16589"/>
                        </a:lnTo>
                        <a:lnTo>
                          <a:pt x="529" y="16325"/>
                        </a:lnTo>
                        <a:cubicBezTo>
                          <a:pt x="370" y="16246"/>
                          <a:pt x="185" y="16193"/>
                          <a:pt x="27" y="16113"/>
                        </a:cubicBezTo>
                        <a:cubicBezTo>
                          <a:pt x="27" y="16985"/>
                          <a:pt x="0" y="17857"/>
                          <a:pt x="27" y="18755"/>
                        </a:cubicBezTo>
                        <a:cubicBezTo>
                          <a:pt x="79" y="20340"/>
                          <a:pt x="212" y="21925"/>
                          <a:pt x="423" y="23509"/>
                        </a:cubicBezTo>
                        <a:cubicBezTo>
                          <a:pt x="529" y="24302"/>
                          <a:pt x="661" y="25094"/>
                          <a:pt x="819" y="25860"/>
                        </a:cubicBezTo>
                        <a:cubicBezTo>
                          <a:pt x="898" y="26257"/>
                          <a:pt x="978" y="26653"/>
                          <a:pt x="1083" y="27049"/>
                        </a:cubicBezTo>
                        <a:lnTo>
                          <a:pt x="1162" y="27366"/>
                        </a:lnTo>
                        <a:lnTo>
                          <a:pt x="1189" y="27366"/>
                        </a:lnTo>
                        <a:cubicBezTo>
                          <a:pt x="1400" y="27472"/>
                          <a:pt x="1638" y="27551"/>
                          <a:pt x="1849" y="27656"/>
                        </a:cubicBezTo>
                        <a:cubicBezTo>
                          <a:pt x="1955" y="27683"/>
                          <a:pt x="2087" y="27736"/>
                          <a:pt x="2193" y="27789"/>
                        </a:cubicBezTo>
                        <a:cubicBezTo>
                          <a:pt x="2298" y="27841"/>
                          <a:pt x="2404" y="27894"/>
                          <a:pt x="2510" y="28000"/>
                        </a:cubicBezTo>
                        <a:cubicBezTo>
                          <a:pt x="2536" y="28026"/>
                          <a:pt x="2510" y="28106"/>
                          <a:pt x="2457" y="28106"/>
                        </a:cubicBezTo>
                        <a:cubicBezTo>
                          <a:pt x="2325" y="28106"/>
                          <a:pt x="2193" y="28079"/>
                          <a:pt x="2087" y="28026"/>
                        </a:cubicBezTo>
                        <a:cubicBezTo>
                          <a:pt x="1955" y="27973"/>
                          <a:pt x="1849" y="27921"/>
                          <a:pt x="1744" y="27868"/>
                        </a:cubicBezTo>
                        <a:lnTo>
                          <a:pt x="1215" y="27630"/>
                        </a:lnTo>
                        <a:lnTo>
                          <a:pt x="1215" y="27630"/>
                        </a:lnTo>
                        <a:cubicBezTo>
                          <a:pt x="1242" y="27762"/>
                          <a:pt x="1268" y="27947"/>
                          <a:pt x="1321" y="28106"/>
                        </a:cubicBezTo>
                        <a:cubicBezTo>
                          <a:pt x="1559" y="28211"/>
                          <a:pt x="1770" y="28343"/>
                          <a:pt x="2008" y="28475"/>
                        </a:cubicBezTo>
                        <a:cubicBezTo>
                          <a:pt x="2219" y="28581"/>
                          <a:pt x="2457" y="28687"/>
                          <a:pt x="2694" y="28792"/>
                        </a:cubicBezTo>
                        <a:cubicBezTo>
                          <a:pt x="2932" y="28898"/>
                          <a:pt x="3170" y="29004"/>
                          <a:pt x="3408" y="29083"/>
                        </a:cubicBezTo>
                        <a:cubicBezTo>
                          <a:pt x="3645" y="29162"/>
                          <a:pt x="3883" y="29241"/>
                          <a:pt x="4094" y="29347"/>
                        </a:cubicBezTo>
                        <a:lnTo>
                          <a:pt x="4464" y="29347"/>
                        </a:lnTo>
                        <a:cubicBezTo>
                          <a:pt x="4676" y="29347"/>
                          <a:pt x="4702" y="29690"/>
                          <a:pt x="4491" y="29690"/>
                        </a:cubicBezTo>
                        <a:lnTo>
                          <a:pt x="1585" y="29770"/>
                        </a:lnTo>
                        <a:cubicBezTo>
                          <a:pt x="1876" y="30377"/>
                          <a:pt x="2140" y="30985"/>
                          <a:pt x="2430" y="31592"/>
                        </a:cubicBezTo>
                        <a:cubicBezTo>
                          <a:pt x="2985" y="32807"/>
                          <a:pt x="3566" y="33969"/>
                          <a:pt x="4200" y="35158"/>
                        </a:cubicBezTo>
                        <a:cubicBezTo>
                          <a:pt x="4491" y="35739"/>
                          <a:pt x="4808" y="36320"/>
                          <a:pt x="5125" y="36901"/>
                        </a:cubicBezTo>
                        <a:cubicBezTo>
                          <a:pt x="5283" y="37192"/>
                          <a:pt x="5442" y="37456"/>
                          <a:pt x="5600" y="37747"/>
                        </a:cubicBezTo>
                        <a:cubicBezTo>
                          <a:pt x="5626" y="37800"/>
                          <a:pt x="5679" y="37879"/>
                          <a:pt x="5706" y="37932"/>
                        </a:cubicBezTo>
                        <a:cubicBezTo>
                          <a:pt x="5626" y="37509"/>
                          <a:pt x="5574" y="37060"/>
                          <a:pt x="5547" y="36637"/>
                        </a:cubicBezTo>
                        <a:cubicBezTo>
                          <a:pt x="5521" y="36320"/>
                          <a:pt x="5468" y="36003"/>
                          <a:pt x="5468" y="35686"/>
                        </a:cubicBezTo>
                        <a:lnTo>
                          <a:pt x="5468" y="35237"/>
                        </a:lnTo>
                        <a:cubicBezTo>
                          <a:pt x="5468" y="35079"/>
                          <a:pt x="5468" y="34920"/>
                          <a:pt x="5521" y="34788"/>
                        </a:cubicBezTo>
                        <a:cubicBezTo>
                          <a:pt x="5534" y="34749"/>
                          <a:pt x="5560" y="34729"/>
                          <a:pt x="5587" y="34729"/>
                        </a:cubicBezTo>
                        <a:cubicBezTo>
                          <a:pt x="5613" y="34729"/>
                          <a:pt x="5640" y="34749"/>
                          <a:pt x="5653" y="34788"/>
                        </a:cubicBezTo>
                        <a:cubicBezTo>
                          <a:pt x="5706" y="34920"/>
                          <a:pt x="5732" y="35079"/>
                          <a:pt x="5732" y="35237"/>
                        </a:cubicBezTo>
                        <a:cubicBezTo>
                          <a:pt x="5759" y="35396"/>
                          <a:pt x="5759" y="35554"/>
                          <a:pt x="5759" y="35686"/>
                        </a:cubicBezTo>
                        <a:cubicBezTo>
                          <a:pt x="5759" y="36003"/>
                          <a:pt x="5785" y="36294"/>
                          <a:pt x="5811" y="36611"/>
                        </a:cubicBezTo>
                        <a:cubicBezTo>
                          <a:pt x="5864" y="37192"/>
                          <a:pt x="5943" y="37747"/>
                          <a:pt x="5996" y="38328"/>
                        </a:cubicBezTo>
                        <a:cubicBezTo>
                          <a:pt x="5970" y="37905"/>
                          <a:pt x="5996" y="37456"/>
                          <a:pt x="5996" y="37034"/>
                        </a:cubicBezTo>
                        <a:lnTo>
                          <a:pt x="6049" y="35581"/>
                        </a:lnTo>
                        <a:cubicBezTo>
                          <a:pt x="6076" y="33837"/>
                          <a:pt x="6102" y="32094"/>
                          <a:pt x="6155" y="30351"/>
                        </a:cubicBezTo>
                        <a:cubicBezTo>
                          <a:pt x="6155" y="29479"/>
                          <a:pt x="6181" y="28607"/>
                          <a:pt x="6181" y="27736"/>
                        </a:cubicBezTo>
                        <a:cubicBezTo>
                          <a:pt x="6208" y="27313"/>
                          <a:pt x="6208" y="26890"/>
                          <a:pt x="6208" y="26441"/>
                        </a:cubicBezTo>
                        <a:cubicBezTo>
                          <a:pt x="6208" y="26019"/>
                          <a:pt x="6234" y="25570"/>
                          <a:pt x="6287" y="25121"/>
                        </a:cubicBezTo>
                        <a:cubicBezTo>
                          <a:pt x="6287" y="25055"/>
                          <a:pt x="6333" y="25022"/>
                          <a:pt x="6379" y="25022"/>
                        </a:cubicBezTo>
                        <a:cubicBezTo>
                          <a:pt x="6426" y="25022"/>
                          <a:pt x="6472" y="25055"/>
                          <a:pt x="6472" y="25121"/>
                        </a:cubicBezTo>
                        <a:cubicBezTo>
                          <a:pt x="6525" y="25623"/>
                          <a:pt x="6525" y="26124"/>
                          <a:pt x="6498" y="26600"/>
                        </a:cubicBezTo>
                        <a:lnTo>
                          <a:pt x="6472" y="28053"/>
                        </a:lnTo>
                        <a:cubicBezTo>
                          <a:pt x="6445" y="29796"/>
                          <a:pt x="6419" y="31539"/>
                          <a:pt x="6366" y="33283"/>
                        </a:cubicBezTo>
                        <a:lnTo>
                          <a:pt x="6287" y="35898"/>
                        </a:lnTo>
                        <a:cubicBezTo>
                          <a:pt x="6287" y="36320"/>
                          <a:pt x="6260" y="36769"/>
                          <a:pt x="6260" y="37192"/>
                        </a:cubicBezTo>
                        <a:cubicBezTo>
                          <a:pt x="6234" y="37509"/>
                          <a:pt x="6234" y="37800"/>
                          <a:pt x="6208" y="38117"/>
                        </a:cubicBezTo>
                        <a:lnTo>
                          <a:pt x="6313" y="37905"/>
                        </a:lnTo>
                        <a:cubicBezTo>
                          <a:pt x="6419" y="37694"/>
                          <a:pt x="6498" y="37509"/>
                          <a:pt x="6577" y="37298"/>
                        </a:cubicBezTo>
                        <a:cubicBezTo>
                          <a:pt x="6630" y="37113"/>
                          <a:pt x="6709" y="36901"/>
                          <a:pt x="6789" y="36717"/>
                        </a:cubicBezTo>
                        <a:cubicBezTo>
                          <a:pt x="6815" y="36585"/>
                          <a:pt x="6868" y="36452"/>
                          <a:pt x="6894" y="36347"/>
                        </a:cubicBezTo>
                        <a:cubicBezTo>
                          <a:pt x="6947" y="36268"/>
                          <a:pt x="6974" y="36188"/>
                          <a:pt x="7026" y="36135"/>
                        </a:cubicBezTo>
                        <a:cubicBezTo>
                          <a:pt x="7042" y="36128"/>
                          <a:pt x="7055" y="36125"/>
                          <a:pt x="7067" y="36125"/>
                        </a:cubicBezTo>
                        <a:cubicBezTo>
                          <a:pt x="7095" y="36125"/>
                          <a:pt x="7113" y="36143"/>
                          <a:pt x="7132" y="36162"/>
                        </a:cubicBezTo>
                        <a:cubicBezTo>
                          <a:pt x="7159" y="36373"/>
                          <a:pt x="7106" y="36611"/>
                          <a:pt x="7026" y="36796"/>
                        </a:cubicBezTo>
                        <a:cubicBezTo>
                          <a:pt x="6947" y="37007"/>
                          <a:pt x="6868" y="37218"/>
                          <a:pt x="6789" y="37403"/>
                        </a:cubicBezTo>
                        <a:cubicBezTo>
                          <a:pt x="6789" y="37430"/>
                          <a:pt x="6789" y="37430"/>
                          <a:pt x="6762" y="37456"/>
                        </a:cubicBezTo>
                        <a:cubicBezTo>
                          <a:pt x="6736" y="37535"/>
                          <a:pt x="6709" y="37615"/>
                          <a:pt x="6657" y="37720"/>
                        </a:cubicBezTo>
                        <a:lnTo>
                          <a:pt x="6762" y="37562"/>
                        </a:lnTo>
                        <a:cubicBezTo>
                          <a:pt x="6894" y="37430"/>
                          <a:pt x="7000" y="37298"/>
                          <a:pt x="7106" y="37166"/>
                        </a:cubicBezTo>
                        <a:cubicBezTo>
                          <a:pt x="7475" y="36690"/>
                          <a:pt x="7792" y="36188"/>
                          <a:pt x="8136" y="35660"/>
                        </a:cubicBezTo>
                        <a:cubicBezTo>
                          <a:pt x="9853" y="32913"/>
                          <a:pt x="10989" y="29849"/>
                          <a:pt x="11438" y="26626"/>
                        </a:cubicBezTo>
                        <a:cubicBezTo>
                          <a:pt x="11517" y="26098"/>
                          <a:pt x="11570" y="25543"/>
                          <a:pt x="11596" y="25015"/>
                        </a:cubicBezTo>
                        <a:cubicBezTo>
                          <a:pt x="11623" y="24513"/>
                          <a:pt x="11649" y="23985"/>
                          <a:pt x="11702" y="23483"/>
                        </a:cubicBezTo>
                        <a:cubicBezTo>
                          <a:pt x="11464" y="23404"/>
                          <a:pt x="11226" y="23351"/>
                          <a:pt x="10989" y="23272"/>
                        </a:cubicBezTo>
                        <a:lnTo>
                          <a:pt x="10223" y="23008"/>
                        </a:lnTo>
                        <a:lnTo>
                          <a:pt x="9457" y="22743"/>
                        </a:lnTo>
                        <a:lnTo>
                          <a:pt x="9087" y="22611"/>
                        </a:lnTo>
                        <a:cubicBezTo>
                          <a:pt x="8981" y="22585"/>
                          <a:pt x="8875" y="22532"/>
                          <a:pt x="8796" y="22453"/>
                        </a:cubicBezTo>
                        <a:lnTo>
                          <a:pt x="8743" y="22453"/>
                        </a:lnTo>
                        <a:cubicBezTo>
                          <a:pt x="8664" y="22426"/>
                          <a:pt x="8691" y="22321"/>
                          <a:pt x="8770" y="22294"/>
                        </a:cubicBezTo>
                        <a:cubicBezTo>
                          <a:pt x="8809" y="22281"/>
                          <a:pt x="8842" y="22275"/>
                          <a:pt x="8872" y="22275"/>
                        </a:cubicBezTo>
                        <a:cubicBezTo>
                          <a:pt x="8902" y="22275"/>
                          <a:pt x="8928" y="22281"/>
                          <a:pt x="8955" y="22294"/>
                        </a:cubicBezTo>
                        <a:lnTo>
                          <a:pt x="9192" y="22294"/>
                        </a:lnTo>
                        <a:lnTo>
                          <a:pt x="9562" y="22347"/>
                        </a:lnTo>
                        <a:lnTo>
                          <a:pt x="10355" y="22400"/>
                        </a:lnTo>
                        <a:lnTo>
                          <a:pt x="11781" y="22532"/>
                        </a:lnTo>
                        <a:cubicBezTo>
                          <a:pt x="11807" y="22321"/>
                          <a:pt x="11807" y="22110"/>
                          <a:pt x="11807" y="21898"/>
                        </a:cubicBezTo>
                        <a:lnTo>
                          <a:pt x="11807" y="21766"/>
                        </a:lnTo>
                        <a:lnTo>
                          <a:pt x="11675" y="21766"/>
                        </a:lnTo>
                        <a:cubicBezTo>
                          <a:pt x="11623" y="21753"/>
                          <a:pt x="11570" y="21746"/>
                          <a:pt x="11517" y="21746"/>
                        </a:cubicBezTo>
                        <a:cubicBezTo>
                          <a:pt x="11464" y="21746"/>
                          <a:pt x="11411" y="21753"/>
                          <a:pt x="11358" y="21766"/>
                        </a:cubicBezTo>
                        <a:cubicBezTo>
                          <a:pt x="11226" y="21766"/>
                          <a:pt x="11121" y="21766"/>
                          <a:pt x="11015" y="21793"/>
                        </a:cubicBezTo>
                        <a:lnTo>
                          <a:pt x="10883" y="21819"/>
                        </a:lnTo>
                        <a:lnTo>
                          <a:pt x="10698" y="21819"/>
                        </a:lnTo>
                        <a:cubicBezTo>
                          <a:pt x="10645" y="21819"/>
                          <a:pt x="10619" y="21713"/>
                          <a:pt x="10672" y="21687"/>
                        </a:cubicBezTo>
                        <a:cubicBezTo>
                          <a:pt x="10777" y="21608"/>
                          <a:pt x="10883" y="21555"/>
                          <a:pt x="11015" y="21555"/>
                        </a:cubicBezTo>
                        <a:cubicBezTo>
                          <a:pt x="11121" y="21528"/>
                          <a:pt x="11226" y="21502"/>
                          <a:pt x="11332" y="21502"/>
                        </a:cubicBezTo>
                        <a:lnTo>
                          <a:pt x="11675" y="21502"/>
                        </a:lnTo>
                        <a:lnTo>
                          <a:pt x="11807" y="21528"/>
                        </a:lnTo>
                        <a:cubicBezTo>
                          <a:pt x="11834" y="21449"/>
                          <a:pt x="11834" y="21343"/>
                          <a:pt x="11834" y="21264"/>
                        </a:cubicBezTo>
                        <a:cubicBezTo>
                          <a:pt x="11860" y="20868"/>
                          <a:pt x="11887" y="20472"/>
                          <a:pt x="11913" y="20049"/>
                        </a:cubicBezTo>
                        <a:cubicBezTo>
                          <a:pt x="11992" y="18596"/>
                          <a:pt x="11940" y="17117"/>
                          <a:pt x="11781" y="15664"/>
                        </a:cubicBezTo>
                        <a:cubicBezTo>
                          <a:pt x="11702" y="14925"/>
                          <a:pt x="11596" y="14212"/>
                          <a:pt x="11464" y="13498"/>
                        </a:cubicBezTo>
                        <a:cubicBezTo>
                          <a:pt x="11385" y="13129"/>
                          <a:pt x="11306" y="12732"/>
                          <a:pt x="11253" y="12415"/>
                        </a:cubicBezTo>
                        <a:cubicBezTo>
                          <a:pt x="11173" y="12099"/>
                          <a:pt x="11068" y="11782"/>
                          <a:pt x="11041" y="11438"/>
                        </a:cubicBezTo>
                        <a:cubicBezTo>
                          <a:pt x="10909" y="11491"/>
                          <a:pt x="10804" y="11544"/>
                          <a:pt x="10672" y="11570"/>
                        </a:cubicBezTo>
                        <a:lnTo>
                          <a:pt x="10302" y="11676"/>
                        </a:lnTo>
                        <a:lnTo>
                          <a:pt x="9536" y="11887"/>
                        </a:lnTo>
                        <a:lnTo>
                          <a:pt x="8770" y="12099"/>
                        </a:lnTo>
                        <a:cubicBezTo>
                          <a:pt x="8506" y="12178"/>
                          <a:pt x="8268" y="12231"/>
                          <a:pt x="8004" y="12257"/>
                        </a:cubicBezTo>
                        <a:cubicBezTo>
                          <a:pt x="7925" y="12257"/>
                          <a:pt x="7845" y="12151"/>
                          <a:pt x="7925" y="12099"/>
                        </a:cubicBezTo>
                        <a:lnTo>
                          <a:pt x="7951" y="12072"/>
                        </a:lnTo>
                        <a:cubicBezTo>
                          <a:pt x="7925" y="12019"/>
                          <a:pt x="7951" y="11966"/>
                          <a:pt x="7977" y="11940"/>
                        </a:cubicBezTo>
                        <a:cubicBezTo>
                          <a:pt x="8136" y="11834"/>
                          <a:pt x="8294" y="11755"/>
                          <a:pt x="8453" y="11676"/>
                        </a:cubicBezTo>
                        <a:lnTo>
                          <a:pt x="8902" y="11465"/>
                        </a:lnTo>
                        <a:cubicBezTo>
                          <a:pt x="9192" y="11332"/>
                          <a:pt x="9483" y="11148"/>
                          <a:pt x="9774" y="10989"/>
                        </a:cubicBezTo>
                        <a:cubicBezTo>
                          <a:pt x="10091" y="10831"/>
                          <a:pt x="10381" y="10646"/>
                          <a:pt x="10672" y="10487"/>
                        </a:cubicBezTo>
                        <a:lnTo>
                          <a:pt x="11094" y="10223"/>
                        </a:lnTo>
                        <a:lnTo>
                          <a:pt x="11121" y="10223"/>
                        </a:lnTo>
                        <a:cubicBezTo>
                          <a:pt x="11041" y="10038"/>
                          <a:pt x="10962" y="9853"/>
                          <a:pt x="10909" y="9668"/>
                        </a:cubicBezTo>
                        <a:cubicBezTo>
                          <a:pt x="10804" y="9721"/>
                          <a:pt x="10724" y="9774"/>
                          <a:pt x="10619" y="9800"/>
                        </a:cubicBezTo>
                        <a:lnTo>
                          <a:pt x="10355" y="9933"/>
                        </a:lnTo>
                        <a:cubicBezTo>
                          <a:pt x="10170" y="10038"/>
                          <a:pt x="10011" y="10117"/>
                          <a:pt x="9826" y="10223"/>
                        </a:cubicBezTo>
                        <a:cubicBezTo>
                          <a:pt x="9457" y="10408"/>
                          <a:pt x="9113" y="10619"/>
                          <a:pt x="8770" y="10831"/>
                        </a:cubicBezTo>
                        <a:cubicBezTo>
                          <a:pt x="8753" y="10839"/>
                          <a:pt x="8736" y="10843"/>
                          <a:pt x="8720" y="10843"/>
                        </a:cubicBezTo>
                        <a:cubicBezTo>
                          <a:pt x="8635" y="10843"/>
                          <a:pt x="8571" y="10739"/>
                          <a:pt x="8638" y="10672"/>
                        </a:cubicBezTo>
                        <a:cubicBezTo>
                          <a:pt x="8981" y="10408"/>
                          <a:pt x="9324" y="10170"/>
                          <a:pt x="9694" y="9959"/>
                        </a:cubicBezTo>
                        <a:cubicBezTo>
                          <a:pt x="9879" y="9853"/>
                          <a:pt x="10064" y="9748"/>
                          <a:pt x="10249" y="9668"/>
                        </a:cubicBezTo>
                        <a:cubicBezTo>
                          <a:pt x="10434" y="9563"/>
                          <a:pt x="10592" y="9484"/>
                          <a:pt x="10804" y="9404"/>
                        </a:cubicBezTo>
                        <a:lnTo>
                          <a:pt x="10672" y="9087"/>
                        </a:lnTo>
                        <a:cubicBezTo>
                          <a:pt x="10513" y="8717"/>
                          <a:pt x="10355" y="8348"/>
                          <a:pt x="10196" y="7978"/>
                        </a:cubicBezTo>
                        <a:cubicBezTo>
                          <a:pt x="9615" y="6657"/>
                          <a:pt x="9034" y="5363"/>
                          <a:pt x="8426" y="4069"/>
                        </a:cubicBezTo>
                        <a:cubicBezTo>
                          <a:pt x="8109" y="3408"/>
                          <a:pt x="7792" y="2748"/>
                          <a:pt x="7475" y="2114"/>
                        </a:cubicBezTo>
                        <a:cubicBezTo>
                          <a:pt x="7317" y="1797"/>
                          <a:pt x="7159" y="1480"/>
                          <a:pt x="7000" y="1163"/>
                        </a:cubicBezTo>
                        <a:cubicBezTo>
                          <a:pt x="6894" y="978"/>
                          <a:pt x="6815" y="793"/>
                          <a:pt x="6709" y="608"/>
                        </a:cubicBezTo>
                        <a:cubicBezTo>
                          <a:pt x="6683" y="608"/>
                          <a:pt x="6657" y="582"/>
                          <a:pt x="6657" y="555"/>
                        </a:cubicBezTo>
                        <a:cubicBezTo>
                          <a:pt x="6604" y="476"/>
                          <a:pt x="6551" y="371"/>
                          <a:pt x="6551" y="291"/>
                        </a:cubicBezTo>
                        <a:cubicBezTo>
                          <a:pt x="6525" y="688"/>
                          <a:pt x="6525" y="1110"/>
                          <a:pt x="6472" y="1533"/>
                        </a:cubicBezTo>
                        <a:cubicBezTo>
                          <a:pt x="6472" y="1823"/>
                          <a:pt x="6445" y="2114"/>
                          <a:pt x="6419" y="2404"/>
                        </a:cubicBezTo>
                        <a:cubicBezTo>
                          <a:pt x="6392" y="2537"/>
                          <a:pt x="6392" y="2695"/>
                          <a:pt x="6366" y="2827"/>
                        </a:cubicBezTo>
                        <a:cubicBezTo>
                          <a:pt x="6340" y="2959"/>
                          <a:pt x="6313" y="3091"/>
                          <a:pt x="6260" y="3223"/>
                        </a:cubicBezTo>
                        <a:cubicBezTo>
                          <a:pt x="6249" y="3247"/>
                          <a:pt x="6226" y="3260"/>
                          <a:pt x="6205" y="3260"/>
                        </a:cubicBezTo>
                        <a:cubicBezTo>
                          <a:pt x="6179" y="3260"/>
                          <a:pt x="6155" y="3241"/>
                          <a:pt x="6155" y="3197"/>
                        </a:cubicBezTo>
                        <a:cubicBezTo>
                          <a:pt x="6128" y="3065"/>
                          <a:pt x="6128" y="2906"/>
                          <a:pt x="6155" y="2774"/>
                        </a:cubicBezTo>
                        <a:cubicBezTo>
                          <a:pt x="6155" y="2642"/>
                          <a:pt x="6181" y="2510"/>
                          <a:pt x="6181" y="2352"/>
                        </a:cubicBezTo>
                        <a:cubicBezTo>
                          <a:pt x="6208" y="2088"/>
                          <a:pt x="6234" y="1797"/>
                          <a:pt x="6260" y="1533"/>
                        </a:cubicBezTo>
                        <a:cubicBezTo>
                          <a:pt x="6287" y="1163"/>
                          <a:pt x="6313" y="793"/>
                          <a:pt x="6340" y="450"/>
                        </a:cubicBezTo>
                        <a:lnTo>
                          <a:pt x="6340" y="450"/>
                        </a:lnTo>
                        <a:cubicBezTo>
                          <a:pt x="6208" y="1110"/>
                          <a:pt x="6076" y="1797"/>
                          <a:pt x="5970" y="2457"/>
                        </a:cubicBezTo>
                        <a:cubicBezTo>
                          <a:pt x="5943" y="2589"/>
                          <a:pt x="5943" y="2695"/>
                          <a:pt x="5917" y="2827"/>
                        </a:cubicBezTo>
                        <a:cubicBezTo>
                          <a:pt x="5653" y="4544"/>
                          <a:pt x="5468" y="6261"/>
                          <a:pt x="5362" y="7978"/>
                        </a:cubicBezTo>
                        <a:cubicBezTo>
                          <a:pt x="5310" y="8823"/>
                          <a:pt x="5283" y="9695"/>
                          <a:pt x="5257" y="10566"/>
                        </a:cubicBezTo>
                        <a:cubicBezTo>
                          <a:pt x="5230" y="10989"/>
                          <a:pt x="5230" y="11412"/>
                          <a:pt x="5230" y="11861"/>
                        </a:cubicBezTo>
                        <a:cubicBezTo>
                          <a:pt x="5257" y="12283"/>
                          <a:pt x="5230" y="12706"/>
                          <a:pt x="5177" y="13129"/>
                        </a:cubicBezTo>
                        <a:cubicBezTo>
                          <a:pt x="5177" y="13164"/>
                          <a:pt x="5156" y="13179"/>
                          <a:pt x="5132" y="13179"/>
                        </a:cubicBezTo>
                        <a:cubicBezTo>
                          <a:pt x="5104" y="13179"/>
                          <a:pt x="5072" y="13158"/>
                          <a:pt x="5072" y="13129"/>
                        </a:cubicBezTo>
                        <a:cubicBezTo>
                          <a:pt x="4993" y="12653"/>
                          <a:pt x="4966" y="12151"/>
                          <a:pt x="4966" y="11676"/>
                        </a:cubicBezTo>
                        <a:lnTo>
                          <a:pt x="4966" y="10223"/>
                        </a:lnTo>
                        <a:cubicBezTo>
                          <a:pt x="4993" y="8480"/>
                          <a:pt x="5125" y="6763"/>
                          <a:pt x="5310" y="5046"/>
                        </a:cubicBezTo>
                        <a:cubicBezTo>
                          <a:pt x="5468" y="3699"/>
                          <a:pt x="5653" y="2352"/>
                          <a:pt x="5891" y="1031"/>
                        </a:cubicBezTo>
                        <a:cubicBezTo>
                          <a:pt x="5970" y="688"/>
                          <a:pt x="6023" y="344"/>
                          <a:pt x="6102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654;p34">
                    <a:extLst>
                      <a:ext uri="{FF2B5EF4-FFF2-40B4-BE49-F238E27FC236}">
                        <a16:creationId xmlns:a16="http://schemas.microsoft.com/office/drawing/2014/main" id="{56565D13-623D-D76A-33FE-71B909FC93D9}"/>
                      </a:ext>
                    </a:extLst>
                  </p:cNvPr>
                  <p:cNvSpPr/>
                  <p:nvPr/>
                </p:nvSpPr>
                <p:spPr>
                  <a:xfrm>
                    <a:off x="1938525" y="2399525"/>
                    <a:ext cx="313050" cy="976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22" h="39054" extrusionOk="0">
                        <a:moveTo>
                          <a:pt x="6446" y="291"/>
                        </a:moveTo>
                        <a:lnTo>
                          <a:pt x="6446" y="291"/>
                        </a:lnTo>
                        <a:cubicBezTo>
                          <a:pt x="6103" y="1928"/>
                          <a:pt x="5838" y="3645"/>
                          <a:pt x="5654" y="5309"/>
                        </a:cubicBezTo>
                        <a:cubicBezTo>
                          <a:pt x="5469" y="7000"/>
                          <a:pt x="5337" y="8770"/>
                          <a:pt x="5310" y="10513"/>
                        </a:cubicBezTo>
                        <a:lnTo>
                          <a:pt x="5310" y="11939"/>
                        </a:lnTo>
                        <a:cubicBezTo>
                          <a:pt x="5310" y="12441"/>
                          <a:pt x="5337" y="12917"/>
                          <a:pt x="5416" y="13419"/>
                        </a:cubicBezTo>
                        <a:cubicBezTo>
                          <a:pt x="5416" y="13445"/>
                          <a:pt x="5442" y="13458"/>
                          <a:pt x="5469" y="13458"/>
                        </a:cubicBezTo>
                        <a:cubicBezTo>
                          <a:pt x="5495" y="13458"/>
                          <a:pt x="5521" y="13445"/>
                          <a:pt x="5521" y="13419"/>
                        </a:cubicBezTo>
                        <a:cubicBezTo>
                          <a:pt x="5574" y="12996"/>
                          <a:pt x="5601" y="12547"/>
                          <a:pt x="5574" y="12124"/>
                        </a:cubicBezTo>
                        <a:cubicBezTo>
                          <a:pt x="5574" y="11702"/>
                          <a:pt x="5574" y="11253"/>
                          <a:pt x="5601" y="10830"/>
                        </a:cubicBezTo>
                        <a:cubicBezTo>
                          <a:pt x="5627" y="9958"/>
                          <a:pt x="5654" y="9113"/>
                          <a:pt x="5706" y="8241"/>
                        </a:cubicBezTo>
                        <a:cubicBezTo>
                          <a:pt x="5812" y="6525"/>
                          <a:pt x="5997" y="4808"/>
                          <a:pt x="6261" y="3091"/>
                        </a:cubicBezTo>
                        <a:cubicBezTo>
                          <a:pt x="6393" y="2298"/>
                          <a:pt x="6525" y="1506"/>
                          <a:pt x="6684" y="713"/>
                        </a:cubicBezTo>
                        <a:lnTo>
                          <a:pt x="6684" y="713"/>
                        </a:lnTo>
                        <a:cubicBezTo>
                          <a:pt x="6657" y="1083"/>
                          <a:pt x="6631" y="1453"/>
                          <a:pt x="6604" y="1796"/>
                        </a:cubicBezTo>
                        <a:cubicBezTo>
                          <a:pt x="6578" y="2087"/>
                          <a:pt x="6552" y="2351"/>
                          <a:pt x="6525" y="2642"/>
                        </a:cubicBezTo>
                        <a:cubicBezTo>
                          <a:pt x="6525" y="2774"/>
                          <a:pt x="6499" y="2906"/>
                          <a:pt x="6499" y="3064"/>
                        </a:cubicBezTo>
                        <a:cubicBezTo>
                          <a:pt x="6472" y="3196"/>
                          <a:pt x="6472" y="3328"/>
                          <a:pt x="6499" y="3487"/>
                        </a:cubicBezTo>
                        <a:cubicBezTo>
                          <a:pt x="6499" y="3520"/>
                          <a:pt x="6529" y="3542"/>
                          <a:pt x="6558" y="3542"/>
                        </a:cubicBezTo>
                        <a:cubicBezTo>
                          <a:pt x="6577" y="3542"/>
                          <a:pt x="6594" y="3534"/>
                          <a:pt x="6604" y="3513"/>
                        </a:cubicBezTo>
                        <a:cubicBezTo>
                          <a:pt x="6657" y="3381"/>
                          <a:pt x="6684" y="3249"/>
                          <a:pt x="6710" y="3117"/>
                        </a:cubicBezTo>
                        <a:cubicBezTo>
                          <a:pt x="6736" y="2959"/>
                          <a:pt x="6736" y="2827"/>
                          <a:pt x="6763" y="2668"/>
                        </a:cubicBezTo>
                        <a:cubicBezTo>
                          <a:pt x="6789" y="2404"/>
                          <a:pt x="6816" y="2113"/>
                          <a:pt x="6816" y="1823"/>
                        </a:cubicBezTo>
                        <a:cubicBezTo>
                          <a:pt x="6869" y="1400"/>
                          <a:pt x="6869" y="978"/>
                          <a:pt x="6895" y="555"/>
                        </a:cubicBezTo>
                        <a:cubicBezTo>
                          <a:pt x="6895" y="661"/>
                          <a:pt x="6948" y="740"/>
                          <a:pt x="7001" y="845"/>
                        </a:cubicBezTo>
                        <a:cubicBezTo>
                          <a:pt x="7001" y="872"/>
                          <a:pt x="7027" y="872"/>
                          <a:pt x="7053" y="872"/>
                        </a:cubicBezTo>
                        <a:cubicBezTo>
                          <a:pt x="7159" y="1057"/>
                          <a:pt x="7238" y="1242"/>
                          <a:pt x="7344" y="1427"/>
                        </a:cubicBezTo>
                        <a:lnTo>
                          <a:pt x="7819" y="2404"/>
                        </a:lnTo>
                        <a:cubicBezTo>
                          <a:pt x="8163" y="3038"/>
                          <a:pt x="8453" y="3698"/>
                          <a:pt x="8770" y="4332"/>
                        </a:cubicBezTo>
                        <a:cubicBezTo>
                          <a:pt x="9378" y="5626"/>
                          <a:pt x="9959" y="6947"/>
                          <a:pt x="10540" y="8241"/>
                        </a:cubicBezTo>
                        <a:cubicBezTo>
                          <a:pt x="10699" y="8611"/>
                          <a:pt x="10857" y="8981"/>
                          <a:pt x="11016" y="9351"/>
                        </a:cubicBezTo>
                        <a:lnTo>
                          <a:pt x="11148" y="9694"/>
                        </a:lnTo>
                        <a:cubicBezTo>
                          <a:pt x="10936" y="9747"/>
                          <a:pt x="10778" y="9826"/>
                          <a:pt x="10593" y="9932"/>
                        </a:cubicBezTo>
                        <a:cubicBezTo>
                          <a:pt x="10408" y="10038"/>
                          <a:pt x="10223" y="10143"/>
                          <a:pt x="10038" y="10249"/>
                        </a:cubicBezTo>
                        <a:cubicBezTo>
                          <a:pt x="9668" y="10460"/>
                          <a:pt x="9325" y="10672"/>
                          <a:pt x="8982" y="10936"/>
                        </a:cubicBezTo>
                        <a:cubicBezTo>
                          <a:pt x="8909" y="11008"/>
                          <a:pt x="8991" y="11124"/>
                          <a:pt x="9086" y="11124"/>
                        </a:cubicBezTo>
                        <a:cubicBezTo>
                          <a:pt x="9095" y="11124"/>
                          <a:pt x="9104" y="11123"/>
                          <a:pt x="9114" y="11121"/>
                        </a:cubicBezTo>
                        <a:cubicBezTo>
                          <a:pt x="9457" y="10909"/>
                          <a:pt x="9801" y="10698"/>
                          <a:pt x="10170" y="10487"/>
                        </a:cubicBezTo>
                        <a:cubicBezTo>
                          <a:pt x="10355" y="10407"/>
                          <a:pt x="10514" y="10302"/>
                          <a:pt x="10699" y="10223"/>
                        </a:cubicBezTo>
                        <a:lnTo>
                          <a:pt x="10963" y="10090"/>
                        </a:lnTo>
                        <a:cubicBezTo>
                          <a:pt x="11068" y="10038"/>
                          <a:pt x="11148" y="10011"/>
                          <a:pt x="11253" y="9958"/>
                        </a:cubicBezTo>
                        <a:cubicBezTo>
                          <a:pt x="11306" y="10143"/>
                          <a:pt x="11385" y="10328"/>
                          <a:pt x="11491" y="10487"/>
                        </a:cubicBezTo>
                        <a:lnTo>
                          <a:pt x="11438" y="10513"/>
                        </a:lnTo>
                        <a:lnTo>
                          <a:pt x="11016" y="10777"/>
                        </a:lnTo>
                        <a:cubicBezTo>
                          <a:pt x="10725" y="10962"/>
                          <a:pt x="10435" y="11121"/>
                          <a:pt x="10144" y="11306"/>
                        </a:cubicBezTo>
                        <a:cubicBezTo>
                          <a:pt x="9827" y="11464"/>
                          <a:pt x="9536" y="11622"/>
                          <a:pt x="9246" y="11755"/>
                        </a:cubicBezTo>
                        <a:lnTo>
                          <a:pt x="8797" y="11992"/>
                        </a:lnTo>
                        <a:cubicBezTo>
                          <a:pt x="8638" y="12072"/>
                          <a:pt x="8480" y="12151"/>
                          <a:pt x="8321" y="12256"/>
                        </a:cubicBezTo>
                        <a:cubicBezTo>
                          <a:pt x="8295" y="12283"/>
                          <a:pt x="8269" y="12336"/>
                          <a:pt x="8321" y="12389"/>
                        </a:cubicBezTo>
                        <a:lnTo>
                          <a:pt x="8295" y="12389"/>
                        </a:lnTo>
                        <a:cubicBezTo>
                          <a:pt x="8216" y="12441"/>
                          <a:pt x="8269" y="12547"/>
                          <a:pt x="8348" y="12547"/>
                        </a:cubicBezTo>
                        <a:cubicBezTo>
                          <a:pt x="8612" y="12547"/>
                          <a:pt x="8876" y="12494"/>
                          <a:pt x="9114" y="12415"/>
                        </a:cubicBezTo>
                        <a:lnTo>
                          <a:pt x="9880" y="12204"/>
                        </a:lnTo>
                        <a:lnTo>
                          <a:pt x="10646" y="11992"/>
                        </a:lnTo>
                        <a:lnTo>
                          <a:pt x="11016" y="11887"/>
                        </a:lnTo>
                        <a:cubicBezTo>
                          <a:pt x="11148" y="11860"/>
                          <a:pt x="11253" y="11807"/>
                          <a:pt x="11385" y="11755"/>
                        </a:cubicBezTo>
                        <a:cubicBezTo>
                          <a:pt x="11412" y="12072"/>
                          <a:pt x="11517" y="12389"/>
                          <a:pt x="11597" y="12705"/>
                        </a:cubicBezTo>
                        <a:cubicBezTo>
                          <a:pt x="11650" y="13022"/>
                          <a:pt x="11755" y="13419"/>
                          <a:pt x="11808" y="13788"/>
                        </a:cubicBezTo>
                        <a:cubicBezTo>
                          <a:pt x="11940" y="14502"/>
                          <a:pt x="12046" y="15241"/>
                          <a:pt x="12151" y="15981"/>
                        </a:cubicBezTo>
                        <a:cubicBezTo>
                          <a:pt x="12310" y="17434"/>
                          <a:pt x="12336" y="18886"/>
                          <a:pt x="12257" y="20366"/>
                        </a:cubicBezTo>
                        <a:cubicBezTo>
                          <a:pt x="12257" y="20762"/>
                          <a:pt x="12231" y="21184"/>
                          <a:pt x="12178" y="21581"/>
                        </a:cubicBezTo>
                        <a:cubicBezTo>
                          <a:pt x="12178" y="21660"/>
                          <a:pt x="12178" y="21739"/>
                          <a:pt x="12151" y="21818"/>
                        </a:cubicBezTo>
                        <a:lnTo>
                          <a:pt x="12019" y="21818"/>
                        </a:lnTo>
                        <a:cubicBezTo>
                          <a:pt x="11967" y="21805"/>
                          <a:pt x="11914" y="21799"/>
                          <a:pt x="11858" y="21799"/>
                        </a:cubicBezTo>
                        <a:cubicBezTo>
                          <a:pt x="11801" y="21799"/>
                          <a:pt x="11742" y="21805"/>
                          <a:pt x="11676" y="21818"/>
                        </a:cubicBezTo>
                        <a:cubicBezTo>
                          <a:pt x="11570" y="21818"/>
                          <a:pt x="11465" y="21845"/>
                          <a:pt x="11359" y="21871"/>
                        </a:cubicBezTo>
                        <a:cubicBezTo>
                          <a:pt x="11227" y="21871"/>
                          <a:pt x="11121" y="21924"/>
                          <a:pt x="11016" y="21977"/>
                        </a:cubicBezTo>
                        <a:cubicBezTo>
                          <a:pt x="10963" y="22030"/>
                          <a:pt x="10989" y="22109"/>
                          <a:pt x="11068" y="22135"/>
                        </a:cubicBezTo>
                        <a:lnTo>
                          <a:pt x="11227" y="22135"/>
                        </a:lnTo>
                        <a:lnTo>
                          <a:pt x="11359" y="22109"/>
                        </a:lnTo>
                        <a:cubicBezTo>
                          <a:pt x="11465" y="22083"/>
                          <a:pt x="11570" y="22083"/>
                          <a:pt x="11702" y="22056"/>
                        </a:cubicBezTo>
                        <a:lnTo>
                          <a:pt x="12178" y="22056"/>
                        </a:lnTo>
                        <a:lnTo>
                          <a:pt x="12178" y="22188"/>
                        </a:lnTo>
                        <a:cubicBezTo>
                          <a:pt x="12151" y="22400"/>
                          <a:pt x="12151" y="22611"/>
                          <a:pt x="12125" y="22822"/>
                        </a:cubicBezTo>
                        <a:lnTo>
                          <a:pt x="12125" y="22849"/>
                        </a:lnTo>
                        <a:lnTo>
                          <a:pt x="10699" y="22716"/>
                        </a:lnTo>
                        <a:lnTo>
                          <a:pt x="9906" y="22637"/>
                        </a:lnTo>
                        <a:lnTo>
                          <a:pt x="9536" y="22611"/>
                        </a:lnTo>
                        <a:cubicBezTo>
                          <a:pt x="9457" y="22611"/>
                          <a:pt x="9378" y="22584"/>
                          <a:pt x="9299" y="22584"/>
                        </a:cubicBezTo>
                        <a:lnTo>
                          <a:pt x="9140" y="22584"/>
                        </a:lnTo>
                        <a:cubicBezTo>
                          <a:pt x="9061" y="22611"/>
                          <a:pt x="9008" y="22743"/>
                          <a:pt x="9114" y="22769"/>
                        </a:cubicBezTo>
                        <a:lnTo>
                          <a:pt x="9140" y="22769"/>
                        </a:lnTo>
                        <a:cubicBezTo>
                          <a:pt x="9219" y="22822"/>
                          <a:pt x="9325" y="22875"/>
                          <a:pt x="9431" y="22901"/>
                        </a:cubicBezTo>
                        <a:lnTo>
                          <a:pt x="9827" y="23060"/>
                        </a:lnTo>
                        <a:lnTo>
                          <a:pt x="10567" y="23324"/>
                        </a:lnTo>
                        <a:lnTo>
                          <a:pt x="11333" y="23562"/>
                        </a:lnTo>
                        <a:cubicBezTo>
                          <a:pt x="11570" y="23641"/>
                          <a:pt x="11808" y="23720"/>
                          <a:pt x="12046" y="23773"/>
                        </a:cubicBezTo>
                        <a:cubicBezTo>
                          <a:pt x="11993" y="24301"/>
                          <a:pt x="11993" y="24803"/>
                          <a:pt x="11940" y="25331"/>
                        </a:cubicBezTo>
                        <a:cubicBezTo>
                          <a:pt x="11914" y="25833"/>
                          <a:pt x="11861" y="26388"/>
                          <a:pt x="11782" y="26943"/>
                        </a:cubicBezTo>
                        <a:cubicBezTo>
                          <a:pt x="11333" y="30139"/>
                          <a:pt x="10197" y="33229"/>
                          <a:pt x="8480" y="35976"/>
                        </a:cubicBezTo>
                        <a:cubicBezTo>
                          <a:pt x="8163" y="36478"/>
                          <a:pt x="7819" y="36980"/>
                          <a:pt x="7450" y="37482"/>
                        </a:cubicBezTo>
                        <a:cubicBezTo>
                          <a:pt x="7318" y="37667"/>
                          <a:pt x="7159" y="37852"/>
                          <a:pt x="7027" y="38010"/>
                        </a:cubicBezTo>
                        <a:cubicBezTo>
                          <a:pt x="7080" y="37931"/>
                          <a:pt x="7106" y="37825"/>
                          <a:pt x="7159" y="37720"/>
                        </a:cubicBezTo>
                        <a:cubicBezTo>
                          <a:pt x="7238" y="37508"/>
                          <a:pt x="7318" y="37297"/>
                          <a:pt x="7397" y="37112"/>
                        </a:cubicBezTo>
                        <a:cubicBezTo>
                          <a:pt x="7476" y="36901"/>
                          <a:pt x="7529" y="36690"/>
                          <a:pt x="7503" y="36478"/>
                        </a:cubicBezTo>
                        <a:cubicBezTo>
                          <a:pt x="7487" y="36447"/>
                          <a:pt x="7472" y="36435"/>
                          <a:pt x="7451" y="36435"/>
                        </a:cubicBezTo>
                        <a:cubicBezTo>
                          <a:pt x="7436" y="36435"/>
                          <a:pt x="7419" y="36441"/>
                          <a:pt x="7397" y="36452"/>
                        </a:cubicBezTo>
                        <a:cubicBezTo>
                          <a:pt x="7265" y="36610"/>
                          <a:pt x="7186" y="36795"/>
                          <a:pt x="7159" y="37007"/>
                        </a:cubicBezTo>
                        <a:cubicBezTo>
                          <a:pt x="7080" y="37218"/>
                          <a:pt x="7001" y="37403"/>
                          <a:pt x="6921" y="37614"/>
                        </a:cubicBezTo>
                        <a:cubicBezTo>
                          <a:pt x="6869" y="37825"/>
                          <a:pt x="6763" y="38010"/>
                          <a:pt x="6684" y="38195"/>
                        </a:cubicBezTo>
                        <a:lnTo>
                          <a:pt x="6578" y="38407"/>
                        </a:lnTo>
                        <a:cubicBezTo>
                          <a:pt x="6604" y="38116"/>
                          <a:pt x="6604" y="37799"/>
                          <a:pt x="6631" y="37508"/>
                        </a:cubicBezTo>
                        <a:cubicBezTo>
                          <a:pt x="6631" y="37059"/>
                          <a:pt x="6657" y="36637"/>
                          <a:pt x="6657" y="36214"/>
                        </a:cubicBezTo>
                        <a:cubicBezTo>
                          <a:pt x="6684" y="35342"/>
                          <a:pt x="6710" y="34471"/>
                          <a:pt x="6736" y="33599"/>
                        </a:cubicBezTo>
                        <a:cubicBezTo>
                          <a:pt x="6789" y="31856"/>
                          <a:pt x="6816" y="30112"/>
                          <a:pt x="6842" y="28369"/>
                        </a:cubicBezTo>
                        <a:lnTo>
                          <a:pt x="6869" y="26916"/>
                        </a:lnTo>
                        <a:cubicBezTo>
                          <a:pt x="6895" y="26414"/>
                          <a:pt x="6895" y="25939"/>
                          <a:pt x="6842" y="25437"/>
                        </a:cubicBezTo>
                        <a:cubicBezTo>
                          <a:pt x="6842" y="25371"/>
                          <a:pt x="6796" y="25338"/>
                          <a:pt x="6750" y="25338"/>
                        </a:cubicBezTo>
                        <a:cubicBezTo>
                          <a:pt x="6703" y="25338"/>
                          <a:pt x="6657" y="25371"/>
                          <a:pt x="6657" y="25437"/>
                        </a:cubicBezTo>
                        <a:cubicBezTo>
                          <a:pt x="6604" y="25860"/>
                          <a:pt x="6578" y="26309"/>
                          <a:pt x="6578" y="26758"/>
                        </a:cubicBezTo>
                        <a:cubicBezTo>
                          <a:pt x="6578" y="27180"/>
                          <a:pt x="6578" y="27630"/>
                          <a:pt x="6552" y="28052"/>
                        </a:cubicBezTo>
                        <a:cubicBezTo>
                          <a:pt x="6552" y="28924"/>
                          <a:pt x="6525" y="29795"/>
                          <a:pt x="6525" y="30667"/>
                        </a:cubicBezTo>
                        <a:cubicBezTo>
                          <a:pt x="6472" y="32410"/>
                          <a:pt x="6446" y="34154"/>
                          <a:pt x="6420" y="35897"/>
                        </a:cubicBezTo>
                        <a:lnTo>
                          <a:pt x="6367" y="37324"/>
                        </a:lnTo>
                        <a:cubicBezTo>
                          <a:pt x="6367" y="37773"/>
                          <a:pt x="6340" y="38195"/>
                          <a:pt x="6367" y="38618"/>
                        </a:cubicBezTo>
                        <a:cubicBezTo>
                          <a:pt x="6314" y="38063"/>
                          <a:pt x="6235" y="37482"/>
                          <a:pt x="6182" y="36927"/>
                        </a:cubicBezTo>
                        <a:cubicBezTo>
                          <a:pt x="6155" y="36610"/>
                          <a:pt x="6129" y="36293"/>
                          <a:pt x="6129" y="36003"/>
                        </a:cubicBezTo>
                        <a:cubicBezTo>
                          <a:pt x="6129" y="35844"/>
                          <a:pt x="6129" y="35712"/>
                          <a:pt x="6103" y="35554"/>
                        </a:cubicBezTo>
                        <a:cubicBezTo>
                          <a:pt x="6103" y="35395"/>
                          <a:pt x="6076" y="35237"/>
                          <a:pt x="6023" y="35078"/>
                        </a:cubicBezTo>
                        <a:cubicBezTo>
                          <a:pt x="6010" y="35052"/>
                          <a:pt x="5984" y="35039"/>
                          <a:pt x="5957" y="35039"/>
                        </a:cubicBezTo>
                        <a:cubicBezTo>
                          <a:pt x="5931" y="35039"/>
                          <a:pt x="5904" y="35052"/>
                          <a:pt x="5891" y="35078"/>
                        </a:cubicBezTo>
                        <a:cubicBezTo>
                          <a:pt x="5838" y="35237"/>
                          <a:pt x="5838" y="35395"/>
                          <a:pt x="5838" y="35527"/>
                        </a:cubicBezTo>
                        <a:lnTo>
                          <a:pt x="5838" y="35976"/>
                        </a:lnTo>
                        <a:cubicBezTo>
                          <a:pt x="5838" y="36320"/>
                          <a:pt x="5891" y="36637"/>
                          <a:pt x="5918" y="36954"/>
                        </a:cubicBezTo>
                        <a:cubicBezTo>
                          <a:pt x="5944" y="37376"/>
                          <a:pt x="5997" y="37799"/>
                          <a:pt x="6076" y="38248"/>
                        </a:cubicBezTo>
                        <a:cubicBezTo>
                          <a:pt x="6050" y="38169"/>
                          <a:pt x="5997" y="38116"/>
                          <a:pt x="5970" y="38063"/>
                        </a:cubicBezTo>
                        <a:cubicBezTo>
                          <a:pt x="5812" y="37773"/>
                          <a:pt x="5654" y="37482"/>
                          <a:pt x="5495" y="37191"/>
                        </a:cubicBezTo>
                        <a:cubicBezTo>
                          <a:pt x="5178" y="36637"/>
                          <a:pt x="4861" y="36029"/>
                          <a:pt x="4571" y="35448"/>
                        </a:cubicBezTo>
                        <a:cubicBezTo>
                          <a:pt x="3937" y="34286"/>
                          <a:pt x="3355" y="33097"/>
                          <a:pt x="2801" y="31909"/>
                        </a:cubicBezTo>
                        <a:cubicBezTo>
                          <a:pt x="2510" y="31301"/>
                          <a:pt x="2220" y="30694"/>
                          <a:pt x="1956" y="30060"/>
                        </a:cubicBezTo>
                        <a:lnTo>
                          <a:pt x="4861" y="29980"/>
                        </a:lnTo>
                        <a:cubicBezTo>
                          <a:pt x="5072" y="29980"/>
                          <a:pt x="5046" y="29663"/>
                          <a:pt x="4835" y="29663"/>
                        </a:cubicBezTo>
                        <a:lnTo>
                          <a:pt x="4465" y="29663"/>
                        </a:lnTo>
                        <a:cubicBezTo>
                          <a:pt x="4254" y="29558"/>
                          <a:pt x="4016" y="29479"/>
                          <a:pt x="3778" y="29399"/>
                        </a:cubicBezTo>
                        <a:cubicBezTo>
                          <a:pt x="3540" y="29320"/>
                          <a:pt x="3303" y="29214"/>
                          <a:pt x="3065" y="29109"/>
                        </a:cubicBezTo>
                        <a:cubicBezTo>
                          <a:pt x="2827" y="29003"/>
                          <a:pt x="2589" y="28897"/>
                          <a:pt x="2378" y="28765"/>
                        </a:cubicBezTo>
                        <a:cubicBezTo>
                          <a:pt x="2140" y="28660"/>
                          <a:pt x="1929" y="28501"/>
                          <a:pt x="1691" y="28396"/>
                        </a:cubicBezTo>
                        <a:cubicBezTo>
                          <a:pt x="1639" y="28237"/>
                          <a:pt x="1612" y="28079"/>
                          <a:pt x="1586" y="27920"/>
                        </a:cubicBezTo>
                        <a:lnTo>
                          <a:pt x="1586" y="27920"/>
                        </a:lnTo>
                        <a:lnTo>
                          <a:pt x="2114" y="28184"/>
                        </a:lnTo>
                        <a:cubicBezTo>
                          <a:pt x="2220" y="28237"/>
                          <a:pt x="2325" y="28290"/>
                          <a:pt x="2457" y="28316"/>
                        </a:cubicBezTo>
                        <a:cubicBezTo>
                          <a:pt x="2563" y="28369"/>
                          <a:pt x="2695" y="28422"/>
                          <a:pt x="2827" y="28422"/>
                        </a:cubicBezTo>
                        <a:cubicBezTo>
                          <a:pt x="2880" y="28396"/>
                          <a:pt x="2906" y="28343"/>
                          <a:pt x="2880" y="28290"/>
                        </a:cubicBezTo>
                        <a:cubicBezTo>
                          <a:pt x="2774" y="28211"/>
                          <a:pt x="2669" y="28131"/>
                          <a:pt x="2563" y="28105"/>
                        </a:cubicBezTo>
                        <a:cubicBezTo>
                          <a:pt x="2457" y="28052"/>
                          <a:pt x="2325" y="27999"/>
                          <a:pt x="2220" y="27946"/>
                        </a:cubicBezTo>
                        <a:cubicBezTo>
                          <a:pt x="2008" y="27867"/>
                          <a:pt x="1771" y="27762"/>
                          <a:pt x="1559" y="27682"/>
                        </a:cubicBezTo>
                        <a:lnTo>
                          <a:pt x="1533" y="27682"/>
                        </a:lnTo>
                        <a:lnTo>
                          <a:pt x="1454" y="27339"/>
                        </a:lnTo>
                        <a:cubicBezTo>
                          <a:pt x="1348" y="26969"/>
                          <a:pt x="1269" y="26573"/>
                          <a:pt x="1189" y="26177"/>
                        </a:cubicBezTo>
                        <a:cubicBezTo>
                          <a:pt x="1031" y="25384"/>
                          <a:pt x="899" y="24592"/>
                          <a:pt x="793" y="23799"/>
                        </a:cubicBezTo>
                        <a:cubicBezTo>
                          <a:pt x="556" y="22241"/>
                          <a:pt x="423" y="20656"/>
                          <a:pt x="397" y="19045"/>
                        </a:cubicBezTo>
                        <a:cubicBezTo>
                          <a:pt x="371" y="18173"/>
                          <a:pt x="397" y="17275"/>
                          <a:pt x="397" y="16403"/>
                        </a:cubicBezTo>
                        <a:cubicBezTo>
                          <a:pt x="556" y="16509"/>
                          <a:pt x="740" y="16562"/>
                          <a:pt x="899" y="16641"/>
                        </a:cubicBezTo>
                        <a:lnTo>
                          <a:pt x="1559" y="16905"/>
                        </a:lnTo>
                        <a:lnTo>
                          <a:pt x="2193" y="17169"/>
                        </a:lnTo>
                        <a:lnTo>
                          <a:pt x="2510" y="17302"/>
                        </a:lnTo>
                        <a:cubicBezTo>
                          <a:pt x="2585" y="17339"/>
                          <a:pt x="2660" y="17376"/>
                          <a:pt x="2744" y="17376"/>
                        </a:cubicBezTo>
                        <a:cubicBezTo>
                          <a:pt x="2778" y="17376"/>
                          <a:pt x="2815" y="17370"/>
                          <a:pt x="2854" y="17354"/>
                        </a:cubicBezTo>
                        <a:cubicBezTo>
                          <a:pt x="2906" y="17328"/>
                          <a:pt x="2906" y="17275"/>
                          <a:pt x="2906" y="17249"/>
                        </a:cubicBezTo>
                        <a:cubicBezTo>
                          <a:pt x="2880" y="17143"/>
                          <a:pt x="2748" y="17090"/>
                          <a:pt x="2669" y="17064"/>
                        </a:cubicBezTo>
                        <a:cubicBezTo>
                          <a:pt x="2510" y="16905"/>
                          <a:pt x="2352" y="16773"/>
                          <a:pt x="2193" y="16641"/>
                        </a:cubicBezTo>
                        <a:cubicBezTo>
                          <a:pt x="2035" y="16509"/>
                          <a:pt x="1823" y="16324"/>
                          <a:pt x="1665" y="16139"/>
                        </a:cubicBezTo>
                        <a:cubicBezTo>
                          <a:pt x="1295" y="15796"/>
                          <a:pt x="978" y="15453"/>
                          <a:pt x="661" y="15056"/>
                        </a:cubicBezTo>
                        <a:lnTo>
                          <a:pt x="661" y="15030"/>
                        </a:lnTo>
                        <a:cubicBezTo>
                          <a:pt x="714" y="14819"/>
                          <a:pt x="767" y="14581"/>
                          <a:pt x="793" y="14370"/>
                        </a:cubicBezTo>
                        <a:cubicBezTo>
                          <a:pt x="899" y="14475"/>
                          <a:pt x="1031" y="14581"/>
                          <a:pt x="1137" y="14713"/>
                        </a:cubicBezTo>
                        <a:lnTo>
                          <a:pt x="1639" y="15136"/>
                        </a:lnTo>
                        <a:lnTo>
                          <a:pt x="2114" y="15585"/>
                        </a:lnTo>
                        <a:cubicBezTo>
                          <a:pt x="2246" y="15770"/>
                          <a:pt x="2431" y="15902"/>
                          <a:pt x="2616" y="15981"/>
                        </a:cubicBezTo>
                        <a:cubicBezTo>
                          <a:pt x="2626" y="15986"/>
                          <a:pt x="2636" y="15988"/>
                          <a:pt x="2647" y="15988"/>
                        </a:cubicBezTo>
                        <a:cubicBezTo>
                          <a:pt x="2694" y="15988"/>
                          <a:pt x="2743" y="15945"/>
                          <a:pt x="2722" y="15902"/>
                        </a:cubicBezTo>
                        <a:cubicBezTo>
                          <a:pt x="2616" y="15717"/>
                          <a:pt x="2457" y="15558"/>
                          <a:pt x="2299" y="15426"/>
                        </a:cubicBezTo>
                        <a:lnTo>
                          <a:pt x="1797" y="14977"/>
                        </a:lnTo>
                        <a:lnTo>
                          <a:pt x="1322" y="14502"/>
                        </a:lnTo>
                        <a:cubicBezTo>
                          <a:pt x="1189" y="14370"/>
                          <a:pt x="1031" y="14238"/>
                          <a:pt x="846" y="14105"/>
                        </a:cubicBezTo>
                        <a:lnTo>
                          <a:pt x="873" y="13973"/>
                        </a:lnTo>
                        <a:cubicBezTo>
                          <a:pt x="899" y="13868"/>
                          <a:pt x="899" y="13762"/>
                          <a:pt x="925" y="13630"/>
                        </a:cubicBezTo>
                        <a:cubicBezTo>
                          <a:pt x="1005" y="13736"/>
                          <a:pt x="1110" y="13868"/>
                          <a:pt x="1216" y="13973"/>
                        </a:cubicBezTo>
                        <a:cubicBezTo>
                          <a:pt x="1295" y="14079"/>
                          <a:pt x="1401" y="14185"/>
                          <a:pt x="1506" y="14290"/>
                        </a:cubicBezTo>
                        <a:cubicBezTo>
                          <a:pt x="1586" y="14422"/>
                          <a:pt x="1691" y="14502"/>
                          <a:pt x="1823" y="14554"/>
                        </a:cubicBezTo>
                        <a:cubicBezTo>
                          <a:pt x="1903" y="14554"/>
                          <a:pt x="1956" y="14502"/>
                          <a:pt x="1929" y="14449"/>
                        </a:cubicBezTo>
                        <a:cubicBezTo>
                          <a:pt x="1876" y="14317"/>
                          <a:pt x="1797" y="14238"/>
                          <a:pt x="1691" y="14158"/>
                        </a:cubicBezTo>
                        <a:cubicBezTo>
                          <a:pt x="1612" y="14079"/>
                          <a:pt x="1533" y="13973"/>
                          <a:pt x="1454" y="13894"/>
                        </a:cubicBezTo>
                        <a:lnTo>
                          <a:pt x="1189" y="13630"/>
                        </a:lnTo>
                        <a:cubicBezTo>
                          <a:pt x="1110" y="13524"/>
                          <a:pt x="1031" y="13445"/>
                          <a:pt x="952" y="13366"/>
                        </a:cubicBezTo>
                        <a:lnTo>
                          <a:pt x="1031" y="12970"/>
                        </a:lnTo>
                        <a:cubicBezTo>
                          <a:pt x="1137" y="12283"/>
                          <a:pt x="1295" y="11596"/>
                          <a:pt x="1454" y="10909"/>
                        </a:cubicBezTo>
                        <a:cubicBezTo>
                          <a:pt x="1771" y="9536"/>
                          <a:pt x="2167" y="8162"/>
                          <a:pt x="2642" y="6842"/>
                        </a:cubicBezTo>
                        <a:cubicBezTo>
                          <a:pt x="2774" y="6472"/>
                          <a:pt x="2906" y="6102"/>
                          <a:pt x="3065" y="5732"/>
                        </a:cubicBezTo>
                        <a:cubicBezTo>
                          <a:pt x="3118" y="5547"/>
                          <a:pt x="3197" y="5362"/>
                          <a:pt x="3276" y="5177"/>
                        </a:cubicBezTo>
                        <a:cubicBezTo>
                          <a:pt x="3303" y="5072"/>
                          <a:pt x="3355" y="4966"/>
                          <a:pt x="3382" y="4860"/>
                        </a:cubicBezTo>
                        <a:cubicBezTo>
                          <a:pt x="3778" y="4121"/>
                          <a:pt x="4174" y="3381"/>
                          <a:pt x="4623" y="2668"/>
                        </a:cubicBezTo>
                        <a:cubicBezTo>
                          <a:pt x="4861" y="2272"/>
                          <a:pt x="5125" y="1902"/>
                          <a:pt x="5416" y="1532"/>
                        </a:cubicBezTo>
                        <a:cubicBezTo>
                          <a:pt x="5548" y="1321"/>
                          <a:pt x="5706" y="1136"/>
                          <a:pt x="5865" y="925"/>
                        </a:cubicBezTo>
                        <a:lnTo>
                          <a:pt x="5865" y="925"/>
                        </a:lnTo>
                        <a:cubicBezTo>
                          <a:pt x="5786" y="1057"/>
                          <a:pt x="5733" y="1189"/>
                          <a:pt x="5654" y="1321"/>
                        </a:cubicBezTo>
                        <a:cubicBezTo>
                          <a:pt x="5601" y="1453"/>
                          <a:pt x="5495" y="1638"/>
                          <a:pt x="5416" y="1823"/>
                        </a:cubicBezTo>
                        <a:cubicBezTo>
                          <a:pt x="5337" y="2008"/>
                          <a:pt x="5257" y="2193"/>
                          <a:pt x="5231" y="2378"/>
                        </a:cubicBezTo>
                        <a:cubicBezTo>
                          <a:pt x="5231" y="2429"/>
                          <a:pt x="5264" y="2458"/>
                          <a:pt x="5302" y="2458"/>
                        </a:cubicBezTo>
                        <a:cubicBezTo>
                          <a:pt x="5322" y="2458"/>
                          <a:pt x="5344" y="2449"/>
                          <a:pt x="5363" y="2430"/>
                        </a:cubicBezTo>
                        <a:cubicBezTo>
                          <a:pt x="5469" y="2272"/>
                          <a:pt x="5548" y="2113"/>
                          <a:pt x="5601" y="1955"/>
                        </a:cubicBezTo>
                        <a:cubicBezTo>
                          <a:pt x="5680" y="1770"/>
                          <a:pt x="5759" y="1585"/>
                          <a:pt x="5865" y="1427"/>
                        </a:cubicBezTo>
                        <a:cubicBezTo>
                          <a:pt x="5944" y="1242"/>
                          <a:pt x="6023" y="1083"/>
                          <a:pt x="6103" y="925"/>
                        </a:cubicBezTo>
                        <a:cubicBezTo>
                          <a:pt x="6182" y="740"/>
                          <a:pt x="6261" y="581"/>
                          <a:pt x="6340" y="396"/>
                        </a:cubicBezTo>
                        <a:cubicBezTo>
                          <a:pt x="6340" y="396"/>
                          <a:pt x="6340" y="370"/>
                          <a:pt x="6340" y="370"/>
                        </a:cubicBezTo>
                        <a:cubicBezTo>
                          <a:pt x="6367" y="344"/>
                          <a:pt x="6393" y="317"/>
                          <a:pt x="6446" y="291"/>
                        </a:cubicBezTo>
                        <a:close/>
                        <a:moveTo>
                          <a:pt x="6604" y="0"/>
                        </a:moveTo>
                        <a:cubicBezTo>
                          <a:pt x="6340" y="0"/>
                          <a:pt x="6129" y="159"/>
                          <a:pt x="5997" y="370"/>
                        </a:cubicBezTo>
                        <a:cubicBezTo>
                          <a:pt x="5838" y="555"/>
                          <a:pt x="5654" y="740"/>
                          <a:pt x="5521" y="951"/>
                        </a:cubicBezTo>
                        <a:cubicBezTo>
                          <a:pt x="4887" y="1744"/>
                          <a:pt x="4333" y="2589"/>
                          <a:pt x="3831" y="3487"/>
                        </a:cubicBezTo>
                        <a:cubicBezTo>
                          <a:pt x="3620" y="3857"/>
                          <a:pt x="3435" y="4253"/>
                          <a:pt x="3276" y="4649"/>
                        </a:cubicBezTo>
                        <a:cubicBezTo>
                          <a:pt x="3197" y="4755"/>
                          <a:pt x="3118" y="4887"/>
                          <a:pt x="3065" y="5019"/>
                        </a:cubicBezTo>
                        <a:cubicBezTo>
                          <a:pt x="2986" y="5177"/>
                          <a:pt x="2906" y="5336"/>
                          <a:pt x="2854" y="5494"/>
                        </a:cubicBezTo>
                        <a:cubicBezTo>
                          <a:pt x="2722" y="5811"/>
                          <a:pt x="2589" y="6155"/>
                          <a:pt x="2457" y="6472"/>
                        </a:cubicBezTo>
                        <a:cubicBezTo>
                          <a:pt x="2220" y="7132"/>
                          <a:pt x="1982" y="7819"/>
                          <a:pt x="1797" y="8506"/>
                        </a:cubicBezTo>
                        <a:cubicBezTo>
                          <a:pt x="1374" y="9853"/>
                          <a:pt x="1057" y="11253"/>
                          <a:pt x="820" y="12653"/>
                        </a:cubicBezTo>
                        <a:cubicBezTo>
                          <a:pt x="740" y="13022"/>
                          <a:pt x="688" y="13419"/>
                          <a:pt x="635" y="13815"/>
                        </a:cubicBezTo>
                        <a:lnTo>
                          <a:pt x="608" y="14026"/>
                        </a:lnTo>
                        <a:lnTo>
                          <a:pt x="582" y="14026"/>
                        </a:lnTo>
                        <a:cubicBezTo>
                          <a:pt x="529" y="14105"/>
                          <a:pt x="476" y="14211"/>
                          <a:pt x="476" y="14317"/>
                        </a:cubicBezTo>
                        <a:cubicBezTo>
                          <a:pt x="476" y="14422"/>
                          <a:pt x="450" y="14528"/>
                          <a:pt x="450" y="14607"/>
                        </a:cubicBezTo>
                        <a:cubicBezTo>
                          <a:pt x="423" y="14713"/>
                          <a:pt x="423" y="14819"/>
                          <a:pt x="423" y="14898"/>
                        </a:cubicBezTo>
                        <a:cubicBezTo>
                          <a:pt x="397" y="15004"/>
                          <a:pt x="371" y="15136"/>
                          <a:pt x="450" y="15215"/>
                        </a:cubicBezTo>
                        <a:cubicBezTo>
                          <a:pt x="450" y="15241"/>
                          <a:pt x="476" y="15241"/>
                          <a:pt x="503" y="15241"/>
                        </a:cubicBezTo>
                        <a:cubicBezTo>
                          <a:pt x="767" y="15611"/>
                          <a:pt x="1057" y="15981"/>
                          <a:pt x="1401" y="16298"/>
                        </a:cubicBezTo>
                        <a:cubicBezTo>
                          <a:pt x="1533" y="16430"/>
                          <a:pt x="1665" y="16562"/>
                          <a:pt x="1823" y="16694"/>
                        </a:cubicBezTo>
                        <a:lnTo>
                          <a:pt x="1612" y="16615"/>
                        </a:lnTo>
                        <a:lnTo>
                          <a:pt x="952" y="16351"/>
                        </a:lnTo>
                        <a:cubicBezTo>
                          <a:pt x="740" y="16245"/>
                          <a:pt x="503" y="16166"/>
                          <a:pt x="291" y="16113"/>
                        </a:cubicBezTo>
                        <a:cubicBezTo>
                          <a:pt x="282" y="16108"/>
                          <a:pt x="272" y="16106"/>
                          <a:pt x="262" y="16106"/>
                        </a:cubicBezTo>
                        <a:cubicBezTo>
                          <a:pt x="220" y="16106"/>
                          <a:pt x="181" y="16149"/>
                          <a:pt x="159" y="16192"/>
                        </a:cubicBezTo>
                        <a:cubicBezTo>
                          <a:pt x="159" y="16192"/>
                          <a:pt x="159" y="16219"/>
                          <a:pt x="159" y="16219"/>
                        </a:cubicBezTo>
                        <a:cubicBezTo>
                          <a:pt x="107" y="16245"/>
                          <a:pt x="80" y="16271"/>
                          <a:pt x="80" y="16324"/>
                        </a:cubicBezTo>
                        <a:cubicBezTo>
                          <a:pt x="27" y="17117"/>
                          <a:pt x="1" y="17935"/>
                          <a:pt x="27" y="18728"/>
                        </a:cubicBezTo>
                        <a:cubicBezTo>
                          <a:pt x="27" y="19547"/>
                          <a:pt x="80" y="20313"/>
                          <a:pt x="133" y="21132"/>
                        </a:cubicBezTo>
                        <a:cubicBezTo>
                          <a:pt x="265" y="22716"/>
                          <a:pt x="476" y="24328"/>
                          <a:pt x="793" y="25886"/>
                        </a:cubicBezTo>
                        <a:cubicBezTo>
                          <a:pt x="873" y="26335"/>
                          <a:pt x="978" y="26784"/>
                          <a:pt x="1084" y="27207"/>
                        </a:cubicBezTo>
                        <a:cubicBezTo>
                          <a:pt x="1163" y="27630"/>
                          <a:pt x="1295" y="28052"/>
                          <a:pt x="1427" y="28475"/>
                        </a:cubicBezTo>
                        <a:cubicBezTo>
                          <a:pt x="1401" y="28528"/>
                          <a:pt x="1427" y="28580"/>
                          <a:pt x="1480" y="28607"/>
                        </a:cubicBezTo>
                        <a:cubicBezTo>
                          <a:pt x="1691" y="28765"/>
                          <a:pt x="1929" y="28897"/>
                          <a:pt x="2167" y="29003"/>
                        </a:cubicBezTo>
                        <a:cubicBezTo>
                          <a:pt x="2405" y="29135"/>
                          <a:pt x="2642" y="29241"/>
                          <a:pt x="2906" y="29346"/>
                        </a:cubicBezTo>
                        <a:cubicBezTo>
                          <a:pt x="3144" y="29452"/>
                          <a:pt x="3408" y="29558"/>
                          <a:pt x="3646" y="29637"/>
                        </a:cubicBezTo>
                        <a:lnTo>
                          <a:pt x="3699" y="29663"/>
                        </a:lnTo>
                        <a:lnTo>
                          <a:pt x="1665" y="29716"/>
                        </a:lnTo>
                        <a:cubicBezTo>
                          <a:pt x="1559" y="29716"/>
                          <a:pt x="1506" y="29822"/>
                          <a:pt x="1533" y="29928"/>
                        </a:cubicBezTo>
                        <a:cubicBezTo>
                          <a:pt x="2589" y="32358"/>
                          <a:pt x="3778" y="34735"/>
                          <a:pt x="5072" y="37059"/>
                        </a:cubicBezTo>
                        <a:cubicBezTo>
                          <a:pt x="5231" y="37376"/>
                          <a:pt x="5416" y="37693"/>
                          <a:pt x="5601" y="38010"/>
                        </a:cubicBezTo>
                        <a:cubicBezTo>
                          <a:pt x="5680" y="38169"/>
                          <a:pt x="5786" y="38301"/>
                          <a:pt x="5865" y="38459"/>
                        </a:cubicBezTo>
                        <a:cubicBezTo>
                          <a:pt x="5865" y="38512"/>
                          <a:pt x="5891" y="38565"/>
                          <a:pt x="5918" y="38591"/>
                        </a:cubicBezTo>
                        <a:lnTo>
                          <a:pt x="5997" y="38697"/>
                        </a:lnTo>
                        <a:lnTo>
                          <a:pt x="6050" y="38803"/>
                        </a:lnTo>
                        <a:cubicBezTo>
                          <a:pt x="6076" y="38829"/>
                          <a:pt x="6076" y="38829"/>
                          <a:pt x="6076" y="38856"/>
                        </a:cubicBezTo>
                        <a:cubicBezTo>
                          <a:pt x="6103" y="38882"/>
                          <a:pt x="6129" y="38908"/>
                          <a:pt x="6155" y="38908"/>
                        </a:cubicBezTo>
                        <a:cubicBezTo>
                          <a:pt x="6169" y="38922"/>
                          <a:pt x="6182" y="38928"/>
                          <a:pt x="6195" y="38928"/>
                        </a:cubicBezTo>
                        <a:cubicBezTo>
                          <a:pt x="6208" y="38928"/>
                          <a:pt x="6221" y="38922"/>
                          <a:pt x="6235" y="38908"/>
                        </a:cubicBezTo>
                        <a:lnTo>
                          <a:pt x="6235" y="38935"/>
                        </a:lnTo>
                        <a:cubicBezTo>
                          <a:pt x="6235" y="38961"/>
                          <a:pt x="6261" y="38988"/>
                          <a:pt x="6261" y="39014"/>
                        </a:cubicBezTo>
                        <a:cubicBezTo>
                          <a:pt x="6287" y="39040"/>
                          <a:pt x="6320" y="39054"/>
                          <a:pt x="6353" y="39054"/>
                        </a:cubicBezTo>
                        <a:cubicBezTo>
                          <a:pt x="6387" y="39054"/>
                          <a:pt x="6420" y="39040"/>
                          <a:pt x="6446" y="39014"/>
                        </a:cubicBezTo>
                        <a:cubicBezTo>
                          <a:pt x="6499" y="38988"/>
                          <a:pt x="6525" y="38908"/>
                          <a:pt x="6499" y="38856"/>
                        </a:cubicBezTo>
                        <a:cubicBezTo>
                          <a:pt x="6842" y="38512"/>
                          <a:pt x="7159" y="38142"/>
                          <a:pt x="7450" y="37746"/>
                        </a:cubicBezTo>
                        <a:cubicBezTo>
                          <a:pt x="7793" y="37324"/>
                          <a:pt x="8110" y="36875"/>
                          <a:pt x="8401" y="36425"/>
                        </a:cubicBezTo>
                        <a:cubicBezTo>
                          <a:pt x="10223" y="33678"/>
                          <a:pt x="11412" y="30588"/>
                          <a:pt x="11914" y="27313"/>
                        </a:cubicBezTo>
                        <a:cubicBezTo>
                          <a:pt x="12019" y="26731"/>
                          <a:pt x="12072" y="26124"/>
                          <a:pt x="12125" y="25516"/>
                        </a:cubicBezTo>
                        <a:cubicBezTo>
                          <a:pt x="12178" y="24909"/>
                          <a:pt x="12178" y="24301"/>
                          <a:pt x="12125" y="23720"/>
                        </a:cubicBezTo>
                        <a:cubicBezTo>
                          <a:pt x="12204" y="23641"/>
                          <a:pt x="12178" y="23535"/>
                          <a:pt x="12099" y="23509"/>
                        </a:cubicBezTo>
                        <a:cubicBezTo>
                          <a:pt x="11861" y="23403"/>
                          <a:pt x="11597" y="23298"/>
                          <a:pt x="11333" y="23245"/>
                        </a:cubicBezTo>
                        <a:lnTo>
                          <a:pt x="10567" y="22981"/>
                        </a:lnTo>
                        <a:lnTo>
                          <a:pt x="10223" y="22849"/>
                        </a:lnTo>
                        <a:lnTo>
                          <a:pt x="10223" y="22849"/>
                        </a:lnTo>
                        <a:lnTo>
                          <a:pt x="10593" y="22901"/>
                        </a:lnTo>
                        <a:lnTo>
                          <a:pt x="12178" y="23060"/>
                        </a:lnTo>
                        <a:cubicBezTo>
                          <a:pt x="12192" y="23063"/>
                          <a:pt x="12205" y="23065"/>
                          <a:pt x="12218" y="23065"/>
                        </a:cubicBezTo>
                        <a:cubicBezTo>
                          <a:pt x="12303" y="23065"/>
                          <a:pt x="12359" y="22993"/>
                          <a:pt x="12336" y="22901"/>
                        </a:cubicBezTo>
                        <a:cubicBezTo>
                          <a:pt x="12363" y="22849"/>
                          <a:pt x="12389" y="22796"/>
                          <a:pt x="12389" y="22743"/>
                        </a:cubicBezTo>
                        <a:cubicBezTo>
                          <a:pt x="12389" y="22690"/>
                          <a:pt x="12389" y="22637"/>
                          <a:pt x="12389" y="22584"/>
                        </a:cubicBezTo>
                        <a:lnTo>
                          <a:pt x="12389" y="22241"/>
                        </a:lnTo>
                        <a:lnTo>
                          <a:pt x="12389" y="21924"/>
                        </a:lnTo>
                        <a:cubicBezTo>
                          <a:pt x="12389" y="21845"/>
                          <a:pt x="12389" y="21766"/>
                          <a:pt x="12363" y="21713"/>
                        </a:cubicBezTo>
                        <a:lnTo>
                          <a:pt x="12363" y="21660"/>
                        </a:lnTo>
                        <a:cubicBezTo>
                          <a:pt x="12416" y="21317"/>
                          <a:pt x="12442" y="20947"/>
                          <a:pt x="12468" y="20577"/>
                        </a:cubicBezTo>
                        <a:cubicBezTo>
                          <a:pt x="12521" y="19837"/>
                          <a:pt x="12521" y="19098"/>
                          <a:pt x="12521" y="18358"/>
                        </a:cubicBezTo>
                        <a:cubicBezTo>
                          <a:pt x="12495" y="16879"/>
                          <a:pt x="12363" y="15400"/>
                          <a:pt x="12099" y="13947"/>
                        </a:cubicBezTo>
                        <a:cubicBezTo>
                          <a:pt x="12019" y="13524"/>
                          <a:pt x="11940" y="13128"/>
                          <a:pt x="11861" y="12705"/>
                        </a:cubicBezTo>
                        <a:cubicBezTo>
                          <a:pt x="11782" y="12283"/>
                          <a:pt x="11676" y="11887"/>
                          <a:pt x="11517" y="11517"/>
                        </a:cubicBezTo>
                        <a:cubicBezTo>
                          <a:pt x="11500" y="11466"/>
                          <a:pt x="11461" y="11437"/>
                          <a:pt x="11414" y="11437"/>
                        </a:cubicBezTo>
                        <a:cubicBezTo>
                          <a:pt x="11389" y="11437"/>
                          <a:pt x="11361" y="11445"/>
                          <a:pt x="11333" y="11464"/>
                        </a:cubicBezTo>
                        <a:lnTo>
                          <a:pt x="11280" y="11464"/>
                        </a:lnTo>
                        <a:cubicBezTo>
                          <a:pt x="11148" y="11464"/>
                          <a:pt x="11016" y="11490"/>
                          <a:pt x="10884" y="11543"/>
                        </a:cubicBezTo>
                        <a:lnTo>
                          <a:pt x="10514" y="11649"/>
                        </a:lnTo>
                        <a:lnTo>
                          <a:pt x="9721" y="11860"/>
                        </a:lnTo>
                        <a:lnTo>
                          <a:pt x="9167" y="11992"/>
                        </a:lnTo>
                        <a:lnTo>
                          <a:pt x="9272" y="11939"/>
                        </a:lnTo>
                        <a:cubicBezTo>
                          <a:pt x="9616" y="11781"/>
                          <a:pt x="9906" y="11622"/>
                          <a:pt x="10197" y="11464"/>
                        </a:cubicBezTo>
                        <a:cubicBezTo>
                          <a:pt x="10514" y="11306"/>
                          <a:pt x="10804" y="11147"/>
                          <a:pt x="11121" y="10962"/>
                        </a:cubicBezTo>
                        <a:cubicBezTo>
                          <a:pt x="11253" y="10883"/>
                          <a:pt x="11412" y="10777"/>
                          <a:pt x="11544" y="10698"/>
                        </a:cubicBezTo>
                        <a:cubicBezTo>
                          <a:pt x="11676" y="10592"/>
                          <a:pt x="11861" y="10540"/>
                          <a:pt x="11914" y="10355"/>
                        </a:cubicBezTo>
                        <a:cubicBezTo>
                          <a:pt x="11914" y="10355"/>
                          <a:pt x="11887" y="10328"/>
                          <a:pt x="11887" y="10328"/>
                        </a:cubicBezTo>
                        <a:cubicBezTo>
                          <a:pt x="11808" y="10328"/>
                          <a:pt x="11729" y="10328"/>
                          <a:pt x="11676" y="10381"/>
                        </a:cubicBezTo>
                        <a:cubicBezTo>
                          <a:pt x="11570" y="10038"/>
                          <a:pt x="11438" y="9747"/>
                          <a:pt x="11306" y="9430"/>
                        </a:cubicBezTo>
                        <a:lnTo>
                          <a:pt x="10884" y="8426"/>
                        </a:lnTo>
                        <a:cubicBezTo>
                          <a:pt x="10619" y="7766"/>
                          <a:pt x="10329" y="7106"/>
                          <a:pt x="10038" y="6445"/>
                        </a:cubicBezTo>
                        <a:cubicBezTo>
                          <a:pt x="9431" y="5125"/>
                          <a:pt x="8823" y="3830"/>
                          <a:pt x="8189" y="2536"/>
                        </a:cubicBezTo>
                        <a:cubicBezTo>
                          <a:pt x="8004" y="2166"/>
                          <a:pt x="7819" y="1823"/>
                          <a:pt x="7635" y="1453"/>
                        </a:cubicBezTo>
                        <a:cubicBezTo>
                          <a:pt x="7476" y="1162"/>
                          <a:pt x="7318" y="845"/>
                          <a:pt x="7133" y="555"/>
                        </a:cubicBezTo>
                        <a:cubicBezTo>
                          <a:pt x="7106" y="449"/>
                          <a:pt x="7080" y="370"/>
                          <a:pt x="7027" y="264"/>
                        </a:cubicBezTo>
                        <a:cubicBezTo>
                          <a:pt x="6948" y="106"/>
                          <a:pt x="6789" y="0"/>
                          <a:pt x="660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6" name="Google Shape;655;p34">
                  <a:extLst>
                    <a:ext uri="{FF2B5EF4-FFF2-40B4-BE49-F238E27FC236}">
                      <a16:creationId xmlns:a16="http://schemas.microsoft.com/office/drawing/2014/main" id="{B71D268D-F304-8311-B0DA-E2ADA35CFD95}"/>
                    </a:ext>
                  </a:extLst>
                </p:cNvPr>
                <p:cNvGrpSpPr/>
                <p:nvPr/>
              </p:nvGrpSpPr>
              <p:grpSpPr>
                <a:xfrm>
                  <a:off x="1754950" y="2949825"/>
                  <a:ext cx="604250" cy="672800"/>
                  <a:chOff x="1754950" y="2949825"/>
                  <a:chExt cx="604250" cy="672800"/>
                </a:xfrm>
              </p:grpSpPr>
              <p:sp>
                <p:nvSpPr>
                  <p:cNvPr id="120" name="Google Shape;656;p34">
                    <a:extLst>
                      <a:ext uri="{FF2B5EF4-FFF2-40B4-BE49-F238E27FC236}">
                        <a16:creationId xmlns:a16="http://schemas.microsoft.com/office/drawing/2014/main" id="{20265D9C-CEB9-29B5-EE1D-6204D6DAA3D9}"/>
                      </a:ext>
                    </a:extLst>
                  </p:cNvPr>
                  <p:cNvSpPr/>
                  <p:nvPr/>
                </p:nvSpPr>
                <p:spPr>
                  <a:xfrm>
                    <a:off x="1760900" y="2955850"/>
                    <a:ext cx="592375" cy="66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95" h="26406" extrusionOk="0">
                        <a:moveTo>
                          <a:pt x="13889" y="1"/>
                        </a:moveTo>
                        <a:cubicBezTo>
                          <a:pt x="13768" y="1"/>
                          <a:pt x="13647" y="5"/>
                          <a:pt x="13525" y="14"/>
                        </a:cubicBezTo>
                        <a:cubicBezTo>
                          <a:pt x="12917" y="67"/>
                          <a:pt x="12336" y="252"/>
                          <a:pt x="11834" y="543"/>
                        </a:cubicBezTo>
                        <a:cubicBezTo>
                          <a:pt x="10830" y="1150"/>
                          <a:pt x="10064" y="2048"/>
                          <a:pt x="9615" y="3105"/>
                        </a:cubicBezTo>
                        <a:cubicBezTo>
                          <a:pt x="9377" y="3633"/>
                          <a:pt x="9219" y="4161"/>
                          <a:pt x="9113" y="4716"/>
                        </a:cubicBezTo>
                        <a:cubicBezTo>
                          <a:pt x="8955" y="5535"/>
                          <a:pt x="8902" y="6354"/>
                          <a:pt x="8928" y="7199"/>
                        </a:cubicBezTo>
                        <a:lnTo>
                          <a:pt x="8928" y="7648"/>
                        </a:lnTo>
                        <a:cubicBezTo>
                          <a:pt x="9061" y="7780"/>
                          <a:pt x="9166" y="7886"/>
                          <a:pt x="9298" y="8018"/>
                        </a:cubicBezTo>
                        <a:cubicBezTo>
                          <a:pt x="9430" y="8176"/>
                          <a:pt x="9562" y="8308"/>
                          <a:pt x="9668" y="8467"/>
                        </a:cubicBezTo>
                        <a:cubicBezTo>
                          <a:pt x="9932" y="8784"/>
                          <a:pt x="10143" y="9101"/>
                          <a:pt x="10355" y="9418"/>
                        </a:cubicBezTo>
                        <a:cubicBezTo>
                          <a:pt x="10777" y="10078"/>
                          <a:pt x="11121" y="10791"/>
                          <a:pt x="11385" y="11531"/>
                        </a:cubicBezTo>
                        <a:cubicBezTo>
                          <a:pt x="11464" y="11742"/>
                          <a:pt x="11543" y="11954"/>
                          <a:pt x="11596" y="12165"/>
                        </a:cubicBezTo>
                        <a:cubicBezTo>
                          <a:pt x="11649" y="12376"/>
                          <a:pt x="11702" y="12588"/>
                          <a:pt x="11728" y="12825"/>
                        </a:cubicBezTo>
                        <a:cubicBezTo>
                          <a:pt x="11728" y="12858"/>
                          <a:pt x="11688" y="12881"/>
                          <a:pt x="11651" y="12881"/>
                        </a:cubicBezTo>
                        <a:cubicBezTo>
                          <a:pt x="11628" y="12881"/>
                          <a:pt x="11606" y="12872"/>
                          <a:pt x="11596" y="12852"/>
                        </a:cubicBezTo>
                        <a:cubicBezTo>
                          <a:pt x="11517" y="12667"/>
                          <a:pt x="11464" y="12482"/>
                          <a:pt x="11411" y="12297"/>
                        </a:cubicBezTo>
                        <a:cubicBezTo>
                          <a:pt x="11359" y="12112"/>
                          <a:pt x="11279" y="11927"/>
                          <a:pt x="11226" y="11742"/>
                        </a:cubicBezTo>
                        <a:cubicBezTo>
                          <a:pt x="11094" y="11373"/>
                          <a:pt x="10962" y="11029"/>
                          <a:pt x="10804" y="10686"/>
                        </a:cubicBezTo>
                        <a:cubicBezTo>
                          <a:pt x="10460" y="9973"/>
                          <a:pt x="10064" y="9312"/>
                          <a:pt x="9589" y="8705"/>
                        </a:cubicBezTo>
                        <a:cubicBezTo>
                          <a:pt x="9457" y="8546"/>
                          <a:pt x="9325" y="8388"/>
                          <a:pt x="9166" y="8203"/>
                        </a:cubicBezTo>
                        <a:cubicBezTo>
                          <a:pt x="9034" y="8044"/>
                          <a:pt x="8955" y="7965"/>
                          <a:pt x="8849" y="7859"/>
                        </a:cubicBezTo>
                        <a:cubicBezTo>
                          <a:pt x="8374" y="7886"/>
                          <a:pt x="7872" y="7912"/>
                          <a:pt x="7396" y="7912"/>
                        </a:cubicBezTo>
                        <a:lnTo>
                          <a:pt x="5944" y="7912"/>
                        </a:lnTo>
                        <a:cubicBezTo>
                          <a:pt x="5046" y="7912"/>
                          <a:pt x="4200" y="8097"/>
                          <a:pt x="3381" y="8467"/>
                        </a:cubicBezTo>
                        <a:cubicBezTo>
                          <a:pt x="3170" y="8599"/>
                          <a:pt x="2932" y="8731"/>
                          <a:pt x="2721" y="8890"/>
                        </a:cubicBezTo>
                        <a:cubicBezTo>
                          <a:pt x="2325" y="9207"/>
                          <a:pt x="1955" y="9576"/>
                          <a:pt x="1638" y="9973"/>
                        </a:cubicBezTo>
                        <a:cubicBezTo>
                          <a:pt x="1400" y="10290"/>
                          <a:pt x="1163" y="10607"/>
                          <a:pt x="951" y="10950"/>
                        </a:cubicBezTo>
                        <a:cubicBezTo>
                          <a:pt x="740" y="11293"/>
                          <a:pt x="529" y="11663"/>
                          <a:pt x="317" y="12006"/>
                        </a:cubicBezTo>
                        <a:cubicBezTo>
                          <a:pt x="80" y="12403"/>
                          <a:pt x="0" y="12878"/>
                          <a:pt x="106" y="13327"/>
                        </a:cubicBezTo>
                        <a:cubicBezTo>
                          <a:pt x="185" y="13671"/>
                          <a:pt x="476" y="13908"/>
                          <a:pt x="819" y="13988"/>
                        </a:cubicBezTo>
                        <a:cubicBezTo>
                          <a:pt x="1480" y="12746"/>
                          <a:pt x="2563" y="11769"/>
                          <a:pt x="3857" y="11188"/>
                        </a:cubicBezTo>
                        <a:cubicBezTo>
                          <a:pt x="4147" y="11082"/>
                          <a:pt x="4464" y="10976"/>
                          <a:pt x="4755" y="10897"/>
                        </a:cubicBezTo>
                        <a:lnTo>
                          <a:pt x="4913" y="10765"/>
                        </a:lnTo>
                        <a:cubicBezTo>
                          <a:pt x="4928" y="10758"/>
                          <a:pt x="4944" y="10755"/>
                          <a:pt x="4961" y="10755"/>
                        </a:cubicBezTo>
                        <a:cubicBezTo>
                          <a:pt x="5007" y="10755"/>
                          <a:pt x="5060" y="10779"/>
                          <a:pt x="5098" y="10818"/>
                        </a:cubicBezTo>
                        <a:cubicBezTo>
                          <a:pt x="5204" y="10871"/>
                          <a:pt x="5230" y="11029"/>
                          <a:pt x="5098" y="11056"/>
                        </a:cubicBezTo>
                        <a:lnTo>
                          <a:pt x="4861" y="11108"/>
                        </a:lnTo>
                        <a:cubicBezTo>
                          <a:pt x="3778" y="11874"/>
                          <a:pt x="2853" y="12825"/>
                          <a:pt x="2114" y="13935"/>
                        </a:cubicBezTo>
                        <a:cubicBezTo>
                          <a:pt x="1453" y="14912"/>
                          <a:pt x="1110" y="16074"/>
                          <a:pt x="1110" y="17263"/>
                        </a:cubicBezTo>
                        <a:cubicBezTo>
                          <a:pt x="1110" y="17448"/>
                          <a:pt x="1110" y="17633"/>
                          <a:pt x="1136" y="17818"/>
                        </a:cubicBezTo>
                        <a:cubicBezTo>
                          <a:pt x="1242" y="18425"/>
                          <a:pt x="1453" y="19033"/>
                          <a:pt x="1797" y="19561"/>
                        </a:cubicBezTo>
                        <a:cubicBezTo>
                          <a:pt x="1981" y="19799"/>
                          <a:pt x="2166" y="20036"/>
                          <a:pt x="2378" y="20248"/>
                        </a:cubicBezTo>
                        <a:cubicBezTo>
                          <a:pt x="2510" y="20380"/>
                          <a:pt x="2615" y="20485"/>
                          <a:pt x="2747" y="20565"/>
                        </a:cubicBezTo>
                        <a:cubicBezTo>
                          <a:pt x="2800" y="20604"/>
                          <a:pt x="2860" y="20624"/>
                          <a:pt x="2919" y="20624"/>
                        </a:cubicBezTo>
                        <a:cubicBezTo>
                          <a:pt x="2979" y="20624"/>
                          <a:pt x="3038" y="20604"/>
                          <a:pt x="3091" y="20565"/>
                        </a:cubicBezTo>
                        <a:cubicBezTo>
                          <a:pt x="3276" y="20353"/>
                          <a:pt x="3408" y="20089"/>
                          <a:pt x="3461" y="19825"/>
                        </a:cubicBezTo>
                        <a:cubicBezTo>
                          <a:pt x="3593" y="19482"/>
                          <a:pt x="3725" y="19138"/>
                          <a:pt x="3857" y="18821"/>
                        </a:cubicBezTo>
                        <a:cubicBezTo>
                          <a:pt x="4121" y="18161"/>
                          <a:pt x="4438" y="17527"/>
                          <a:pt x="4781" y="16893"/>
                        </a:cubicBezTo>
                        <a:cubicBezTo>
                          <a:pt x="5125" y="16286"/>
                          <a:pt x="5521" y="15678"/>
                          <a:pt x="5944" y="15123"/>
                        </a:cubicBezTo>
                        <a:cubicBezTo>
                          <a:pt x="6129" y="14833"/>
                          <a:pt x="6340" y="14595"/>
                          <a:pt x="6604" y="14437"/>
                        </a:cubicBezTo>
                        <a:cubicBezTo>
                          <a:pt x="6696" y="14384"/>
                          <a:pt x="6802" y="14357"/>
                          <a:pt x="6908" y="14357"/>
                        </a:cubicBezTo>
                        <a:cubicBezTo>
                          <a:pt x="7013" y="14357"/>
                          <a:pt x="7119" y="14384"/>
                          <a:pt x="7212" y="14437"/>
                        </a:cubicBezTo>
                        <a:cubicBezTo>
                          <a:pt x="7264" y="14463"/>
                          <a:pt x="7317" y="14516"/>
                          <a:pt x="7344" y="14569"/>
                        </a:cubicBezTo>
                        <a:cubicBezTo>
                          <a:pt x="7423" y="14648"/>
                          <a:pt x="7449" y="14780"/>
                          <a:pt x="7449" y="14886"/>
                        </a:cubicBezTo>
                        <a:cubicBezTo>
                          <a:pt x="7423" y="14912"/>
                          <a:pt x="7423" y="14912"/>
                          <a:pt x="7423" y="14938"/>
                        </a:cubicBezTo>
                        <a:cubicBezTo>
                          <a:pt x="7396" y="14938"/>
                          <a:pt x="7396" y="14965"/>
                          <a:pt x="7396" y="14991"/>
                        </a:cubicBezTo>
                        <a:cubicBezTo>
                          <a:pt x="6208" y="16286"/>
                          <a:pt x="5230" y="17738"/>
                          <a:pt x="4464" y="19323"/>
                        </a:cubicBezTo>
                        <a:cubicBezTo>
                          <a:pt x="4253" y="19693"/>
                          <a:pt x="4095" y="20116"/>
                          <a:pt x="3989" y="20538"/>
                        </a:cubicBezTo>
                        <a:cubicBezTo>
                          <a:pt x="3910" y="20908"/>
                          <a:pt x="3963" y="21304"/>
                          <a:pt x="4174" y="21648"/>
                        </a:cubicBezTo>
                        <a:cubicBezTo>
                          <a:pt x="4174" y="21648"/>
                          <a:pt x="4174" y="21674"/>
                          <a:pt x="4174" y="21674"/>
                        </a:cubicBezTo>
                        <a:cubicBezTo>
                          <a:pt x="4412" y="21991"/>
                          <a:pt x="4676" y="22255"/>
                          <a:pt x="4966" y="22467"/>
                        </a:cubicBezTo>
                        <a:cubicBezTo>
                          <a:pt x="5283" y="22731"/>
                          <a:pt x="5653" y="22942"/>
                          <a:pt x="6049" y="23048"/>
                        </a:cubicBezTo>
                        <a:cubicBezTo>
                          <a:pt x="6101" y="23062"/>
                          <a:pt x="6153" y="23069"/>
                          <a:pt x="6203" y="23069"/>
                        </a:cubicBezTo>
                        <a:cubicBezTo>
                          <a:pt x="6333" y="23069"/>
                          <a:pt x="6456" y="23026"/>
                          <a:pt x="6551" y="22968"/>
                        </a:cubicBezTo>
                        <a:cubicBezTo>
                          <a:pt x="6710" y="22863"/>
                          <a:pt x="6789" y="22704"/>
                          <a:pt x="6842" y="22546"/>
                        </a:cubicBezTo>
                        <a:cubicBezTo>
                          <a:pt x="6895" y="22361"/>
                          <a:pt x="6921" y="22176"/>
                          <a:pt x="6947" y="21991"/>
                        </a:cubicBezTo>
                        <a:cubicBezTo>
                          <a:pt x="6974" y="21780"/>
                          <a:pt x="7027" y="21568"/>
                          <a:pt x="7079" y="21331"/>
                        </a:cubicBezTo>
                        <a:cubicBezTo>
                          <a:pt x="7264" y="20433"/>
                          <a:pt x="7528" y="19587"/>
                          <a:pt x="7872" y="18742"/>
                        </a:cubicBezTo>
                        <a:cubicBezTo>
                          <a:pt x="8030" y="18319"/>
                          <a:pt x="8215" y="17923"/>
                          <a:pt x="8427" y="17527"/>
                        </a:cubicBezTo>
                        <a:cubicBezTo>
                          <a:pt x="8585" y="17157"/>
                          <a:pt x="8928" y="16893"/>
                          <a:pt x="9351" y="16840"/>
                        </a:cubicBezTo>
                        <a:cubicBezTo>
                          <a:pt x="9404" y="16840"/>
                          <a:pt x="9483" y="16840"/>
                          <a:pt x="9536" y="16867"/>
                        </a:cubicBezTo>
                        <a:cubicBezTo>
                          <a:pt x="9827" y="16946"/>
                          <a:pt x="10038" y="17210"/>
                          <a:pt x="10038" y="17527"/>
                        </a:cubicBezTo>
                        <a:cubicBezTo>
                          <a:pt x="10064" y="17950"/>
                          <a:pt x="9774" y="18319"/>
                          <a:pt x="9589" y="18689"/>
                        </a:cubicBezTo>
                        <a:cubicBezTo>
                          <a:pt x="8928" y="19852"/>
                          <a:pt x="8506" y="21119"/>
                          <a:pt x="8268" y="22414"/>
                        </a:cubicBezTo>
                        <a:cubicBezTo>
                          <a:pt x="8189" y="22836"/>
                          <a:pt x="8162" y="23259"/>
                          <a:pt x="8162" y="23682"/>
                        </a:cubicBezTo>
                        <a:cubicBezTo>
                          <a:pt x="8189" y="23761"/>
                          <a:pt x="8189" y="23840"/>
                          <a:pt x="8215" y="23946"/>
                        </a:cubicBezTo>
                        <a:cubicBezTo>
                          <a:pt x="8268" y="24236"/>
                          <a:pt x="8427" y="24474"/>
                          <a:pt x="8691" y="24632"/>
                        </a:cubicBezTo>
                        <a:cubicBezTo>
                          <a:pt x="8823" y="24738"/>
                          <a:pt x="8981" y="24765"/>
                          <a:pt x="9166" y="24765"/>
                        </a:cubicBezTo>
                        <a:cubicBezTo>
                          <a:pt x="9325" y="24738"/>
                          <a:pt x="9457" y="24632"/>
                          <a:pt x="9562" y="24500"/>
                        </a:cubicBezTo>
                        <a:cubicBezTo>
                          <a:pt x="9774" y="24157"/>
                          <a:pt x="9853" y="23734"/>
                          <a:pt x="9774" y="23312"/>
                        </a:cubicBezTo>
                        <a:cubicBezTo>
                          <a:pt x="9747" y="22889"/>
                          <a:pt x="9774" y="22467"/>
                          <a:pt x="9827" y="22044"/>
                        </a:cubicBezTo>
                        <a:cubicBezTo>
                          <a:pt x="9932" y="21225"/>
                          <a:pt x="10196" y="20459"/>
                          <a:pt x="10619" y="19746"/>
                        </a:cubicBezTo>
                        <a:cubicBezTo>
                          <a:pt x="10725" y="19561"/>
                          <a:pt x="10830" y="19376"/>
                          <a:pt x="10936" y="19218"/>
                        </a:cubicBezTo>
                        <a:cubicBezTo>
                          <a:pt x="11068" y="19033"/>
                          <a:pt x="11174" y="18874"/>
                          <a:pt x="11332" y="18742"/>
                        </a:cubicBezTo>
                        <a:cubicBezTo>
                          <a:pt x="11464" y="18610"/>
                          <a:pt x="11649" y="18504"/>
                          <a:pt x="11834" y="18478"/>
                        </a:cubicBezTo>
                        <a:lnTo>
                          <a:pt x="11860" y="18478"/>
                        </a:lnTo>
                        <a:cubicBezTo>
                          <a:pt x="11888" y="18473"/>
                          <a:pt x="11916" y="18471"/>
                          <a:pt x="11944" y="18471"/>
                        </a:cubicBezTo>
                        <a:cubicBezTo>
                          <a:pt x="12081" y="18471"/>
                          <a:pt x="12226" y="18523"/>
                          <a:pt x="12336" y="18610"/>
                        </a:cubicBezTo>
                        <a:cubicBezTo>
                          <a:pt x="12547" y="18848"/>
                          <a:pt x="12626" y="19191"/>
                          <a:pt x="12574" y="19482"/>
                        </a:cubicBezTo>
                        <a:cubicBezTo>
                          <a:pt x="12521" y="19878"/>
                          <a:pt x="12389" y="20274"/>
                          <a:pt x="12204" y="20618"/>
                        </a:cubicBezTo>
                        <a:cubicBezTo>
                          <a:pt x="12098" y="20855"/>
                          <a:pt x="11992" y="21067"/>
                          <a:pt x="11887" y="21278"/>
                        </a:cubicBezTo>
                        <a:cubicBezTo>
                          <a:pt x="11596" y="21780"/>
                          <a:pt x="11385" y="22308"/>
                          <a:pt x="11253" y="22863"/>
                        </a:cubicBezTo>
                        <a:cubicBezTo>
                          <a:pt x="11121" y="23655"/>
                          <a:pt x="11253" y="24448"/>
                          <a:pt x="11623" y="25134"/>
                        </a:cubicBezTo>
                        <a:cubicBezTo>
                          <a:pt x="11954" y="25745"/>
                          <a:pt x="12505" y="26405"/>
                          <a:pt x="13254" y="26405"/>
                        </a:cubicBezTo>
                        <a:cubicBezTo>
                          <a:pt x="13282" y="26405"/>
                          <a:pt x="13311" y="26404"/>
                          <a:pt x="13340" y="26402"/>
                        </a:cubicBezTo>
                        <a:cubicBezTo>
                          <a:pt x="13894" y="26297"/>
                          <a:pt x="14343" y="25953"/>
                          <a:pt x="14608" y="25451"/>
                        </a:cubicBezTo>
                        <a:cubicBezTo>
                          <a:pt x="14713" y="25319"/>
                          <a:pt x="14792" y="25161"/>
                          <a:pt x="14845" y="25002"/>
                        </a:cubicBezTo>
                        <a:cubicBezTo>
                          <a:pt x="15162" y="24183"/>
                          <a:pt x="15294" y="23312"/>
                          <a:pt x="15268" y="22440"/>
                        </a:cubicBezTo>
                        <a:cubicBezTo>
                          <a:pt x="15268" y="22017"/>
                          <a:pt x="15241" y="21568"/>
                          <a:pt x="15215" y="21146"/>
                        </a:cubicBezTo>
                        <a:cubicBezTo>
                          <a:pt x="15215" y="21081"/>
                          <a:pt x="15276" y="21035"/>
                          <a:pt x="15334" y="21035"/>
                        </a:cubicBezTo>
                        <a:cubicBezTo>
                          <a:pt x="15371" y="21035"/>
                          <a:pt x="15406" y="21053"/>
                          <a:pt x="15426" y="21093"/>
                        </a:cubicBezTo>
                        <a:cubicBezTo>
                          <a:pt x="15691" y="21568"/>
                          <a:pt x="15849" y="22070"/>
                          <a:pt x="15875" y="22599"/>
                        </a:cubicBezTo>
                        <a:cubicBezTo>
                          <a:pt x="15902" y="23153"/>
                          <a:pt x="16034" y="23682"/>
                          <a:pt x="16298" y="24157"/>
                        </a:cubicBezTo>
                        <a:cubicBezTo>
                          <a:pt x="16377" y="24289"/>
                          <a:pt x="16483" y="24395"/>
                          <a:pt x="16615" y="24500"/>
                        </a:cubicBezTo>
                        <a:cubicBezTo>
                          <a:pt x="16783" y="24648"/>
                          <a:pt x="17002" y="24728"/>
                          <a:pt x="17230" y="24728"/>
                        </a:cubicBezTo>
                        <a:cubicBezTo>
                          <a:pt x="17289" y="24728"/>
                          <a:pt x="17348" y="24723"/>
                          <a:pt x="17407" y="24712"/>
                        </a:cubicBezTo>
                        <a:cubicBezTo>
                          <a:pt x="17909" y="24580"/>
                          <a:pt x="18306" y="24236"/>
                          <a:pt x="18490" y="23761"/>
                        </a:cubicBezTo>
                        <a:cubicBezTo>
                          <a:pt x="18992" y="22783"/>
                          <a:pt x="18781" y="21621"/>
                          <a:pt x="18358" y="20644"/>
                        </a:cubicBezTo>
                        <a:cubicBezTo>
                          <a:pt x="18332" y="20565"/>
                          <a:pt x="18279" y="20459"/>
                          <a:pt x="18253" y="20380"/>
                        </a:cubicBezTo>
                        <a:cubicBezTo>
                          <a:pt x="17856" y="19508"/>
                          <a:pt x="17381" y="18689"/>
                          <a:pt x="16800" y="17923"/>
                        </a:cubicBezTo>
                        <a:cubicBezTo>
                          <a:pt x="16166" y="17104"/>
                          <a:pt x="15453" y="16365"/>
                          <a:pt x="14660" y="15678"/>
                        </a:cubicBezTo>
                        <a:lnTo>
                          <a:pt x="14449" y="15520"/>
                        </a:lnTo>
                        <a:cubicBezTo>
                          <a:pt x="14437" y="15543"/>
                          <a:pt x="14415" y="15556"/>
                          <a:pt x="14393" y="15556"/>
                        </a:cubicBezTo>
                        <a:cubicBezTo>
                          <a:pt x="14367" y="15556"/>
                          <a:pt x="14343" y="15537"/>
                          <a:pt x="14343" y="15493"/>
                        </a:cubicBezTo>
                        <a:cubicBezTo>
                          <a:pt x="14291" y="15255"/>
                          <a:pt x="14343" y="14991"/>
                          <a:pt x="14502" y="14806"/>
                        </a:cubicBezTo>
                        <a:cubicBezTo>
                          <a:pt x="14555" y="14754"/>
                          <a:pt x="14608" y="14674"/>
                          <a:pt x="14660" y="14622"/>
                        </a:cubicBezTo>
                        <a:cubicBezTo>
                          <a:pt x="14792" y="14516"/>
                          <a:pt x="14951" y="14410"/>
                          <a:pt x="15136" y="14357"/>
                        </a:cubicBezTo>
                        <a:cubicBezTo>
                          <a:pt x="15255" y="14325"/>
                          <a:pt x="15375" y="14310"/>
                          <a:pt x="15494" y="14310"/>
                        </a:cubicBezTo>
                        <a:cubicBezTo>
                          <a:pt x="15959" y="14310"/>
                          <a:pt x="16416" y="14533"/>
                          <a:pt x="16773" y="14806"/>
                        </a:cubicBezTo>
                        <a:cubicBezTo>
                          <a:pt x="17249" y="15176"/>
                          <a:pt x="17645" y="15625"/>
                          <a:pt x="17909" y="16127"/>
                        </a:cubicBezTo>
                        <a:cubicBezTo>
                          <a:pt x="18068" y="16391"/>
                          <a:pt x="18173" y="16655"/>
                          <a:pt x="18253" y="16920"/>
                        </a:cubicBezTo>
                        <a:cubicBezTo>
                          <a:pt x="18306" y="17184"/>
                          <a:pt x="18411" y="17448"/>
                          <a:pt x="18543" y="17659"/>
                        </a:cubicBezTo>
                        <a:cubicBezTo>
                          <a:pt x="18682" y="17862"/>
                          <a:pt x="18876" y="17935"/>
                          <a:pt x="19087" y="17935"/>
                        </a:cubicBezTo>
                        <a:cubicBezTo>
                          <a:pt x="19398" y="17935"/>
                          <a:pt x="19744" y="17775"/>
                          <a:pt x="19996" y="17633"/>
                        </a:cubicBezTo>
                        <a:cubicBezTo>
                          <a:pt x="20313" y="17501"/>
                          <a:pt x="20630" y="17316"/>
                          <a:pt x="20868" y="17078"/>
                        </a:cubicBezTo>
                        <a:cubicBezTo>
                          <a:pt x="21079" y="16920"/>
                          <a:pt x="21211" y="16682"/>
                          <a:pt x="21238" y="16418"/>
                        </a:cubicBezTo>
                        <a:cubicBezTo>
                          <a:pt x="21343" y="15837"/>
                          <a:pt x="20815" y="15388"/>
                          <a:pt x="20419" y="15044"/>
                        </a:cubicBezTo>
                        <a:cubicBezTo>
                          <a:pt x="19943" y="14674"/>
                          <a:pt x="19468" y="14331"/>
                          <a:pt x="18939" y="14014"/>
                        </a:cubicBezTo>
                        <a:cubicBezTo>
                          <a:pt x="17883" y="13406"/>
                          <a:pt x="16747" y="12984"/>
                          <a:pt x="15558" y="12746"/>
                        </a:cubicBezTo>
                        <a:cubicBezTo>
                          <a:pt x="15453" y="12720"/>
                          <a:pt x="15321" y="12693"/>
                          <a:pt x="15241" y="12667"/>
                        </a:cubicBezTo>
                        <a:cubicBezTo>
                          <a:pt x="15228" y="12680"/>
                          <a:pt x="15215" y="12687"/>
                          <a:pt x="15202" y="12687"/>
                        </a:cubicBezTo>
                        <a:cubicBezTo>
                          <a:pt x="15189" y="12687"/>
                          <a:pt x="15175" y="12680"/>
                          <a:pt x="15162" y="12667"/>
                        </a:cubicBezTo>
                        <a:lnTo>
                          <a:pt x="15136" y="12667"/>
                        </a:lnTo>
                        <a:cubicBezTo>
                          <a:pt x="15109" y="12667"/>
                          <a:pt x="15083" y="12640"/>
                          <a:pt x="15083" y="12614"/>
                        </a:cubicBezTo>
                        <a:cubicBezTo>
                          <a:pt x="14951" y="12482"/>
                          <a:pt x="14924" y="12271"/>
                          <a:pt x="15030" y="12086"/>
                        </a:cubicBezTo>
                        <a:cubicBezTo>
                          <a:pt x="15030" y="12086"/>
                          <a:pt x="15057" y="12059"/>
                          <a:pt x="15057" y="12059"/>
                        </a:cubicBezTo>
                        <a:cubicBezTo>
                          <a:pt x="15201" y="11853"/>
                          <a:pt x="15427" y="11743"/>
                          <a:pt x="15670" y="11743"/>
                        </a:cubicBezTo>
                        <a:cubicBezTo>
                          <a:pt x="15737" y="11743"/>
                          <a:pt x="15806" y="11752"/>
                          <a:pt x="15875" y="11769"/>
                        </a:cubicBezTo>
                        <a:cubicBezTo>
                          <a:pt x="16562" y="11822"/>
                          <a:pt x="17223" y="11954"/>
                          <a:pt x="17856" y="12165"/>
                        </a:cubicBezTo>
                        <a:cubicBezTo>
                          <a:pt x="19151" y="12588"/>
                          <a:pt x="20366" y="13274"/>
                          <a:pt x="21396" y="14146"/>
                        </a:cubicBezTo>
                        <a:cubicBezTo>
                          <a:pt x="21565" y="14294"/>
                          <a:pt x="21767" y="14509"/>
                          <a:pt x="21990" y="14509"/>
                        </a:cubicBezTo>
                        <a:cubicBezTo>
                          <a:pt x="22046" y="14509"/>
                          <a:pt x="22103" y="14495"/>
                          <a:pt x="22162" y="14463"/>
                        </a:cubicBezTo>
                        <a:cubicBezTo>
                          <a:pt x="22294" y="14384"/>
                          <a:pt x="22426" y="14278"/>
                          <a:pt x="22505" y="14146"/>
                        </a:cubicBezTo>
                        <a:cubicBezTo>
                          <a:pt x="22611" y="14014"/>
                          <a:pt x="22717" y="13882"/>
                          <a:pt x="22796" y="13723"/>
                        </a:cubicBezTo>
                        <a:cubicBezTo>
                          <a:pt x="23166" y="13248"/>
                          <a:pt x="23483" y="12640"/>
                          <a:pt x="23456" y="12033"/>
                        </a:cubicBezTo>
                        <a:cubicBezTo>
                          <a:pt x="23430" y="11954"/>
                          <a:pt x="23430" y="11874"/>
                          <a:pt x="23403" y="11795"/>
                        </a:cubicBezTo>
                        <a:cubicBezTo>
                          <a:pt x="23245" y="11188"/>
                          <a:pt x="22690" y="10844"/>
                          <a:pt x="22136" y="10633"/>
                        </a:cubicBezTo>
                        <a:cubicBezTo>
                          <a:pt x="21449" y="10369"/>
                          <a:pt x="20736" y="10184"/>
                          <a:pt x="20022" y="10025"/>
                        </a:cubicBezTo>
                        <a:cubicBezTo>
                          <a:pt x="18968" y="9818"/>
                          <a:pt x="17886" y="9705"/>
                          <a:pt x="16797" y="9705"/>
                        </a:cubicBezTo>
                        <a:cubicBezTo>
                          <a:pt x="16358" y="9705"/>
                          <a:pt x="15919" y="9723"/>
                          <a:pt x="15479" y="9761"/>
                        </a:cubicBezTo>
                        <a:lnTo>
                          <a:pt x="15083" y="9788"/>
                        </a:lnTo>
                        <a:cubicBezTo>
                          <a:pt x="15057" y="9801"/>
                          <a:pt x="15037" y="9808"/>
                          <a:pt x="15017" y="9808"/>
                        </a:cubicBezTo>
                        <a:cubicBezTo>
                          <a:pt x="14997" y="9808"/>
                          <a:pt x="14977" y="9801"/>
                          <a:pt x="14951" y="9788"/>
                        </a:cubicBezTo>
                        <a:cubicBezTo>
                          <a:pt x="14898" y="9788"/>
                          <a:pt x="14872" y="9761"/>
                          <a:pt x="14845" y="9735"/>
                        </a:cubicBezTo>
                        <a:cubicBezTo>
                          <a:pt x="14845" y="9708"/>
                          <a:pt x="14845" y="9708"/>
                          <a:pt x="14845" y="9682"/>
                        </a:cubicBezTo>
                        <a:cubicBezTo>
                          <a:pt x="14766" y="9524"/>
                          <a:pt x="14898" y="9391"/>
                          <a:pt x="15004" y="9312"/>
                        </a:cubicBezTo>
                        <a:cubicBezTo>
                          <a:pt x="15241" y="9127"/>
                          <a:pt x="15532" y="8969"/>
                          <a:pt x="15823" y="8837"/>
                        </a:cubicBezTo>
                        <a:cubicBezTo>
                          <a:pt x="16404" y="8546"/>
                          <a:pt x="17038" y="8388"/>
                          <a:pt x="17672" y="8335"/>
                        </a:cubicBezTo>
                        <a:cubicBezTo>
                          <a:pt x="17943" y="8309"/>
                          <a:pt x="18214" y="8297"/>
                          <a:pt x="18485" y="8297"/>
                        </a:cubicBezTo>
                        <a:cubicBezTo>
                          <a:pt x="19611" y="8297"/>
                          <a:pt x="20727" y="8517"/>
                          <a:pt x="21792" y="8942"/>
                        </a:cubicBezTo>
                        <a:cubicBezTo>
                          <a:pt x="22109" y="9048"/>
                          <a:pt x="22453" y="9180"/>
                          <a:pt x="22770" y="9312"/>
                        </a:cubicBezTo>
                        <a:cubicBezTo>
                          <a:pt x="22884" y="9350"/>
                          <a:pt x="23022" y="9388"/>
                          <a:pt x="23156" y="9388"/>
                        </a:cubicBezTo>
                        <a:cubicBezTo>
                          <a:pt x="23301" y="9388"/>
                          <a:pt x="23439" y="9344"/>
                          <a:pt x="23536" y="9207"/>
                        </a:cubicBezTo>
                        <a:cubicBezTo>
                          <a:pt x="23588" y="9075"/>
                          <a:pt x="23615" y="8942"/>
                          <a:pt x="23641" y="8810"/>
                        </a:cubicBezTo>
                        <a:cubicBezTo>
                          <a:pt x="23668" y="8652"/>
                          <a:pt x="23668" y="8467"/>
                          <a:pt x="23694" y="8335"/>
                        </a:cubicBezTo>
                        <a:cubicBezTo>
                          <a:pt x="23694" y="8150"/>
                          <a:pt x="23694" y="7965"/>
                          <a:pt x="23694" y="7780"/>
                        </a:cubicBezTo>
                        <a:cubicBezTo>
                          <a:pt x="23668" y="7622"/>
                          <a:pt x="23641" y="7490"/>
                          <a:pt x="23588" y="7358"/>
                        </a:cubicBezTo>
                        <a:cubicBezTo>
                          <a:pt x="23351" y="6829"/>
                          <a:pt x="22902" y="6433"/>
                          <a:pt x="22320" y="6301"/>
                        </a:cubicBezTo>
                        <a:cubicBezTo>
                          <a:pt x="21727" y="6111"/>
                          <a:pt x="21091" y="6006"/>
                          <a:pt x="20450" y="6006"/>
                        </a:cubicBezTo>
                        <a:cubicBezTo>
                          <a:pt x="20378" y="6006"/>
                          <a:pt x="20306" y="6008"/>
                          <a:pt x="20234" y="6010"/>
                        </a:cubicBezTo>
                        <a:cubicBezTo>
                          <a:pt x="18781" y="6037"/>
                          <a:pt x="17381" y="6460"/>
                          <a:pt x="16007" y="6961"/>
                        </a:cubicBezTo>
                        <a:cubicBezTo>
                          <a:pt x="15875" y="7014"/>
                          <a:pt x="15717" y="7067"/>
                          <a:pt x="15585" y="7120"/>
                        </a:cubicBezTo>
                        <a:cubicBezTo>
                          <a:pt x="15604" y="7176"/>
                          <a:pt x="15543" y="7232"/>
                          <a:pt x="15487" y="7232"/>
                        </a:cubicBezTo>
                        <a:cubicBezTo>
                          <a:pt x="15464" y="7232"/>
                          <a:pt x="15442" y="7222"/>
                          <a:pt x="15426" y="7199"/>
                        </a:cubicBezTo>
                        <a:cubicBezTo>
                          <a:pt x="15241" y="6988"/>
                          <a:pt x="15241" y="6671"/>
                          <a:pt x="15426" y="6433"/>
                        </a:cubicBezTo>
                        <a:cubicBezTo>
                          <a:pt x="15638" y="6222"/>
                          <a:pt x="15902" y="6037"/>
                          <a:pt x="16192" y="5984"/>
                        </a:cubicBezTo>
                        <a:cubicBezTo>
                          <a:pt x="16879" y="5746"/>
                          <a:pt x="17566" y="5561"/>
                          <a:pt x="18279" y="5403"/>
                        </a:cubicBezTo>
                        <a:cubicBezTo>
                          <a:pt x="18966" y="5244"/>
                          <a:pt x="19679" y="5165"/>
                          <a:pt x="20392" y="5165"/>
                        </a:cubicBezTo>
                        <a:cubicBezTo>
                          <a:pt x="20501" y="5157"/>
                          <a:pt x="20607" y="5154"/>
                          <a:pt x="20712" y="5154"/>
                        </a:cubicBezTo>
                        <a:cubicBezTo>
                          <a:pt x="20965" y="5154"/>
                          <a:pt x="21214" y="5173"/>
                          <a:pt x="21475" y="5192"/>
                        </a:cubicBezTo>
                        <a:cubicBezTo>
                          <a:pt x="21660" y="5218"/>
                          <a:pt x="21819" y="5244"/>
                          <a:pt x="22004" y="5271"/>
                        </a:cubicBezTo>
                        <a:cubicBezTo>
                          <a:pt x="22096" y="5302"/>
                          <a:pt x="22198" y="5315"/>
                          <a:pt x="22299" y="5315"/>
                        </a:cubicBezTo>
                        <a:cubicBezTo>
                          <a:pt x="22370" y="5315"/>
                          <a:pt x="22440" y="5308"/>
                          <a:pt x="22505" y="5297"/>
                        </a:cubicBezTo>
                        <a:cubicBezTo>
                          <a:pt x="22690" y="5192"/>
                          <a:pt x="22770" y="4980"/>
                          <a:pt x="22743" y="4769"/>
                        </a:cubicBezTo>
                        <a:cubicBezTo>
                          <a:pt x="22717" y="4531"/>
                          <a:pt x="22611" y="4267"/>
                          <a:pt x="22453" y="4082"/>
                        </a:cubicBezTo>
                        <a:cubicBezTo>
                          <a:pt x="22109" y="3607"/>
                          <a:pt x="21687" y="3184"/>
                          <a:pt x="21185" y="2894"/>
                        </a:cubicBezTo>
                        <a:cubicBezTo>
                          <a:pt x="20921" y="2735"/>
                          <a:pt x="20630" y="2577"/>
                          <a:pt x="20366" y="2392"/>
                        </a:cubicBezTo>
                        <a:cubicBezTo>
                          <a:pt x="20234" y="2312"/>
                          <a:pt x="20102" y="2233"/>
                          <a:pt x="19943" y="2180"/>
                        </a:cubicBezTo>
                        <a:cubicBezTo>
                          <a:pt x="19785" y="2075"/>
                          <a:pt x="19626" y="1995"/>
                          <a:pt x="19468" y="1943"/>
                        </a:cubicBezTo>
                        <a:cubicBezTo>
                          <a:pt x="19151" y="1811"/>
                          <a:pt x="18834" y="1731"/>
                          <a:pt x="18517" y="1705"/>
                        </a:cubicBezTo>
                        <a:cubicBezTo>
                          <a:pt x="18458" y="1700"/>
                          <a:pt x="18399" y="1698"/>
                          <a:pt x="18340" y="1698"/>
                        </a:cubicBezTo>
                        <a:cubicBezTo>
                          <a:pt x="18056" y="1698"/>
                          <a:pt x="17776" y="1749"/>
                          <a:pt x="17513" y="1837"/>
                        </a:cubicBezTo>
                        <a:cubicBezTo>
                          <a:pt x="16879" y="2075"/>
                          <a:pt x="16272" y="2392"/>
                          <a:pt x="15717" y="2788"/>
                        </a:cubicBezTo>
                        <a:cubicBezTo>
                          <a:pt x="15109" y="3158"/>
                          <a:pt x="14555" y="3580"/>
                          <a:pt x="14000" y="4029"/>
                        </a:cubicBezTo>
                        <a:cubicBezTo>
                          <a:pt x="13894" y="4109"/>
                          <a:pt x="13789" y="4214"/>
                          <a:pt x="13683" y="4320"/>
                        </a:cubicBezTo>
                        <a:cubicBezTo>
                          <a:pt x="13709" y="4373"/>
                          <a:pt x="13683" y="4426"/>
                          <a:pt x="13630" y="4452"/>
                        </a:cubicBezTo>
                        <a:cubicBezTo>
                          <a:pt x="13614" y="4454"/>
                          <a:pt x="13597" y="4454"/>
                          <a:pt x="13581" y="4454"/>
                        </a:cubicBezTo>
                        <a:cubicBezTo>
                          <a:pt x="13313" y="4454"/>
                          <a:pt x="13100" y="4252"/>
                          <a:pt x="13075" y="4003"/>
                        </a:cubicBezTo>
                        <a:cubicBezTo>
                          <a:pt x="13075" y="3686"/>
                          <a:pt x="13234" y="3395"/>
                          <a:pt x="13472" y="3211"/>
                        </a:cubicBezTo>
                        <a:cubicBezTo>
                          <a:pt x="13947" y="2762"/>
                          <a:pt x="14475" y="2365"/>
                          <a:pt x="15030" y="2022"/>
                        </a:cubicBezTo>
                        <a:cubicBezTo>
                          <a:pt x="15321" y="1863"/>
                          <a:pt x="15611" y="1731"/>
                          <a:pt x="15928" y="1599"/>
                        </a:cubicBezTo>
                        <a:lnTo>
                          <a:pt x="16377" y="1414"/>
                        </a:lnTo>
                        <a:cubicBezTo>
                          <a:pt x="16509" y="1388"/>
                          <a:pt x="16668" y="1309"/>
                          <a:pt x="16773" y="1203"/>
                        </a:cubicBezTo>
                        <a:cubicBezTo>
                          <a:pt x="16853" y="1097"/>
                          <a:pt x="16879" y="965"/>
                          <a:pt x="16826" y="833"/>
                        </a:cubicBezTo>
                        <a:cubicBezTo>
                          <a:pt x="16747" y="728"/>
                          <a:pt x="16641" y="648"/>
                          <a:pt x="16536" y="622"/>
                        </a:cubicBezTo>
                        <a:cubicBezTo>
                          <a:pt x="16219" y="463"/>
                          <a:pt x="15902" y="358"/>
                          <a:pt x="15585" y="279"/>
                        </a:cubicBezTo>
                        <a:cubicBezTo>
                          <a:pt x="15038" y="104"/>
                          <a:pt x="14473" y="1"/>
                          <a:pt x="1388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657;p34">
                    <a:extLst>
                      <a:ext uri="{FF2B5EF4-FFF2-40B4-BE49-F238E27FC236}">
                        <a16:creationId xmlns:a16="http://schemas.microsoft.com/office/drawing/2014/main" id="{DC17ED84-C545-9026-3906-20F6CE97CFBE}"/>
                      </a:ext>
                    </a:extLst>
                  </p:cNvPr>
                  <p:cNvSpPr/>
                  <p:nvPr/>
                </p:nvSpPr>
                <p:spPr>
                  <a:xfrm>
                    <a:off x="1754950" y="2949825"/>
                    <a:ext cx="604250" cy="67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70" h="26912" extrusionOk="0">
                        <a:moveTo>
                          <a:pt x="14201" y="266"/>
                        </a:moveTo>
                        <a:cubicBezTo>
                          <a:pt x="14749" y="266"/>
                          <a:pt x="15295" y="351"/>
                          <a:pt x="15823" y="520"/>
                        </a:cubicBezTo>
                        <a:cubicBezTo>
                          <a:pt x="16166" y="625"/>
                          <a:pt x="16483" y="731"/>
                          <a:pt x="16774" y="863"/>
                        </a:cubicBezTo>
                        <a:cubicBezTo>
                          <a:pt x="16906" y="916"/>
                          <a:pt x="17011" y="995"/>
                          <a:pt x="17091" y="1101"/>
                        </a:cubicBezTo>
                        <a:cubicBezTo>
                          <a:pt x="17144" y="1206"/>
                          <a:pt x="17117" y="1365"/>
                          <a:pt x="17011" y="1444"/>
                        </a:cubicBezTo>
                        <a:cubicBezTo>
                          <a:pt x="16906" y="1550"/>
                          <a:pt x="16774" y="1629"/>
                          <a:pt x="16615" y="1682"/>
                        </a:cubicBezTo>
                        <a:cubicBezTo>
                          <a:pt x="16457" y="1735"/>
                          <a:pt x="16325" y="1787"/>
                          <a:pt x="16166" y="1867"/>
                        </a:cubicBezTo>
                        <a:cubicBezTo>
                          <a:pt x="15849" y="1972"/>
                          <a:pt x="15559" y="2131"/>
                          <a:pt x="15295" y="2289"/>
                        </a:cubicBezTo>
                        <a:cubicBezTo>
                          <a:pt x="14713" y="2606"/>
                          <a:pt x="14185" y="3003"/>
                          <a:pt x="13710" y="3478"/>
                        </a:cubicBezTo>
                        <a:cubicBezTo>
                          <a:pt x="13472" y="3663"/>
                          <a:pt x="13313" y="3953"/>
                          <a:pt x="13313" y="4270"/>
                        </a:cubicBezTo>
                        <a:cubicBezTo>
                          <a:pt x="13337" y="4507"/>
                          <a:pt x="13552" y="4701"/>
                          <a:pt x="13786" y="4701"/>
                        </a:cubicBezTo>
                        <a:cubicBezTo>
                          <a:pt x="13813" y="4701"/>
                          <a:pt x="13841" y="4699"/>
                          <a:pt x="13868" y="4693"/>
                        </a:cubicBezTo>
                        <a:cubicBezTo>
                          <a:pt x="13921" y="4693"/>
                          <a:pt x="13947" y="4640"/>
                          <a:pt x="13921" y="4587"/>
                        </a:cubicBezTo>
                        <a:cubicBezTo>
                          <a:pt x="14027" y="4482"/>
                          <a:pt x="14159" y="4376"/>
                          <a:pt x="14264" y="4270"/>
                        </a:cubicBezTo>
                        <a:cubicBezTo>
                          <a:pt x="14793" y="3821"/>
                          <a:pt x="15347" y="3425"/>
                          <a:pt x="15955" y="3029"/>
                        </a:cubicBezTo>
                        <a:cubicBezTo>
                          <a:pt x="16510" y="2633"/>
                          <a:pt x="17117" y="2316"/>
                          <a:pt x="17778" y="2078"/>
                        </a:cubicBezTo>
                        <a:cubicBezTo>
                          <a:pt x="18094" y="1972"/>
                          <a:pt x="18411" y="1946"/>
                          <a:pt x="18755" y="1946"/>
                        </a:cubicBezTo>
                        <a:cubicBezTo>
                          <a:pt x="19072" y="1999"/>
                          <a:pt x="19389" y="2078"/>
                          <a:pt x="19706" y="2184"/>
                        </a:cubicBezTo>
                        <a:cubicBezTo>
                          <a:pt x="20023" y="2316"/>
                          <a:pt x="20313" y="2474"/>
                          <a:pt x="20604" y="2659"/>
                        </a:cubicBezTo>
                        <a:cubicBezTo>
                          <a:pt x="20894" y="2818"/>
                          <a:pt x="21159" y="2976"/>
                          <a:pt x="21423" y="3161"/>
                        </a:cubicBezTo>
                        <a:cubicBezTo>
                          <a:pt x="21925" y="3452"/>
                          <a:pt x="22347" y="3848"/>
                          <a:pt x="22717" y="4323"/>
                        </a:cubicBezTo>
                        <a:cubicBezTo>
                          <a:pt x="22849" y="4535"/>
                          <a:pt x="22955" y="4772"/>
                          <a:pt x="22981" y="5036"/>
                        </a:cubicBezTo>
                        <a:cubicBezTo>
                          <a:pt x="22981" y="5221"/>
                          <a:pt x="22955" y="5485"/>
                          <a:pt x="22743" y="5565"/>
                        </a:cubicBezTo>
                        <a:cubicBezTo>
                          <a:pt x="22678" y="5576"/>
                          <a:pt x="22608" y="5582"/>
                          <a:pt x="22537" y="5582"/>
                        </a:cubicBezTo>
                        <a:cubicBezTo>
                          <a:pt x="22436" y="5582"/>
                          <a:pt x="22334" y="5569"/>
                          <a:pt x="22242" y="5538"/>
                        </a:cubicBezTo>
                        <a:cubicBezTo>
                          <a:pt x="22083" y="5512"/>
                          <a:pt x="21898" y="5485"/>
                          <a:pt x="21713" y="5459"/>
                        </a:cubicBezTo>
                        <a:cubicBezTo>
                          <a:pt x="21370" y="5433"/>
                          <a:pt x="21000" y="5406"/>
                          <a:pt x="20657" y="5406"/>
                        </a:cubicBezTo>
                        <a:cubicBezTo>
                          <a:pt x="19917" y="5433"/>
                          <a:pt x="19204" y="5512"/>
                          <a:pt x="18517" y="5670"/>
                        </a:cubicBezTo>
                        <a:cubicBezTo>
                          <a:pt x="17804" y="5802"/>
                          <a:pt x="17117" y="6014"/>
                          <a:pt x="16430" y="6225"/>
                        </a:cubicBezTo>
                        <a:cubicBezTo>
                          <a:pt x="16140" y="6304"/>
                          <a:pt x="15876" y="6463"/>
                          <a:pt x="15664" y="6701"/>
                        </a:cubicBezTo>
                        <a:cubicBezTo>
                          <a:pt x="15479" y="6938"/>
                          <a:pt x="15479" y="7255"/>
                          <a:pt x="15664" y="7467"/>
                        </a:cubicBezTo>
                        <a:cubicBezTo>
                          <a:pt x="15680" y="7490"/>
                          <a:pt x="15702" y="7499"/>
                          <a:pt x="15725" y="7499"/>
                        </a:cubicBezTo>
                        <a:cubicBezTo>
                          <a:pt x="15781" y="7499"/>
                          <a:pt x="15842" y="7443"/>
                          <a:pt x="15823" y="7387"/>
                        </a:cubicBezTo>
                        <a:cubicBezTo>
                          <a:pt x="15955" y="7334"/>
                          <a:pt x="16113" y="7282"/>
                          <a:pt x="16245" y="7229"/>
                        </a:cubicBezTo>
                        <a:cubicBezTo>
                          <a:pt x="17619" y="6727"/>
                          <a:pt x="19019" y="6278"/>
                          <a:pt x="20472" y="6278"/>
                        </a:cubicBezTo>
                        <a:cubicBezTo>
                          <a:pt x="20544" y="6275"/>
                          <a:pt x="20616" y="6274"/>
                          <a:pt x="20688" y="6274"/>
                        </a:cubicBezTo>
                        <a:cubicBezTo>
                          <a:pt x="21329" y="6274"/>
                          <a:pt x="21965" y="6378"/>
                          <a:pt x="22558" y="6568"/>
                        </a:cubicBezTo>
                        <a:cubicBezTo>
                          <a:pt x="23140" y="6701"/>
                          <a:pt x="23615" y="7070"/>
                          <a:pt x="23853" y="7599"/>
                        </a:cubicBezTo>
                        <a:cubicBezTo>
                          <a:pt x="23932" y="7916"/>
                          <a:pt x="23985" y="8233"/>
                          <a:pt x="23932" y="8576"/>
                        </a:cubicBezTo>
                        <a:cubicBezTo>
                          <a:pt x="23932" y="8734"/>
                          <a:pt x="23906" y="8893"/>
                          <a:pt x="23879" y="9051"/>
                        </a:cubicBezTo>
                        <a:cubicBezTo>
                          <a:pt x="23879" y="9183"/>
                          <a:pt x="23826" y="9316"/>
                          <a:pt x="23774" y="9448"/>
                        </a:cubicBezTo>
                        <a:cubicBezTo>
                          <a:pt x="23691" y="9585"/>
                          <a:pt x="23559" y="9629"/>
                          <a:pt x="23414" y="9629"/>
                        </a:cubicBezTo>
                        <a:cubicBezTo>
                          <a:pt x="23280" y="9629"/>
                          <a:pt x="23134" y="9591"/>
                          <a:pt x="23008" y="9553"/>
                        </a:cubicBezTo>
                        <a:cubicBezTo>
                          <a:pt x="22691" y="9448"/>
                          <a:pt x="22347" y="9289"/>
                          <a:pt x="22030" y="9183"/>
                        </a:cubicBezTo>
                        <a:cubicBezTo>
                          <a:pt x="20965" y="8758"/>
                          <a:pt x="19849" y="8538"/>
                          <a:pt x="18723" y="8538"/>
                        </a:cubicBezTo>
                        <a:cubicBezTo>
                          <a:pt x="18452" y="8538"/>
                          <a:pt x="18181" y="8550"/>
                          <a:pt x="17910" y="8576"/>
                        </a:cubicBezTo>
                        <a:cubicBezTo>
                          <a:pt x="17276" y="8629"/>
                          <a:pt x="16642" y="8814"/>
                          <a:pt x="16061" y="9078"/>
                        </a:cubicBezTo>
                        <a:cubicBezTo>
                          <a:pt x="15770" y="9210"/>
                          <a:pt x="15479" y="9368"/>
                          <a:pt x="15242" y="9580"/>
                        </a:cubicBezTo>
                        <a:cubicBezTo>
                          <a:pt x="15136" y="9659"/>
                          <a:pt x="15004" y="9791"/>
                          <a:pt x="15083" y="9923"/>
                        </a:cubicBezTo>
                        <a:lnTo>
                          <a:pt x="15083" y="9949"/>
                        </a:lnTo>
                        <a:cubicBezTo>
                          <a:pt x="15083" y="10002"/>
                          <a:pt x="15136" y="10029"/>
                          <a:pt x="15189" y="10029"/>
                        </a:cubicBezTo>
                        <a:cubicBezTo>
                          <a:pt x="15215" y="10042"/>
                          <a:pt x="15235" y="10049"/>
                          <a:pt x="15255" y="10049"/>
                        </a:cubicBezTo>
                        <a:cubicBezTo>
                          <a:pt x="15275" y="10049"/>
                          <a:pt x="15295" y="10042"/>
                          <a:pt x="15321" y="10029"/>
                        </a:cubicBezTo>
                        <a:lnTo>
                          <a:pt x="15744" y="10002"/>
                        </a:lnTo>
                        <a:cubicBezTo>
                          <a:pt x="16168" y="9965"/>
                          <a:pt x="16595" y="9947"/>
                          <a:pt x="17023" y="9947"/>
                        </a:cubicBezTo>
                        <a:cubicBezTo>
                          <a:pt x="18110" y="9947"/>
                          <a:pt x="19199" y="10065"/>
                          <a:pt x="20260" y="10293"/>
                        </a:cubicBezTo>
                        <a:cubicBezTo>
                          <a:pt x="20974" y="10425"/>
                          <a:pt x="21687" y="10636"/>
                          <a:pt x="22400" y="10874"/>
                        </a:cubicBezTo>
                        <a:cubicBezTo>
                          <a:pt x="22928" y="11085"/>
                          <a:pt x="23509" y="11429"/>
                          <a:pt x="23641" y="12036"/>
                        </a:cubicBezTo>
                        <a:cubicBezTo>
                          <a:pt x="23826" y="12749"/>
                          <a:pt x="23457" y="13436"/>
                          <a:pt x="23060" y="13991"/>
                        </a:cubicBezTo>
                        <a:cubicBezTo>
                          <a:pt x="22955" y="14123"/>
                          <a:pt x="22849" y="14255"/>
                          <a:pt x="22743" y="14387"/>
                        </a:cubicBezTo>
                        <a:cubicBezTo>
                          <a:pt x="22664" y="14519"/>
                          <a:pt x="22558" y="14625"/>
                          <a:pt x="22426" y="14704"/>
                        </a:cubicBezTo>
                        <a:cubicBezTo>
                          <a:pt x="22358" y="14738"/>
                          <a:pt x="22294" y="14753"/>
                          <a:pt x="22233" y="14753"/>
                        </a:cubicBezTo>
                        <a:cubicBezTo>
                          <a:pt x="22008" y="14753"/>
                          <a:pt x="21826" y="14559"/>
                          <a:pt x="21660" y="14413"/>
                        </a:cubicBezTo>
                        <a:cubicBezTo>
                          <a:pt x="20604" y="13515"/>
                          <a:pt x="19415" y="12829"/>
                          <a:pt x="18094" y="12432"/>
                        </a:cubicBezTo>
                        <a:cubicBezTo>
                          <a:pt x="17461" y="12221"/>
                          <a:pt x="16800" y="12063"/>
                          <a:pt x="16113" y="12010"/>
                        </a:cubicBezTo>
                        <a:cubicBezTo>
                          <a:pt x="16056" y="11994"/>
                          <a:pt x="15998" y="11987"/>
                          <a:pt x="15939" y="11987"/>
                        </a:cubicBezTo>
                        <a:cubicBezTo>
                          <a:pt x="15702" y="11987"/>
                          <a:pt x="15464" y="12109"/>
                          <a:pt x="15295" y="12300"/>
                        </a:cubicBezTo>
                        <a:cubicBezTo>
                          <a:pt x="15189" y="12485"/>
                          <a:pt x="15189" y="12723"/>
                          <a:pt x="15321" y="12881"/>
                        </a:cubicBezTo>
                        <a:cubicBezTo>
                          <a:pt x="15347" y="12908"/>
                          <a:pt x="15347" y="12908"/>
                          <a:pt x="15374" y="12934"/>
                        </a:cubicBezTo>
                        <a:lnTo>
                          <a:pt x="15479" y="12934"/>
                        </a:lnTo>
                        <a:cubicBezTo>
                          <a:pt x="15585" y="12961"/>
                          <a:pt x="15717" y="12987"/>
                          <a:pt x="15796" y="12987"/>
                        </a:cubicBezTo>
                        <a:cubicBezTo>
                          <a:pt x="17011" y="13225"/>
                          <a:pt x="18174" y="13674"/>
                          <a:pt x="19230" y="14281"/>
                        </a:cubicBezTo>
                        <a:cubicBezTo>
                          <a:pt x="19759" y="14572"/>
                          <a:pt x="20260" y="14942"/>
                          <a:pt x="20709" y="15312"/>
                        </a:cubicBezTo>
                        <a:cubicBezTo>
                          <a:pt x="21106" y="15655"/>
                          <a:pt x="21660" y="16104"/>
                          <a:pt x="21555" y="16685"/>
                        </a:cubicBezTo>
                        <a:cubicBezTo>
                          <a:pt x="21449" y="17266"/>
                          <a:pt x="20815" y="17636"/>
                          <a:pt x="20313" y="17900"/>
                        </a:cubicBezTo>
                        <a:cubicBezTo>
                          <a:pt x="20057" y="18028"/>
                          <a:pt x="19704" y="18195"/>
                          <a:pt x="19383" y="18195"/>
                        </a:cubicBezTo>
                        <a:cubicBezTo>
                          <a:pt x="19175" y="18195"/>
                          <a:pt x="18980" y="18124"/>
                          <a:pt x="18834" y="17927"/>
                        </a:cubicBezTo>
                        <a:cubicBezTo>
                          <a:pt x="18702" y="17689"/>
                          <a:pt x="18596" y="17451"/>
                          <a:pt x="18544" y="17187"/>
                        </a:cubicBezTo>
                        <a:cubicBezTo>
                          <a:pt x="18464" y="16896"/>
                          <a:pt x="18359" y="16632"/>
                          <a:pt x="18227" y="16395"/>
                        </a:cubicBezTo>
                        <a:cubicBezTo>
                          <a:pt x="17936" y="15866"/>
                          <a:pt x="17540" y="15417"/>
                          <a:pt x="17091" y="15074"/>
                        </a:cubicBezTo>
                        <a:cubicBezTo>
                          <a:pt x="16717" y="14804"/>
                          <a:pt x="16263" y="14567"/>
                          <a:pt x="15804" y="14567"/>
                        </a:cubicBezTo>
                        <a:cubicBezTo>
                          <a:pt x="15678" y="14567"/>
                          <a:pt x="15552" y="14585"/>
                          <a:pt x="15427" y="14625"/>
                        </a:cubicBezTo>
                        <a:cubicBezTo>
                          <a:pt x="15189" y="14704"/>
                          <a:pt x="14978" y="14836"/>
                          <a:pt x="14819" y="15047"/>
                        </a:cubicBezTo>
                        <a:cubicBezTo>
                          <a:pt x="14661" y="15259"/>
                          <a:pt x="14581" y="15496"/>
                          <a:pt x="14634" y="15761"/>
                        </a:cubicBezTo>
                        <a:cubicBezTo>
                          <a:pt x="14634" y="15792"/>
                          <a:pt x="14670" y="15804"/>
                          <a:pt x="14706" y="15804"/>
                        </a:cubicBezTo>
                        <a:cubicBezTo>
                          <a:pt x="14731" y="15804"/>
                          <a:pt x="14755" y="15798"/>
                          <a:pt x="14766" y="15787"/>
                        </a:cubicBezTo>
                        <a:lnTo>
                          <a:pt x="14951" y="15945"/>
                        </a:lnTo>
                        <a:cubicBezTo>
                          <a:pt x="15744" y="16606"/>
                          <a:pt x="16457" y="17372"/>
                          <a:pt x="17091" y="18191"/>
                        </a:cubicBezTo>
                        <a:cubicBezTo>
                          <a:pt x="17725" y="19010"/>
                          <a:pt x="18253" y="19934"/>
                          <a:pt x="18676" y="20911"/>
                        </a:cubicBezTo>
                        <a:cubicBezTo>
                          <a:pt x="19072" y="21889"/>
                          <a:pt x="19283" y="23024"/>
                          <a:pt x="18781" y="24002"/>
                        </a:cubicBezTo>
                        <a:cubicBezTo>
                          <a:pt x="18596" y="24477"/>
                          <a:pt x="18200" y="24821"/>
                          <a:pt x="17725" y="24979"/>
                        </a:cubicBezTo>
                        <a:cubicBezTo>
                          <a:pt x="17681" y="24984"/>
                          <a:pt x="17637" y="24986"/>
                          <a:pt x="17594" y="24986"/>
                        </a:cubicBezTo>
                        <a:cubicBezTo>
                          <a:pt x="17172" y="24986"/>
                          <a:pt x="16805" y="24757"/>
                          <a:pt x="16589" y="24398"/>
                        </a:cubicBezTo>
                        <a:cubicBezTo>
                          <a:pt x="16351" y="23923"/>
                          <a:pt x="16193" y="23394"/>
                          <a:pt x="16193" y="22840"/>
                        </a:cubicBezTo>
                        <a:cubicBezTo>
                          <a:pt x="16140" y="22311"/>
                          <a:pt x="15981" y="21809"/>
                          <a:pt x="15717" y="21360"/>
                        </a:cubicBezTo>
                        <a:cubicBezTo>
                          <a:pt x="15695" y="21316"/>
                          <a:pt x="15655" y="21295"/>
                          <a:pt x="15615" y="21295"/>
                        </a:cubicBezTo>
                        <a:cubicBezTo>
                          <a:pt x="15560" y="21295"/>
                          <a:pt x="15506" y="21336"/>
                          <a:pt x="15506" y="21413"/>
                        </a:cubicBezTo>
                        <a:cubicBezTo>
                          <a:pt x="15532" y="21836"/>
                          <a:pt x="15559" y="22258"/>
                          <a:pt x="15559" y="22681"/>
                        </a:cubicBezTo>
                        <a:cubicBezTo>
                          <a:pt x="15585" y="23553"/>
                          <a:pt x="15453" y="24424"/>
                          <a:pt x="15162" y="25243"/>
                        </a:cubicBezTo>
                        <a:cubicBezTo>
                          <a:pt x="14898" y="25877"/>
                          <a:pt x="14370" y="26564"/>
                          <a:pt x="13630" y="26643"/>
                        </a:cubicBezTo>
                        <a:cubicBezTo>
                          <a:pt x="13590" y="26647"/>
                          <a:pt x="13549" y="26650"/>
                          <a:pt x="13509" y="26650"/>
                        </a:cubicBezTo>
                        <a:cubicBezTo>
                          <a:pt x="12801" y="26650"/>
                          <a:pt x="12239" y="26002"/>
                          <a:pt x="11914" y="25402"/>
                        </a:cubicBezTo>
                        <a:cubicBezTo>
                          <a:pt x="11544" y="24689"/>
                          <a:pt x="11438" y="23896"/>
                          <a:pt x="11570" y="23130"/>
                        </a:cubicBezTo>
                        <a:cubicBezTo>
                          <a:pt x="11702" y="22311"/>
                          <a:pt x="12178" y="21625"/>
                          <a:pt x="12495" y="20859"/>
                        </a:cubicBezTo>
                        <a:cubicBezTo>
                          <a:pt x="12680" y="20515"/>
                          <a:pt x="12812" y="20119"/>
                          <a:pt x="12864" y="19749"/>
                        </a:cubicBezTo>
                        <a:cubicBezTo>
                          <a:pt x="12917" y="19432"/>
                          <a:pt x="12838" y="19089"/>
                          <a:pt x="12627" y="18851"/>
                        </a:cubicBezTo>
                        <a:cubicBezTo>
                          <a:pt x="12517" y="18764"/>
                          <a:pt x="12372" y="18712"/>
                          <a:pt x="12235" y="18712"/>
                        </a:cubicBezTo>
                        <a:cubicBezTo>
                          <a:pt x="12206" y="18712"/>
                          <a:pt x="12178" y="18714"/>
                          <a:pt x="12151" y="18719"/>
                        </a:cubicBezTo>
                        <a:cubicBezTo>
                          <a:pt x="11940" y="18745"/>
                          <a:pt x="11755" y="18851"/>
                          <a:pt x="11623" y="18983"/>
                        </a:cubicBezTo>
                        <a:cubicBezTo>
                          <a:pt x="11464" y="19115"/>
                          <a:pt x="11332" y="19274"/>
                          <a:pt x="11200" y="19459"/>
                        </a:cubicBezTo>
                        <a:cubicBezTo>
                          <a:pt x="11095" y="19617"/>
                          <a:pt x="10989" y="19802"/>
                          <a:pt x="10883" y="19987"/>
                        </a:cubicBezTo>
                        <a:cubicBezTo>
                          <a:pt x="10461" y="20700"/>
                          <a:pt x="10197" y="21492"/>
                          <a:pt x="10091" y="22311"/>
                        </a:cubicBezTo>
                        <a:cubicBezTo>
                          <a:pt x="10038" y="22734"/>
                          <a:pt x="10012" y="23157"/>
                          <a:pt x="10038" y="23579"/>
                        </a:cubicBezTo>
                        <a:cubicBezTo>
                          <a:pt x="10117" y="23975"/>
                          <a:pt x="10038" y="24398"/>
                          <a:pt x="9827" y="24768"/>
                        </a:cubicBezTo>
                        <a:cubicBezTo>
                          <a:pt x="9721" y="24900"/>
                          <a:pt x="9589" y="24979"/>
                          <a:pt x="9431" y="25006"/>
                        </a:cubicBezTo>
                        <a:cubicBezTo>
                          <a:pt x="9398" y="25010"/>
                          <a:pt x="9366" y="25012"/>
                          <a:pt x="9335" y="25012"/>
                        </a:cubicBezTo>
                        <a:cubicBezTo>
                          <a:pt x="9190" y="25012"/>
                          <a:pt x="9064" y="24965"/>
                          <a:pt x="8955" y="24900"/>
                        </a:cubicBezTo>
                        <a:cubicBezTo>
                          <a:pt x="8638" y="24689"/>
                          <a:pt x="8453" y="24319"/>
                          <a:pt x="8427" y="23949"/>
                        </a:cubicBezTo>
                        <a:cubicBezTo>
                          <a:pt x="8427" y="23526"/>
                          <a:pt x="8453" y="23104"/>
                          <a:pt x="8532" y="22681"/>
                        </a:cubicBezTo>
                        <a:cubicBezTo>
                          <a:pt x="8770" y="21360"/>
                          <a:pt x="9193" y="20093"/>
                          <a:pt x="9853" y="18930"/>
                        </a:cubicBezTo>
                        <a:cubicBezTo>
                          <a:pt x="10038" y="18587"/>
                          <a:pt x="10329" y="18191"/>
                          <a:pt x="10302" y="17768"/>
                        </a:cubicBezTo>
                        <a:cubicBezTo>
                          <a:pt x="10302" y="17398"/>
                          <a:pt x="9985" y="17081"/>
                          <a:pt x="9615" y="17081"/>
                        </a:cubicBezTo>
                        <a:cubicBezTo>
                          <a:pt x="9193" y="17134"/>
                          <a:pt x="8849" y="17398"/>
                          <a:pt x="8691" y="17794"/>
                        </a:cubicBezTo>
                        <a:cubicBezTo>
                          <a:pt x="8480" y="18164"/>
                          <a:pt x="8295" y="18587"/>
                          <a:pt x="8136" y="18983"/>
                        </a:cubicBezTo>
                        <a:cubicBezTo>
                          <a:pt x="7793" y="19828"/>
                          <a:pt x="7529" y="20700"/>
                          <a:pt x="7344" y="21572"/>
                        </a:cubicBezTo>
                        <a:cubicBezTo>
                          <a:pt x="7291" y="21809"/>
                          <a:pt x="7238" y="22021"/>
                          <a:pt x="7212" y="22232"/>
                        </a:cubicBezTo>
                        <a:cubicBezTo>
                          <a:pt x="7185" y="22417"/>
                          <a:pt x="7159" y="22602"/>
                          <a:pt x="7106" y="22787"/>
                        </a:cubicBezTo>
                        <a:cubicBezTo>
                          <a:pt x="7053" y="22945"/>
                          <a:pt x="6974" y="23104"/>
                          <a:pt x="6816" y="23209"/>
                        </a:cubicBezTo>
                        <a:cubicBezTo>
                          <a:pt x="6715" y="23290"/>
                          <a:pt x="6583" y="23325"/>
                          <a:pt x="6444" y="23325"/>
                        </a:cubicBezTo>
                        <a:cubicBezTo>
                          <a:pt x="6401" y="23325"/>
                          <a:pt x="6357" y="23321"/>
                          <a:pt x="6314" y="23315"/>
                        </a:cubicBezTo>
                        <a:cubicBezTo>
                          <a:pt x="5917" y="23209"/>
                          <a:pt x="5548" y="22998"/>
                          <a:pt x="5231" y="22708"/>
                        </a:cubicBezTo>
                        <a:cubicBezTo>
                          <a:pt x="4940" y="22496"/>
                          <a:pt x="4676" y="22232"/>
                          <a:pt x="4438" y="21942"/>
                        </a:cubicBezTo>
                        <a:cubicBezTo>
                          <a:pt x="4227" y="21598"/>
                          <a:pt x="4148" y="21176"/>
                          <a:pt x="4253" y="20779"/>
                        </a:cubicBezTo>
                        <a:cubicBezTo>
                          <a:pt x="4359" y="20357"/>
                          <a:pt x="4491" y="19934"/>
                          <a:pt x="4702" y="19564"/>
                        </a:cubicBezTo>
                        <a:cubicBezTo>
                          <a:pt x="5468" y="17979"/>
                          <a:pt x="6446" y="16527"/>
                          <a:pt x="7608" y="15232"/>
                        </a:cubicBezTo>
                        <a:cubicBezTo>
                          <a:pt x="7634" y="15232"/>
                          <a:pt x="7634" y="15206"/>
                          <a:pt x="7661" y="15206"/>
                        </a:cubicBezTo>
                        <a:cubicBezTo>
                          <a:pt x="7661" y="15179"/>
                          <a:pt x="7661" y="15179"/>
                          <a:pt x="7687" y="15179"/>
                        </a:cubicBezTo>
                        <a:cubicBezTo>
                          <a:pt x="7687" y="15047"/>
                          <a:pt x="7661" y="14915"/>
                          <a:pt x="7582" y="14836"/>
                        </a:cubicBezTo>
                        <a:cubicBezTo>
                          <a:pt x="7464" y="14702"/>
                          <a:pt x="7305" y="14632"/>
                          <a:pt x="7137" y="14632"/>
                        </a:cubicBezTo>
                        <a:cubicBezTo>
                          <a:pt x="7039" y="14632"/>
                          <a:pt x="6939" y="14656"/>
                          <a:pt x="6842" y="14704"/>
                        </a:cubicBezTo>
                        <a:cubicBezTo>
                          <a:pt x="6578" y="14863"/>
                          <a:pt x="6340" y="15100"/>
                          <a:pt x="6182" y="15391"/>
                        </a:cubicBezTo>
                        <a:cubicBezTo>
                          <a:pt x="5759" y="15945"/>
                          <a:pt x="5363" y="16553"/>
                          <a:pt x="5019" y="17161"/>
                        </a:cubicBezTo>
                        <a:cubicBezTo>
                          <a:pt x="4676" y="17794"/>
                          <a:pt x="4359" y="18428"/>
                          <a:pt x="4095" y="19089"/>
                        </a:cubicBezTo>
                        <a:cubicBezTo>
                          <a:pt x="3936" y="19406"/>
                          <a:pt x="3831" y="19749"/>
                          <a:pt x="3699" y="20093"/>
                        </a:cubicBezTo>
                        <a:cubicBezTo>
                          <a:pt x="3646" y="20357"/>
                          <a:pt x="3514" y="20621"/>
                          <a:pt x="3329" y="20832"/>
                        </a:cubicBezTo>
                        <a:cubicBezTo>
                          <a:pt x="3276" y="20872"/>
                          <a:pt x="3217" y="20892"/>
                          <a:pt x="3157" y="20892"/>
                        </a:cubicBezTo>
                        <a:cubicBezTo>
                          <a:pt x="3098" y="20892"/>
                          <a:pt x="3038" y="20872"/>
                          <a:pt x="2985" y="20832"/>
                        </a:cubicBezTo>
                        <a:cubicBezTo>
                          <a:pt x="2853" y="20753"/>
                          <a:pt x="2721" y="20647"/>
                          <a:pt x="2616" y="20515"/>
                        </a:cubicBezTo>
                        <a:cubicBezTo>
                          <a:pt x="2404" y="20304"/>
                          <a:pt x="2193" y="20066"/>
                          <a:pt x="2035" y="19828"/>
                        </a:cubicBezTo>
                        <a:cubicBezTo>
                          <a:pt x="1718" y="19274"/>
                          <a:pt x="1480" y="18693"/>
                          <a:pt x="1401" y="18085"/>
                        </a:cubicBezTo>
                        <a:cubicBezTo>
                          <a:pt x="1242" y="16711"/>
                          <a:pt x="1586" y="15312"/>
                          <a:pt x="2352" y="14176"/>
                        </a:cubicBezTo>
                        <a:cubicBezTo>
                          <a:pt x="3091" y="13066"/>
                          <a:pt x="4016" y="12115"/>
                          <a:pt x="5099" y="11376"/>
                        </a:cubicBezTo>
                        <a:lnTo>
                          <a:pt x="5336" y="11323"/>
                        </a:lnTo>
                        <a:cubicBezTo>
                          <a:pt x="5468" y="11297"/>
                          <a:pt x="5442" y="11112"/>
                          <a:pt x="5336" y="11085"/>
                        </a:cubicBezTo>
                        <a:cubicBezTo>
                          <a:pt x="5303" y="11035"/>
                          <a:pt x="5259" y="11017"/>
                          <a:pt x="5217" y="11017"/>
                        </a:cubicBezTo>
                        <a:cubicBezTo>
                          <a:pt x="5194" y="11017"/>
                          <a:pt x="5171" y="11023"/>
                          <a:pt x="5151" y="11032"/>
                        </a:cubicBezTo>
                        <a:lnTo>
                          <a:pt x="4993" y="11138"/>
                        </a:lnTo>
                        <a:cubicBezTo>
                          <a:pt x="4702" y="11217"/>
                          <a:pt x="4385" y="11323"/>
                          <a:pt x="4095" y="11455"/>
                        </a:cubicBezTo>
                        <a:cubicBezTo>
                          <a:pt x="2801" y="12010"/>
                          <a:pt x="1718" y="12987"/>
                          <a:pt x="1057" y="14229"/>
                        </a:cubicBezTo>
                        <a:cubicBezTo>
                          <a:pt x="714" y="14176"/>
                          <a:pt x="423" y="13912"/>
                          <a:pt x="344" y="13568"/>
                        </a:cubicBezTo>
                        <a:cubicBezTo>
                          <a:pt x="265" y="13119"/>
                          <a:pt x="344" y="12670"/>
                          <a:pt x="582" y="12274"/>
                        </a:cubicBezTo>
                        <a:cubicBezTo>
                          <a:pt x="767" y="11904"/>
                          <a:pt x="978" y="11561"/>
                          <a:pt x="1189" y="11217"/>
                        </a:cubicBezTo>
                        <a:cubicBezTo>
                          <a:pt x="1401" y="10874"/>
                          <a:pt x="1638" y="10557"/>
                          <a:pt x="1876" y="10240"/>
                        </a:cubicBezTo>
                        <a:cubicBezTo>
                          <a:pt x="2352" y="9606"/>
                          <a:pt x="2959" y="9104"/>
                          <a:pt x="3646" y="8734"/>
                        </a:cubicBezTo>
                        <a:cubicBezTo>
                          <a:pt x="4438" y="8365"/>
                          <a:pt x="5310" y="8153"/>
                          <a:pt x="6182" y="8153"/>
                        </a:cubicBezTo>
                        <a:lnTo>
                          <a:pt x="7634" y="8153"/>
                        </a:lnTo>
                        <a:cubicBezTo>
                          <a:pt x="7781" y="8161"/>
                          <a:pt x="7926" y="8164"/>
                          <a:pt x="8069" y="8164"/>
                        </a:cubicBezTo>
                        <a:cubicBezTo>
                          <a:pt x="8415" y="8164"/>
                          <a:pt x="8751" y="8146"/>
                          <a:pt x="9087" y="8127"/>
                        </a:cubicBezTo>
                        <a:cubicBezTo>
                          <a:pt x="9193" y="8233"/>
                          <a:pt x="9299" y="8338"/>
                          <a:pt x="9431" y="8470"/>
                        </a:cubicBezTo>
                        <a:cubicBezTo>
                          <a:pt x="9536" y="8576"/>
                          <a:pt x="9695" y="8787"/>
                          <a:pt x="9827" y="8972"/>
                        </a:cubicBezTo>
                        <a:cubicBezTo>
                          <a:pt x="10302" y="9580"/>
                          <a:pt x="10725" y="10240"/>
                          <a:pt x="11042" y="10953"/>
                        </a:cubicBezTo>
                        <a:cubicBezTo>
                          <a:pt x="11200" y="11297"/>
                          <a:pt x="11359" y="11640"/>
                          <a:pt x="11464" y="12010"/>
                        </a:cubicBezTo>
                        <a:cubicBezTo>
                          <a:pt x="11544" y="12195"/>
                          <a:pt x="11597" y="12380"/>
                          <a:pt x="11649" y="12564"/>
                        </a:cubicBezTo>
                        <a:cubicBezTo>
                          <a:pt x="11702" y="12749"/>
                          <a:pt x="11755" y="12934"/>
                          <a:pt x="11834" y="13093"/>
                        </a:cubicBezTo>
                        <a:cubicBezTo>
                          <a:pt x="11845" y="13126"/>
                          <a:pt x="11870" y="13141"/>
                          <a:pt x="11896" y="13141"/>
                        </a:cubicBezTo>
                        <a:cubicBezTo>
                          <a:pt x="11931" y="13141"/>
                          <a:pt x="11966" y="13112"/>
                          <a:pt x="11966" y="13066"/>
                        </a:cubicBezTo>
                        <a:cubicBezTo>
                          <a:pt x="11940" y="12855"/>
                          <a:pt x="11914" y="12617"/>
                          <a:pt x="11834" y="12406"/>
                        </a:cubicBezTo>
                        <a:cubicBezTo>
                          <a:pt x="11781" y="12195"/>
                          <a:pt x="11702" y="11983"/>
                          <a:pt x="11649" y="11798"/>
                        </a:cubicBezTo>
                        <a:cubicBezTo>
                          <a:pt x="11253" y="10689"/>
                          <a:pt x="10672" y="9632"/>
                          <a:pt x="9932" y="8734"/>
                        </a:cubicBezTo>
                        <a:cubicBezTo>
                          <a:pt x="9800" y="8576"/>
                          <a:pt x="9668" y="8417"/>
                          <a:pt x="9536" y="8285"/>
                        </a:cubicBezTo>
                        <a:cubicBezTo>
                          <a:pt x="9431" y="8153"/>
                          <a:pt x="9299" y="8021"/>
                          <a:pt x="9166" y="7916"/>
                        </a:cubicBezTo>
                        <a:lnTo>
                          <a:pt x="9166" y="7440"/>
                        </a:lnTo>
                        <a:cubicBezTo>
                          <a:pt x="9114" y="6067"/>
                          <a:pt x="9351" y="4667"/>
                          <a:pt x="9853" y="3372"/>
                        </a:cubicBezTo>
                        <a:cubicBezTo>
                          <a:pt x="10302" y="2289"/>
                          <a:pt x="11068" y="1391"/>
                          <a:pt x="12072" y="810"/>
                        </a:cubicBezTo>
                        <a:cubicBezTo>
                          <a:pt x="12600" y="493"/>
                          <a:pt x="13181" y="335"/>
                          <a:pt x="13789" y="282"/>
                        </a:cubicBezTo>
                        <a:cubicBezTo>
                          <a:pt x="13926" y="271"/>
                          <a:pt x="14064" y="266"/>
                          <a:pt x="14201" y="266"/>
                        </a:cubicBezTo>
                        <a:close/>
                        <a:moveTo>
                          <a:pt x="14114" y="1"/>
                        </a:moveTo>
                        <a:cubicBezTo>
                          <a:pt x="13748" y="1"/>
                          <a:pt x="13382" y="41"/>
                          <a:pt x="13023" y="123"/>
                        </a:cubicBezTo>
                        <a:cubicBezTo>
                          <a:pt x="12468" y="255"/>
                          <a:pt x="11940" y="520"/>
                          <a:pt x="11464" y="863"/>
                        </a:cubicBezTo>
                        <a:cubicBezTo>
                          <a:pt x="10487" y="1603"/>
                          <a:pt x="9774" y="2606"/>
                          <a:pt x="9378" y="3742"/>
                        </a:cubicBezTo>
                        <a:cubicBezTo>
                          <a:pt x="8955" y="5116"/>
                          <a:pt x="8797" y="6542"/>
                          <a:pt x="8902" y="7968"/>
                        </a:cubicBezTo>
                        <a:lnTo>
                          <a:pt x="7370" y="7942"/>
                        </a:lnTo>
                        <a:cubicBezTo>
                          <a:pt x="6816" y="7942"/>
                          <a:pt x="6261" y="7942"/>
                          <a:pt x="5706" y="7968"/>
                        </a:cubicBezTo>
                        <a:cubicBezTo>
                          <a:pt x="4808" y="8021"/>
                          <a:pt x="3910" y="8285"/>
                          <a:pt x="3144" y="8761"/>
                        </a:cubicBezTo>
                        <a:cubicBezTo>
                          <a:pt x="2457" y="9210"/>
                          <a:pt x="1876" y="9791"/>
                          <a:pt x="1401" y="10478"/>
                        </a:cubicBezTo>
                        <a:cubicBezTo>
                          <a:pt x="1163" y="10821"/>
                          <a:pt x="925" y="11191"/>
                          <a:pt x="714" y="11534"/>
                        </a:cubicBezTo>
                        <a:cubicBezTo>
                          <a:pt x="450" y="11904"/>
                          <a:pt x="238" y="12300"/>
                          <a:pt x="106" y="12749"/>
                        </a:cubicBezTo>
                        <a:cubicBezTo>
                          <a:pt x="1" y="13119"/>
                          <a:pt x="27" y="13542"/>
                          <a:pt x="238" y="13912"/>
                        </a:cubicBezTo>
                        <a:cubicBezTo>
                          <a:pt x="397" y="14229"/>
                          <a:pt x="740" y="14440"/>
                          <a:pt x="1110" y="14466"/>
                        </a:cubicBezTo>
                        <a:cubicBezTo>
                          <a:pt x="1163" y="14466"/>
                          <a:pt x="1189" y="14440"/>
                          <a:pt x="1216" y="14413"/>
                        </a:cubicBezTo>
                        <a:cubicBezTo>
                          <a:pt x="1401" y="14070"/>
                          <a:pt x="1612" y="13727"/>
                          <a:pt x="1850" y="13436"/>
                        </a:cubicBezTo>
                        <a:cubicBezTo>
                          <a:pt x="2536" y="12617"/>
                          <a:pt x="3408" y="11983"/>
                          <a:pt x="4385" y="11587"/>
                        </a:cubicBezTo>
                        <a:lnTo>
                          <a:pt x="4385" y="11587"/>
                        </a:lnTo>
                        <a:cubicBezTo>
                          <a:pt x="3382" y="12353"/>
                          <a:pt x="2536" y="13330"/>
                          <a:pt x="1903" y="14413"/>
                        </a:cubicBezTo>
                        <a:cubicBezTo>
                          <a:pt x="1216" y="15602"/>
                          <a:pt x="952" y="17028"/>
                          <a:pt x="1189" y="18376"/>
                        </a:cubicBezTo>
                        <a:cubicBezTo>
                          <a:pt x="1321" y="19010"/>
                          <a:pt x="1586" y="19591"/>
                          <a:pt x="1955" y="20093"/>
                        </a:cubicBezTo>
                        <a:cubicBezTo>
                          <a:pt x="2140" y="20357"/>
                          <a:pt x="2352" y="20594"/>
                          <a:pt x="2589" y="20779"/>
                        </a:cubicBezTo>
                        <a:cubicBezTo>
                          <a:pt x="2763" y="20934"/>
                          <a:pt x="2951" y="21088"/>
                          <a:pt x="3163" y="21088"/>
                        </a:cubicBezTo>
                        <a:cubicBezTo>
                          <a:pt x="3241" y="21088"/>
                          <a:pt x="3323" y="21067"/>
                          <a:pt x="3408" y="21017"/>
                        </a:cubicBezTo>
                        <a:cubicBezTo>
                          <a:pt x="3619" y="20832"/>
                          <a:pt x="3778" y="20594"/>
                          <a:pt x="3831" y="20330"/>
                        </a:cubicBezTo>
                        <a:cubicBezTo>
                          <a:pt x="3963" y="19987"/>
                          <a:pt x="4068" y="19643"/>
                          <a:pt x="4201" y="19300"/>
                        </a:cubicBezTo>
                        <a:cubicBezTo>
                          <a:pt x="4491" y="18640"/>
                          <a:pt x="4782" y="17979"/>
                          <a:pt x="5151" y="17345"/>
                        </a:cubicBezTo>
                        <a:cubicBezTo>
                          <a:pt x="5495" y="16738"/>
                          <a:pt x="5865" y="16130"/>
                          <a:pt x="6287" y="15549"/>
                        </a:cubicBezTo>
                        <a:cubicBezTo>
                          <a:pt x="6446" y="15259"/>
                          <a:pt x="6683" y="14995"/>
                          <a:pt x="6974" y="14836"/>
                        </a:cubicBezTo>
                        <a:cubicBezTo>
                          <a:pt x="7037" y="14805"/>
                          <a:pt x="7103" y="14789"/>
                          <a:pt x="7165" y="14789"/>
                        </a:cubicBezTo>
                        <a:cubicBezTo>
                          <a:pt x="7313" y="14789"/>
                          <a:pt x="7447" y="14873"/>
                          <a:pt x="7502" y="15021"/>
                        </a:cubicBezTo>
                        <a:cubicBezTo>
                          <a:pt x="7476" y="15021"/>
                          <a:pt x="7476" y="15021"/>
                          <a:pt x="7450" y="15047"/>
                        </a:cubicBezTo>
                        <a:cubicBezTo>
                          <a:pt x="7159" y="15364"/>
                          <a:pt x="6895" y="15681"/>
                          <a:pt x="6631" y="16025"/>
                        </a:cubicBezTo>
                        <a:cubicBezTo>
                          <a:pt x="6076" y="16711"/>
                          <a:pt x="5574" y="17451"/>
                          <a:pt x="5125" y="18217"/>
                        </a:cubicBezTo>
                        <a:cubicBezTo>
                          <a:pt x="4914" y="18587"/>
                          <a:pt x="4702" y="18983"/>
                          <a:pt x="4518" y="19379"/>
                        </a:cubicBezTo>
                        <a:cubicBezTo>
                          <a:pt x="4306" y="19776"/>
                          <a:pt x="4121" y="20198"/>
                          <a:pt x="4016" y="20621"/>
                        </a:cubicBezTo>
                        <a:cubicBezTo>
                          <a:pt x="3884" y="21043"/>
                          <a:pt x="3936" y="21492"/>
                          <a:pt x="4121" y="21889"/>
                        </a:cubicBezTo>
                        <a:cubicBezTo>
                          <a:pt x="4306" y="22206"/>
                          <a:pt x="4570" y="22496"/>
                          <a:pt x="4861" y="22734"/>
                        </a:cubicBezTo>
                        <a:cubicBezTo>
                          <a:pt x="5019" y="22840"/>
                          <a:pt x="5178" y="22972"/>
                          <a:pt x="5336" y="23077"/>
                        </a:cubicBezTo>
                        <a:cubicBezTo>
                          <a:pt x="5521" y="23209"/>
                          <a:pt x="5706" y="23341"/>
                          <a:pt x="5917" y="23421"/>
                        </a:cubicBezTo>
                        <a:cubicBezTo>
                          <a:pt x="6075" y="23500"/>
                          <a:pt x="6242" y="23540"/>
                          <a:pt x="6409" y="23540"/>
                        </a:cubicBezTo>
                        <a:cubicBezTo>
                          <a:pt x="6633" y="23540"/>
                          <a:pt x="6856" y="23467"/>
                          <a:pt x="7053" y="23315"/>
                        </a:cubicBezTo>
                        <a:cubicBezTo>
                          <a:pt x="7291" y="23024"/>
                          <a:pt x="7423" y="22655"/>
                          <a:pt x="7450" y="22285"/>
                        </a:cubicBezTo>
                        <a:cubicBezTo>
                          <a:pt x="7502" y="21836"/>
                          <a:pt x="7608" y="21360"/>
                          <a:pt x="7740" y="20911"/>
                        </a:cubicBezTo>
                        <a:cubicBezTo>
                          <a:pt x="7951" y="20040"/>
                          <a:pt x="8268" y="19194"/>
                          <a:pt x="8665" y="18376"/>
                        </a:cubicBezTo>
                        <a:cubicBezTo>
                          <a:pt x="8744" y="18191"/>
                          <a:pt x="8849" y="18006"/>
                          <a:pt x="8955" y="17821"/>
                        </a:cubicBezTo>
                        <a:cubicBezTo>
                          <a:pt x="9034" y="17636"/>
                          <a:pt x="9193" y="17504"/>
                          <a:pt x="9351" y="17398"/>
                        </a:cubicBezTo>
                        <a:cubicBezTo>
                          <a:pt x="9425" y="17361"/>
                          <a:pt x="9504" y="17342"/>
                          <a:pt x="9584" y="17342"/>
                        </a:cubicBezTo>
                        <a:cubicBezTo>
                          <a:pt x="9676" y="17342"/>
                          <a:pt x="9768" y="17368"/>
                          <a:pt x="9853" y="17425"/>
                        </a:cubicBezTo>
                        <a:cubicBezTo>
                          <a:pt x="9985" y="17530"/>
                          <a:pt x="10038" y="17689"/>
                          <a:pt x="10038" y="17874"/>
                        </a:cubicBezTo>
                        <a:cubicBezTo>
                          <a:pt x="10012" y="18059"/>
                          <a:pt x="9932" y="18270"/>
                          <a:pt x="9827" y="18428"/>
                        </a:cubicBezTo>
                        <a:cubicBezTo>
                          <a:pt x="9695" y="18640"/>
                          <a:pt x="9589" y="18825"/>
                          <a:pt x="9483" y="19010"/>
                        </a:cubicBezTo>
                        <a:cubicBezTo>
                          <a:pt x="9272" y="19406"/>
                          <a:pt x="9087" y="19828"/>
                          <a:pt x="8929" y="20251"/>
                        </a:cubicBezTo>
                        <a:cubicBezTo>
                          <a:pt x="8585" y="21096"/>
                          <a:pt x="8374" y="21942"/>
                          <a:pt x="8242" y="22840"/>
                        </a:cubicBezTo>
                        <a:cubicBezTo>
                          <a:pt x="8110" y="23606"/>
                          <a:pt x="8004" y="24636"/>
                          <a:pt x="8797" y="25111"/>
                        </a:cubicBezTo>
                        <a:cubicBezTo>
                          <a:pt x="8942" y="25204"/>
                          <a:pt x="9114" y="25250"/>
                          <a:pt x="9289" y="25250"/>
                        </a:cubicBezTo>
                        <a:cubicBezTo>
                          <a:pt x="9464" y="25250"/>
                          <a:pt x="9642" y="25204"/>
                          <a:pt x="9800" y="25111"/>
                        </a:cubicBezTo>
                        <a:cubicBezTo>
                          <a:pt x="10091" y="24847"/>
                          <a:pt x="10276" y="24451"/>
                          <a:pt x="10276" y="24055"/>
                        </a:cubicBezTo>
                        <a:cubicBezTo>
                          <a:pt x="10276" y="23817"/>
                          <a:pt x="10276" y="23579"/>
                          <a:pt x="10249" y="23341"/>
                        </a:cubicBezTo>
                        <a:cubicBezTo>
                          <a:pt x="10223" y="23077"/>
                          <a:pt x="10249" y="22919"/>
                          <a:pt x="10249" y="22708"/>
                        </a:cubicBezTo>
                        <a:cubicBezTo>
                          <a:pt x="10302" y="21862"/>
                          <a:pt x="10540" y="21043"/>
                          <a:pt x="10936" y="20304"/>
                        </a:cubicBezTo>
                        <a:cubicBezTo>
                          <a:pt x="11121" y="19934"/>
                          <a:pt x="11359" y="19617"/>
                          <a:pt x="11623" y="19300"/>
                        </a:cubicBezTo>
                        <a:cubicBezTo>
                          <a:pt x="11729" y="19142"/>
                          <a:pt x="11914" y="19010"/>
                          <a:pt x="12098" y="18957"/>
                        </a:cubicBezTo>
                        <a:cubicBezTo>
                          <a:pt x="12230" y="18957"/>
                          <a:pt x="12363" y="19010"/>
                          <a:pt x="12442" y="19142"/>
                        </a:cubicBezTo>
                        <a:cubicBezTo>
                          <a:pt x="12574" y="19432"/>
                          <a:pt x="12574" y="19749"/>
                          <a:pt x="12468" y="20040"/>
                        </a:cubicBezTo>
                        <a:cubicBezTo>
                          <a:pt x="12257" y="20859"/>
                          <a:pt x="11755" y="21572"/>
                          <a:pt x="11464" y="22364"/>
                        </a:cubicBezTo>
                        <a:cubicBezTo>
                          <a:pt x="11148" y="23104"/>
                          <a:pt x="11121" y="23949"/>
                          <a:pt x="11306" y="24741"/>
                        </a:cubicBezTo>
                        <a:cubicBezTo>
                          <a:pt x="11491" y="25507"/>
                          <a:pt x="11966" y="26194"/>
                          <a:pt x="12627" y="26670"/>
                        </a:cubicBezTo>
                        <a:cubicBezTo>
                          <a:pt x="12882" y="26827"/>
                          <a:pt x="13167" y="26911"/>
                          <a:pt x="13449" y="26911"/>
                        </a:cubicBezTo>
                        <a:cubicBezTo>
                          <a:pt x="13545" y="26911"/>
                          <a:pt x="13642" y="26901"/>
                          <a:pt x="13736" y="26881"/>
                        </a:cubicBezTo>
                        <a:cubicBezTo>
                          <a:pt x="14106" y="26802"/>
                          <a:pt x="14423" y="26617"/>
                          <a:pt x="14661" y="26353"/>
                        </a:cubicBezTo>
                        <a:cubicBezTo>
                          <a:pt x="15215" y="25719"/>
                          <a:pt x="15559" y="24926"/>
                          <a:pt x="15638" y="24107"/>
                        </a:cubicBezTo>
                        <a:cubicBezTo>
                          <a:pt x="15717" y="23421"/>
                          <a:pt x="15744" y="22708"/>
                          <a:pt x="15717" y="21994"/>
                        </a:cubicBezTo>
                        <a:lnTo>
                          <a:pt x="15717" y="21994"/>
                        </a:lnTo>
                        <a:cubicBezTo>
                          <a:pt x="16034" y="22972"/>
                          <a:pt x="15796" y="24187"/>
                          <a:pt x="16668" y="24926"/>
                        </a:cubicBezTo>
                        <a:cubicBezTo>
                          <a:pt x="16827" y="25085"/>
                          <a:pt x="17038" y="25190"/>
                          <a:pt x="17276" y="25217"/>
                        </a:cubicBezTo>
                        <a:cubicBezTo>
                          <a:pt x="17346" y="25231"/>
                          <a:pt x="17417" y="25238"/>
                          <a:pt x="17487" y="25238"/>
                        </a:cubicBezTo>
                        <a:cubicBezTo>
                          <a:pt x="17679" y="25238"/>
                          <a:pt x="17868" y="25189"/>
                          <a:pt x="18042" y="25111"/>
                        </a:cubicBezTo>
                        <a:cubicBezTo>
                          <a:pt x="18491" y="24847"/>
                          <a:pt x="18860" y="24424"/>
                          <a:pt x="19019" y="23923"/>
                        </a:cubicBezTo>
                        <a:cubicBezTo>
                          <a:pt x="19442" y="22840"/>
                          <a:pt x="19177" y="21651"/>
                          <a:pt x="18728" y="20621"/>
                        </a:cubicBezTo>
                        <a:cubicBezTo>
                          <a:pt x="18279" y="19617"/>
                          <a:pt x="17698" y="18666"/>
                          <a:pt x="17011" y="17821"/>
                        </a:cubicBezTo>
                        <a:cubicBezTo>
                          <a:pt x="16351" y="16976"/>
                          <a:pt x="15585" y="16236"/>
                          <a:pt x="14713" y="15602"/>
                        </a:cubicBezTo>
                        <a:cubicBezTo>
                          <a:pt x="14740" y="15523"/>
                          <a:pt x="14766" y="15444"/>
                          <a:pt x="14793" y="15391"/>
                        </a:cubicBezTo>
                        <a:cubicBezTo>
                          <a:pt x="14898" y="15153"/>
                          <a:pt x="15083" y="14968"/>
                          <a:pt x="15321" y="14889"/>
                        </a:cubicBezTo>
                        <a:cubicBezTo>
                          <a:pt x="15453" y="14836"/>
                          <a:pt x="15592" y="14810"/>
                          <a:pt x="15734" y="14810"/>
                        </a:cubicBezTo>
                        <a:cubicBezTo>
                          <a:pt x="15876" y="14810"/>
                          <a:pt x="16021" y="14836"/>
                          <a:pt x="16166" y="14889"/>
                        </a:cubicBezTo>
                        <a:cubicBezTo>
                          <a:pt x="16721" y="15074"/>
                          <a:pt x="17223" y="15444"/>
                          <a:pt x="17566" y="15945"/>
                        </a:cubicBezTo>
                        <a:cubicBezTo>
                          <a:pt x="17751" y="16157"/>
                          <a:pt x="17936" y="16421"/>
                          <a:pt x="18068" y="16685"/>
                        </a:cubicBezTo>
                        <a:cubicBezTo>
                          <a:pt x="18174" y="16949"/>
                          <a:pt x="18279" y="17213"/>
                          <a:pt x="18359" y="17504"/>
                        </a:cubicBezTo>
                        <a:cubicBezTo>
                          <a:pt x="18411" y="17768"/>
                          <a:pt x="18544" y="18006"/>
                          <a:pt x="18728" y="18191"/>
                        </a:cubicBezTo>
                        <a:cubicBezTo>
                          <a:pt x="18881" y="18343"/>
                          <a:pt x="19106" y="18442"/>
                          <a:pt x="19328" y="18442"/>
                        </a:cubicBezTo>
                        <a:cubicBezTo>
                          <a:pt x="19375" y="18442"/>
                          <a:pt x="19422" y="18438"/>
                          <a:pt x="19468" y="18428"/>
                        </a:cubicBezTo>
                        <a:cubicBezTo>
                          <a:pt x="19759" y="18402"/>
                          <a:pt x="20049" y="18296"/>
                          <a:pt x="20313" y="18164"/>
                        </a:cubicBezTo>
                        <a:cubicBezTo>
                          <a:pt x="20604" y="18032"/>
                          <a:pt x="20868" y="17874"/>
                          <a:pt x="21132" y="17689"/>
                        </a:cubicBezTo>
                        <a:cubicBezTo>
                          <a:pt x="21634" y="17345"/>
                          <a:pt x="21872" y="16711"/>
                          <a:pt x="21687" y="16130"/>
                        </a:cubicBezTo>
                        <a:cubicBezTo>
                          <a:pt x="21555" y="15866"/>
                          <a:pt x="21370" y="15629"/>
                          <a:pt x="21159" y="15444"/>
                        </a:cubicBezTo>
                        <a:cubicBezTo>
                          <a:pt x="20947" y="15232"/>
                          <a:pt x="20709" y="15021"/>
                          <a:pt x="20445" y="14836"/>
                        </a:cubicBezTo>
                        <a:cubicBezTo>
                          <a:pt x="19970" y="14466"/>
                          <a:pt x="19442" y="14149"/>
                          <a:pt x="18913" y="13859"/>
                        </a:cubicBezTo>
                        <a:cubicBezTo>
                          <a:pt x="18359" y="13568"/>
                          <a:pt x="17804" y="13330"/>
                          <a:pt x="17196" y="13146"/>
                        </a:cubicBezTo>
                        <a:cubicBezTo>
                          <a:pt x="16642" y="12934"/>
                          <a:pt x="16034" y="12802"/>
                          <a:pt x="15427" y="12723"/>
                        </a:cubicBezTo>
                        <a:cubicBezTo>
                          <a:pt x="15400" y="12670"/>
                          <a:pt x="15400" y="12591"/>
                          <a:pt x="15427" y="12512"/>
                        </a:cubicBezTo>
                        <a:cubicBezTo>
                          <a:pt x="15508" y="12288"/>
                          <a:pt x="15745" y="12237"/>
                          <a:pt x="15970" y="12237"/>
                        </a:cubicBezTo>
                        <a:cubicBezTo>
                          <a:pt x="16038" y="12237"/>
                          <a:pt x="16105" y="12241"/>
                          <a:pt x="16166" y="12247"/>
                        </a:cubicBezTo>
                        <a:cubicBezTo>
                          <a:pt x="16510" y="12274"/>
                          <a:pt x="16853" y="12327"/>
                          <a:pt x="17170" y="12406"/>
                        </a:cubicBezTo>
                        <a:cubicBezTo>
                          <a:pt x="18517" y="12723"/>
                          <a:pt x="19785" y="13278"/>
                          <a:pt x="20894" y="14096"/>
                        </a:cubicBezTo>
                        <a:cubicBezTo>
                          <a:pt x="21159" y="14281"/>
                          <a:pt x="21396" y="14493"/>
                          <a:pt x="21660" y="14730"/>
                        </a:cubicBezTo>
                        <a:cubicBezTo>
                          <a:pt x="21766" y="14836"/>
                          <a:pt x="21925" y="14915"/>
                          <a:pt x="22083" y="14968"/>
                        </a:cubicBezTo>
                        <a:cubicBezTo>
                          <a:pt x="22130" y="14987"/>
                          <a:pt x="22180" y="14996"/>
                          <a:pt x="22232" y="14996"/>
                        </a:cubicBezTo>
                        <a:cubicBezTo>
                          <a:pt x="22327" y="14996"/>
                          <a:pt x="22430" y="14967"/>
                          <a:pt x="22532" y="14915"/>
                        </a:cubicBezTo>
                        <a:cubicBezTo>
                          <a:pt x="22796" y="14757"/>
                          <a:pt x="23034" y="14519"/>
                          <a:pt x="23192" y="14229"/>
                        </a:cubicBezTo>
                        <a:cubicBezTo>
                          <a:pt x="23404" y="13938"/>
                          <a:pt x="23589" y="13621"/>
                          <a:pt x="23747" y="13304"/>
                        </a:cubicBezTo>
                        <a:cubicBezTo>
                          <a:pt x="24064" y="12670"/>
                          <a:pt x="24011" y="11931"/>
                          <a:pt x="23589" y="11376"/>
                        </a:cubicBezTo>
                        <a:cubicBezTo>
                          <a:pt x="23192" y="10900"/>
                          <a:pt x="22558" y="10663"/>
                          <a:pt x="21977" y="10478"/>
                        </a:cubicBezTo>
                        <a:cubicBezTo>
                          <a:pt x="20380" y="9971"/>
                          <a:pt x="18726" y="9723"/>
                          <a:pt x="17067" y="9723"/>
                        </a:cubicBezTo>
                        <a:cubicBezTo>
                          <a:pt x="16476" y="9723"/>
                          <a:pt x="15884" y="9755"/>
                          <a:pt x="15295" y="9817"/>
                        </a:cubicBezTo>
                        <a:cubicBezTo>
                          <a:pt x="15295" y="9817"/>
                          <a:pt x="15295" y="9791"/>
                          <a:pt x="15321" y="9791"/>
                        </a:cubicBezTo>
                        <a:cubicBezTo>
                          <a:pt x="15374" y="9738"/>
                          <a:pt x="15427" y="9712"/>
                          <a:pt x="15479" y="9685"/>
                        </a:cubicBezTo>
                        <a:cubicBezTo>
                          <a:pt x="16424" y="9101"/>
                          <a:pt x="17502" y="8784"/>
                          <a:pt x="18599" y="8784"/>
                        </a:cubicBezTo>
                        <a:cubicBezTo>
                          <a:pt x="18792" y="8784"/>
                          <a:pt x="18985" y="8794"/>
                          <a:pt x="19177" y="8814"/>
                        </a:cubicBezTo>
                        <a:cubicBezTo>
                          <a:pt x="19891" y="8866"/>
                          <a:pt x="20577" y="8999"/>
                          <a:pt x="21264" y="9210"/>
                        </a:cubicBezTo>
                        <a:cubicBezTo>
                          <a:pt x="21608" y="9316"/>
                          <a:pt x="21951" y="9448"/>
                          <a:pt x="22294" y="9553"/>
                        </a:cubicBezTo>
                        <a:cubicBezTo>
                          <a:pt x="22585" y="9712"/>
                          <a:pt x="22902" y="9817"/>
                          <a:pt x="23219" y="9897"/>
                        </a:cubicBezTo>
                        <a:cubicBezTo>
                          <a:pt x="23270" y="9911"/>
                          <a:pt x="23321" y="9917"/>
                          <a:pt x="23373" y="9917"/>
                        </a:cubicBezTo>
                        <a:cubicBezTo>
                          <a:pt x="23615" y="9917"/>
                          <a:pt x="23850" y="9771"/>
                          <a:pt x="23958" y="9553"/>
                        </a:cubicBezTo>
                        <a:cubicBezTo>
                          <a:pt x="24038" y="9421"/>
                          <a:pt x="24064" y="9289"/>
                          <a:pt x="24091" y="9131"/>
                        </a:cubicBezTo>
                        <a:cubicBezTo>
                          <a:pt x="24091" y="8972"/>
                          <a:pt x="24117" y="8814"/>
                          <a:pt x="24143" y="8655"/>
                        </a:cubicBezTo>
                        <a:cubicBezTo>
                          <a:pt x="24170" y="8312"/>
                          <a:pt x="24143" y="7995"/>
                          <a:pt x="24091" y="7678"/>
                        </a:cubicBezTo>
                        <a:cubicBezTo>
                          <a:pt x="24011" y="7361"/>
                          <a:pt x="23853" y="7097"/>
                          <a:pt x="23615" y="6912"/>
                        </a:cubicBezTo>
                        <a:cubicBezTo>
                          <a:pt x="23140" y="6516"/>
                          <a:pt x="22585" y="6251"/>
                          <a:pt x="21977" y="6172"/>
                        </a:cubicBezTo>
                        <a:cubicBezTo>
                          <a:pt x="21493" y="6082"/>
                          <a:pt x="21008" y="6029"/>
                          <a:pt x="20515" y="6029"/>
                        </a:cubicBezTo>
                        <a:cubicBezTo>
                          <a:pt x="20283" y="6029"/>
                          <a:pt x="20048" y="6041"/>
                          <a:pt x="19811" y="6067"/>
                        </a:cubicBezTo>
                        <a:cubicBezTo>
                          <a:pt x="19098" y="6146"/>
                          <a:pt x="18385" y="6278"/>
                          <a:pt x="17698" y="6489"/>
                        </a:cubicBezTo>
                        <a:cubicBezTo>
                          <a:pt x="17355" y="6595"/>
                          <a:pt x="17011" y="6701"/>
                          <a:pt x="16668" y="6806"/>
                        </a:cubicBezTo>
                        <a:cubicBezTo>
                          <a:pt x="16325" y="6912"/>
                          <a:pt x="16034" y="7044"/>
                          <a:pt x="15717" y="7202"/>
                        </a:cubicBezTo>
                        <a:cubicBezTo>
                          <a:pt x="15717" y="7123"/>
                          <a:pt x="15717" y="7044"/>
                          <a:pt x="15744" y="6991"/>
                        </a:cubicBezTo>
                        <a:cubicBezTo>
                          <a:pt x="15823" y="6674"/>
                          <a:pt x="16166" y="6568"/>
                          <a:pt x="16430" y="6463"/>
                        </a:cubicBezTo>
                        <a:cubicBezTo>
                          <a:pt x="16774" y="6357"/>
                          <a:pt x="17117" y="6251"/>
                          <a:pt x="17487" y="6146"/>
                        </a:cubicBezTo>
                        <a:cubicBezTo>
                          <a:pt x="18174" y="5934"/>
                          <a:pt x="18887" y="5802"/>
                          <a:pt x="19627" y="5697"/>
                        </a:cubicBezTo>
                        <a:cubicBezTo>
                          <a:pt x="19983" y="5657"/>
                          <a:pt x="20346" y="5637"/>
                          <a:pt x="20709" y="5637"/>
                        </a:cubicBezTo>
                        <a:cubicBezTo>
                          <a:pt x="21073" y="5637"/>
                          <a:pt x="21436" y="5657"/>
                          <a:pt x="21792" y="5697"/>
                        </a:cubicBezTo>
                        <a:cubicBezTo>
                          <a:pt x="21977" y="5723"/>
                          <a:pt x="22136" y="5750"/>
                          <a:pt x="22321" y="5802"/>
                        </a:cubicBezTo>
                        <a:cubicBezTo>
                          <a:pt x="22388" y="5812"/>
                          <a:pt x="22456" y="5818"/>
                          <a:pt x="22523" y="5818"/>
                        </a:cubicBezTo>
                        <a:cubicBezTo>
                          <a:pt x="22637" y="5818"/>
                          <a:pt x="22749" y="5800"/>
                          <a:pt x="22849" y="5750"/>
                        </a:cubicBezTo>
                        <a:cubicBezTo>
                          <a:pt x="23060" y="5644"/>
                          <a:pt x="23219" y="5433"/>
                          <a:pt x="23219" y="5168"/>
                        </a:cubicBezTo>
                        <a:cubicBezTo>
                          <a:pt x="23272" y="4614"/>
                          <a:pt x="22875" y="4085"/>
                          <a:pt x="22506" y="3716"/>
                        </a:cubicBezTo>
                        <a:cubicBezTo>
                          <a:pt x="22057" y="3293"/>
                          <a:pt x="21581" y="2923"/>
                          <a:pt x="21053" y="2633"/>
                        </a:cubicBezTo>
                        <a:cubicBezTo>
                          <a:pt x="20472" y="2236"/>
                          <a:pt x="19838" y="1946"/>
                          <a:pt x="19177" y="1761"/>
                        </a:cubicBezTo>
                        <a:cubicBezTo>
                          <a:pt x="18956" y="1710"/>
                          <a:pt x="18734" y="1681"/>
                          <a:pt x="18512" y="1681"/>
                        </a:cubicBezTo>
                        <a:cubicBezTo>
                          <a:pt x="18391" y="1681"/>
                          <a:pt x="18269" y="1689"/>
                          <a:pt x="18147" y="1708"/>
                        </a:cubicBezTo>
                        <a:cubicBezTo>
                          <a:pt x="17804" y="1761"/>
                          <a:pt x="17487" y="1867"/>
                          <a:pt x="17170" y="2025"/>
                        </a:cubicBezTo>
                        <a:cubicBezTo>
                          <a:pt x="16536" y="2342"/>
                          <a:pt x="15929" y="2686"/>
                          <a:pt x="15347" y="3108"/>
                        </a:cubicBezTo>
                        <a:cubicBezTo>
                          <a:pt x="14766" y="3504"/>
                          <a:pt x="14185" y="3953"/>
                          <a:pt x="13657" y="4429"/>
                        </a:cubicBezTo>
                        <a:cubicBezTo>
                          <a:pt x="13657" y="4429"/>
                          <a:pt x="13630" y="4455"/>
                          <a:pt x="13630" y="4455"/>
                        </a:cubicBezTo>
                        <a:cubicBezTo>
                          <a:pt x="13578" y="4429"/>
                          <a:pt x="13551" y="4376"/>
                          <a:pt x="13525" y="4323"/>
                        </a:cubicBezTo>
                        <a:cubicBezTo>
                          <a:pt x="13419" y="4033"/>
                          <a:pt x="13710" y="3742"/>
                          <a:pt x="13895" y="3584"/>
                        </a:cubicBezTo>
                        <a:cubicBezTo>
                          <a:pt x="14132" y="3346"/>
                          <a:pt x="14396" y="3135"/>
                          <a:pt x="14661" y="2950"/>
                        </a:cubicBezTo>
                        <a:cubicBezTo>
                          <a:pt x="15189" y="2553"/>
                          <a:pt x="15770" y="2236"/>
                          <a:pt x="16404" y="1999"/>
                        </a:cubicBezTo>
                        <a:cubicBezTo>
                          <a:pt x="16721" y="1920"/>
                          <a:pt x="17011" y="1761"/>
                          <a:pt x="17223" y="1497"/>
                        </a:cubicBezTo>
                        <a:cubicBezTo>
                          <a:pt x="17328" y="1365"/>
                          <a:pt x="17328" y="1206"/>
                          <a:pt x="17302" y="1074"/>
                        </a:cubicBezTo>
                        <a:cubicBezTo>
                          <a:pt x="17249" y="942"/>
                          <a:pt x="17170" y="837"/>
                          <a:pt x="17038" y="757"/>
                        </a:cubicBezTo>
                        <a:cubicBezTo>
                          <a:pt x="16932" y="678"/>
                          <a:pt x="16800" y="599"/>
                          <a:pt x="16642" y="546"/>
                        </a:cubicBezTo>
                        <a:cubicBezTo>
                          <a:pt x="16483" y="493"/>
                          <a:pt x="16325" y="440"/>
                          <a:pt x="16166" y="361"/>
                        </a:cubicBezTo>
                        <a:cubicBezTo>
                          <a:pt x="15823" y="255"/>
                          <a:pt x="15479" y="176"/>
                          <a:pt x="15110" y="97"/>
                        </a:cubicBezTo>
                        <a:cubicBezTo>
                          <a:pt x="14782" y="34"/>
                          <a:pt x="14448" y="1"/>
                          <a:pt x="1411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7" name="Google Shape;658;p34">
                  <a:extLst>
                    <a:ext uri="{FF2B5EF4-FFF2-40B4-BE49-F238E27FC236}">
                      <a16:creationId xmlns:a16="http://schemas.microsoft.com/office/drawing/2014/main" id="{5D0BE828-513A-C996-073C-354FA5205377}"/>
                    </a:ext>
                  </a:extLst>
                </p:cNvPr>
                <p:cNvGrpSpPr/>
                <p:nvPr/>
              </p:nvGrpSpPr>
              <p:grpSpPr>
                <a:xfrm>
                  <a:off x="1323075" y="3000200"/>
                  <a:ext cx="707925" cy="787125"/>
                  <a:chOff x="1323075" y="3000200"/>
                  <a:chExt cx="707925" cy="787125"/>
                </a:xfrm>
              </p:grpSpPr>
              <p:sp>
                <p:nvSpPr>
                  <p:cNvPr id="118" name="Google Shape;659;p34">
                    <a:extLst>
                      <a:ext uri="{FF2B5EF4-FFF2-40B4-BE49-F238E27FC236}">
                        <a16:creationId xmlns:a16="http://schemas.microsoft.com/office/drawing/2014/main" id="{31269BED-FDAF-54FD-FCBA-C61A4DC00767}"/>
                      </a:ext>
                    </a:extLst>
                  </p:cNvPr>
                  <p:cNvSpPr/>
                  <p:nvPr/>
                </p:nvSpPr>
                <p:spPr>
                  <a:xfrm>
                    <a:off x="1331000" y="3007375"/>
                    <a:ext cx="692750" cy="77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10" h="30924" extrusionOk="0">
                        <a:moveTo>
                          <a:pt x="11499" y="0"/>
                        </a:moveTo>
                        <a:cubicBezTo>
                          <a:pt x="10819" y="0"/>
                          <a:pt x="10146" y="107"/>
                          <a:pt x="9510" y="304"/>
                        </a:cubicBezTo>
                        <a:cubicBezTo>
                          <a:pt x="9114" y="410"/>
                          <a:pt x="8744" y="542"/>
                          <a:pt x="8400" y="701"/>
                        </a:cubicBezTo>
                        <a:cubicBezTo>
                          <a:pt x="8268" y="753"/>
                          <a:pt x="8136" y="859"/>
                          <a:pt x="8057" y="965"/>
                        </a:cubicBezTo>
                        <a:cubicBezTo>
                          <a:pt x="7978" y="1097"/>
                          <a:pt x="8031" y="1282"/>
                          <a:pt x="8136" y="1387"/>
                        </a:cubicBezTo>
                        <a:cubicBezTo>
                          <a:pt x="8268" y="1519"/>
                          <a:pt x="8427" y="1599"/>
                          <a:pt x="8612" y="1651"/>
                        </a:cubicBezTo>
                        <a:cubicBezTo>
                          <a:pt x="8770" y="1704"/>
                          <a:pt x="8955" y="1783"/>
                          <a:pt x="9140" y="1863"/>
                        </a:cubicBezTo>
                        <a:cubicBezTo>
                          <a:pt x="9483" y="1995"/>
                          <a:pt x="9827" y="2180"/>
                          <a:pt x="10170" y="2365"/>
                        </a:cubicBezTo>
                        <a:cubicBezTo>
                          <a:pt x="10831" y="2734"/>
                          <a:pt x="11438" y="3210"/>
                          <a:pt x="11993" y="3765"/>
                        </a:cubicBezTo>
                        <a:cubicBezTo>
                          <a:pt x="12283" y="3976"/>
                          <a:pt x="12442" y="4319"/>
                          <a:pt x="12468" y="4663"/>
                        </a:cubicBezTo>
                        <a:cubicBezTo>
                          <a:pt x="12444" y="4974"/>
                          <a:pt x="12203" y="5198"/>
                          <a:pt x="11923" y="5198"/>
                        </a:cubicBezTo>
                        <a:cubicBezTo>
                          <a:pt x="11893" y="5198"/>
                          <a:pt x="11864" y="5196"/>
                          <a:pt x="11834" y="5191"/>
                        </a:cubicBezTo>
                        <a:cubicBezTo>
                          <a:pt x="11755" y="5165"/>
                          <a:pt x="11729" y="5112"/>
                          <a:pt x="11755" y="5032"/>
                        </a:cubicBezTo>
                        <a:cubicBezTo>
                          <a:pt x="11623" y="4927"/>
                          <a:pt x="11491" y="4795"/>
                          <a:pt x="11359" y="4689"/>
                        </a:cubicBezTo>
                        <a:cubicBezTo>
                          <a:pt x="10725" y="4161"/>
                          <a:pt x="10065" y="3685"/>
                          <a:pt x="9378" y="3236"/>
                        </a:cubicBezTo>
                        <a:cubicBezTo>
                          <a:pt x="8717" y="2787"/>
                          <a:pt x="8004" y="2417"/>
                          <a:pt x="7238" y="2127"/>
                        </a:cubicBezTo>
                        <a:cubicBezTo>
                          <a:pt x="6930" y="2017"/>
                          <a:pt x="6604" y="1962"/>
                          <a:pt x="6274" y="1962"/>
                        </a:cubicBezTo>
                        <a:cubicBezTo>
                          <a:pt x="6208" y="1962"/>
                          <a:pt x="6142" y="1964"/>
                          <a:pt x="6076" y="1968"/>
                        </a:cubicBezTo>
                        <a:cubicBezTo>
                          <a:pt x="5706" y="2021"/>
                          <a:pt x="5336" y="2100"/>
                          <a:pt x="4967" y="2259"/>
                        </a:cubicBezTo>
                        <a:cubicBezTo>
                          <a:pt x="4782" y="2338"/>
                          <a:pt x="4570" y="2417"/>
                          <a:pt x="4385" y="2523"/>
                        </a:cubicBezTo>
                        <a:cubicBezTo>
                          <a:pt x="4253" y="2602"/>
                          <a:pt x="4068" y="2708"/>
                          <a:pt x="3910" y="2787"/>
                        </a:cubicBezTo>
                        <a:cubicBezTo>
                          <a:pt x="3593" y="2999"/>
                          <a:pt x="3276" y="3183"/>
                          <a:pt x="2959" y="3368"/>
                        </a:cubicBezTo>
                        <a:cubicBezTo>
                          <a:pt x="2378" y="3738"/>
                          <a:pt x="1876" y="4187"/>
                          <a:pt x="1453" y="4768"/>
                        </a:cubicBezTo>
                        <a:cubicBezTo>
                          <a:pt x="1269" y="5006"/>
                          <a:pt x="1163" y="5270"/>
                          <a:pt x="1136" y="5587"/>
                        </a:cubicBezTo>
                        <a:cubicBezTo>
                          <a:pt x="1084" y="5825"/>
                          <a:pt x="1189" y="6063"/>
                          <a:pt x="1401" y="6195"/>
                        </a:cubicBezTo>
                        <a:cubicBezTo>
                          <a:pt x="1488" y="6206"/>
                          <a:pt x="1571" y="6212"/>
                          <a:pt x="1652" y="6212"/>
                        </a:cubicBezTo>
                        <a:cubicBezTo>
                          <a:pt x="1765" y="6212"/>
                          <a:pt x="1873" y="6199"/>
                          <a:pt x="1982" y="6168"/>
                        </a:cubicBezTo>
                        <a:cubicBezTo>
                          <a:pt x="2193" y="6115"/>
                          <a:pt x="2404" y="6089"/>
                          <a:pt x="2616" y="6089"/>
                        </a:cubicBezTo>
                        <a:cubicBezTo>
                          <a:pt x="2925" y="6050"/>
                          <a:pt x="3234" y="6026"/>
                          <a:pt x="3533" y="6026"/>
                        </a:cubicBezTo>
                        <a:cubicBezTo>
                          <a:pt x="3643" y="6026"/>
                          <a:pt x="3751" y="6029"/>
                          <a:pt x="3857" y="6036"/>
                        </a:cubicBezTo>
                        <a:cubicBezTo>
                          <a:pt x="4702" y="6036"/>
                          <a:pt x="5548" y="6142"/>
                          <a:pt x="6367" y="6327"/>
                        </a:cubicBezTo>
                        <a:cubicBezTo>
                          <a:pt x="7185" y="6485"/>
                          <a:pt x="7978" y="6697"/>
                          <a:pt x="8797" y="6987"/>
                        </a:cubicBezTo>
                        <a:cubicBezTo>
                          <a:pt x="9140" y="7066"/>
                          <a:pt x="9457" y="7251"/>
                          <a:pt x="9695" y="7515"/>
                        </a:cubicBezTo>
                        <a:cubicBezTo>
                          <a:pt x="9906" y="7780"/>
                          <a:pt x="9906" y="8149"/>
                          <a:pt x="9695" y="8413"/>
                        </a:cubicBezTo>
                        <a:cubicBezTo>
                          <a:pt x="9675" y="8433"/>
                          <a:pt x="9652" y="8442"/>
                          <a:pt x="9629" y="8442"/>
                        </a:cubicBezTo>
                        <a:cubicBezTo>
                          <a:pt x="9559" y="8442"/>
                          <a:pt x="9490" y="8367"/>
                          <a:pt x="9510" y="8308"/>
                        </a:cubicBezTo>
                        <a:cubicBezTo>
                          <a:pt x="9325" y="8255"/>
                          <a:pt x="9166" y="8202"/>
                          <a:pt x="9008" y="8123"/>
                        </a:cubicBezTo>
                        <a:cubicBezTo>
                          <a:pt x="7397" y="7542"/>
                          <a:pt x="5759" y="7040"/>
                          <a:pt x="4042" y="7014"/>
                        </a:cubicBezTo>
                        <a:cubicBezTo>
                          <a:pt x="3960" y="7011"/>
                          <a:pt x="3878" y="7010"/>
                          <a:pt x="3796" y="7010"/>
                        </a:cubicBezTo>
                        <a:cubicBezTo>
                          <a:pt x="3060" y="7010"/>
                          <a:pt x="2325" y="7117"/>
                          <a:pt x="1612" y="7330"/>
                        </a:cubicBezTo>
                        <a:cubicBezTo>
                          <a:pt x="978" y="7542"/>
                          <a:pt x="344" y="7912"/>
                          <a:pt x="133" y="8572"/>
                        </a:cubicBezTo>
                        <a:cubicBezTo>
                          <a:pt x="80" y="8730"/>
                          <a:pt x="27" y="8889"/>
                          <a:pt x="27" y="9074"/>
                        </a:cubicBezTo>
                        <a:cubicBezTo>
                          <a:pt x="1" y="9285"/>
                          <a:pt x="1" y="9496"/>
                          <a:pt x="27" y="9734"/>
                        </a:cubicBezTo>
                        <a:cubicBezTo>
                          <a:pt x="27" y="9919"/>
                          <a:pt x="54" y="10104"/>
                          <a:pt x="80" y="10289"/>
                        </a:cubicBezTo>
                        <a:cubicBezTo>
                          <a:pt x="106" y="10447"/>
                          <a:pt x="133" y="10606"/>
                          <a:pt x="212" y="10764"/>
                        </a:cubicBezTo>
                        <a:cubicBezTo>
                          <a:pt x="304" y="10923"/>
                          <a:pt x="450" y="10976"/>
                          <a:pt x="608" y="10976"/>
                        </a:cubicBezTo>
                        <a:cubicBezTo>
                          <a:pt x="767" y="10976"/>
                          <a:pt x="938" y="10923"/>
                          <a:pt x="1084" y="10870"/>
                        </a:cubicBezTo>
                        <a:cubicBezTo>
                          <a:pt x="1480" y="10738"/>
                          <a:pt x="1850" y="10579"/>
                          <a:pt x="2246" y="10447"/>
                        </a:cubicBezTo>
                        <a:cubicBezTo>
                          <a:pt x="3483" y="9948"/>
                          <a:pt x="4826" y="9699"/>
                          <a:pt x="6174" y="9699"/>
                        </a:cubicBezTo>
                        <a:cubicBezTo>
                          <a:pt x="6468" y="9699"/>
                          <a:pt x="6761" y="9711"/>
                          <a:pt x="7053" y="9734"/>
                        </a:cubicBezTo>
                        <a:cubicBezTo>
                          <a:pt x="7793" y="9787"/>
                          <a:pt x="8533" y="9998"/>
                          <a:pt x="9219" y="10315"/>
                        </a:cubicBezTo>
                        <a:cubicBezTo>
                          <a:pt x="9563" y="10474"/>
                          <a:pt x="9880" y="10659"/>
                          <a:pt x="10197" y="10896"/>
                        </a:cubicBezTo>
                        <a:cubicBezTo>
                          <a:pt x="10302" y="10976"/>
                          <a:pt x="10434" y="11161"/>
                          <a:pt x="10355" y="11319"/>
                        </a:cubicBezTo>
                        <a:lnTo>
                          <a:pt x="10355" y="11345"/>
                        </a:lnTo>
                        <a:cubicBezTo>
                          <a:pt x="10355" y="11345"/>
                          <a:pt x="10355" y="11372"/>
                          <a:pt x="10355" y="11372"/>
                        </a:cubicBezTo>
                        <a:cubicBezTo>
                          <a:pt x="10329" y="11425"/>
                          <a:pt x="10276" y="11451"/>
                          <a:pt x="10223" y="11451"/>
                        </a:cubicBezTo>
                        <a:cubicBezTo>
                          <a:pt x="10197" y="11464"/>
                          <a:pt x="10170" y="11471"/>
                          <a:pt x="10144" y="11471"/>
                        </a:cubicBezTo>
                        <a:cubicBezTo>
                          <a:pt x="10117" y="11471"/>
                          <a:pt x="10091" y="11464"/>
                          <a:pt x="10065" y="11451"/>
                        </a:cubicBezTo>
                        <a:lnTo>
                          <a:pt x="9589" y="11398"/>
                        </a:lnTo>
                        <a:cubicBezTo>
                          <a:pt x="9105" y="11362"/>
                          <a:pt x="8619" y="11344"/>
                          <a:pt x="8132" y="11344"/>
                        </a:cubicBezTo>
                        <a:cubicBezTo>
                          <a:pt x="6840" y="11344"/>
                          <a:pt x="5546" y="11473"/>
                          <a:pt x="4280" y="11742"/>
                        </a:cubicBezTo>
                        <a:cubicBezTo>
                          <a:pt x="3435" y="11900"/>
                          <a:pt x="2616" y="12138"/>
                          <a:pt x="1797" y="12428"/>
                        </a:cubicBezTo>
                        <a:cubicBezTo>
                          <a:pt x="1163" y="12666"/>
                          <a:pt x="503" y="13062"/>
                          <a:pt x="318" y="13802"/>
                        </a:cubicBezTo>
                        <a:cubicBezTo>
                          <a:pt x="291" y="13881"/>
                          <a:pt x="291" y="13960"/>
                          <a:pt x="265" y="14066"/>
                        </a:cubicBezTo>
                        <a:cubicBezTo>
                          <a:pt x="212" y="14779"/>
                          <a:pt x="608" y="15492"/>
                          <a:pt x="1031" y="16074"/>
                        </a:cubicBezTo>
                        <a:cubicBezTo>
                          <a:pt x="1136" y="16232"/>
                          <a:pt x="1242" y="16391"/>
                          <a:pt x="1374" y="16549"/>
                        </a:cubicBezTo>
                        <a:cubicBezTo>
                          <a:pt x="1480" y="16681"/>
                          <a:pt x="1612" y="16813"/>
                          <a:pt x="1770" y="16892"/>
                        </a:cubicBezTo>
                        <a:cubicBezTo>
                          <a:pt x="1846" y="16939"/>
                          <a:pt x="1919" y="16959"/>
                          <a:pt x="1990" y="16959"/>
                        </a:cubicBezTo>
                        <a:cubicBezTo>
                          <a:pt x="2241" y="16959"/>
                          <a:pt x="2463" y="16714"/>
                          <a:pt x="2669" y="16549"/>
                        </a:cubicBezTo>
                        <a:cubicBezTo>
                          <a:pt x="3884" y="15519"/>
                          <a:pt x="5284" y="14726"/>
                          <a:pt x="6816" y="14251"/>
                        </a:cubicBezTo>
                        <a:cubicBezTo>
                          <a:pt x="7555" y="13987"/>
                          <a:pt x="8348" y="13828"/>
                          <a:pt x="9140" y="13776"/>
                        </a:cubicBezTo>
                        <a:cubicBezTo>
                          <a:pt x="9214" y="13759"/>
                          <a:pt x="9288" y="13750"/>
                          <a:pt x="9363" y="13750"/>
                        </a:cubicBezTo>
                        <a:cubicBezTo>
                          <a:pt x="9636" y="13750"/>
                          <a:pt x="9904" y="13864"/>
                          <a:pt x="10091" y="14093"/>
                        </a:cubicBezTo>
                        <a:cubicBezTo>
                          <a:pt x="10117" y="14093"/>
                          <a:pt x="10117" y="14119"/>
                          <a:pt x="10117" y="14145"/>
                        </a:cubicBezTo>
                        <a:cubicBezTo>
                          <a:pt x="10249" y="14330"/>
                          <a:pt x="10223" y="14594"/>
                          <a:pt x="10065" y="14779"/>
                        </a:cubicBezTo>
                        <a:cubicBezTo>
                          <a:pt x="10065" y="14806"/>
                          <a:pt x="10038" y="14806"/>
                          <a:pt x="10012" y="14832"/>
                        </a:cubicBezTo>
                        <a:lnTo>
                          <a:pt x="9985" y="14832"/>
                        </a:lnTo>
                        <a:cubicBezTo>
                          <a:pt x="9972" y="14845"/>
                          <a:pt x="9952" y="14852"/>
                          <a:pt x="9932" y="14852"/>
                        </a:cubicBezTo>
                        <a:cubicBezTo>
                          <a:pt x="9913" y="14852"/>
                          <a:pt x="9893" y="14845"/>
                          <a:pt x="9880" y="14832"/>
                        </a:cubicBezTo>
                        <a:cubicBezTo>
                          <a:pt x="9748" y="14885"/>
                          <a:pt x="9615" y="14911"/>
                          <a:pt x="9483" y="14938"/>
                        </a:cubicBezTo>
                        <a:cubicBezTo>
                          <a:pt x="8110" y="15202"/>
                          <a:pt x="6763" y="15704"/>
                          <a:pt x="5521" y="16417"/>
                        </a:cubicBezTo>
                        <a:cubicBezTo>
                          <a:pt x="4914" y="16760"/>
                          <a:pt x="4333" y="17183"/>
                          <a:pt x="3804" y="17632"/>
                        </a:cubicBezTo>
                        <a:cubicBezTo>
                          <a:pt x="3302" y="18028"/>
                          <a:pt x="2669" y="18557"/>
                          <a:pt x="2801" y="19243"/>
                        </a:cubicBezTo>
                        <a:cubicBezTo>
                          <a:pt x="2853" y="19534"/>
                          <a:pt x="3012" y="19798"/>
                          <a:pt x="3223" y="20009"/>
                        </a:cubicBezTo>
                        <a:cubicBezTo>
                          <a:pt x="3540" y="20273"/>
                          <a:pt x="3884" y="20485"/>
                          <a:pt x="4253" y="20670"/>
                        </a:cubicBezTo>
                        <a:cubicBezTo>
                          <a:pt x="4558" y="20814"/>
                          <a:pt x="4968" y="21006"/>
                          <a:pt x="5339" y="21006"/>
                        </a:cubicBezTo>
                        <a:cubicBezTo>
                          <a:pt x="5580" y="21006"/>
                          <a:pt x="5804" y="20925"/>
                          <a:pt x="5970" y="20696"/>
                        </a:cubicBezTo>
                        <a:cubicBezTo>
                          <a:pt x="6129" y="20406"/>
                          <a:pt x="6234" y="20115"/>
                          <a:pt x="6314" y="19824"/>
                        </a:cubicBezTo>
                        <a:cubicBezTo>
                          <a:pt x="6419" y="19507"/>
                          <a:pt x="6551" y="19190"/>
                          <a:pt x="6710" y="18900"/>
                        </a:cubicBezTo>
                        <a:cubicBezTo>
                          <a:pt x="7027" y="18292"/>
                          <a:pt x="7476" y="17764"/>
                          <a:pt x="8031" y="17368"/>
                        </a:cubicBezTo>
                        <a:cubicBezTo>
                          <a:pt x="8443" y="17038"/>
                          <a:pt x="9001" y="16772"/>
                          <a:pt x="9539" y="16772"/>
                        </a:cubicBezTo>
                        <a:cubicBezTo>
                          <a:pt x="9691" y="16772"/>
                          <a:pt x="9841" y="16793"/>
                          <a:pt x="9985" y="16840"/>
                        </a:cubicBezTo>
                        <a:cubicBezTo>
                          <a:pt x="10170" y="16892"/>
                          <a:pt x="10355" y="16998"/>
                          <a:pt x="10514" y="17130"/>
                        </a:cubicBezTo>
                        <a:cubicBezTo>
                          <a:pt x="10593" y="17209"/>
                          <a:pt x="10646" y="17262"/>
                          <a:pt x="10698" y="17341"/>
                        </a:cubicBezTo>
                        <a:cubicBezTo>
                          <a:pt x="10883" y="17553"/>
                          <a:pt x="10963" y="17870"/>
                          <a:pt x="10910" y="18160"/>
                        </a:cubicBezTo>
                        <a:cubicBezTo>
                          <a:pt x="10895" y="18204"/>
                          <a:pt x="10865" y="18224"/>
                          <a:pt x="10831" y="18224"/>
                        </a:cubicBezTo>
                        <a:cubicBezTo>
                          <a:pt x="10804" y="18224"/>
                          <a:pt x="10775" y="18210"/>
                          <a:pt x="10751" y="18187"/>
                        </a:cubicBezTo>
                        <a:lnTo>
                          <a:pt x="10540" y="18372"/>
                        </a:lnTo>
                        <a:cubicBezTo>
                          <a:pt x="9615" y="19164"/>
                          <a:pt x="8770" y="20036"/>
                          <a:pt x="8031" y="21013"/>
                        </a:cubicBezTo>
                        <a:cubicBezTo>
                          <a:pt x="7344" y="21911"/>
                          <a:pt x="6789" y="22862"/>
                          <a:pt x="6314" y="23866"/>
                        </a:cubicBezTo>
                        <a:cubicBezTo>
                          <a:pt x="6287" y="23998"/>
                          <a:pt x="6234" y="24104"/>
                          <a:pt x="6182" y="24209"/>
                        </a:cubicBezTo>
                        <a:cubicBezTo>
                          <a:pt x="5706" y="25345"/>
                          <a:pt x="5468" y="26692"/>
                          <a:pt x="6050" y="27828"/>
                        </a:cubicBezTo>
                        <a:cubicBezTo>
                          <a:pt x="6287" y="28383"/>
                          <a:pt x="6736" y="28779"/>
                          <a:pt x="7291" y="28964"/>
                        </a:cubicBezTo>
                        <a:cubicBezTo>
                          <a:pt x="7350" y="28973"/>
                          <a:pt x="7409" y="28977"/>
                          <a:pt x="7467" y="28977"/>
                        </a:cubicBezTo>
                        <a:cubicBezTo>
                          <a:pt x="7750" y="28977"/>
                          <a:pt x="8023" y="28875"/>
                          <a:pt x="8242" y="28700"/>
                        </a:cubicBezTo>
                        <a:cubicBezTo>
                          <a:pt x="8400" y="28568"/>
                          <a:pt x="8506" y="28435"/>
                          <a:pt x="8612" y="28277"/>
                        </a:cubicBezTo>
                        <a:cubicBezTo>
                          <a:pt x="8955" y="27749"/>
                          <a:pt x="9008" y="27088"/>
                          <a:pt x="9087" y="26481"/>
                        </a:cubicBezTo>
                        <a:cubicBezTo>
                          <a:pt x="9140" y="25847"/>
                          <a:pt x="9325" y="25239"/>
                          <a:pt x="9615" y="24711"/>
                        </a:cubicBezTo>
                        <a:cubicBezTo>
                          <a:pt x="9647" y="24669"/>
                          <a:pt x="9696" y="24648"/>
                          <a:pt x="9743" y="24648"/>
                        </a:cubicBezTo>
                        <a:cubicBezTo>
                          <a:pt x="9813" y="24648"/>
                          <a:pt x="9880" y="24695"/>
                          <a:pt x="9880" y="24790"/>
                        </a:cubicBezTo>
                        <a:cubicBezTo>
                          <a:pt x="9853" y="25292"/>
                          <a:pt x="9827" y="25768"/>
                          <a:pt x="9827" y="26269"/>
                        </a:cubicBezTo>
                        <a:cubicBezTo>
                          <a:pt x="9774" y="27300"/>
                          <a:pt x="9959" y="28303"/>
                          <a:pt x="10302" y="29281"/>
                        </a:cubicBezTo>
                        <a:cubicBezTo>
                          <a:pt x="10382" y="29466"/>
                          <a:pt x="10487" y="29651"/>
                          <a:pt x="10593" y="29835"/>
                        </a:cubicBezTo>
                        <a:cubicBezTo>
                          <a:pt x="10883" y="30390"/>
                          <a:pt x="11438" y="30786"/>
                          <a:pt x="12072" y="30918"/>
                        </a:cubicBezTo>
                        <a:cubicBezTo>
                          <a:pt x="12114" y="30922"/>
                          <a:pt x="12155" y="30924"/>
                          <a:pt x="12196" y="30924"/>
                        </a:cubicBezTo>
                        <a:cubicBezTo>
                          <a:pt x="13058" y="30924"/>
                          <a:pt x="13701" y="30147"/>
                          <a:pt x="14080" y="29466"/>
                        </a:cubicBezTo>
                        <a:cubicBezTo>
                          <a:pt x="14502" y="28647"/>
                          <a:pt x="14661" y="27696"/>
                          <a:pt x="14502" y="26798"/>
                        </a:cubicBezTo>
                        <a:cubicBezTo>
                          <a:pt x="14344" y="26137"/>
                          <a:pt x="14106" y="25503"/>
                          <a:pt x="13789" y="24949"/>
                        </a:cubicBezTo>
                        <a:cubicBezTo>
                          <a:pt x="13657" y="24685"/>
                          <a:pt x="13525" y="24420"/>
                          <a:pt x="13393" y="24156"/>
                        </a:cubicBezTo>
                        <a:cubicBezTo>
                          <a:pt x="13181" y="23734"/>
                          <a:pt x="13049" y="23285"/>
                          <a:pt x="12970" y="22836"/>
                        </a:cubicBezTo>
                        <a:cubicBezTo>
                          <a:pt x="12917" y="22466"/>
                          <a:pt x="13023" y="22096"/>
                          <a:pt x="13261" y="21805"/>
                        </a:cubicBezTo>
                        <a:cubicBezTo>
                          <a:pt x="13399" y="21690"/>
                          <a:pt x="13577" y="21616"/>
                          <a:pt x="13743" y="21616"/>
                        </a:cubicBezTo>
                        <a:cubicBezTo>
                          <a:pt x="13767" y="21616"/>
                          <a:pt x="13791" y="21617"/>
                          <a:pt x="13815" y="21621"/>
                        </a:cubicBezTo>
                        <a:lnTo>
                          <a:pt x="13842" y="21621"/>
                        </a:lnTo>
                        <a:cubicBezTo>
                          <a:pt x="14080" y="21673"/>
                          <a:pt x="14264" y="21779"/>
                          <a:pt x="14423" y="21964"/>
                        </a:cubicBezTo>
                        <a:cubicBezTo>
                          <a:pt x="14608" y="22122"/>
                          <a:pt x="14766" y="22307"/>
                          <a:pt x="14898" y="22492"/>
                        </a:cubicBezTo>
                        <a:cubicBezTo>
                          <a:pt x="15030" y="22704"/>
                          <a:pt x="15162" y="22915"/>
                          <a:pt x="15295" y="23126"/>
                        </a:cubicBezTo>
                        <a:cubicBezTo>
                          <a:pt x="15770" y="23945"/>
                          <a:pt x="16087" y="24870"/>
                          <a:pt x="16219" y="25820"/>
                        </a:cubicBezTo>
                        <a:cubicBezTo>
                          <a:pt x="16272" y="26322"/>
                          <a:pt x="16298" y="26824"/>
                          <a:pt x="16272" y="27326"/>
                        </a:cubicBezTo>
                        <a:cubicBezTo>
                          <a:pt x="16245" y="27775"/>
                          <a:pt x="16219" y="28303"/>
                          <a:pt x="16536" y="28700"/>
                        </a:cubicBezTo>
                        <a:cubicBezTo>
                          <a:pt x="16642" y="28858"/>
                          <a:pt x="16800" y="28964"/>
                          <a:pt x="16985" y="28990"/>
                        </a:cubicBezTo>
                        <a:cubicBezTo>
                          <a:pt x="17021" y="28995"/>
                          <a:pt x="17057" y="28997"/>
                          <a:pt x="17092" y="28997"/>
                        </a:cubicBezTo>
                        <a:cubicBezTo>
                          <a:pt x="17259" y="28997"/>
                          <a:pt x="17408" y="28946"/>
                          <a:pt x="17540" y="28858"/>
                        </a:cubicBezTo>
                        <a:cubicBezTo>
                          <a:pt x="17830" y="28673"/>
                          <a:pt x="18042" y="28383"/>
                          <a:pt x="18121" y="28039"/>
                        </a:cubicBezTo>
                        <a:cubicBezTo>
                          <a:pt x="18121" y="27934"/>
                          <a:pt x="18147" y="27854"/>
                          <a:pt x="18147" y="27749"/>
                        </a:cubicBezTo>
                        <a:cubicBezTo>
                          <a:pt x="18174" y="27247"/>
                          <a:pt x="18121" y="26745"/>
                          <a:pt x="18042" y="26269"/>
                        </a:cubicBezTo>
                        <a:cubicBezTo>
                          <a:pt x="17936" y="25741"/>
                          <a:pt x="17830" y="25239"/>
                          <a:pt x="17698" y="24764"/>
                        </a:cubicBezTo>
                        <a:cubicBezTo>
                          <a:pt x="17408" y="23760"/>
                          <a:pt x="17012" y="22783"/>
                          <a:pt x="16483" y="21885"/>
                        </a:cubicBezTo>
                        <a:cubicBezTo>
                          <a:pt x="16272" y="21462"/>
                          <a:pt x="15929" y="21013"/>
                          <a:pt x="15955" y="20511"/>
                        </a:cubicBezTo>
                        <a:cubicBezTo>
                          <a:pt x="15981" y="20168"/>
                          <a:pt x="16193" y="19851"/>
                          <a:pt x="16536" y="19745"/>
                        </a:cubicBezTo>
                        <a:cubicBezTo>
                          <a:pt x="16615" y="19719"/>
                          <a:pt x="16695" y="19719"/>
                          <a:pt x="16774" y="19719"/>
                        </a:cubicBezTo>
                        <a:cubicBezTo>
                          <a:pt x="17249" y="19772"/>
                          <a:pt x="17645" y="20089"/>
                          <a:pt x="17830" y="20511"/>
                        </a:cubicBezTo>
                        <a:cubicBezTo>
                          <a:pt x="18068" y="20987"/>
                          <a:pt x="18306" y="21462"/>
                          <a:pt x="18491" y="21938"/>
                        </a:cubicBezTo>
                        <a:cubicBezTo>
                          <a:pt x="18887" y="22915"/>
                          <a:pt x="19204" y="23945"/>
                          <a:pt x="19442" y="24975"/>
                        </a:cubicBezTo>
                        <a:cubicBezTo>
                          <a:pt x="19494" y="25239"/>
                          <a:pt x="19521" y="25477"/>
                          <a:pt x="19574" y="25741"/>
                        </a:cubicBezTo>
                        <a:cubicBezTo>
                          <a:pt x="19600" y="25953"/>
                          <a:pt x="19653" y="26164"/>
                          <a:pt x="19706" y="26375"/>
                        </a:cubicBezTo>
                        <a:cubicBezTo>
                          <a:pt x="19759" y="26560"/>
                          <a:pt x="19864" y="26745"/>
                          <a:pt x="20023" y="26877"/>
                        </a:cubicBezTo>
                        <a:cubicBezTo>
                          <a:pt x="20158" y="26954"/>
                          <a:pt x="20308" y="27003"/>
                          <a:pt x="20461" y="27003"/>
                        </a:cubicBezTo>
                        <a:cubicBezTo>
                          <a:pt x="20517" y="27003"/>
                          <a:pt x="20574" y="26997"/>
                          <a:pt x="20630" y="26983"/>
                        </a:cubicBezTo>
                        <a:cubicBezTo>
                          <a:pt x="21106" y="26851"/>
                          <a:pt x="21528" y="26613"/>
                          <a:pt x="21898" y="26296"/>
                        </a:cubicBezTo>
                        <a:cubicBezTo>
                          <a:pt x="22242" y="26032"/>
                          <a:pt x="22559" y="25715"/>
                          <a:pt x="22823" y="25371"/>
                        </a:cubicBezTo>
                        <a:lnTo>
                          <a:pt x="22849" y="25319"/>
                        </a:lnTo>
                        <a:cubicBezTo>
                          <a:pt x="23087" y="24949"/>
                          <a:pt x="23140" y="24473"/>
                          <a:pt x="23060" y="24024"/>
                        </a:cubicBezTo>
                        <a:cubicBezTo>
                          <a:pt x="22928" y="23522"/>
                          <a:pt x="22717" y="23047"/>
                          <a:pt x="22479" y="22598"/>
                        </a:cubicBezTo>
                        <a:cubicBezTo>
                          <a:pt x="21608" y="20749"/>
                          <a:pt x="20445" y="19058"/>
                          <a:pt x="19098" y="17526"/>
                        </a:cubicBezTo>
                        <a:cubicBezTo>
                          <a:pt x="19072" y="17526"/>
                          <a:pt x="19072" y="17500"/>
                          <a:pt x="19045" y="17474"/>
                        </a:cubicBezTo>
                        <a:cubicBezTo>
                          <a:pt x="19045" y="17474"/>
                          <a:pt x="19019" y="17447"/>
                          <a:pt x="19019" y="17421"/>
                        </a:cubicBezTo>
                        <a:cubicBezTo>
                          <a:pt x="18993" y="17289"/>
                          <a:pt x="19019" y="17130"/>
                          <a:pt x="19125" y="17025"/>
                        </a:cubicBezTo>
                        <a:cubicBezTo>
                          <a:pt x="19177" y="16972"/>
                          <a:pt x="19230" y="16919"/>
                          <a:pt x="19310" y="16892"/>
                        </a:cubicBezTo>
                        <a:cubicBezTo>
                          <a:pt x="19415" y="16826"/>
                          <a:pt x="19534" y="16793"/>
                          <a:pt x="19653" y="16793"/>
                        </a:cubicBezTo>
                        <a:cubicBezTo>
                          <a:pt x="19772" y="16793"/>
                          <a:pt x="19891" y="16826"/>
                          <a:pt x="19996" y="16892"/>
                        </a:cubicBezTo>
                        <a:cubicBezTo>
                          <a:pt x="20313" y="17077"/>
                          <a:pt x="20577" y="17368"/>
                          <a:pt x="20789" y="17685"/>
                        </a:cubicBezTo>
                        <a:cubicBezTo>
                          <a:pt x="21264" y="18345"/>
                          <a:pt x="21740" y="19058"/>
                          <a:pt x="22136" y="19772"/>
                        </a:cubicBezTo>
                        <a:cubicBezTo>
                          <a:pt x="22559" y="20511"/>
                          <a:pt x="22928" y="21251"/>
                          <a:pt x="23245" y="22017"/>
                        </a:cubicBezTo>
                        <a:cubicBezTo>
                          <a:pt x="23404" y="22413"/>
                          <a:pt x="23562" y="22783"/>
                          <a:pt x="23694" y="23179"/>
                        </a:cubicBezTo>
                        <a:cubicBezTo>
                          <a:pt x="23747" y="23496"/>
                          <a:pt x="23906" y="23813"/>
                          <a:pt x="24143" y="24051"/>
                        </a:cubicBezTo>
                        <a:cubicBezTo>
                          <a:pt x="24196" y="24104"/>
                          <a:pt x="24262" y="24130"/>
                          <a:pt x="24328" y="24130"/>
                        </a:cubicBezTo>
                        <a:cubicBezTo>
                          <a:pt x="24394" y="24130"/>
                          <a:pt x="24460" y="24104"/>
                          <a:pt x="24513" y="24051"/>
                        </a:cubicBezTo>
                        <a:cubicBezTo>
                          <a:pt x="24672" y="23945"/>
                          <a:pt x="24830" y="23839"/>
                          <a:pt x="24962" y="23707"/>
                        </a:cubicBezTo>
                        <a:cubicBezTo>
                          <a:pt x="25226" y="23443"/>
                          <a:pt x="25464" y="23179"/>
                          <a:pt x="25649" y="22862"/>
                        </a:cubicBezTo>
                        <a:cubicBezTo>
                          <a:pt x="26019" y="22255"/>
                          <a:pt x="26283" y="21568"/>
                          <a:pt x="26389" y="20828"/>
                        </a:cubicBezTo>
                        <a:cubicBezTo>
                          <a:pt x="26415" y="20617"/>
                          <a:pt x="26441" y="20406"/>
                          <a:pt x="26441" y="20194"/>
                        </a:cubicBezTo>
                        <a:cubicBezTo>
                          <a:pt x="26441" y="18794"/>
                          <a:pt x="26045" y="17447"/>
                          <a:pt x="25279" y="16285"/>
                        </a:cubicBezTo>
                        <a:cubicBezTo>
                          <a:pt x="24408" y="14991"/>
                          <a:pt x="23298" y="13881"/>
                          <a:pt x="22030" y="13010"/>
                        </a:cubicBezTo>
                        <a:lnTo>
                          <a:pt x="21792" y="12930"/>
                        </a:lnTo>
                        <a:cubicBezTo>
                          <a:pt x="21634" y="12904"/>
                          <a:pt x="21660" y="12693"/>
                          <a:pt x="21792" y="12666"/>
                        </a:cubicBezTo>
                        <a:cubicBezTo>
                          <a:pt x="21810" y="12615"/>
                          <a:pt x="21860" y="12586"/>
                          <a:pt x="21914" y="12586"/>
                        </a:cubicBezTo>
                        <a:cubicBezTo>
                          <a:pt x="21944" y="12586"/>
                          <a:pt x="21976" y="12595"/>
                          <a:pt x="22004" y="12613"/>
                        </a:cubicBezTo>
                        <a:lnTo>
                          <a:pt x="22162" y="12745"/>
                        </a:lnTo>
                        <a:cubicBezTo>
                          <a:pt x="22532" y="12825"/>
                          <a:pt x="22875" y="12957"/>
                          <a:pt x="23219" y="13089"/>
                        </a:cubicBezTo>
                        <a:cubicBezTo>
                          <a:pt x="24724" y="13749"/>
                          <a:pt x="25992" y="14885"/>
                          <a:pt x="26785" y="16364"/>
                        </a:cubicBezTo>
                        <a:cubicBezTo>
                          <a:pt x="27181" y="16285"/>
                          <a:pt x="27498" y="15994"/>
                          <a:pt x="27604" y="15598"/>
                        </a:cubicBezTo>
                        <a:cubicBezTo>
                          <a:pt x="27709" y="15070"/>
                          <a:pt x="27630" y="14515"/>
                          <a:pt x="27339" y="14066"/>
                        </a:cubicBezTo>
                        <a:cubicBezTo>
                          <a:pt x="27102" y="13643"/>
                          <a:pt x="26838" y="13221"/>
                          <a:pt x="26600" y="12825"/>
                        </a:cubicBezTo>
                        <a:cubicBezTo>
                          <a:pt x="26336" y="12428"/>
                          <a:pt x="26072" y="12059"/>
                          <a:pt x="25781" y="11689"/>
                        </a:cubicBezTo>
                        <a:cubicBezTo>
                          <a:pt x="25411" y="11213"/>
                          <a:pt x="24989" y="10764"/>
                          <a:pt x="24513" y="10395"/>
                        </a:cubicBezTo>
                        <a:cubicBezTo>
                          <a:pt x="24275" y="10210"/>
                          <a:pt x="24011" y="10051"/>
                          <a:pt x="23747" y="9919"/>
                        </a:cubicBezTo>
                        <a:cubicBezTo>
                          <a:pt x="22796" y="9470"/>
                          <a:pt x="21792" y="9259"/>
                          <a:pt x="20762" y="9259"/>
                        </a:cubicBezTo>
                        <a:cubicBezTo>
                          <a:pt x="20577" y="9250"/>
                          <a:pt x="20390" y="9247"/>
                          <a:pt x="20201" y="9247"/>
                        </a:cubicBezTo>
                        <a:cubicBezTo>
                          <a:pt x="19823" y="9247"/>
                          <a:pt x="19442" y="9259"/>
                          <a:pt x="19072" y="9259"/>
                        </a:cubicBezTo>
                        <a:cubicBezTo>
                          <a:pt x="18491" y="9259"/>
                          <a:pt x="17936" y="9259"/>
                          <a:pt x="17355" y="9206"/>
                        </a:cubicBezTo>
                        <a:cubicBezTo>
                          <a:pt x="17249" y="9338"/>
                          <a:pt x="17117" y="9470"/>
                          <a:pt x="16985" y="9602"/>
                        </a:cubicBezTo>
                        <a:cubicBezTo>
                          <a:pt x="16827" y="9787"/>
                          <a:pt x="16668" y="9998"/>
                          <a:pt x="16510" y="10183"/>
                        </a:cubicBezTo>
                        <a:cubicBezTo>
                          <a:pt x="15691" y="11266"/>
                          <a:pt x="15030" y="12455"/>
                          <a:pt x="14581" y="13749"/>
                        </a:cubicBezTo>
                        <a:cubicBezTo>
                          <a:pt x="14529" y="13960"/>
                          <a:pt x="14449" y="14172"/>
                          <a:pt x="14370" y="14409"/>
                        </a:cubicBezTo>
                        <a:cubicBezTo>
                          <a:pt x="14317" y="14621"/>
                          <a:pt x="14264" y="14832"/>
                          <a:pt x="14159" y="15043"/>
                        </a:cubicBezTo>
                        <a:cubicBezTo>
                          <a:pt x="14150" y="15071"/>
                          <a:pt x="14131" y="15083"/>
                          <a:pt x="14110" y="15083"/>
                        </a:cubicBezTo>
                        <a:cubicBezTo>
                          <a:pt x="14072" y="15083"/>
                          <a:pt x="14027" y="15042"/>
                          <a:pt x="14027" y="14991"/>
                        </a:cubicBezTo>
                        <a:cubicBezTo>
                          <a:pt x="14027" y="14726"/>
                          <a:pt x="14080" y="14462"/>
                          <a:pt x="14159" y="14225"/>
                        </a:cubicBezTo>
                        <a:cubicBezTo>
                          <a:pt x="14238" y="13960"/>
                          <a:pt x="14317" y="13723"/>
                          <a:pt x="14396" y="13485"/>
                        </a:cubicBezTo>
                        <a:cubicBezTo>
                          <a:pt x="14713" y="12640"/>
                          <a:pt x="15110" y="11794"/>
                          <a:pt x="15612" y="11028"/>
                        </a:cubicBezTo>
                        <a:cubicBezTo>
                          <a:pt x="15876" y="10632"/>
                          <a:pt x="16140" y="10262"/>
                          <a:pt x="16430" y="9893"/>
                        </a:cubicBezTo>
                        <a:cubicBezTo>
                          <a:pt x="16562" y="9708"/>
                          <a:pt x="16721" y="9549"/>
                          <a:pt x="16879" y="9391"/>
                        </a:cubicBezTo>
                        <a:cubicBezTo>
                          <a:pt x="17012" y="9232"/>
                          <a:pt x="17144" y="9074"/>
                          <a:pt x="17302" y="8942"/>
                        </a:cubicBezTo>
                        <a:lnTo>
                          <a:pt x="17302" y="8413"/>
                        </a:lnTo>
                        <a:cubicBezTo>
                          <a:pt x="17328" y="7436"/>
                          <a:pt x="17249" y="6459"/>
                          <a:pt x="17091" y="5508"/>
                        </a:cubicBezTo>
                        <a:cubicBezTo>
                          <a:pt x="16959" y="4848"/>
                          <a:pt x="16774" y="4240"/>
                          <a:pt x="16510" y="3632"/>
                        </a:cubicBezTo>
                        <a:cubicBezTo>
                          <a:pt x="15981" y="2365"/>
                          <a:pt x="15083" y="1334"/>
                          <a:pt x="13921" y="621"/>
                        </a:cubicBezTo>
                        <a:cubicBezTo>
                          <a:pt x="13287" y="278"/>
                          <a:pt x="12627" y="67"/>
                          <a:pt x="11914" y="14"/>
                        </a:cubicBezTo>
                        <a:cubicBezTo>
                          <a:pt x="11775" y="5"/>
                          <a:pt x="11637" y="0"/>
                          <a:pt x="1149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660;p34">
                    <a:extLst>
                      <a:ext uri="{FF2B5EF4-FFF2-40B4-BE49-F238E27FC236}">
                        <a16:creationId xmlns:a16="http://schemas.microsoft.com/office/drawing/2014/main" id="{B154D77E-904D-5666-6B1D-9A7E2EEACA5C}"/>
                      </a:ext>
                    </a:extLst>
                  </p:cNvPr>
                  <p:cNvSpPr/>
                  <p:nvPr/>
                </p:nvSpPr>
                <p:spPr>
                  <a:xfrm>
                    <a:off x="1323075" y="3000200"/>
                    <a:ext cx="707925" cy="787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17" h="31485" extrusionOk="0">
                        <a:moveTo>
                          <a:pt x="11816" y="287"/>
                        </a:moveTo>
                        <a:cubicBezTo>
                          <a:pt x="11954" y="287"/>
                          <a:pt x="12092" y="292"/>
                          <a:pt x="12231" y="301"/>
                        </a:cubicBezTo>
                        <a:cubicBezTo>
                          <a:pt x="12944" y="354"/>
                          <a:pt x="13630" y="565"/>
                          <a:pt x="14238" y="908"/>
                        </a:cubicBezTo>
                        <a:cubicBezTo>
                          <a:pt x="15400" y="1621"/>
                          <a:pt x="16298" y="2652"/>
                          <a:pt x="16827" y="3919"/>
                        </a:cubicBezTo>
                        <a:cubicBezTo>
                          <a:pt x="17487" y="5425"/>
                          <a:pt x="17645" y="7089"/>
                          <a:pt x="17619" y="8700"/>
                        </a:cubicBezTo>
                        <a:lnTo>
                          <a:pt x="17619" y="9255"/>
                        </a:lnTo>
                        <a:cubicBezTo>
                          <a:pt x="17487" y="9361"/>
                          <a:pt x="17329" y="9519"/>
                          <a:pt x="17196" y="9678"/>
                        </a:cubicBezTo>
                        <a:cubicBezTo>
                          <a:pt x="17038" y="9836"/>
                          <a:pt x="16906" y="9995"/>
                          <a:pt x="16747" y="10180"/>
                        </a:cubicBezTo>
                        <a:cubicBezTo>
                          <a:pt x="16457" y="10549"/>
                          <a:pt x="16193" y="10919"/>
                          <a:pt x="15929" y="11315"/>
                        </a:cubicBezTo>
                        <a:cubicBezTo>
                          <a:pt x="15453" y="12081"/>
                          <a:pt x="15030" y="12927"/>
                          <a:pt x="14713" y="13772"/>
                        </a:cubicBezTo>
                        <a:cubicBezTo>
                          <a:pt x="14634" y="14010"/>
                          <a:pt x="14555" y="14247"/>
                          <a:pt x="14476" y="14512"/>
                        </a:cubicBezTo>
                        <a:cubicBezTo>
                          <a:pt x="14397" y="14749"/>
                          <a:pt x="14344" y="15013"/>
                          <a:pt x="14344" y="15278"/>
                        </a:cubicBezTo>
                        <a:cubicBezTo>
                          <a:pt x="14344" y="15329"/>
                          <a:pt x="14389" y="15370"/>
                          <a:pt x="14427" y="15370"/>
                        </a:cubicBezTo>
                        <a:cubicBezTo>
                          <a:pt x="14448" y="15370"/>
                          <a:pt x="14467" y="15358"/>
                          <a:pt x="14476" y="15330"/>
                        </a:cubicBezTo>
                        <a:cubicBezTo>
                          <a:pt x="14581" y="15119"/>
                          <a:pt x="14634" y="14908"/>
                          <a:pt x="14687" y="14696"/>
                        </a:cubicBezTo>
                        <a:cubicBezTo>
                          <a:pt x="14766" y="14459"/>
                          <a:pt x="14846" y="14247"/>
                          <a:pt x="14898" y="14036"/>
                        </a:cubicBezTo>
                        <a:cubicBezTo>
                          <a:pt x="15347" y="12742"/>
                          <a:pt x="16008" y="11553"/>
                          <a:pt x="16827" y="10470"/>
                        </a:cubicBezTo>
                        <a:cubicBezTo>
                          <a:pt x="16985" y="10285"/>
                          <a:pt x="17144" y="10074"/>
                          <a:pt x="17302" y="9889"/>
                        </a:cubicBezTo>
                        <a:cubicBezTo>
                          <a:pt x="17434" y="9757"/>
                          <a:pt x="17566" y="9625"/>
                          <a:pt x="17672" y="9493"/>
                        </a:cubicBezTo>
                        <a:cubicBezTo>
                          <a:pt x="18253" y="9546"/>
                          <a:pt x="18808" y="9546"/>
                          <a:pt x="19389" y="9546"/>
                        </a:cubicBezTo>
                        <a:cubicBezTo>
                          <a:pt x="19759" y="9546"/>
                          <a:pt x="20140" y="9534"/>
                          <a:pt x="20518" y="9534"/>
                        </a:cubicBezTo>
                        <a:cubicBezTo>
                          <a:pt x="20707" y="9534"/>
                          <a:pt x="20894" y="9537"/>
                          <a:pt x="21079" y="9546"/>
                        </a:cubicBezTo>
                        <a:cubicBezTo>
                          <a:pt x="22109" y="9546"/>
                          <a:pt x="23113" y="9757"/>
                          <a:pt x="24064" y="10206"/>
                        </a:cubicBezTo>
                        <a:cubicBezTo>
                          <a:pt x="24857" y="10629"/>
                          <a:pt x="25570" y="11236"/>
                          <a:pt x="26098" y="11976"/>
                        </a:cubicBezTo>
                        <a:cubicBezTo>
                          <a:pt x="26389" y="12346"/>
                          <a:pt x="26653" y="12715"/>
                          <a:pt x="26917" y="13112"/>
                        </a:cubicBezTo>
                        <a:cubicBezTo>
                          <a:pt x="27155" y="13508"/>
                          <a:pt x="27419" y="13930"/>
                          <a:pt x="27656" y="14353"/>
                        </a:cubicBezTo>
                        <a:cubicBezTo>
                          <a:pt x="27947" y="14802"/>
                          <a:pt x="28026" y="15357"/>
                          <a:pt x="27921" y="15885"/>
                        </a:cubicBezTo>
                        <a:cubicBezTo>
                          <a:pt x="27815" y="16281"/>
                          <a:pt x="27498" y="16572"/>
                          <a:pt x="27102" y="16651"/>
                        </a:cubicBezTo>
                        <a:cubicBezTo>
                          <a:pt x="26124" y="14829"/>
                          <a:pt x="24460" y="13534"/>
                          <a:pt x="22479" y="13006"/>
                        </a:cubicBezTo>
                        <a:lnTo>
                          <a:pt x="22294" y="12874"/>
                        </a:lnTo>
                        <a:cubicBezTo>
                          <a:pt x="22266" y="12855"/>
                          <a:pt x="22238" y="12846"/>
                          <a:pt x="22211" y="12846"/>
                        </a:cubicBezTo>
                        <a:cubicBezTo>
                          <a:pt x="22162" y="12846"/>
                          <a:pt x="22117" y="12876"/>
                          <a:pt x="22083" y="12927"/>
                        </a:cubicBezTo>
                        <a:cubicBezTo>
                          <a:pt x="21977" y="12980"/>
                          <a:pt x="21925" y="13191"/>
                          <a:pt x="22083" y="13217"/>
                        </a:cubicBezTo>
                        <a:lnTo>
                          <a:pt x="22347" y="13270"/>
                        </a:lnTo>
                        <a:cubicBezTo>
                          <a:pt x="23615" y="14168"/>
                          <a:pt x="24698" y="15278"/>
                          <a:pt x="25570" y="16572"/>
                        </a:cubicBezTo>
                        <a:cubicBezTo>
                          <a:pt x="26415" y="17893"/>
                          <a:pt x="26943" y="19530"/>
                          <a:pt x="26706" y="21115"/>
                        </a:cubicBezTo>
                        <a:cubicBezTo>
                          <a:pt x="26600" y="21828"/>
                          <a:pt x="26336" y="22515"/>
                          <a:pt x="25940" y="23149"/>
                        </a:cubicBezTo>
                        <a:cubicBezTo>
                          <a:pt x="25755" y="23440"/>
                          <a:pt x="25517" y="23730"/>
                          <a:pt x="25279" y="23968"/>
                        </a:cubicBezTo>
                        <a:cubicBezTo>
                          <a:pt x="25147" y="24100"/>
                          <a:pt x="24989" y="24232"/>
                          <a:pt x="24830" y="24338"/>
                        </a:cubicBezTo>
                        <a:cubicBezTo>
                          <a:pt x="24777" y="24377"/>
                          <a:pt x="24711" y="24397"/>
                          <a:pt x="24642" y="24397"/>
                        </a:cubicBezTo>
                        <a:cubicBezTo>
                          <a:pt x="24573" y="24397"/>
                          <a:pt x="24500" y="24377"/>
                          <a:pt x="24434" y="24338"/>
                        </a:cubicBezTo>
                        <a:cubicBezTo>
                          <a:pt x="24196" y="24100"/>
                          <a:pt x="24064" y="23783"/>
                          <a:pt x="23985" y="23466"/>
                        </a:cubicBezTo>
                        <a:cubicBezTo>
                          <a:pt x="23853" y="23070"/>
                          <a:pt x="23721" y="22674"/>
                          <a:pt x="23562" y="22304"/>
                        </a:cubicBezTo>
                        <a:cubicBezTo>
                          <a:pt x="23219" y="21538"/>
                          <a:pt x="22876" y="20772"/>
                          <a:pt x="22453" y="20059"/>
                        </a:cubicBezTo>
                        <a:cubicBezTo>
                          <a:pt x="22030" y="19319"/>
                          <a:pt x="21581" y="18632"/>
                          <a:pt x="21079" y="17972"/>
                        </a:cubicBezTo>
                        <a:cubicBezTo>
                          <a:pt x="20894" y="17628"/>
                          <a:pt x="20630" y="17364"/>
                          <a:pt x="20287" y="17153"/>
                        </a:cubicBezTo>
                        <a:cubicBezTo>
                          <a:pt x="20184" y="17097"/>
                          <a:pt x="20074" y="17071"/>
                          <a:pt x="19966" y="17071"/>
                        </a:cubicBezTo>
                        <a:cubicBezTo>
                          <a:pt x="19770" y="17071"/>
                          <a:pt x="19578" y="17158"/>
                          <a:pt x="19442" y="17312"/>
                        </a:cubicBezTo>
                        <a:cubicBezTo>
                          <a:pt x="19336" y="17417"/>
                          <a:pt x="19310" y="17576"/>
                          <a:pt x="19336" y="17708"/>
                        </a:cubicBezTo>
                        <a:cubicBezTo>
                          <a:pt x="19336" y="17734"/>
                          <a:pt x="19336" y="17761"/>
                          <a:pt x="19362" y="17761"/>
                        </a:cubicBezTo>
                        <a:cubicBezTo>
                          <a:pt x="19362" y="17787"/>
                          <a:pt x="19389" y="17813"/>
                          <a:pt x="19389" y="17813"/>
                        </a:cubicBezTo>
                        <a:cubicBezTo>
                          <a:pt x="20762" y="19345"/>
                          <a:pt x="21925" y="21036"/>
                          <a:pt x="22796" y="22885"/>
                        </a:cubicBezTo>
                        <a:cubicBezTo>
                          <a:pt x="23034" y="23334"/>
                          <a:pt x="23245" y="23809"/>
                          <a:pt x="23377" y="24311"/>
                        </a:cubicBezTo>
                        <a:cubicBezTo>
                          <a:pt x="23483" y="24787"/>
                          <a:pt x="23377" y="25262"/>
                          <a:pt x="23140" y="25658"/>
                        </a:cubicBezTo>
                        <a:cubicBezTo>
                          <a:pt x="22876" y="26002"/>
                          <a:pt x="22559" y="26319"/>
                          <a:pt x="22215" y="26556"/>
                        </a:cubicBezTo>
                        <a:cubicBezTo>
                          <a:pt x="21845" y="26900"/>
                          <a:pt x="21423" y="27138"/>
                          <a:pt x="20947" y="27270"/>
                        </a:cubicBezTo>
                        <a:cubicBezTo>
                          <a:pt x="20891" y="27284"/>
                          <a:pt x="20834" y="27290"/>
                          <a:pt x="20778" y="27290"/>
                        </a:cubicBezTo>
                        <a:cubicBezTo>
                          <a:pt x="20625" y="27290"/>
                          <a:pt x="20475" y="27241"/>
                          <a:pt x="20340" y="27164"/>
                        </a:cubicBezTo>
                        <a:cubicBezTo>
                          <a:pt x="20181" y="27032"/>
                          <a:pt x="20076" y="26847"/>
                          <a:pt x="20023" y="26662"/>
                        </a:cubicBezTo>
                        <a:cubicBezTo>
                          <a:pt x="19970" y="26451"/>
                          <a:pt x="19917" y="26240"/>
                          <a:pt x="19891" y="26028"/>
                        </a:cubicBezTo>
                        <a:cubicBezTo>
                          <a:pt x="19838" y="25764"/>
                          <a:pt x="19811" y="25526"/>
                          <a:pt x="19759" y="25262"/>
                        </a:cubicBezTo>
                        <a:cubicBezTo>
                          <a:pt x="19521" y="24232"/>
                          <a:pt x="19204" y="23202"/>
                          <a:pt x="18808" y="22225"/>
                        </a:cubicBezTo>
                        <a:cubicBezTo>
                          <a:pt x="18623" y="21749"/>
                          <a:pt x="18385" y="21274"/>
                          <a:pt x="18147" y="20798"/>
                        </a:cubicBezTo>
                        <a:cubicBezTo>
                          <a:pt x="17962" y="20376"/>
                          <a:pt x="17566" y="20059"/>
                          <a:pt x="17091" y="20006"/>
                        </a:cubicBezTo>
                        <a:cubicBezTo>
                          <a:pt x="17076" y="20005"/>
                          <a:pt x="17061" y="20004"/>
                          <a:pt x="17046" y="20004"/>
                        </a:cubicBezTo>
                        <a:cubicBezTo>
                          <a:pt x="16617" y="20004"/>
                          <a:pt x="16272" y="20364"/>
                          <a:pt x="16272" y="20798"/>
                        </a:cubicBezTo>
                        <a:cubicBezTo>
                          <a:pt x="16246" y="21300"/>
                          <a:pt x="16589" y="21749"/>
                          <a:pt x="16827" y="22172"/>
                        </a:cubicBezTo>
                        <a:cubicBezTo>
                          <a:pt x="17329" y="23070"/>
                          <a:pt x="17725" y="24047"/>
                          <a:pt x="18015" y="25051"/>
                        </a:cubicBezTo>
                        <a:cubicBezTo>
                          <a:pt x="18147" y="25526"/>
                          <a:pt x="18253" y="26028"/>
                          <a:pt x="18359" y="26556"/>
                        </a:cubicBezTo>
                        <a:cubicBezTo>
                          <a:pt x="18438" y="27032"/>
                          <a:pt x="18491" y="27534"/>
                          <a:pt x="18464" y="28036"/>
                        </a:cubicBezTo>
                        <a:cubicBezTo>
                          <a:pt x="18464" y="28485"/>
                          <a:pt x="18227" y="28907"/>
                          <a:pt x="17857" y="29145"/>
                        </a:cubicBezTo>
                        <a:cubicBezTo>
                          <a:pt x="17725" y="29233"/>
                          <a:pt x="17576" y="29284"/>
                          <a:pt x="17409" y="29284"/>
                        </a:cubicBezTo>
                        <a:cubicBezTo>
                          <a:pt x="17374" y="29284"/>
                          <a:pt x="17338" y="29282"/>
                          <a:pt x="17302" y="29277"/>
                        </a:cubicBezTo>
                        <a:cubicBezTo>
                          <a:pt x="17117" y="29251"/>
                          <a:pt x="16959" y="29145"/>
                          <a:pt x="16853" y="28987"/>
                        </a:cubicBezTo>
                        <a:cubicBezTo>
                          <a:pt x="16536" y="28590"/>
                          <a:pt x="16562" y="28062"/>
                          <a:pt x="16589" y="27613"/>
                        </a:cubicBezTo>
                        <a:cubicBezTo>
                          <a:pt x="16615" y="27111"/>
                          <a:pt x="16589" y="26609"/>
                          <a:pt x="16536" y="26107"/>
                        </a:cubicBezTo>
                        <a:cubicBezTo>
                          <a:pt x="16404" y="25157"/>
                          <a:pt x="16087" y="24232"/>
                          <a:pt x="15612" y="23413"/>
                        </a:cubicBezTo>
                        <a:cubicBezTo>
                          <a:pt x="15479" y="23202"/>
                          <a:pt x="15347" y="22991"/>
                          <a:pt x="15215" y="22779"/>
                        </a:cubicBezTo>
                        <a:cubicBezTo>
                          <a:pt x="15083" y="22594"/>
                          <a:pt x="14925" y="22409"/>
                          <a:pt x="14740" y="22251"/>
                        </a:cubicBezTo>
                        <a:cubicBezTo>
                          <a:pt x="14581" y="22066"/>
                          <a:pt x="14370" y="21960"/>
                          <a:pt x="14132" y="21908"/>
                        </a:cubicBezTo>
                        <a:cubicBezTo>
                          <a:pt x="14108" y="21904"/>
                          <a:pt x="14084" y="21903"/>
                          <a:pt x="14060" y="21903"/>
                        </a:cubicBezTo>
                        <a:cubicBezTo>
                          <a:pt x="13894" y="21903"/>
                          <a:pt x="13716" y="21977"/>
                          <a:pt x="13578" y="22092"/>
                        </a:cubicBezTo>
                        <a:cubicBezTo>
                          <a:pt x="13340" y="22383"/>
                          <a:pt x="13234" y="22753"/>
                          <a:pt x="13287" y="23123"/>
                        </a:cubicBezTo>
                        <a:cubicBezTo>
                          <a:pt x="13366" y="23572"/>
                          <a:pt x="13498" y="24021"/>
                          <a:pt x="13710" y="24443"/>
                        </a:cubicBezTo>
                        <a:cubicBezTo>
                          <a:pt x="14106" y="25315"/>
                          <a:pt x="14661" y="26134"/>
                          <a:pt x="14819" y="27085"/>
                        </a:cubicBezTo>
                        <a:cubicBezTo>
                          <a:pt x="14978" y="27983"/>
                          <a:pt x="14819" y="28934"/>
                          <a:pt x="14397" y="29753"/>
                        </a:cubicBezTo>
                        <a:cubicBezTo>
                          <a:pt x="14018" y="30434"/>
                          <a:pt x="13375" y="31211"/>
                          <a:pt x="12513" y="31211"/>
                        </a:cubicBezTo>
                        <a:cubicBezTo>
                          <a:pt x="12472" y="31211"/>
                          <a:pt x="12431" y="31209"/>
                          <a:pt x="12389" y="31205"/>
                        </a:cubicBezTo>
                        <a:cubicBezTo>
                          <a:pt x="11544" y="31126"/>
                          <a:pt x="10936" y="30281"/>
                          <a:pt x="10619" y="29541"/>
                        </a:cubicBezTo>
                        <a:cubicBezTo>
                          <a:pt x="10276" y="28590"/>
                          <a:pt x="10091" y="27560"/>
                          <a:pt x="10144" y="26556"/>
                        </a:cubicBezTo>
                        <a:cubicBezTo>
                          <a:pt x="10144" y="26055"/>
                          <a:pt x="10170" y="25553"/>
                          <a:pt x="10197" y="25051"/>
                        </a:cubicBezTo>
                        <a:cubicBezTo>
                          <a:pt x="10197" y="24974"/>
                          <a:pt x="10134" y="24933"/>
                          <a:pt x="10071" y="24933"/>
                        </a:cubicBezTo>
                        <a:cubicBezTo>
                          <a:pt x="10026" y="24933"/>
                          <a:pt x="9981" y="24954"/>
                          <a:pt x="9959" y="24998"/>
                        </a:cubicBezTo>
                        <a:cubicBezTo>
                          <a:pt x="9642" y="25526"/>
                          <a:pt x="9457" y="26134"/>
                          <a:pt x="9404" y="26741"/>
                        </a:cubicBezTo>
                        <a:cubicBezTo>
                          <a:pt x="9378" y="27375"/>
                          <a:pt x="9219" y="28009"/>
                          <a:pt x="8929" y="28564"/>
                        </a:cubicBezTo>
                        <a:cubicBezTo>
                          <a:pt x="8696" y="28983"/>
                          <a:pt x="8257" y="29238"/>
                          <a:pt x="7795" y="29238"/>
                        </a:cubicBezTo>
                        <a:cubicBezTo>
                          <a:pt x="7733" y="29238"/>
                          <a:pt x="7670" y="29234"/>
                          <a:pt x="7608" y="29224"/>
                        </a:cubicBezTo>
                        <a:cubicBezTo>
                          <a:pt x="7053" y="29039"/>
                          <a:pt x="6578" y="28643"/>
                          <a:pt x="6367" y="28089"/>
                        </a:cubicBezTo>
                        <a:cubicBezTo>
                          <a:pt x="5785" y="26953"/>
                          <a:pt x="6023" y="25606"/>
                          <a:pt x="6499" y="24470"/>
                        </a:cubicBezTo>
                        <a:cubicBezTo>
                          <a:pt x="6974" y="23334"/>
                          <a:pt x="7582" y="22251"/>
                          <a:pt x="8348" y="21274"/>
                        </a:cubicBezTo>
                        <a:cubicBezTo>
                          <a:pt x="9087" y="20323"/>
                          <a:pt x="9906" y="19425"/>
                          <a:pt x="10857" y="18632"/>
                        </a:cubicBezTo>
                        <a:lnTo>
                          <a:pt x="11068" y="18447"/>
                        </a:lnTo>
                        <a:cubicBezTo>
                          <a:pt x="11092" y="18471"/>
                          <a:pt x="11121" y="18484"/>
                          <a:pt x="11148" y="18484"/>
                        </a:cubicBezTo>
                        <a:cubicBezTo>
                          <a:pt x="11182" y="18484"/>
                          <a:pt x="11212" y="18465"/>
                          <a:pt x="11227" y="18421"/>
                        </a:cubicBezTo>
                        <a:cubicBezTo>
                          <a:pt x="11280" y="18130"/>
                          <a:pt x="11200" y="17840"/>
                          <a:pt x="11015" y="17602"/>
                        </a:cubicBezTo>
                        <a:cubicBezTo>
                          <a:pt x="10831" y="17364"/>
                          <a:pt x="10566" y="17206"/>
                          <a:pt x="10302" y="17127"/>
                        </a:cubicBezTo>
                        <a:cubicBezTo>
                          <a:pt x="10157" y="17080"/>
                          <a:pt x="10006" y="17059"/>
                          <a:pt x="9853" y="17059"/>
                        </a:cubicBezTo>
                        <a:cubicBezTo>
                          <a:pt x="9315" y="17059"/>
                          <a:pt x="8759" y="17320"/>
                          <a:pt x="8348" y="17628"/>
                        </a:cubicBezTo>
                        <a:cubicBezTo>
                          <a:pt x="7819" y="18051"/>
                          <a:pt x="7370" y="18579"/>
                          <a:pt x="7027" y="19187"/>
                        </a:cubicBezTo>
                        <a:cubicBezTo>
                          <a:pt x="6868" y="19477"/>
                          <a:pt x="6736" y="19794"/>
                          <a:pt x="6631" y="20111"/>
                        </a:cubicBezTo>
                        <a:cubicBezTo>
                          <a:pt x="6551" y="20402"/>
                          <a:pt x="6446" y="20693"/>
                          <a:pt x="6287" y="20983"/>
                        </a:cubicBezTo>
                        <a:cubicBezTo>
                          <a:pt x="6122" y="21210"/>
                          <a:pt x="5901" y="21292"/>
                          <a:pt x="5663" y="21292"/>
                        </a:cubicBezTo>
                        <a:cubicBezTo>
                          <a:pt x="5291" y="21292"/>
                          <a:pt x="4876" y="21091"/>
                          <a:pt x="4570" y="20930"/>
                        </a:cubicBezTo>
                        <a:cubicBezTo>
                          <a:pt x="3963" y="20640"/>
                          <a:pt x="3250" y="20270"/>
                          <a:pt x="3118" y="19530"/>
                        </a:cubicBezTo>
                        <a:cubicBezTo>
                          <a:pt x="2986" y="18791"/>
                          <a:pt x="3619" y="18315"/>
                          <a:pt x="4121" y="17919"/>
                        </a:cubicBezTo>
                        <a:cubicBezTo>
                          <a:pt x="4650" y="17470"/>
                          <a:pt x="5231" y="17074"/>
                          <a:pt x="5838" y="16704"/>
                        </a:cubicBezTo>
                        <a:cubicBezTo>
                          <a:pt x="7080" y="15991"/>
                          <a:pt x="8427" y="15489"/>
                          <a:pt x="9800" y="15225"/>
                        </a:cubicBezTo>
                        <a:lnTo>
                          <a:pt x="10197" y="15146"/>
                        </a:lnTo>
                        <a:lnTo>
                          <a:pt x="10302" y="15146"/>
                        </a:lnTo>
                        <a:lnTo>
                          <a:pt x="10329" y="15119"/>
                        </a:lnTo>
                        <a:cubicBezTo>
                          <a:pt x="10355" y="15119"/>
                          <a:pt x="10382" y="15093"/>
                          <a:pt x="10382" y="15066"/>
                        </a:cubicBezTo>
                        <a:cubicBezTo>
                          <a:pt x="10540" y="14881"/>
                          <a:pt x="10566" y="14591"/>
                          <a:pt x="10408" y="14380"/>
                        </a:cubicBezTo>
                        <a:cubicBezTo>
                          <a:pt x="10216" y="14167"/>
                          <a:pt x="9939" y="14040"/>
                          <a:pt x="9659" y="14040"/>
                        </a:cubicBezTo>
                        <a:cubicBezTo>
                          <a:pt x="9592" y="14040"/>
                          <a:pt x="9524" y="14047"/>
                          <a:pt x="9457" y="14063"/>
                        </a:cubicBezTo>
                        <a:cubicBezTo>
                          <a:pt x="8665" y="14115"/>
                          <a:pt x="7872" y="14300"/>
                          <a:pt x="7133" y="14538"/>
                        </a:cubicBezTo>
                        <a:cubicBezTo>
                          <a:pt x="5601" y="15013"/>
                          <a:pt x="4201" y="15806"/>
                          <a:pt x="2986" y="16862"/>
                        </a:cubicBezTo>
                        <a:cubicBezTo>
                          <a:pt x="2777" y="17029"/>
                          <a:pt x="2552" y="17262"/>
                          <a:pt x="2285" y="17262"/>
                        </a:cubicBezTo>
                        <a:cubicBezTo>
                          <a:pt x="2214" y="17262"/>
                          <a:pt x="2139" y="17245"/>
                          <a:pt x="2061" y="17206"/>
                        </a:cubicBezTo>
                        <a:cubicBezTo>
                          <a:pt x="1929" y="17100"/>
                          <a:pt x="1797" y="16995"/>
                          <a:pt x="1691" y="16836"/>
                        </a:cubicBezTo>
                        <a:cubicBezTo>
                          <a:pt x="1559" y="16678"/>
                          <a:pt x="1453" y="16519"/>
                          <a:pt x="1348" y="16361"/>
                        </a:cubicBezTo>
                        <a:cubicBezTo>
                          <a:pt x="872" y="15700"/>
                          <a:pt x="423" y="14908"/>
                          <a:pt x="635" y="14089"/>
                        </a:cubicBezTo>
                        <a:cubicBezTo>
                          <a:pt x="820" y="13376"/>
                          <a:pt x="1480" y="12980"/>
                          <a:pt x="2114" y="12715"/>
                        </a:cubicBezTo>
                        <a:cubicBezTo>
                          <a:pt x="2933" y="12425"/>
                          <a:pt x="3752" y="12187"/>
                          <a:pt x="4597" y="12029"/>
                        </a:cubicBezTo>
                        <a:cubicBezTo>
                          <a:pt x="5863" y="11760"/>
                          <a:pt x="7157" y="11631"/>
                          <a:pt x="8449" y="11631"/>
                        </a:cubicBezTo>
                        <a:cubicBezTo>
                          <a:pt x="8936" y="11631"/>
                          <a:pt x="9422" y="11649"/>
                          <a:pt x="9906" y="11685"/>
                        </a:cubicBezTo>
                        <a:lnTo>
                          <a:pt x="10382" y="11738"/>
                        </a:lnTo>
                        <a:cubicBezTo>
                          <a:pt x="10408" y="11751"/>
                          <a:pt x="10434" y="11758"/>
                          <a:pt x="10461" y="11758"/>
                        </a:cubicBezTo>
                        <a:cubicBezTo>
                          <a:pt x="10487" y="11758"/>
                          <a:pt x="10514" y="11751"/>
                          <a:pt x="10540" y="11738"/>
                        </a:cubicBezTo>
                        <a:cubicBezTo>
                          <a:pt x="10593" y="11738"/>
                          <a:pt x="10672" y="11685"/>
                          <a:pt x="10672" y="11632"/>
                        </a:cubicBezTo>
                        <a:lnTo>
                          <a:pt x="10699" y="11606"/>
                        </a:lnTo>
                        <a:cubicBezTo>
                          <a:pt x="10778" y="11448"/>
                          <a:pt x="10619" y="11263"/>
                          <a:pt x="10514" y="11183"/>
                        </a:cubicBezTo>
                        <a:cubicBezTo>
                          <a:pt x="10223" y="10972"/>
                          <a:pt x="9906" y="10761"/>
                          <a:pt x="9563" y="10602"/>
                        </a:cubicBezTo>
                        <a:cubicBezTo>
                          <a:pt x="8876" y="10285"/>
                          <a:pt x="8136" y="10100"/>
                          <a:pt x="7370" y="10021"/>
                        </a:cubicBezTo>
                        <a:cubicBezTo>
                          <a:pt x="7078" y="9998"/>
                          <a:pt x="6785" y="9986"/>
                          <a:pt x="6494" y="9986"/>
                        </a:cubicBezTo>
                        <a:cubicBezTo>
                          <a:pt x="5151" y="9986"/>
                          <a:pt x="3821" y="10235"/>
                          <a:pt x="2563" y="10734"/>
                        </a:cubicBezTo>
                        <a:cubicBezTo>
                          <a:pt x="2193" y="10866"/>
                          <a:pt x="1797" y="11025"/>
                          <a:pt x="1427" y="11157"/>
                        </a:cubicBezTo>
                        <a:cubicBezTo>
                          <a:pt x="1282" y="11210"/>
                          <a:pt x="1110" y="11263"/>
                          <a:pt x="948" y="11263"/>
                        </a:cubicBezTo>
                        <a:cubicBezTo>
                          <a:pt x="787" y="11263"/>
                          <a:pt x="635" y="11210"/>
                          <a:pt x="529" y="11051"/>
                        </a:cubicBezTo>
                        <a:cubicBezTo>
                          <a:pt x="476" y="10893"/>
                          <a:pt x="423" y="10734"/>
                          <a:pt x="423" y="10576"/>
                        </a:cubicBezTo>
                        <a:cubicBezTo>
                          <a:pt x="397" y="10391"/>
                          <a:pt x="371" y="10206"/>
                          <a:pt x="344" y="10021"/>
                        </a:cubicBezTo>
                        <a:cubicBezTo>
                          <a:pt x="318" y="9625"/>
                          <a:pt x="344" y="9255"/>
                          <a:pt x="450" y="8885"/>
                        </a:cubicBezTo>
                        <a:cubicBezTo>
                          <a:pt x="661" y="8225"/>
                          <a:pt x="1321" y="7855"/>
                          <a:pt x="1929" y="7644"/>
                        </a:cubicBezTo>
                        <a:cubicBezTo>
                          <a:pt x="2654" y="7426"/>
                          <a:pt x="3424" y="7297"/>
                          <a:pt x="4177" y="7297"/>
                        </a:cubicBezTo>
                        <a:cubicBezTo>
                          <a:pt x="4247" y="7297"/>
                          <a:pt x="4316" y="7298"/>
                          <a:pt x="4385" y="7301"/>
                        </a:cubicBezTo>
                        <a:cubicBezTo>
                          <a:pt x="6102" y="7327"/>
                          <a:pt x="7740" y="7855"/>
                          <a:pt x="9325" y="8436"/>
                        </a:cubicBezTo>
                        <a:cubicBezTo>
                          <a:pt x="9510" y="8489"/>
                          <a:pt x="9668" y="8568"/>
                          <a:pt x="9853" y="8621"/>
                        </a:cubicBezTo>
                        <a:cubicBezTo>
                          <a:pt x="9812" y="8683"/>
                          <a:pt x="9882" y="8744"/>
                          <a:pt x="9953" y="8744"/>
                        </a:cubicBezTo>
                        <a:cubicBezTo>
                          <a:pt x="9973" y="8744"/>
                          <a:pt x="9994" y="8739"/>
                          <a:pt x="10012" y="8727"/>
                        </a:cubicBezTo>
                        <a:cubicBezTo>
                          <a:pt x="10223" y="8463"/>
                          <a:pt x="10223" y="8093"/>
                          <a:pt x="10012" y="7829"/>
                        </a:cubicBezTo>
                        <a:cubicBezTo>
                          <a:pt x="9774" y="7538"/>
                          <a:pt x="9457" y="7353"/>
                          <a:pt x="9114" y="7274"/>
                        </a:cubicBezTo>
                        <a:cubicBezTo>
                          <a:pt x="8321" y="7010"/>
                          <a:pt x="7502" y="6772"/>
                          <a:pt x="6684" y="6614"/>
                        </a:cubicBezTo>
                        <a:cubicBezTo>
                          <a:pt x="5865" y="6429"/>
                          <a:pt x="5019" y="6323"/>
                          <a:pt x="4201" y="6323"/>
                        </a:cubicBezTo>
                        <a:cubicBezTo>
                          <a:pt x="4087" y="6316"/>
                          <a:pt x="3974" y="6313"/>
                          <a:pt x="3861" y="6313"/>
                        </a:cubicBezTo>
                        <a:cubicBezTo>
                          <a:pt x="3551" y="6313"/>
                          <a:pt x="3242" y="6337"/>
                          <a:pt x="2933" y="6376"/>
                        </a:cubicBezTo>
                        <a:cubicBezTo>
                          <a:pt x="2721" y="6376"/>
                          <a:pt x="2510" y="6429"/>
                          <a:pt x="2325" y="6455"/>
                        </a:cubicBezTo>
                        <a:cubicBezTo>
                          <a:pt x="2195" y="6488"/>
                          <a:pt x="2074" y="6510"/>
                          <a:pt x="1957" y="6510"/>
                        </a:cubicBezTo>
                        <a:cubicBezTo>
                          <a:pt x="1885" y="6510"/>
                          <a:pt x="1815" y="6502"/>
                          <a:pt x="1744" y="6482"/>
                        </a:cubicBezTo>
                        <a:cubicBezTo>
                          <a:pt x="1506" y="6350"/>
                          <a:pt x="1401" y="6112"/>
                          <a:pt x="1453" y="5874"/>
                        </a:cubicBezTo>
                        <a:cubicBezTo>
                          <a:pt x="1480" y="5557"/>
                          <a:pt x="1612" y="5293"/>
                          <a:pt x="1797" y="5055"/>
                        </a:cubicBezTo>
                        <a:cubicBezTo>
                          <a:pt x="2193" y="4501"/>
                          <a:pt x="2695" y="4025"/>
                          <a:pt x="3303" y="3682"/>
                        </a:cubicBezTo>
                        <a:cubicBezTo>
                          <a:pt x="3593" y="3470"/>
                          <a:pt x="3910" y="3286"/>
                          <a:pt x="4227" y="3101"/>
                        </a:cubicBezTo>
                        <a:cubicBezTo>
                          <a:pt x="4570" y="2889"/>
                          <a:pt x="4940" y="2704"/>
                          <a:pt x="5284" y="2546"/>
                        </a:cubicBezTo>
                        <a:cubicBezTo>
                          <a:pt x="5653" y="2387"/>
                          <a:pt x="6023" y="2308"/>
                          <a:pt x="6419" y="2255"/>
                        </a:cubicBezTo>
                        <a:cubicBezTo>
                          <a:pt x="6481" y="2251"/>
                          <a:pt x="6543" y="2249"/>
                          <a:pt x="6606" y="2249"/>
                        </a:cubicBezTo>
                        <a:cubicBezTo>
                          <a:pt x="6921" y="2249"/>
                          <a:pt x="7247" y="2304"/>
                          <a:pt x="7555" y="2414"/>
                        </a:cubicBezTo>
                        <a:cubicBezTo>
                          <a:pt x="8321" y="2704"/>
                          <a:pt x="9034" y="3074"/>
                          <a:pt x="9695" y="3523"/>
                        </a:cubicBezTo>
                        <a:cubicBezTo>
                          <a:pt x="10382" y="3972"/>
                          <a:pt x="11042" y="4448"/>
                          <a:pt x="11676" y="4976"/>
                        </a:cubicBezTo>
                        <a:cubicBezTo>
                          <a:pt x="11808" y="5108"/>
                          <a:pt x="11940" y="5214"/>
                          <a:pt x="12072" y="5319"/>
                        </a:cubicBezTo>
                        <a:cubicBezTo>
                          <a:pt x="12046" y="5399"/>
                          <a:pt x="12072" y="5452"/>
                          <a:pt x="12151" y="5478"/>
                        </a:cubicBezTo>
                        <a:cubicBezTo>
                          <a:pt x="12181" y="5483"/>
                          <a:pt x="12211" y="5485"/>
                          <a:pt x="12240" y="5485"/>
                        </a:cubicBezTo>
                        <a:cubicBezTo>
                          <a:pt x="12521" y="5485"/>
                          <a:pt x="12761" y="5263"/>
                          <a:pt x="12785" y="4976"/>
                        </a:cubicBezTo>
                        <a:cubicBezTo>
                          <a:pt x="12785" y="4606"/>
                          <a:pt x="12600" y="4263"/>
                          <a:pt x="12310" y="4052"/>
                        </a:cubicBezTo>
                        <a:cubicBezTo>
                          <a:pt x="11755" y="3497"/>
                          <a:pt x="11148" y="3048"/>
                          <a:pt x="10487" y="2652"/>
                        </a:cubicBezTo>
                        <a:cubicBezTo>
                          <a:pt x="10144" y="2467"/>
                          <a:pt x="9800" y="2282"/>
                          <a:pt x="9457" y="2150"/>
                        </a:cubicBezTo>
                        <a:cubicBezTo>
                          <a:pt x="9272" y="2070"/>
                          <a:pt x="9114" y="2018"/>
                          <a:pt x="8929" y="1938"/>
                        </a:cubicBezTo>
                        <a:cubicBezTo>
                          <a:pt x="8744" y="1886"/>
                          <a:pt x="8585" y="1806"/>
                          <a:pt x="8453" y="1674"/>
                        </a:cubicBezTo>
                        <a:cubicBezTo>
                          <a:pt x="8348" y="1569"/>
                          <a:pt x="8321" y="1410"/>
                          <a:pt x="8374" y="1252"/>
                        </a:cubicBezTo>
                        <a:cubicBezTo>
                          <a:pt x="8480" y="1146"/>
                          <a:pt x="8585" y="1040"/>
                          <a:pt x="8717" y="988"/>
                        </a:cubicBezTo>
                        <a:cubicBezTo>
                          <a:pt x="9087" y="829"/>
                          <a:pt x="9457" y="697"/>
                          <a:pt x="9827" y="591"/>
                        </a:cubicBezTo>
                        <a:cubicBezTo>
                          <a:pt x="10463" y="394"/>
                          <a:pt x="11136" y="287"/>
                          <a:pt x="11816" y="287"/>
                        </a:cubicBezTo>
                        <a:close/>
                        <a:moveTo>
                          <a:pt x="11761" y="0"/>
                        </a:moveTo>
                        <a:cubicBezTo>
                          <a:pt x="11367" y="0"/>
                          <a:pt x="10974" y="40"/>
                          <a:pt x="10593" y="116"/>
                        </a:cubicBezTo>
                        <a:cubicBezTo>
                          <a:pt x="10170" y="195"/>
                          <a:pt x="9774" y="301"/>
                          <a:pt x="9378" y="459"/>
                        </a:cubicBezTo>
                        <a:cubicBezTo>
                          <a:pt x="9166" y="512"/>
                          <a:pt x="8982" y="591"/>
                          <a:pt x="8797" y="671"/>
                        </a:cubicBezTo>
                        <a:cubicBezTo>
                          <a:pt x="8638" y="723"/>
                          <a:pt x="8480" y="803"/>
                          <a:pt x="8321" y="882"/>
                        </a:cubicBezTo>
                        <a:cubicBezTo>
                          <a:pt x="8189" y="988"/>
                          <a:pt x="8083" y="1120"/>
                          <a:pt x="8031" y="1252"/>
                        </a:cubicBezTo>
                        <a:cubicBezTo>
                          <a:pt x="7978" y="1437"/>
                          <a:pt x="8004" y="1621"/>
                          <a:pt x="8110" y="1780"/>
                        </a:cubicBezTo>
                        <a:cubicBezTo>
                          <a:pt x="8321" y="2123"/>
                          <a:pt x="8744" y="2203"/>
                          <a:pt x="9114" y="2361"/>
                        </a:cubicBezTo>
                        <a:cubicBezTo>
                          <a:pt x="9827" y="2625"/>
                          <a:pt x="10514" y="2995"/>
                          <a:pt x="11121" y="3444"/>
                        </a:cubicBezTo>
                        <a:cubicBezTo>
                          <a:pt x="11438" y="3682"/>
                          <a:pt x="11755" y="3946"/>
                          <a:pt x="12019" y="4210"/>
                        </a:cubicBezTo>
                        <a:cubicBezTo>
                          <a:pt x="12257" y="4421"/>
                          <a:pt x="12600" y="4738"/>
                          <a:pt x="12468" y="5082"/>
                        </a:cubicBezTo>
                        <a:cubicBezTo>
                          <a:pt x="12442" y="5135"/>
                          <a:pt x="12389" y="5187"/>
                          <a:pt x="12336" y="5240"/>
                        </a:cubicBezTo>
                        <a:cubicBezTo>
                          <a:pt x="12336" y="5214"/>
                          <a:pt x="12310" y="5214"/>
                          <a:pt x="12310" y="5187"/>
                        </a:cubicBezTo>
                        <a:cubicBezTo>
                          <a:pt x="11676" y="4633"/>
                          <a:pt x="11015" y="4131"/>
                          <a:pt x="10329" y="3655"/>
                        </a:cubicBezTo>
                        <a:cubicBezTo>
                          <a:pt x="9642" y="3180"/>
                          <a:pt x="8929" y="2757"/>
                          <a:pt x="8189" y="2387"/>
                        </a:cubicBezTo>
                        <a:cubicBezTo>
                          <a:pt x="7819" y="2203"/>
                          <a:pt x="7423" y="2097"/>
                          <a:pt x="7027" y="2018"/>
                        </a:cubicBezTo>
                        <a:cubicBezTo>
                          <a:pt x="6887" y="1999"/>
                          <a:pt x="6746" y="1990"/>
                          <a:pt x="6606" y="1990"/>
                        </a:cubicBezTo>
                        <a:cubicBezTo>
                          <a:pt x="6350" y="1990"/>
                          <a:pt x="6094" y="2019"/>
                          <a:pt x="5838" y="2070"/>
                        </a:cubicBezTo>
                        <a:cubicBezTo>
                          <a:pt x="5072" y="2282"/>
                          <a:pt x="4333" y="2625"/>
                          <a:pt x="3672" y="3074"/>
                        </a:cubicBezTo>
                        <a:cubicBezTo>
                          <a:pt x="3038" y="3444"/>
                          <a:pt x="2457" y="3867"/>
                          <a:pt x="1929" y="4369"/>
                        </a:cubicBezTo>
                        <a:cubicBezTo>
                          <a:pt x="1506" y="4791"/>
                          <a:pt x="1057" y="5425"/>
                          <a:pt x="1110" y="6085"/>
                        </a:cubicBezTo>
                        <a:cubicBezTo>
                          <a:pt x="1137" y="6350"/>
                          <a:pt x="1295" y="6614"/>
                          <a:pt x="1559" y="6746"/>
                        </a:cubicBezTo>
                        <a:cubicBezTo>
                          <a:pt x="1661" y="6789"/>
                          <a:pt x="1771" y="6809"/>
                          <a:pt x="1884" y="6809"/>
                        </a:cubicBezTo>
                        <a:cubicBezTo>
                          <a:pt x="1977" y="6809"/>
                          <a:pt x="2072" y="6796"/>
                          <a:pt x="2167" y="6772"/>
                        </a:cubicBezTo>
                        <a:cubicBezTo>
                          <a:pt x="2378" y="6746"/>
                          <a:pt x="2589" y="6719"/>
                          <a:pt x="2801" y="6693"/>
                        </a:cubicBezTo>
                        <a:cubicBezTo>
                          <a:pt x="3210" y="6640"/>
                          <a:pt x="3626" y="6614"/>
                          <a:pt x="4045" y="6614"/>
                        </a:cubicBezTo>
                        <a:cubicBezTo>
                          <a:pt x="4465" y="6614"/>
                          <a:pt x="4887" y="6640"/>
                          <a:pt x="5310" y="6693"/>
                        </a:cubicBezTo>
                        <a:cubicBezTo>
                          <a:pt x="6155" y="6799"/>
                          <a:pt x="7001" y="6957"/>
                          <a:pt x="7846" y="7195"/>
                        </a:cubicBezTo>
                        <a:cubicBezTo>
                          <a:pt x="8242" y="7301"/>
                          <a:pt x="8638" y="7433"/>
                          <a:pt x="9061" y="7565"/>
                        </a:cubicBezTo>
                        <a:cubicBezTo>
                          <a:pt x="9378" y="7670"/>
                          <a:pt x="9748" y="7802"/>
                          <a:pt x="9880" y="8172"/>
                        </a:cubicBezTo>
                        <a:cubicBezTo>
                          <a:pt x="9906" y="8251"/>
                          <a:pt x="9906" y="8331"/>
                          <a:pt x="9906" y="8410"/>
                        </a:cubicBezTo>
                        <a:cubicBezTo>
                          <a:pt x="9536" y="8251"/>
                          <a:pt x="9166" y="8093"/>
                          <a:pt x="8797" y="7961"/>
                        </a:cubicBezTo>
                        <a:cubicBezTo>
                          <a:pt x="8400" y="7829"/>
                          <a:pt x="7978" y="7697"/>
                          <a:pt x="7582" y="7565"/>
                        </a:cubicBezTo>
                        <a:cubicBezTo>
                          <a:pt x="6763" y="7327"/>
                          <a:pt x="5944" y="7142"/>
                          <a:pt x="5099" y="7089"/>
                        </a:cubicBezTo>
                        <a:cubicBezTo>
                          <a:pt x="4799" y="7052"/>
                          <a:pt x="4500" y="7034"/>
                          <a:pt x="4200" y="7034"/>
                        </a:cubicBezTo>
                        <a:cubicBezTo>
                          <a:pt x="3655" y="7034"/>
                          <a:pt x="3109" y="7093"/>
                          <a:pt x="2563" y="7195"/>
                        </a:cubicBezTo>
                        <a:cubicBezTo>
                          <a:pt x="1876" y="7301"/>
                          <a:pt x="1189" y="7591"/>
                          <a:pt x="635" y="8040"/>
                        </a:cubicBezTo>
                        <a:cubicBezTo>
                          <a:pt x="397" y="8304"/>
                          <a:pt x="212" y="8595"/>
                          <a:pt x="106" y="8938"/>
                        </a:cubicBezTo>
                        <a:cubicBezTo>
                          <a:pt x="27" y="9334"/>
                          <a:pt x="1" y="9704"/>
                          <a:pt x="54" y="10100"/>
                        </a:cubicBezTo>
                        <a:cubicBezTo>
                          <a:pt x="54" y="10285"/>
                          <a:pt x="80" y="10470"/>
                          <a:pt x="106" y="10655"/>
                        </a:cubicBezTo>
                        <a:cubicBezTo>
                          <a:pt x="133" y="10840"/>
                          <a:pt x="159" y="10999"/>
                          <a:pt x="238" y="11157"/>
                        </a:cubicBezTo>
                        <a:cubicBezTo>
                          <a:pt x="370" y="11420"/>
                          <a:pt x="646" y="11573"/>
                          <a:pt x="932" y="11573"/>
                        </a:cubicBezTo>
                        <a:cubicBezTo>
                          <a:pt x="992" y="11573"/>
                          <a:pt x="1051" y="11567"/>
                          <a:pt x="1110" y="11553"/>
                        </a:cubicBezTo>
                        <a:cubicBezTo>
                          <a:pt x="1480" y="11448"/>
                          <a:pt x="1850" y="11315"/>
                          <a:pt x="2193" y="11157"/>
                        </a:cubicBezTo>
                        <a:cubicBezTo>
                          <a:pt x="2589" y="11025"/>
                          <a:pt x="2986" y="10866"/>
                          <a:pt x="3408" y="10761"/>
                        </a:cubicBezTo>
                        <a:cubicBezTo>
                          <a:pt x="4201" y="10497"/>
                          <a:pt x="5019" y="10338"/>
                          <a:pt x="5865" y="10285"/>
                        </a:cubicBezTo>
                        <a:cubicBezTo>
                          <a:pt x="6094" y="10261"/>
                          <a:pt x="6323" y="10249"/>
                          <a:pt x="6552" y="10249"/>
                        </a:cubicBezTo>
                        <a:cubicBezTo>
                          <a:pt x="7824" y="10249"/>
                          <a:pt x="9073" y="10617"/>
                          <a:pt x="10170" y="11289"/>
                        </a:cubicBezTo>
                        <a:cubicBezTo>
                          <a:pt x="10249" y="11342"/>
                          <a:pt x="10302" y="11395"/>
                          <a:pt x="10382" y="11448"/>
                        </a:cubicBezTo>
                        <a:lnTo>
                          <a:pt x="10408" y="11474"/>
                        </a:lnTo>
                        <a:cubicBezTo>
                          <a:pt x="9711" y="11389"/>
                          <a:pt x="9009" y="11347"/>
                          <a:pt x="8307" y="11347"/>
                        </a:cubicBezTo>
                        <a:cubicBezTo>
                          <a:pt x="7253" y="11347"/>
                          <a:pt x="6198" y="11442"/>
                          <a:pt x="5152" y="11632"/>
                        </a:cubicBezTo>
                        <a:cubicBezTo>
                          <a:pt x="4280" y="11765"/>
                          <a:pt x="3408" y="11976"/>
                          <a:pt x="2563" y="12266"/>
                        </a:cubicBezTo>
                        <a:cubicBezTo>
                          <a:pt x="1903" y="12478"/>
                          <a:pt x="1137" y="12742"/>
                          <a:pt x="687" y="13297"/>
                        </a:cubicBezTo>
                        <a:cubicBezTo>
                          <a:pt x="212" y="13957"/>
                          <a:pt x="133" y="14829"/>
                          <a:pt x="503" y="15542"/>
                        </a:cubicBezTo>
                        <a:cubicBezTo>
                          <a:pt x="661" y="15938"/>
                          <a:pt x="899" y="16308"/>
                          <a:pt x="1163" y="16651"/>
                        </a:cubicBezTo>
                        <a:cubicBezTo>
                          <a:pt x="1348" y="16995"/>
                          <a:pt x="1612" y="17259"/>
                          <a:pt x="1929" y="17470"/>
                        </a:cubicBezTo>
                        <a:cubicBezTo>
                          <a:pt x="2029" y="17520"/>
                          <a:pt x="2141" y="17539"/>
                          <a:pt x="2256" y="17539"/>
                        </a:cubicBezTo>
                        <a:cubicBezTo>
                          <a:pt x="2322" y="17539"/>
                          <a:pt x="2390" y="17532"/>
                          <a:pt x="2457" y="17523"/>
                        </a:cubicBezTo>
                        <a:cubicBezTo>
                          <a:pt x="2616" y="17444"/>
                          <a:pt x="2801" y="17364"/>
                          <a:pt x="2933" y="17232"/>
                        </a:cubicBezTo>
                        <a:cubicBezTo>
                          <a:pt x="3223" y="16968"/>
                          <a:pt x="3514" y="16704"/>
                          <a:pt x="3857" y="16493"/>
                        </a:cubicBezTo>
                        <a:cubicBezTo>
                          <a:pt x="5125" y="15542"/>
                          <a:pt x="6604" y="14855"/>
                          <a:pt x="8189" y="14512"/>
                        </a:cubicBezTo>
                        <a:cubicBezTo>
                          <a:pt x="8559" y="14432"/>
                          <a:pt x="8955" y="14353"/>
                          <a:pt x="9351" y="14327"/>
                        </a:cubicBezTo>
                        <a:cubicBezTo>
                          <a:pt x="9433" y="14320"/>
                          <a:pt x="9524" y="14313"/>
                          <a:pt x="9615" y="14313"/>
                        </a:cubicBezTo>
                        <a:cubicBezTo>
                          <a:pt x="9877" y="14313"/>
                          <a:pt x="10145" y="14369"/>
                          <a:pt x="10223" y="14644"/>
                        </a:cubicBezTo>
                        <a:cubicBezTo>
                          <a:pt x="10249" y="14723"/>
                          <a:pt x="10249" y="14829"/>
                          <a:pt x="10223" y="14908"/>
                        </a:cubicBezTo>
                        <a:cubicBezTo>
                          <a:pt x="9510" y="14987"/>
                          <a:pt x="8823" y="15146"/>
                          <a:pt x="8136" y="15357"/>
                        </a:cubicBezTo>
                        <a:cubicBezTo>
                          <a:pt x="7450" y="15595"/>
                          <a:pt x="6789" y="15885"/>
                          <a:pt x="6155" y="16202"/>
                        </a:cubicBezTo>
                        <a:cubicBezTo>
                          <a:pt x="5521" y="16545"/>
                          <a:pt x="4914" y="16915"/>
                          <a:pt x="4359" y="17364"/>
                        </a:cubicBezTo>
                        <a:cubicBezTo>
                          <a:pt x="4069" y="17576"/>
                          <a:pt x="3778" y="17813"/>
                          <a:pt x="3514" y="18051"/>
                        </a:cubicBezTo>
                        <a:cubicBezTo>
                          <a:pt x="3276" y="18262"/>
                          <a:pt x="3065" y="18553"/>
                          <a:pt x="2933" y="18870"/>
                        </a:cubicBezTo>
                        <a:cubicBezTo>
                          <a:pt x="2642" y="19557"/>
                          <a:pt x="3012" y="20243"/>
                          <a:pt x="3540" y="20693"/>
                        </a:cubicBezTo>
                        <a:cubicBezTo>
                          <a:pt x="3857" y="20904"/>
                          <a:pt x="4174" y="21089"/>
                          <a:pt x="4518" y="21247"/>
                        </a:cubicBezTo>
                        <a:cubicBezTo>
                          <a:pt x="4808" y="21406"/>
                          <a:pt x="5152" y="21511"/>
                          <a:pt x="5495" y="21564"/>
                        </a:cubicBezTo>
                        <a:cubicBezTo>
                          <a:pt x="5549" y="21573"/>
                          <a:pt x="5604" y="21578"/>
                          <a:pt x="5660" y="21578"/>
                        </a:cubicBezTo>
                        <a:cubicBezTo>
                          <a:pt x="5927" y="21578"/>
                          <a:pt x="6196" y="21475"/>
                          <a:pt x="6393" y="21300"/>
                        </a:cubicBezTo>
                        <a:cubicBezTo>
                          <a:pt x="6604" y="21062"/>
                          <a:pt x="6736" y="20772"/>
                          <a:pt x="6816" y="20481"/>
                        </a:cubicBezTo>
                        <a:cubicBezTo>
                          <a:pt x="6895" y="20138"/>
                          <a:pt x="7027" y="19821"/>
                          <a:pt x="7159" y="19530"/>
                        </a:cubicBezTo>
                        <a:cubicBezTo>
                          <a:pt x="7317" y="19213"/>
                          <a:pt x="7502" y="18923"/>
                          <a:pt x="7714" y="18659"/>
                        </a:cubicBezTo>
                        <a:cubicBezTo>
                          <a:pt x="8136" y="18078"/>
                          <a:pt x="8717" y="17655"/>
                          <a:pt x="9378" y="17417"/>
                        </a:cubicBezTo>
                        <a:cubicBezTo>
                          <a:pt x="9528" y="17355"/>
                          <a:pt x="9683" y="17328"/>
                          <a:pt x="9839" y="17328"/>
                        </a:cubicBezTo>
                        <a:cubicBezTo>
                          <a:pt x="10013" y="17328"/>
                          <a:pt x="10188" y="17361"/>
                          <a:pt x="10355" y="17417"/>
                        </a:cubicBezTo>
                        <a:cubicBezTo>
                          <a:pt x="10646" y="17549"/>
                          <a:pt x="10857" y="17761"/>
                          <a:pt x="10989" y="18025"/>
                        </a:cubicBezTo>
                        <a:cubicBezTo>
                          <a:pt x="11015" y="18104"/>
                          <a:pt x="11042" y="18183"/>
                          <a:pt x="11068" y="18262"/>
                        </a:cubicBezTo>
                        <a:cubicBezTo>
                          <a:pt x="10065" y="19002"/>
                          <a:pt x="9166" y="19900"/>
                          <a:pt x="8374" y="20877"/>
                        </a:cubicBezTo>
                        <a:cubicBezTo>
                          <a:pt x="7582" y="21881"/>
                          <a:pt x="6895" y="22964"/>
                          <a:pt x="6393" y="24153"/>
                        </a:cubicBezTo>
                        <a:cubicBezTo>
                          <a:pt x="5865" y="25341"/>
                          <a:pt x="5521" y="26715"/>
                          <a:pt x="6023" y="27983"/>
                        </a:cubicBezTo>
                        <a:cubicBezTo>
                          <a:pt x="6234" y="28564"/>
                          <a:pt x="6631" y="29066"/>
                          <a:pt x="7185" y="29383"/>
                        </a:cubicBezTo>
                        <a:cubicBezTo>
                          <a:pt x="7381" y="29481"/>
                          <a:pt x="7606" y="29535"/>
                          <a:pt x="7828" y="29535"/>
                        </a:cubicBezTo>
                        <a:cubicBezTo>
                          <a:pt x="7905" y="29535"/>
                          <a:pt x="7982" y="29529"/>
                          <a:pt x="8057" y="29515"/>
                        </a:cubicBezTo>
                        <a:cubicBezTo>
                          <a:pt x="8348" y="29462"/>
                          <a:pt x="8585" y="29330"/>
                          <a:pt x="8797" y="29145"/>
                        </a:cubicBezTo>
                        <a:cubicBezTo>
                          <a:pt x="9800" y="28300"/>
                          <a:pt x="9536" y="26873"/>
                          <a:pt x="9906" y="25738"/>
                        </a:cubicBezTo>
                        <a:lnTo>
                          <a:pt x="9906" y="25738"/>
                        </a:lnTo>
                        <a:cubicBezTo>
                          <a:pt x="9853" y="26556"/>
                          <a:pt x="9880" y="27402"/>
                          <a:pt x="9985" y="28221"/>
                        </a:cubicBezTo>
                        <a:cubicBezTo>
                          <a:pt x="10091" y="29171"/>
                          <a:pt x="10487" y="30096"/>
                          <a:pt x="11121" y="30836"/>
                        </a:cubicBezTo>
                        <a:cubicBezTo>
                          <a:pt x="11412" y="31126"/>
                          <a:pt x="11808" y="31364"/>
                          <a:pt x="12204" y="31443"/>
                        </a:cubicBezTo>
                        <a:cubicBezTo>
                          <a:pt x="12322" y="31471"/>
                          <a:pt x="12442" y="31484"/>
                          <a:pt x="12561" y="31484"/>
                        </a:cubicBezTo>
                        <a:cubicBezTo>
                          <a:pt x="12896" y="31484"/>
                          <a:pt x="13226" y="31381"/>
                          <a:pt x="13498" y="31205"/>
                        </a:cubicBezTo>
                        <a:cubicBezTo>
                          <a:pt x="14264" y="30677"/>
                          <a:pt x="14819" y="29858"/>
                          <a:pt x="15030" y="28934"/>
                        </a:cubicBezTo>
                        <a:cubicBezTo>
                          <a:pt x="15268" y="28009"/>
                          <a:pt x="15215" y="27032"/>
                          <a:pt x="14872" y="26160"/>
                        </a:cubicBezTo>
                        <a:cubicBezTo>
                          <a:pt x="14502" y="25236"/>
                          <a:pt x="13947" y="24417"/>
                          <a:pt x="13683" y="23466"/>
                        </a:cubicBezTo>
                        <a:cubicBezTo>
                          <a:pt x="13551" y="23123"/>
                          <a:pt x="13578" y="22726"/>
                          <a:pt x="13736" y="22409"/>
                        </a:cubicBezTo>
                        <a:cubicBezTo>
                          <a:pt x="13805" y="22271"/>
                          <a:pt x="13935" y="22193"/>
                          <a:pt x="14072" y="22193"/>
                        </a:cubicBezTo>
                        <a:cubicBezTo>
                          <a:pt x="14092" y="22193"/>
                          <a:pt x="14112" y="22195"/>
                          <a:pt x="14132" y="22198"/>
                        </a:cubicBezTo>
                        <a:cubicBezTo>
                          <a:pt x="14344" y="22251"/>
                          <a:pt x="14555" y="22383"/>
                          <a:pt x="14687" y="22568"/>
                        </a:cubicBezTo>
                        <a:cubicBezTo>
                          <a:pt x="15004" y="22938"/>
                          <a:pt x="15268" y="23334"/>
                          <a:pt x="15506" y="23757"/>
                        </a:cubicBezTo>
                        <a:cubicBezTo>
                          <a:pt x="15955" y="24628"/>
                          <a:pt x="16219" y="25579"/>
                          <a:pt x="16298" y="26583"/>
                        </a:cubicBezTo>
                        <a:cubicBezTo>
                          <a:pt x="16298" y="26821"/>
                          <a:pt x="16325" y="27058"/>
                          <a:pt x="16298" y="27296"/>
                        </a:cubicBezTo>
                        <a:cubicBezTo>
                          <a:pt x="16272" y="27534"/>
                          <a:pt x="16272" y="27851"/>
                          <a:pt x="16272" y="28141"/>
                        </a:cubicBezTo>
                        <a:cubicBezTo>
                          <a:pt x="16272" y="28617"/>
                          <a:pt x="16483" y="29066"/>
                          <a:pt x="16853" y="29383"/>
                        </a:cubicBezTo>
                        <a:cubicBezTo>
                          <a:pt x="17025" y="29502"/>
                          <a:pt x="17229" y="29561"/>
                          <a:pt x="17434" y="29561"/>
                        </a:cubicBezTo>
                        <a:cubicBezTo>
                          <a:pt x="17639" y="29561"/>
                          <a:pt x="17844" y="29502"/>
                          <a:pt x="18015" y="29383"/>
                        </a:cubicBezTo>
                        <a:cubicBezTo>
                          <a:pt x="18940" y="28828"/>
                          <a:pt x="18808" y="27639"/>
                          <a:pt x="18676" y="26715"/>
                        </a:cubicBezTo>
                        <a:cubicBezTo>
                          <a:pt x="18517" y="25685"/>
                          <a:pt x="18253" y="24655"/>
                          <a:pt x="17883" y="23677"/>
                        </a:cubicBezTo>
                        <a:cubicBezTo>
                          <a:pt x="17672" y="23202"/>
                          <a:pt x="17461" y="22726"/>
                          <a:pt x="17223" y="22251"/>
                        </a:cubicBezTo>
                        <a:cubicBezTo>
                          <a:pt x="17091" y="22013"/>
                          <a:pt x="16959" y="21802"/>
                          <a:pt x="16827" y="21564"/>
                        </a:cubicBezTo>
                        <a:cubicBezTo>
                          <a:pt x="16695" y="21379"/>
                          <a:pt x="16615" y="21142"/>
                          <a:pt x="16589" y="20904"/>
                        </a:cubicBezTo>
                        <a:cubicBezTo>
                          <a:pt x="16562" y="20719"/>
                          <a:pt x="16642" y="20508"/>
                          <a:pt x="16774" y="20376"/>
                        </a:cubicBezTo>
                        <a:cubicBezTo>
                          <a:pt x="16866" y="20323"/>
                          <a:pt x="16972" y="20296"/>
                          <a:pt x="17074" y="20296"/>
                        </a:cubicBezTo>
                        <a:cubicBezTo>
                          <a:pt x="17177" y="20296"/>
                          <a:pt x="17276" y="20323"/>
                          <a:pt x="17355" y="20376"/>
                        </a:cubicBezTo>
                        <a:cubicBezTo>
                          <a:pt x="17566" y="20481"/>
                          <a:pt x="17725" y="20666"/>
                          <a:pt x="17830" y="20877"/>
                        </a:cubicBezTo>
                        <a:cubicBezTo>
                          <a:pt x="17962" y="21089"/>
                          <a:pt x="18068" y="21300"/>
                          <a:pt x="18174" y="21538"/>
                        </a:cubicBezTo>
                        <a:cubicBezTo>
                          <a:pt x="18623" y="22489"/>
                          <a:pt x="18993" y="23492"/>
                          <a:pt x="19283" y="24549"/>
                        </a:cubicBezTo>
                        <a:cubicBezTo>
                          <a:pt x="19415" y="25051"/>
                          <a:pt x="19521" y="25606"/>
                          <a:pt x="19600" y="26134"/>
                        </a:cubicBezTo>
                        <a:cubicBezTo>
                          <a:pt x="19679" y="26556"/>
                          <a:pt x="19732" y="27032"/>
                          <a:pt x="20049" y="27349"/>
                        </a:cubicBezTo>
                        <a:cubicBezTo>
                          <a:pt x="20284" y="27521"/>
                          <a:pt x="20555" y="27610"/>
                          <a:pt x="20825" y="27610"/>
                        </a:cubicBezTo>
                        <a:cubicBezTo>
                          <a:pt x="21012" y="27610"/>
                          <a:pt x="21197" y="27567"/>
                          <a:pt x="21370" y="27481"/>
                        </a:cubicBezTo>
                        <a:cubicBezTo>
                          <a:pt x="21608" y="27349"/>
                          <a:pt x="21819" y="27217"/>
                          <a:pt x="22030" y="27058"/>
                        </a:cubicBezTo>
                        <a:cubicBezTo>
                          <a:pt x="22215" y="26926"/>
                          <a:pt x="22400" y="26794"/>
                          <a:pt x="22585" y="26636"/>
                        </a:cubicBezTo>
                        <a:cubicBezTo>
                          <a:pt x="22955" y="26372"/>
                          <a:pt x="23245" y="26028"/>
                          <a:pt x="23457" y="25658"/>
                        </a:cubicBezTo>
                        <a:cubicBezTo>
                          <a:pt x="23694" y="25209"/>
                          <a:pt x="23721" y="24681"/>
                          <a:pt x="23615" y="24179"/>
                        </a:cubicBezTo>
                        <a:cubicBezTo>
                          <a:pt x="23457" y="23677"/>
                          <a:pt x="23272" y="23202"/>
                          <a:pt x="23008" y="22726"/>
                        </a:cubicBezTo>
                        <a:cubicBezTo>
                          <a:pt x="22796" y="22277"/>
                          <a:pt x="22532" y="21802"/>
                          <a:pt x="22268" y="21353"/>
                        </a:cubicBezTo>
                        <a:cubicBezTo>
                          <a:pt x="21766" y="20455"/>
                          <a:pt x="21185" y="19610"/>
                          <a:pt x="20525" y="18791"/>
                        </a:cubicBezTo>
                        <a:cubicBezTo>
                          <a:pt x="20234" y="18394"/>
                          <a:pt x="19891" y="18025"/>
                          <a:pt x="19574" y="17655"/>
                        </a:cubicBezTo>
                        <a:cubicBezTo>
                          <a:pt x="19547" y="17628"/>
                          <a:pt x="19521" y="17628"/>
                          <a:pt x="19494" y="17602"/>
                        </a:cubicBezTo>
                        <a:cubicBezTo>
                          <a:pt x="19572" y="17447"/>
                          <a:pt x="19748" y="17349"/>
                          <a:pt x="19931" y="17349"/>
                        </a:cubicBezTo>
                        <a:cubicBezTo>
                          <a:pt x="19997" y="17349"/>
                          <a:pt x="20065" y="17362"/>
                          <a:pt x="20128" y="17391"/>
                        </a:cubicBezTo>
                        <a:cubicBezTo>
                          <a:pt x="20445" y="17602"/>
                          <a:pt x="20736" y="17893"/>
                          <a:pt x="20921" y="18236"/>
                        </a:cubicBezTo>
                        <a:cubicBezTo>
                          <a:pt x="21423" y="18923"/>
                          <a:pt x="21872" y="19636"/>
                          <a:pt x="22268" y="20349"/>
                        </a:cubicBezTo>
                        <a:cubicBezTo>
                          <a:pt x="22691" y="21089"/>
                          <a:pt x="23034" y="21855"/>
                          <a:pt x="23351" y="22647"/>
                        </a:cubicBezTo>
                        <a:cubicBezTo>
                          <a:pt x="23509" y="23043"/>
                          <a:pt x="23668" y="23440"/>
                          <a:pt x="23800" y="23836"/>
                        </a:cubicBezTo>
                        <a:cubicBezTo>
                          <a:pt x="23853" y="24153"/>
                          <a:pt x="24038" y="24443"/>
                          <a:pt x="24302" y="24628"/>
                        </a:cubicBezTo>
                        <a:cubicBezTo>
                          <a:pt x="24397" y="24694"/>
                          <a:pt x="24492" y="24722"/>
                          <a:pt x="24586" y="24722"/>
                        </a:cubicBezTo>
                        <a:cubicBezTo>
                          <a:pt x="24830" y="24722"/>
                          <a:pt x="25062" y="24536"/>
                          <a:pt x="25253" y="24364"/>
                        </a:cubicBezTo>
                        <a:cubicBezTo>
                          <a:pt x="25543" y="24126"/>
                          <a:pt x="25781" y="23862"/>
                          <a:pt x="26019" y="23572"/>
                        </a:cubicBezTo>
                        <a:cubicBezTo>
                          <a:pt x="26441" y="22964"/>
                          <a:pt x="26732" y="22277"/>
                          <a:pt x="26890" y="21564"/>
                        </a:cubicBezTo>
                        <a:cubicBezTo>
                          <a:pt x="27181" y="19953"/>
                          <a:pt x="26890" y="18289"/>
                          <a:pt x="26072" y="16889"/>
                        </a:cubicBezTo>
                        <a:cubicBezTo>
                          <a:pt x="25306" y="15621"/>
                          <a:pt x="24328" y="14485"/>
                          <a:pt x="23166" y="13587"/>
                        </a:cubicBezTo>
                        <a:lnTo>
                          <a:pt x="23166" y="13587"/>
                        </a:lnTo>
                        <a:cubicBezTo>
                          <a:pt x="24302" y="14036"/>
                          <a:pt x="25332" y="14802"/>
                          <a:pt x="26098" y="15753"/>
                        </a:cubicBezTo>
                        <a:cubicBezTo>
                          <a:pt x="26389" y="16096"/>
                          <a:pt x="26653" y="16493"/>
                          <a:pt x="26864" y="16889"/>
                        </a:cubicBezTo>
                        <a:cubicBezTo>
                          <a:pt x="26890" y="16915"/>
                          <a:pt x="26917" y="16942"/>
                          <a:pt x="26970" y="16942"/>
                        </a:cubicBezTo>
                        <a:cubicBezTo>
                          <a:pt x="27419" y="16942"/>
                          <a:pt x="27815" y="16678"/>
                          <a:pt x="28000" y="16281"/>
                        </a:cubicBezTo>
                        <a:cubicBezTo>
                          <a:pt x="28238" y="15885"/>
                          <a:pt x="28317" y="15383"/>
                          <a:pt x="28158" y="14934"/>
                        </a:cubicBezTo>
                        <a:cubicBezTo>
                          <a:pt x="28000" y="14432"/>
                          <a:pt x="27762" y="13957"/>
                          <a:pt x="27472" y="13508"/>
                        </a:cubicBezTo>
                        <a:cubicBezTo>
                          <a:pt x="27207" y="13085"/>
                          <a:pt x="26943" y="12663"/>
                          <a:pt x="26653" y="12266"/>
                        </a:cubicBezTo>
                        <a:cubicBezTo>
                          <a:pt x="26098" y="11474"/>
                          <a:pt x="25411" y="10787"/>
                          <a:pt x="24619" y="10259"/>
                        </a:cubicBezTo>
                        <a:cubicBezTo>
                          <a:pt x="23721" y="9704"/>
                          <a:pt x="22691" y="9387"/>
                          <a:pt x="21608" y="9334"/>
                        </a:cubicBezTo>
                        <a:cubicBezTo>
                          <a:pt x="21236" y="9303"/>
                          <a:pt x="20856" y="9291"/>
                          <a:pt x="20477" y="9291"/>
                        </a:cubicBezTo>
                        <a:cubicBezTo>
                          <a:pt x="20209" y="9291"/>
                          <a:pt x="19942" y="9297"/>
                          <a:pt x="19679" y="9308"/>
                        </a:cubicBezTo>
                        <a:lnTo>
                          <a:pt x="17883" y="9334"/>
                        </a:lnTo>
                        <a:cubicBezTo>
                          <a:pt x="17989" y="7644"/>
                          <a:pt x="17804" y="5980"/>
                          <a:pt x="17302" y="4395"/>
                        </a:cubicBezTo>
                        <a:cubicBezTo>
                          <a:pt x="16853" y="3048"/>
                          <a:pt x="16008" y="1859"/>
                          <a:pt x="14872" y="1014"/>
                        </a:cubicBezTo>
                        <a:cubicBezTo>
                          <a:pt x="14317" y="591"/>
                          <a:pt x="13683" y="301"/>
                          <a:pt x="13023" y="142"/>
                        </a:cubicBezTo>
                        <a:cubicBezTo>
                          <a:pt x="12611" y="46"/>
                          <a:pt x="12186" y="0"/>
                          <a:pt x="1176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272" name="Google Shape;456;p33">
            <a:extLst>
              <a:ext uri="{FF2B5EF4-FFF2-40B4-BE49-F238E27FC236}">
                <a16:creationId xmlns:a16="http://schemas.microsoft.com/office/drawing/2014/main" id="{2EA08B8A-D307-4EFB-0AA6-B7223A360E9A}"/>
              </a:ext>
            </a:extLst>
          </p:cNvPr>
          <p:cNvGrpSpPr/>
          <p:nvPr/>
        </p:nvGrpSpPr>
        <p:grpSpPr>
          <a:xfrm rot="5400000">
            <a:off x="1208788" y="220089"/>
            <a:ext cx="779345" cy="974000"/>
            <a:chOff x="4738482" y="3540282"/>
            <a:chExt cx="691599" cy="908837"/>
          </a:xfrm>
        </p:grpSpPr>
        <p:sp>
          <p:nvSpPr>
            <p:cNvPr id="273" name="Google Shape;457;p33">
              <a:extLst>
                <a:ext uri="{FF2B5EF4-FFF2-40B4-BE49-F238E27FC236}">
                  <a16:creationId xmlns:a16="http://schemas.microsoft.com/office/drawing/2014/main" id="{119D6200-49B2-2C14-4199-C180D4187A76}"/>
                </a:ext>
              </a:extLst>
            </p:cNvPr>
            <p:cNvSpPr/>
            <p:nvPr/>
          </p:nvSpPr>
          <p:spPr>
            <a:xfrm rot="-1799961">
              <a:off x="4765334" y="4287459"/>
              <a:ext cx="122887" cy="140340"/>
            </a:xfrm>
            <a:custGeom>
              <a:avLst/>
              <a:gdLst/>
              <a:ahLst/>
              <a:cxnLst/>
              <a:rect l="l" t="t" r="r" b="b"/>
              <a:pathLst>
                <a:path w="2577" h="2943" extrusionOk="0">
                  <a:moveTo>
                    <a:pt x="1275" y="0"/>
                  </a:moveTo>
                  <a:cubicBezTo>
                    <a:pt x="1193" y="0"/>
                    <a:pt x="1085" y="0"/>
                    <a:pt x="1004" y="27"/>
                  </a:cubicBezTo>
                  <a:cubicBezTo>
                    <a:pt x="895" y="27"/>
                    <a:pt x="814" y="54"/>
                    <a:pt x="760" y="136"/>
                  </a:cubicBezTo>
                  <a:cubicBezTo>
                    <a:pt x="732" y="190"/>
                    <a:pt x="760" y="217"/>
                    <a:pt x="787" y="244"/>
                  </a:cubicBezTo>
                  <a:lnTo>
                    <a:pt x="841" y="244"/>
                  </a:lnTo>
                  <a:cubicBezTo>
                    <a:pt x="895" y="326"/>
                    <a:pt x="1004" y="407"/>
                    <a:pt x="1112" y="461"/>
                  </a:cubicBezTo>
                  <a:cubicBezTo>
                    <a:pt x="1221" y="543"/>
                    <a:pt x="1329" y="597"/>
                    <a:pt x="1438" y="651"/>
                  </a:cubicBezTo>
                  <a:lnTo>
                    <a:pt x="1600" y="733"/>
                  </a:lnTo>
                  <a:cubicBezTo>
                    <a:pt x="1004" y="814"/>
                    <a:pt x="461" y="1112"/>
                    <a:pt x="54" y="1546"/>
                  </a:cubicBezTo>
                  <a:cubicBezTo>
                    <a:pt x="0" y="1601"/>
                    <a:pt x="27" y="1709"/>
                    <a:pt x="136" y="1709"/>
                  </a:cubicBezTo>
                  <a:cubicBezTo>
                    <a:pt x="543" y="1709"/>
                    <a:pt x="949" y="1628"/>
                    <a:pt x="1329" y="1492"/>
                  </a:cubicBezTo>
                  <a:cubicBezTo>
                    <a:pt x="1519" y="1411"/>
                    <a:pt x="1709" y="1329"/>
                    <a:pt x="1899" y="1221"/>
                  </a:cubicBezTo>
                  <a:lnTo>
                    <a:pt x="1899" y="1221"/>
                  </a:lnTo>
                  <a:cubicBezTo>
                    <a:pt x="1790" y="1384"/>
                    <a:pt x="1736" y="1519"/>
                    <a:pt x="1655" y="1682"/>
                  </a:cubicBezTo>
                  <a:cubicBezTo>
                    <a:pt x="1519" y="2062"/>
                    <a:pt x="1465" y="2441"/>
                    <a:pt x="1465" y="2848"/>
                  </a:cubicBezTo>
                  <a:cubicBezTo>
                    <a:pt x="1465" y="2901"/>
                    <a:pt x="1522" y="2943"/>
                    <a:pt x="1577" y="2943"/>
                  </a:cubicBezTo>
                  <a:cubicBezTo>
                    <a:pt x="1607" y="2943"/>
                    <a:pt x="1636" y="2931"/>
                    <a:pt x="1655" y="2902"/>
                  </a:cubicBezTo>
                  <a:cubicBezTo>
                    <a:pt x="2251" y="2387"/>
                    <a:pt x="2577" y="1628"/>
                    <a:pt x="2523" y="841"/>
                  </a:cubicBezTo>
                  <a:cubicBezTo>
                    <a:pt x="2523" y="814"/>
                    <a:pt x="2523" y="814"/>
                    <a:pt x="2523" y="787"/>
                  </a:cubicBezTo>
                  <a:cubicBezTo>
                    <a:pt x="2387" y="488"/>
                    <a:pt x="2143" y="244"/>
                    <a:pt x="1817" y="109"/>
                  </a:cubicBezTo>
                  <a:cubicBezTo>
                    <a:pt x="1655" y="27"/>
                    <a:pt x="146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58;p33">
              <a:extLst>
                <a:ext uri="{FF2B5EF4-FFF2-40B4-BE49-F238E27FC236}">
                  <a16:creationId xmlns:a16="http://schemas.microsoft.com/office/drawing/2014/main" id="{01EDB943-F30F-848E-56CF-E153B5D82DB4}"/>
                </a:ext>
              </a:extLst>
            </p:cNvPr>
            <p:cNvSpPr/>
            <p:nvPr/>
          </p:nvSpPr>
          <p:spPr>
            <a:xfrm>
              <a:off x="5268325" y="3540282"/>
              <a:ext cx="161756" cy="184169"/>
            </a:xfrm>
            <a:custGeom>
              <a:avLst/>
              <a:gdLst/>
              <a:ahLst/>
              <a:cxnLst/>
              <a:rect l="l" t="t" r="r" b="b"/>
              <a:pathLst>
                <a:path w="3392" h="3862" extrusionOk="0">
                  <a:moveTo>
                    <a:pt x="400" y="1"/>
                  </a:moveTo>
                  <a:cubicBezTo>
                    <a:pt x="291" y="1"/>
                    <a:pt x="191" y="74"/>
                    <a:pt x="191" y="180"/>
                  </a:cubicBezTo>
                  <a:cubicBezTo>
                    <a:pt x="164" y="235"/>
                    <a:pt x="136" y="262"/>
                    <a:pt x="136" y="316"/>
                  </a:cubicBezTo>
                  <a:cubicBezTo>
                    <a:pt x="109" y="370"/>
                    <a:pt x="82" y="425"/>
                    <a:pt x="82" y="506"/>
                  </a:cubicBezTo>
                  <a:cubicBezTo>
                    <a:pt x="55" y="642"/>
                    <a:pt x="28" y="777"/>
                    <a:pt x="28" y="940"/>
                  </a:cubicBezTo>
                  <a:cubicBezTo>
                    <a:pt x="1" y="1211"/>
                    <a:pt x="28" y="1482"/>
                    <a:pt x="82" y="1781"/>
                  </a:cubicBezTo>
                  <a:cubicBezTo>
                    <a:pt x="164" y="2323"/>
                    <a:pt x="381" y="2839"/>
                    <a:pt x="733" y="3273"/>
                  </a:cubicBezTo>
                  <a:cubicBezTo>
                    <a:pt x="760" y="3327"/>
                    <a:pt x="787" y="3354"/>
                    <a:pt x="815" y="3354"/>
                  </a:cubicBezTo>
                  <a:cubicBezTo>
                    <a:pt x="815" y="3459"/>
                    <a:pt x="880" y="3499"/>
                    <a:pt x="960" y="3499"/>
                  </a:cubicBezTo>
                  <a:cubicBezTo>
                    <a:pt x="983" y="3499"/>
                    <a:pt x="1007" y="3496"/>
                    <a:pt x="1032" y="3490"/>
                  </a:cubicBezTo>
                  <a:cubicBezTo>
                    <a:pt x="1342" y="3738"/>
                    <a:pt x="1714" y="3862"/>
                    <a:pt x="2087" y="3862"/>
                  </a:cubicBezTo>
                  <a:cubicBezTo>
                    <a:pt x="2367" y="3862"/>
                    <a:pt x="2647" y="3792"/>
                    <a:pt x="2903" y="3652"/>
                  </a:cubicBezTo>
                  <a:cubicBezTo>
                    <a:pt x="2984" y="3598"/>
                    <a:pt x="3066" y="3544"/>
                    <a:pt x="3147" y="3490"/>
                  </a:cubicBezTo>
                  <a:cubicBezTo>
                    <a:pt x="3201" y="3462"/>
                    <a:pt x="3229" y="3408"/>
                    <a:pt x="3256" y="3381"/>
                  </a:cubicBezTo>
                  <a:cubicBezTo>
                    <a:pt x="3310" y="3354"/>
                    <a:pt x="3337" y="3300"/>
                    <a:pt x="3337" y="3245"/>
                  </a:cubicBezTo>
                  <a:cubicBezTo>
                    <a:pt x="3391" y="3218"/>
                    <a:pt x="3364" y="3164"/>
                    <a:pt x="3310" y="3137"/>
                  </a:cubicBezTo>
                  <a:cubicBezTo>
                    <a:pt x="3283" y="3110"/>
                    <a:pt x="3283" y="3110"/>
                    <a:pt x="3256" y="3083"/>
                  </a:cubicBezTo>
                  <a:lnTo>
                    <a:pt x="3229" y="3083"/>
                  </a:lnTo>
                  <a:cubicBezTo>
                    <a:pt x="3120" y="3056"/>
                    <a:pt x="3012" y="3001"/>
                    <a:pt x="2876" y="2974"/>
                  </a:cubicBezTo>
                  <a:cubicBezTo>
                    <a:pt x="2740" y="2947"/>
                    <a:pt x="2578" y="2920"/>
                    <a:pt x="2415" y="2920"/>
                  </a:cubicBezTo>
                  <a:cubicBezTo>
                    <a:pt x="2198" y="2920"/>
                    <a:pt x="1981" y="2920"/>
                    <a:pt x="1791" y="2947"/>
                  </a:cubicBezTo>
                  <a:lnTo>
                    <a:pt x="1872" y="2866"/>
                  </a:lnTo>
                  <a:cubicBezTo>
                    <a:pt x="2144" y="2594"/>
                    <a:pt x="2361" y="2296"/>
                    <a:pt x="2523" y="1971"/>
                  </a:cubicBezTo>
                  <a:cubicBezTo>
                    <a:pt x="2632" y="1754"/>
                    <a:pt x="2740" y="1564"/>
                    <a:pt x="2822" y="1347"/>
                  </a:cubicBezTo>
                  <a:cubicBezTo>
                    <a:pt x="2849" y="1320"/>
                    <a:pt x="2849" y="1265"/>
                    <a:pt x="2822" y="1265"/>
                  </a:cubicBezTo>
                  <a:cubicBezTo>
                    <a:pt x="2767" y="1211"/>
                    <a:pt x="2713" y="1184"/>
                    <a:pt x="2659" y="1184"/>
                  </a:cubicBezTo>
                  <a:lnTo>
                    <a:pt x="2550" y="1184"/>
                  </a:lnTo>
                  <a:cubicBezTo>
                    <a:pt x="2442" y="1184"/>
                    <a:pt x="2361" y="1211"/>
                    <a:pt x="2252" y="1238"/>
                  </a:cubicBezTo>
                  <a:cubicBezTo>
                    <a:pt x="2062" y="1293"/>
                    <a:pt x="1900" y="1401"/>
                    <a:pt x="1737" y="1509"/>
                  </a:cubicBezTo>
                  <a:cubicBezTo>
                    <a:pt x="1574" y="1645"/>
                    <a:pt x="1438" y="1781"/>
                    <a:pt x="1330" y="1971"/>
                  </a:cubicBezTo>
                  <a:cubicBezTo>
                    <a:pt x="1330" y="1862"/>
                    <a:pt x="1303" y="1754"/>
                    <a:pt x="1303" y="1645"/>
                  </a:cubicBezTo>
                  <a:cubicBezTo>
                    <a:pt x="1221" y="1347"/>
                    <a:pt x="1140" y="1048"/>
                    <a:pt x="1004" y="777"/>
                  </a:cubicBezTo>
                  <a:cubicBezTo>
                    <a:pt x="950" y="642"/>
                    <a:pt x="869" y="533"/>
                    <a:pt x="787" y="397"/>
                  </a:cubicBezTo>
                  <a:cubicBezTo>
                    <a:pt x="706" y="262"/>
                    <a:pt x="598" y="126"/>
                    <a:pt x="489" y="18"/>
                  </a:cubicBezTo>
                  <a:cubicBezTo>
                    <a:pt x="460" y="6"/>
                    <a:pt x="430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467;p33">
            <a:extLst>
              <a:ext uri="{FF2B5EF4-FFF2-40B4-BE49-F238E27FC236}">
                <a16:creationId xmlns:a16="http://schemas.microsoft.com/office/drawing/2014/main" id="{5AF36838-08A8-E310-9F48-A7D3EEDD6E53}"/>
              </a:ext>
            </a:extLst>
          </p:cNvPr>
          <p:cNvSpPr/>
          <p:nvPr/>
        </p:nvSpPr>
        <p:spPr>
          <a:xfrm>
            <a:off x="1212998" y="187036"/>
            <a:ext cx="865183" cy="9097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475;p33">
            <a:extLst>
              <a:ext uri="{FF2B5EF4-FFF2-40B4-BE49-F238E27FC236}">
                <a16:creationId xmlns:a16="http://schemas.microsoft.com/office/drawing/2014/main" id="{4E86E591-1AF0-038A-4674-792D5FF0C320}"/>
              </a:ext>
            </a:extLst>
          </p:cNvPr>
          <p:cNvSpPr txBox="1">
            <a:spLocks/>
          </p:cNvSpPr>
          <p:nvPr/>
        </p:nvSpPr>
        <p:spPr>
          <a:xfrm>
            <a:off x="1232648" y="362492"/>
            <a:ext cx="823065" cy="59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None/>
              <a:defRPr sz="22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None/>
              <a:defRPr sz="22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None/>
              <a:defRPr sz="22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None/>
              <a:defRPr sz="22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None/>
              <a:defRPr sz="22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None/>
              <a:defRPr sz="22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None/>
              <a:defRPr sz="22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None/>
              <a:defRPr sz="22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None/>
              <a:defRPr sz="22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pPr marL="0" indent="0"/>
            <a:r>
              <a:rPr lang="en" dirty="0">
                <a:solidFill>
                  <a:schemeClr val="lt1"/>
                </a:solidFill>
              </a:rPr>
              <a:t>03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A8A49A9-23D8-0FD9-6EE0-91E701526BA7}"/>
              </a:ext>
            </a:extLst>
          </p:cNvPr>
          <p:cNvSpPr txBox="1"/>
          <p:nvPr/>
        </p:nvSpPr>
        <p:spPr>
          <a:xfrm>
            <a:off x="2225075" y="449889"/>
            <a:ext cx="599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Link to high-fidelity prototype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F9650FA-9206-9852-3DE9-2A1F104376ED}"/>
              </a:ext>
            </a:extLst>
          </p:cNvPr>
          <p:cNvSpPr txBox="1"/>
          <p:nvPr/>
        </p:nvSpPr>
        <p:spPr>
          <a:xfrm>
            <a:off x="2113165" y="2494257"/>
            <a:ext cx="31070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https://cloud.protopie.io/p/21dd6abb9c108b7bb9f6d5ff</a:t>
            </a:r>
            <a:endParaRPr lang="en-US" sz="1800" dirty="0">
              <a:solidFill>
                <a:schemeClr val="bg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6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73;p39">
            <a:extLst>
              <a:ext uri="{FF2B5EF4-FFF2-40B4-BE49-F238E27FC236}">
                <a16:creationId xmlns:a16="http://schemas.microsoft.com/office/drawing/2014/main" id="{C9577783-9F06-81A9-430A-0E90397034B4}"/>
              </a:ext>
            </a:extLst>
          </p:cNvPr>
          <p:cNvSpPr/>
          <p:nvPr/>
        </p:nvSpPr>
        <p:spPr>
          <a:xfrm rot="16200000">
            <a:off x="3538508" y="1038753"/>
            <a:ext cx="2919217" cy="3474339"/>
          </a:xfrm>
          <a:custGeom>
            <a:avLst/>
            <a:gdLst/>
            <a:ahLst/>
            <a:cxnLst/>
            <a:rect l="l" t="t" r="r" b="b"/>
            <a:pathLst>
              <a:path w="128406" h="136852" extrusionOk="0">
                <a:moveTo>
                  <a:pt x="86438" y="0"/>
                </a:moveTo>
                <a:cubicBezTo>
                  <a:pt x="62580" y="0"/>
                  <a:pt x="34197" y="7497"/>
                  <a:pt x="22107" y="10954"/>
                </a:cubicBezTo>
                <a:cubicBezTo>
                  <a:pt x="1" y="17247"/>
                  <a:pt x="29702" y="125416"/>
                  <a:pt x="29702" y="125416"/>
                </a:cubicBezTo>
                <a:lnTo>
                  <a:pt x="28861" y="127207"/>
                </a:lnTo>
                <a:cubicBezTo>
                  <a:pt x="29990" y="134247"/>
                  <a:pt x="49985" y="136851"/>
                  <a:pt x="70185" y="136851"/>
                </a:cubicBezTo>
                <a:cubicBezTo>
                  <a:pt x="89288" y="136851"/>
                  <a:pt x="108575" y="134522"/>
                  <a:pt x="112267" y="131411"/>
                </a:cubicBezTo>
                <a:cubicBezTo>
                  <a:pt x="119834" y="125037"/>
                  <a:pt x="128405" y="59180"/>
                  <a:pt x="124581" y="21993"/>
                </a:cubicBezTo>
                <a:cubicBezTo>
                  <a:pt x="122860" y="5145"/>
                  <a:pt x="106202" y="0"/>
                  <a:pt x="864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973;p39">
            <a:extLst>
              <a:ext uri="{FF2B5EF4-FFF2-40B4-BE49-F238E27FC236}">
                <a16:creationId xmlns:a16="http://schemas.microsoft.com/office/drawing/2014/main" id="{5162F6FC-5465-F2C2-8F2D-4BAA6BDC6EA1}"/>
              </a:ext>
            </a:extLst>
          </p:cNvPr>
          <p:cNvSpPr/>
          <p:nvPr/>
        </p:nvSpPr>
        <p:spPr>
          <a:xfrm rot="16200000">
            <a:off x="396469" y="1190545"/>
            <a:ext cx="3643923" cy="3127393"/>
          </a:xfrm>
          <a:custGeom>
            <a:avLst/>
            <a:gdLst/>
            <a:ahLst/>
            <a:cxnLst/>
            <a:rect l="l" t="t" r="r" b="b"/>
            <a:pathLst>
              <a:path w="128406" h="136852" extrusionOk="0">
                <a:moveTo>
                  <a:pt x="86438" y="0"/>
                </a:moveTo>
                <a:cubicBezTo>
                  <a:pt x="62580" y="0"/>
                  <a:pt x="34197" y="7497"/>
                  <a:pt x="22107" y="10954"/>
                </a:cubicBezTo>
                <a:cubicBezTo>
                  <a:pt x="1" y="17247"/>
                  <a:pt x="29702" y="125416"/>
                  <a:pt x="29702" y="125416"/>
                </a:cubicBezTo>
                <a:lnTo>
                  <a:pt x="28861" y="127207"/>
                </a:lnTo>
                <a:cubicBezTo>
                  <a:pt x="29990" y="134247"/>
                  <a:pt x="49985" y="136851"/>
                  <a:pt x="70185" y="136851"/>
                </a:cubicBezTo>
                <a:cubicBezTo>
                  <a:pt x="89288" y="136851"/>
                  <a:pt x="108575" y="134522"/>
                  <a:pt x="112267" y="131411"/>
                </a:cubicBezTo>
                <a:cubicBezTo>
                  <a:pt x="119834" y="125037"/>
                  <a:pt x="128405" y="59180"/>
                  <a:pt x="124581" y="21993"/>
                </a:cubicBezTo>
                <a:cubicBezTo>
                  <a:pt x="122860" y="5145"/>
                  <a:pt x="106202" y="0"/>
                  <a:pt x="864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7"/>
          <p:cNvSpPr txBox="1">
            <a:spLocks noGrp="1"/>
          </p:cNvSpPr>
          <p:nvPr>
            <p:ph type="title"/>
          </p:nvPr>
        </p:nvSpPr>
        <p:spPr>
          <a:xfrm>
            <a:off x="1336527" y="276645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</a:t>
            </a:r>
            <a:r>
              <a:rPr lang="en" dirty="0">
                <a:solidFill>
                  <a:schemeClr val="tx2"/>
                </a:solidFill>
              </a:rPr>
              <a:t>&amp;</a:t>
            </a:r>
            <a:r>
              <a:rPr lang="en" dirty="0"/>
              <a:t> </a:t>
            </a:r>
            <a:r>
              <a:rPr lang="en" dirty="0">
                <a:solidFill>
                  <a:schemeClr val="accent1"/>
                </a:solidFill>
              </a:rPr>
              <a:t>References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896" name="Google Shape;896;p37"/>
          <p:cNvGrpSpPr/>
          <p:nvPr/>
        </p:nvGrpSpPr>
        <p:grpSpPr>
          <a:xfrm>
            <a:off x="6729975" y="2218987"/>
            <a:ext cx="2845798" cy="3141586"/>
            <a:chOff x="6729975" y="2218987"/>
            <a:chExt cx="2845798" cy="3141586"/>
          </a:xfrm>
        </p:grpSpPr>
        <p:sp>
          <p:nvSpPr>
            <p:cNvPr id="897" name="Google Shape;897;p37"/>
            <p:cNvSpPr/>
            <p:nvPr/>
          </p:nvSpPr>
          <p:spPr>
            <a:xfrm rot="10800000" flipH="1">
              <a:off x="6729975" y="4591123"/>
              <a:ext cx="2845798" cy="769450"/>
            </a:xfrm>
            <a:custGeom>
              <a:avLst/>
              <a:gdLst/>
              <a:ahLst/>
              <a:cxnLst/>
              <a:rect l="l" t="t" r="r" b="b"/>
              <a:pathLst>
                <a:path w="128406" h="136852" extrusionOk="0">
                  <a:moveTo>
                    <a:pt x="86438" y="0"/>
                  </a:moveTo>
                  <a:cubicBezTo>
                    <a:pt x="62580" y="0"/>
                    <a:pt x="34197" y="7497"/>
                    <a:pt x="22107" y="10954"/>
                  </a:cubicBezTo>
                  <a:cubicBezTo>
                    <a:pt x="1" y="17247"/>
                    <a:pt x="29702" y="125416"/>
                    <a:pt x="29702" y="125416"/>
                  </a:cubicBezTo>
                  <a:lnTo>
                    <a:pt x="28861" y="127207"/>
                  </a:lnTo>
                  <a:cubicBezTo>
                    <a:pt x="29990" y="134247"/>
                    <a:pt x="49985" y="136851"/>
                    <a:pt x="70185" y="136851"/>
                  </a:cubicBezTo>
                  <a:cubicBezTo>
                    <a:pt x="89288" y="136851"/>
                    <a:pt x="108575" y="134522"/>
                    <a:pt x="112267" y="131411"/>
                  </a:cubicBezTo>
                  <a:cubicBezTo>
                    <a:pt x="119834" y="125037"/>
                    <a:pt x="128405" y="59180"/>
                    <a:pt x="124581" y="21993"/>
                  </a:cubicBezTo>
                  <a:cubicBezTo>
                    <a:pt x="122860" y="5145"/>
                    <a:pt x="106202" y="0"/>
                    <a:pt x="8643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8" name="Google Shape;898;p37"/>
            <p:cNvGrpSpPr/>
            <p:nvPr/>
          </p:nvGrpSpPr>
          <p:grpSpPr>
            <a:xfrm>
              <a:off x="6819747" y="2218987"/>
              <a:ext cx="2143059" cy="2780282"/>
              <a:chOff x="6719620" y="2164989"/>
              <a:chExt cx="2243571" cy="2910681"/>
            </a:xfrm>
          </p:grpSpPr>
          <p:grpSp>
            <p:nvGrpSpPr>
              <p:cNvPr id="899" name="Google Shape;899;p37"/>
              <p:cNvGrpSpPr/>
              <p:nvPr/>
            </p:nvGrpSpPr>
            <p:grpSpPr>
              <a:xfrm flipH="1">
                <a:off x="7517099" y="2164989"/>
                <a:ext cx="1331790" cy="2614651"/>
                <a:chOff x="1379350" y="1196900"/>
                <a:chExt cx="913875" cy="1794175"/>
              </a:xfrm>
            </p:grpSpPr>
            <p:sp>
              <p:nvSpPr>
                <p:cNvPr id="900" name="Google Shape;900;p37"/>
                <p:cNvSpPr/>
                <p:nvPr/>
              </p:nvSpPr>
              <p:spPr>
                <a:xfrm>
                  <a:off x="1585500" y="1647750"/>
                  <a:ext cx="313300" cy="133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32" h="53544" extrusionOk="0">
                      <a:moveTo>
                        <a:pt x="0" y="1"/>
                      </a:moveTo>
                      <a:cubicBezTo>
                        <a:pt x="54" y="245"/>
                        <a:pt x="82" y="462"/>
                        <a:pt x="136" y="706"/>
                      </a:cubicBezTo>
                      <a:cubicBezTo>
                        <a:pt x="515" y="2415"/>
                        <a:pt x="922" y="4123"/>
                        <a:pt x="1411" y="5805"/>
                      </a:cubicBezTo>
                      <a:cubicBezTo>
                        <a:pt x="1655" y="6673"/>
                        <a:pt x="1899" y="7514"/>
                        <a:pt x="2170" y="8328"/>
                      </a:cubicBezTo>
                      <a:cubicBezTo>
                        <a:pt x="2306" y="8762"/>
                        <a:pt x="2468" y="9223"/>
                        <a:pt x="2577" y="9602"/>
                      </a:cubicBezTo>
                      <a:cubicBezTo>
                        <a:pt x="2713" y="9982"/>
                        <a:pt x="2848" y="10362"/>
                        <a:pt x="2984" y="10742"/>
                      </a:cubicBezTo>
                      <a:cubicBezTo>
                        <a:pt x="3038" y="10742"/>
                        <a:pt x="3092" y="10823"/>
                        <a:pt x="3065" y="10877"/>
                      </a:cubicBezTo>
                      <a:cubicBezTo>
                        <a:pt x="2984" y="11230"/>
                        <a:pt x="2875" y="11555"/>
                        <a:pt x="2794" y="11908"/>
                      </a:cubicBezTo>
                      <a:cubicBezTo>
                        <a:pt x="2116" y="14620"/>
                        <a:pt x="1573" y="17360"/>
                        <a:pt x="1139" y="20126"/>
                      </a:cubicBezTo>
                      <a:cubicBezTo>
                        <a:pt x="705" y="22893"/>
                        <a:pt x="407" y="25687"/>
                        <a:pt x="244" y="28481"/>
                      </a:cubicBezTo>
                      <a:cubicBezTo>
                        <a:pt x="82" y="31301"/>
                        <a:pt x="27" y="34095"/>
                        <a:pt x="109" y="36889"/>
                      </a:cubicBezTo>
                      <a:cubicBezTo>
                        <a:pt x="190" y="39683"/>
                        <a:pt x="380" y="42449"/>
                        <a:pt x="705" y="45216"/>
                      </a:cubicBezTo>
                      <a:cubicBezTo>
                        <a:pt x="1058" y="48010"/>
                        <a:pt x="1519" y="50776"/>
                        <a:pt x="2062" y="53516"/>
                      </a:cubicBezTo>
                      <a:cubicBezTo>
                        <a:pt x="2224" y="53543"/>
                        <a:pt x="2360" y="53543"/>
                        <a:pt x="2523" y="53543"/>
                      </a:cubicBezTo>
                      <a:cubicBezTo>
                        <a:pt x="2604" y="53543"/>
                        <a:pt x="2713" y="53516"/>
                        <a:pt x="2794" y="53516"/>
                      </a:cubicBezTo>
                      <a:cubicBezTo>
                        <a:pt x="2848" y="53489"/>
                        <a:pt x="2902" y="53462"/>
                        <a:pt x="2957" y="53462"/>
                      </a:cubicBezTo>
                      <a:cubicBezTo>
                        <a:pt x="2875" y="53163"/>
                        <a:pt x="2821" y="52865"/>
                        <a:pt x="2767" y="52567"/>
                      </a:cubicBezTo>
                      <a:cubicBezTo>
                        <a:pt x="2170" y="49854"/>
                        <a:pt x="1763" y="47088"/>
                        <a:pt x="1438" y="44294"/>
                      </a:cubicBezTo>
                      <a:cubicBezTo>
                        <a:pt x="1139" y="41500"/>
                        <a:pt x="949" y="38706"/>
                        <a:pt x="895" y="35885"/>
                      </a:cubicBezTo>
                      <a:cubicBezTo>
                        <a:pt x="841" y="33065"/>
                        <a:pt x="922" y="30217"/>
                        <a:pt x="1139" y="27396"/>
                      </a:cubicBezTo>
                      <a:cubicBezTo>
                        <a:pt x="1329" y="24629"/>
                        <a:pt x="1655" y="21862"/>
                        <a:pt x="2116" y="19069"/>
                      </a:cubicBezTo>
                      <a:cubicBezTo>
                        <a:pt x="2577" y="16275"/>
                        <a:pt x="3147" y="13535"/>
                        <a:pt x="3879" y="10823"/>
                      </a:cubicBezTo>
                      <a:cubicBezTo>
                        <a:pt x="3890" y="10778"/>
                        <a:pt x="3930" y="10756"/>
                        <a:pt x="3970" y="10756"/>
                      </a:cubicBezTo>
                      <a:cubicBezTo>
                        <a:pt x="4027" y="10756"/>
                        <a:pt x="4085" y="10798"/>
                        <a:pt x="4069" y="10877"/>
                      </a:cubicBezTo>
                      <a:cubicBezTo>
                        <a:pt x="4014" y="11176"/>
                        <a:pt x="3933" y="11447"/>
                        <a:pt x="3852" y="11745"/>
                      </a:cubicBezTo>
                      <a:cubicBezTo>
                        <a:pt x="4448" y="10660"/>
                        <a:pt x="5181" y="9657"/>
                        <a:pt x="6049" y="8789"/>
                      </a:cubicBezTo>
                      <a:cubicBezTo>
                        <a:pt x="6971" y="7839"/>
                        <a:pt x="7975" y="6971"/>
                        <a:pt x="9032" y="6185"/>
                      </a:cubicBezTo>
                      <a:cubicBezTo>
                        <a:pt x="10172" y="5290"/>
                        <a:pt x="11338" y="4449"/>
                        <a:pt x="12531" y="3608"/>
                      </a:cubicBezTo>
                      <a:lnTo>
                        <a:pt x="12531" y="3608"/>
                      </a:lnTo>
                      <a:cubicBezTo>
                        <a:pt x="11826" y="4069"/>
                        <a:pt x="11121" y="4503"/>
                        <a:pt x="10416" y="4964"/>
                      </a:cubicBezTo>
                      <a:cubicBezTo>
                        <a:pt x="9358" y="5669"/>
                        <a:pt x="8327" y="6375"/>
                        <a:pt x="7296" y="7080"/>
                      </a:cubicBezTo>
                      <a:cubicBezTo>
                        <a:pt x="6754" y="7460"/>
                        <a:pt x="6239" y="7839"/>
                        <a:pt x="5750" y="8192"/>
                      </a:cubicBezTo>
                      <a:cubicBezTo>
                        <a:pt x="5235" y="8545"/>
                        <a:pt x="4774" y="8897"/>
                        <a:pt x="4259" y="9250"/>
                      </a:cubicBezTo>
                      <a:lnTo>
                        <a:pt x="4421" y="9358"/>
                      </a:lnTo>
                      <a:cubicBezTo>
                        <a:pt x="4515" y="9428"/>
                        <a:pt x="4467" y="9559"/>
                        <a:pt x="4366" y="9559"/>
                      </a:cubicBezTo>
                      <a:cubicBezTo>
                        <a:pt x="4349" y="9559"/>
                        <a:pt x="4332" y="9556"/>
                        <a:pt x="4313" y="9548"/>
                      </a:cubicBezTo>
                      <a:cubicBezTo>
                        <a:pt x="3662" y="9141"/>
                        <a:pt x="3119" y="8545"/>
                        <a:pt x="2767" y="7839"/>
                      </a:cubicBezTo>
                      <a:cubicBezTo>
                        <a:pt x="2604" y="7487"/>
                        <a:pt x="2414" y="7134"/>
                        <a:pt x="2279" y="6754"/>
                      </a:cubicBezTo>
                      <a:cubicBezTo>
                        <a:pt x="2279" y="6727"/>
                        <a:pt x="2251" y="6727"/>
                        <a:pt x="2251" y="6700"/>
                      </a:cubicBezTo>
                      <a:cubicBezTo>
                        <a:pt x="2170" y="6429"/>
                        <a:pt x="2062" y="6158"/>
                        <a:pt x="1980" y="5886"/>
                      </a:cubicBezTo>
                      <a:cubicBezTo>
                        <a:pt x="1682" y="4991"/>
                        <a:pt x="1383" y="4123"/>
                        <a:pt x="1085" y="3228"/>
                      </a:cubicBezTo>
                      <a:cubicBezTo>
                        <a:pt x="787" y="2360"/>
                        <a:pt x="488" y="1465"/>
                        <a:pt x="190" y="597"/>
                      </a:cubicBezTo>
                      <a:cubicBezTo>
                        <a:pt x="136" y="380"/>
                        <a:pt x="54" y="190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01" name="Google Shape;901;p37"/>
                <p:cNvGrpSpPr/>
                <p:nvPr/>
              </p:nvGrpSpPr>
              <p:grpSpPr>
                <a:xfrm>
                  <a:off x="1386800" y="1211725"/>
                  <a:ext cx="895125" cy="1221275"/>
                  <a:chOff x="1386800" y="1211725"/>
                  <a:chExt cx="895125" cy="1221275"/>
                </a:xfrm>
              </p:grpSpPr>
              <p:sp>
                <p:nvSpPr>
                  <p:cNvPr id="902" name="Google Shape;902;p37"/>
                  <p:cNvSpPr/>
                  <p:nvPr/>
                </p:nvSpPr>
                <p:spPr>
                  <a:xfrm>
                    <a:off x="1424100" y="2143450"/>
                    <a:ext cx="141750" cy="289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0" h="11582" extrusionOk="0">
                        <a:moveTo>
                          <a:pt x="28" y="0"/>
                        </a:moveTo>
                        <a:lnTo>
                          <a:pt x="28" y="109"/>
                        </a:lnTo>
                        <a:cubicBezTo>
                          <a:pt x="1" y="1872"/>
                          <a:pt x="299" y="3608"/>
                          <a:pt x="869" y="5262"/>
                        </a:cubicBezTo>
                        <a:cubicBezTo>
                          <a:pt x="1465" y="6917"/>
                          <a:pt x="2360" y="8463"/>
                          <a:pt x="3473" y="9819"/>
                        </a:cubicBezTo>
                        <a:cubicBezTo>
                          <a:pt x="4015" y="10443"/>
                          <a:pt x="4612" y="11040"/>
                          <a:pt x="5236" y="11582"/>
                        </a:cubicBezTo>
                        <a:lnTo>
                          <a:pt x="5181" y="11446"/>
                        </a:lnTo>
                        <a:cubicBezTo>
                          <a:pt x="4557" y="10307"/>
                          <a:pt x="3961" y="9141"/>
                          <a:pt x="3445" y="7975"/>
                        </a:cubicBezTo>
                        <a:lnTo>
                          <a:pt x="3364" y="7785"/>
                        </a:lnTo>
                        <a:cubicBezTo>
                          <a:pt x="3256" y="7568"/>
                          <a:pt x="3174" y="7378"/>
                          <a:pt x="3066" y="7161"/>
                        </a:cubicBezTo>
                        <a:cubicBezTo>
                          <a:pt x="2984" y="6971"/>
                          <a:pt x="2903" y="6781"/>
                          <a:pt x="2849" y="6591"/>
                        </a:cubicBezTo>
                        <a:cubicBezTo>
                          <a:pt x="2740" y="6320"/>
                          <a:pt x="2632" y="6049"/>
                          <a:pt x="2523" y="5777"/>
                        </a:cubicBezTo>
                        <a:cubicBezTo>
                          <a:pt x="2496" y="5696"/>
                          <a:pt x="2469" y="5615"/>
                          <a:pt x="2442" y="5533"/>
                        </a:cubicBezTo>
                        <a:cubicBezTo>
                          <a:pt x="2279" y="5506"/>
                          <a:pt x="2143" y="5452"/>
                          <a:pt x="2008" y="5371"/>
                        </a:cubicBezTo>
                        <a:cubicBezTo>
                          <a:pt x="1872" y="5289"/>
                          <a:pt x="1737" y="5208"/>
                          <a:pt x="1628" y="5099"/>
                        </a:cubicBezTo>
                        <a:cubicBezTo>
                          <a:pt x="1492" y="5018"/>
                          <a:pt x="1357" y="4910"/>
                          <a:pt x="1248" y="4801"/>
                        </a:cubicBezTo>
                        <a:cubicBezTo>
                          <a:pt x="1167" y="4747"/>
                          <a:pt x="1113" y="4665"/>
                          <a:pt x="1058" y="4611"/>
                        </a:cubicBezTo>
                        <a:cubicBezTo>
                          <a:pt x="1004" y="4557"/>
                          <a:pt x="977" y="4503"/>
                          <a:pt x="950" y="4421"/>
                        </a:cubicBezTo>
                        <a:cubicBezTo>
                          <a:pt x="950" y="4394"/>
                          <a:pt x="1004" y="4367"/>
                          <a:pt x="1031" y="4367"/>
                        </a:cubicBezTo>
                        <a:cubicBezTo>
                          <a:pt x="1113" y="4394"/>
                          <a:pt x="1167" y="4448"/>
                          <a:pt x="1221" y="4503"/>
                        </a:cubicBezTo>
                        <a:lnTo>
                          <a:pt x="1384" y="4665"/>
                        </a:lnTo>
                        <a:cubicBezTo>
                          <a:pt x="1492" y="4774"/>
                          <a:pt x="1601" y="4855"/>
                          <a:pt x="1737" y="4964"/>
                        </a:cubicBezTo>
                        <a:cubicBezTo>
                          <a:pt x="1845" y="5045"/>
                          <a:pt x="1981" y="5127"/>
                          <a:pt x="2089" y="5208"/>
                        </a:cubicBezTo>
                        <a:cubicBezTo>
                          <a:pt x="2171" y="5262"/>
                          <a:pt x="2225" y="5289"/>
                          <a:pt x="2306" y="5316"/>
                        </a:cubicBezTo>
                        <a:cubicBezTo>
                          <a:pt x="2306" y="5344"/>
                          <a:pt x="2333" y="5344"/>
                          <a:pt x="2333" y="5344"/>
                        </a:cubicBezTo>
                        <a:cubicBezTo>
                          <a:pt x="2279" y="5154"/>
                          <a:pt x="2198" y="4991"/>
                          <a:pt x="2143" y="4828"/>
                        </a:cubicBezTo>
                        <a:cubicBezTo>
                          <a:pt x="2008" y="4503"/>
                          <a:pt x="1899" y="4150"/>
                          <a:pt x="1791" y="3797"/>
                        </a:cubicBezTo>
                        <a:cubicBezTo>
                          <a:pt x="1791" y="3797"/>
                          <a:pt x="1791" y="3797"/>
                          <a:pt x="1791" y="3770"/>
                        </a:cubicBezTo>
                        <a:cubicBezTo>
                          <a:pt x="1808" y="3737"/>
                          <a:pt x="1845" y="3714"/>
                          <a:pt x="1878" y="3714"/>
                        </a:cubicBezTo>
                        <a:cubicBezTo>
                          <a:pt x="1898" y="3714"/>
                          <a:pt x="1916" y="3722"/>
                          <a:pt x="1926" y="3743"/>
                        </a:cubicBezTo>
                        <a:cubicBezTo>
                          <a:pt x="2008" y="3960"/>
                          <a:pt x="2116" y="4177"/>
                          <a:pt x="2198" y="4394"/>
                        </a:cubicBezTo>
                        <a:cubicBezTo>
                          <a:pt x="2225" y="4231"/>
                          <a:pt x="2252" y="4042"/>
                          <a:pt x="2279" y="3933"/>
                        </a:cubicBezTo>
                        <a:cubicBezTo>
                          <a:pt x="2306" y="3797"/>
                          <a:pt x="2333" y="3689"/>
                          <a:pt x="2360" y="3580"/>
                        </a:cubicBezTo>
                        <a:cubicBezTo>
                          <a:pt x="2360" y="3530"/>
                          <a:pt x="2384" y="3361"/>
                          <a:pt x="2476" y="3361"/>
                        </a:cubicBezTo>
                        <a:cubicBezTo>
                          <a:pt x="2482" y="3361"/>
                          <a:pt x="2489" y="3362"/>
                          <a:pt x="2496" y="3363"/>
                        </a:cubicBezTo>
                        <a:cubicBezTo>
                          <a:pt x="2577" y="3391"/>
                          <a:pt x="2523" y="3553"/>
                          <a:pt x="2523" y="3635"/>
                        </a:cubicBezTo>
                        <a:cubicBezTo>
                          <a:pt x="2496" y="3743"/>
                          <a:pt x="2469" y="3852"/>
                          <a:pt x="2442" y="3960"/>
                        </a:cubicBezTo>
                        <a:cubicBezTo>
                          <a:pt x="2388" y="4177"/>
                          <a:pt x="2333" y="4394"/>
                          <a:pt x="2279" y="4611"/>
                        </a:cubicBezTo>
                        <a:lnTo>
                          <a:pt x="2279" y="4638"/>
                        </a:lnTo>
                        <a:lnTo>
                          <a:pt x="2360" y="4855"/>
                        </a:lnTo>
                        <a:cubicBezTo>
                          <a:pt x="2496" y="5208"/>
                          <a:pt x="2632" y="5561"/>
                          <a:pt x="2794" y="5940"/>
                        </a:cubicBezTo>
                        <a:cubicBezTo>
                          <a:pt x="2876" y="6130"/>
                          <a:pt x="2957" y="6347"/>
                          <a:pt x="3039" y="6537"/>
                        </a:cubicBezTo>
                        <a:cubicBezTo>
                          <a:pt x="3066" y="6591"/>
                          <a:pt x="3093" y="6673"/>
                          <a:pt x="3120" y="6727"/>
                        </a:cubicBezTo>
                        <a:cubicBezTo>
                          <a:pt x="3120" y="6673"/>
                          <a:pt x="3147" y="6591"/>
                          <a:pt x="3174" y="6510"/>
                        </a:cubicBezTo>
                        <a:cubicBezTo>
                          <a:pt x="3201" y="6401"/>
                          <a:pt x="3228" y="6320"/>
                          <a:pt x="3256" y="6211"/>
                        </a:cubicBezTo>
                        <a:cubicBezTo>
                          <a:pt x="3310" y="5994"/>
                          <a:pt x="3391" y="5777"/>
                          <a:pt x="3473" y="5588"/>
                        </a:cubicBezTo>
                        <a:cubicBezTo>
                          <a:pt x="3473" y="5561"/>
                          <a:pt x="3500" y="5533"/>
                          <a:pt x="3527" y="5533"/>
                        </a:cubicBezTo>
                        <a:lnTo>
                          <a:pt x="3581" y="5533"/>
                        </a:lnTo>
                        <a:cubicBezTo>
                          <a:pt x="3608" y="5561"/>
                          <a:pt x="3635" y="5588"/>
                          <a:pt x="3608" y="5615"/>
                        </a:cubicBezTo>
                        <a:cubicBezTo>
                          <a:pt x="3581" y="5832"/>
                          <a:pt x="3500" y="6049"/>
                          <a:pt x="3445" y="6266"/>
                        </a:cubicBezTo>
                        <a:cubicBezTo>
                          <a:pt x="3418" y="6347"/>
                          <a:pt x="3391" y="6456"/>
                          <a:pt x="3337" y="6564"/>
                        </a:cubicBezTo>
                        <a:cubicBezTo>
                          <a:pt x="3337" y="6591"/>
                          <a:pt x="3310" y="6645"/>
                          <a:pt x="3283" y="6700"/>
                        </a:cubicBezTo>
                        <a:cubicBezTo>
                          <a:pt x="3283" y="6754"/>
                          <a:pt x="3256" y="6808"/>
                          <a:pt x="3228" y="6835"/>
                        </a:cubicBezTo>
                        <a:cubicBezTo>
                          <a:pt x="3215" y="6849"/>
                          <a:pt x="3208" y="6856"/>
                          <a:pt x="3201" y="6856"/>
                        </a:cubicBezTo>
                        <a:cubicBezTo>
                          <a:pt x="3194" y="6856"/>
                          <a:pt x="3188" y="6849"/>
                          <a:pt x="3174" y="6835"/>
                        </a:cubicBezTo>
                        <a:lnTo>
                          <a:pt x="3174" y="6835"/>
                        </a:lnTo>
                        <a:cubicBezTo>
                          <a:pt x="3310" y="7134"/>
                          <a:pt x="3445" y="7432"/>
                          <a:pt x="3581" y="7730"/>
                        </a:cubicBezTo>
                        <a:lnTo>
                          <a:pt x="3608" y="7812"/>
                        </a:lnTo>
                        <a:cubicBezTo>
                          <a:pt x="4015" y="8598"/>
                          <a:pt x="4449" y="9385"/>
                          <a:pt x="4937" y="10117"/>
                        </a:cubicBezTo>
                        <a:cubicBezTo>
                          <a:pt x="5154" y="10470"/>
                          <a:pt x="5398" y="10850"/>
                          <a:pt x="5670" y="11202"/>
                        </a:cubicBezTo>
                        <a:lnTo>
                          <a:pt x="5670" y="11067"/>
                        </a:lnTo>
                        <a:lnTo>
                          <a:pt x="5670" y="10931"/>
                        </a:lnTo>
                        <a:cubicBezTo>
                          <a:pt x="5642" y="10144"/>
                          <a:pt x="5534" y="9331"/>
                          <a:pt x="5371" y="8517"/>
                        </a:cubicBezTo>
                        <a:cubicBezTo>
                          <a:pt x="4856" y="5994"/>
                          <a:pt x="3635" y="3635"/>
                          <a:pt x="1899" y="1736"/>
                        </a:cubicBezTo>
                        <a:cubicBezTo>
                          <a:pt x="1411" y="1221"/>
                          <a:pt x="896" y="732"/>
                          <a:pt x="353" y="271"/>
                        </a:cubicBezTo>
                        <a:lnTo>
                          <a:pt x="272" y="190"/>
                        </a:lnTo>
                        <a:lnTo>
                          <a:pt x="272" y="190"/>
                        </a:lnTo>
                        <a:cubicBezTo>
                          <a:pt x="380" y="515"/>
                          <a:pt x="489" y="841"/>
                          <a:pt x="597" y="1139"/>
                        </a:cubicBezTo>
                        <a:lnTo>
                          <a:pt x="841" y="1817"/>
                        </a:lnTo>
                        <a:cubicBezTo>
                          <a:pt x="923" y="2062"/>
                          <a:pt x="977" y="2279"/>
                          <a:pt x="1031" y="2496"/>
                        </a:cubicBezTo>
                        <a:cubicBezTo>
                          <a:pt x="1031" y="2534"/>
                          <a:pt x="1004" y="2572"/>
                          <a:pt x="979" y="2572"/>
                        </a:cubicBezTo>
                        <a:cubicBezTo>
                          <a:pt x="968" y="2572"/>
                          <a:pt x="958" y="2566"/>
                          <a:pt x="950" y="2550"/>
                        </a:cubicBezTo>
                        <a:cubicBezTo>
                          <a:pt x="841" y="2333"/>
                          <a:pt x="760" y="2116"/>
                          <a:pt x="679" y="1899"/>
                        </a:cubicBezTo>
                        <a:lnTo>
                          <a:pt x="462" y="1221"/>
                        </a:lnTo>
                        <a:cubicBezTo>
                          <a:pt x="326" y="841"/>
                          <a:pt x="191" y="434"/>
                          <a:pt x="82" y="54"/>
                        </a:cubicBezTo>
                        <a:lnTo>
                          <a:pt x="28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3" name="Google Shape;903;p37"/>
                  <p:cNvSpPr/>
                  <p:nvPr/>
                </p:nvSpPr>
                <p:spPr>
                  <a:xfrm>
                    <a:off x="1421400" y="1211725"/>
                    <a:ext cx="280750" cy="625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30" h="25010" extrusionOk="0">
                        <a:moveTo>
                          <a:pt x="1709" y="1"/>
                        </a:moveTo>
                        <a:lnTo>
                          <a:pt x="1709" y="1"/>
                        </a:lnTo>
                        <a:cubicBezTo>
                          <a:pt x="1699" y="77"/>
                          <a:pt x="1692" y="153"/>
                          <a:pt x="1688" y="230"/>
                        </a:cubicBezTo>
                        <a:lnTo>
                          <a:pt x="1688" y="230"/>
                        </a:lnTo>
                        <a:cubicBezTo>
                          <a:pt x="1696" y="153"/>
                          <a:pt x="1709" y="77"/>
                          <a:pt x="1709" y="1"/>
                        </a:cubicBezTo>
                        <a:close/>
                        <a:moveTo>
                          <a:pt x="1688" y="230"/>
                        </a:moveTo>
                        <a:cubicBezTo>
                          <a:pt x="1684" y="262"/>
                          <a:pt x="1682" y="294"/>
                          <a:pt x="1682" y="326"/>
                        </a:cubicBezTo>
                        <a:cubicBezTo>
                          <a:pt x="1655" y="543"/>
                          <a:pt x="1628" y="733"/>
                          <a:pt x="1628" y="923"/>
                        </a:cubicBezTo>
                        <a:cubicBezTo>
                          <a:pt x="1600" y="1303"/>
                          <a:pt x="1600" y="1710"/>
                          <a:pt x="1600" y="2090"/>
                        </a:cubicBezTo>
                        <a:cubicBezTo>
                          <a:pt x="1600" y="3310"/>
                          <a:pt x="1736" y="4504"/>
                          <a:pt x="1980" y="5670"/>
                        </a:cubicBezTo>
                        <a:cubicBezTo>
                          <a:pt x="2034" y="5887"/>
                          <a:pt x="2089" y="6077"/>
                          <a:pt x="2143" y="6294"/>
                        </a:cubicBezTo>
                        <a:cubicBezTo>
                          <a:pt x="2333" y="6972"/>
                          <a:pt x="2550" y="7623"/>
                          <a:pt x="2794" y="8301"/>
                        </a:cubicBezTo>
                        <a:cubicBezTo>
                          <a:pt x="2930" y="8626"/>
                          <a:pt x="3065" y="8925"/>
                          <a:pt x="3228" y="9277"/>
                        </a:cubicBezTo>
                        <a:lnTo>
                          <a:pt x="3255" y="9359"/>
                        </a:lnTo>
                        <a:cubicBezTo>
                          <a:pt x="3309" y="9494"/>
                          <a:pt x="3364" y="9603"/>
                          <a:pt x="3445" y="9766"/>
                        </a:cubicBezTo>
                        <a:cubicBezTo>
                          <a:pt x="3499" y="9901"/>
                          <a:pt x="3581" y="10064"/>
                          <a:pt x="3662" y="10227"/>
                        </a:cubicBezTo>
                        <a:cubicBezTo>
                          <a:pt x="3679" y="10279"/>
                          <a:pt x="3629" y="10309"/>
                          <a:pt x="3584" y="10309"/>
                        </a:cubicBezTo>
                        <a:cubicBezTo>
                          <a:pt x="3559" y="10309"/>
                          <a:pt x="3536" y="10300"/>
                          <a:pt x="3526" y="10281"/>
                        </a:cubicBezTo>
                        <a:cubicBezTo>
                          <a:pt x="3418" y="10118"/>
                          <a:pt x="3309" y="9928"/>
                          <a:pt x="3228" y="9766"/>
                        </a:cubicBezTo>
                        <a:cubicBezTo>
                          <a:pt x="3147" y="9576"/>
                          <a:pt x="3038" y="9386"/>
                          <a:pt x="2957" y="9223"/>
                        </a:cubicBezTo>
                        <a:cubicBezTo>
                          <a:pt x="2794" y="8843"/>
                          <a:pt x="2658" y="8491"/>
                          <a:pt x="2523" y="8111"/>
                        </a:cubicBezTo>
                        <a:cubicBezTo>
                          <a:pt x="2034" y="6782"/>
                          <a:pt x="1682" y="5372"/>
                          <a:pt x="1546" y="3961"/>
                        </a:cubicBezTo>
                        <a:cubicBezTo>
                          <a:pt x="1465" y="3256"/>
                          <a:pt x="1411" y="2551"/>
                          <a:pt x="1438" y="1818"/>
                        </a:cubicBezTo>
                        <a:cubicBezTo>
                          <a:pt x="1438" y="1493"/>
                          <a:pt x="1438" y="1140"/>
                          <a:pt x="1465" y="788"/>
                        </a:cubicBezTo>
                        <a:lnTo>
                          <a:pt x="1465" y="788"/>
                        </a:lnTo>
                        <a:cubicBezTo>
                          <a:pt x="1383" y="1276"/>
                          <a:pt x="1302" y="1764"/>
                          <a:pt x="1221" y="2252"/>
                        </a:cubicBezTo>
                        <a:cubicBezTo>
                          <a:pt x="1058" y="3229"/>
                          <a:pt x="977" y="4232"/>
                          <a:pt x="949" y="5236"/>
                        </a:cubicBezTo>
                        <a:cubicBezTo>
                          <a:pt x="922" y="5751"/>
                          <a:pt x="922" y="6267"/>
                          <a:pt x="949" y="6755"/>
                        </a:cubicBezTo>
                        <a:cubicBezTo>
                          <a:pt x="949" y="6999"/>
                          <a:pt x="977" y="7270"/>
                          <a:pt x="1004" y="7514"/>
                        </a:cubicBezTo>
                        <a:cubicBezTo>
                          <a:pt x="1004" y="7650"/>
                          <a:pt x="1031" y="7758"/>
                          <a:pt x="1031" y="7894"/>
                        </a:cubicBezTo>
                        <a:cubicBezTo>
                          <a:pt x="1031" y="8003"/>
                          <a:pt x="1031" y="8138"/>
                          <a:pt x="1031" y="8274"/>
                        </a:cubicBezTo>
                        <a:cubicBezTo>
                          <a:pt x="1017" y="8314"/>
                          <a:pt x="983" y="8335"/>
                          <a:pt x="953" y="8335"/>
                        </a:cubicBezTo>
                        <a:cubicBezTo>
                          <a:pt x="922" y="8335"/>
                          <a:pt x="895" y="8314"/>
                          <a:pt x="895" y="8274"/>
                        </a:cubicBezTo>
                        <a:cubicBezTo>
                          <a:pt x="841" y="8138"/>
                          <a:pt x="814" y="8003"/>
                          <a:pt x="814" y="7840"/>
                        </a:cubicBezTo>
                        <a:cubicBezTo>
                          <a:pt x="787" y="7704"/>
                          <a:pt x="787" y="7569"/>
                          <a:pt x="787" y="7433"/>
                        </a:cubicBezTo>
                        <a:cubicBezTo>
                          <a:pt x="760" y="7135"/>
                          <a:pt x="733" y="6863"/>
                          <a:pt x="733" y="6565"/>
                        </a:cubicBezTo>
                        <a:cubicBezTo>
                          <a:pt x="705" y="5561"/>
                          <a:pt x="733" y="4531"/>
                          <a:pt x="841" y="3527"/>
                        </a:cubicBezTo>
                        <a:cubicBezTo>
                          <a:pt x="895" y="3012"/>
                          <a:pt x="949" y="2524"/>
                          <a:pt x="1058" y="2008"/>
                        </a:cubicBezTo>
                        <a:cubicBezTo>
                          <a:pt x="1058" y="1927"/>
                          <a:pt x="1085" y="1845"/>
                          <a:pt x="1085" y="1737"/>
                        </a:cubicBezTo>
                        <a:lnTo>
                          <a:pt x="1085" y="1737"/>
                        </a:lnTo>
                        <a:cubicBezTo>
                          <a:pt x="1058" y="1927"/>
                          <a:pt x="1004" y="2117"/>
                          <a:pt x="977" y="2307"/>
                        </a:cubicBezTo>
                        <a:cubicBezTo>
                          <a:pt x="977" y="2334"/>
                          <a:pt x="949" y="2334"/>
                          <a:pt x="949" y="2334"/>
                        </a:cubicBezTo>
                        <a:lnTo>
                          <a:pt x="895" y="2551"/>
                        </a:lnTo>
                        <a:cubicBezTo>
                          <a:pt x="733" y="3527"/>
                          <a:pt x="516" y="4476"/>
                          <a:pt x="380" y="5426"/>
                        </a:cubicBezTo>
                        <a:cubicBezTo>
                          <a:pt x="244" y="6402"/>
                          <a:pt x="136" y="7352"/>
                          <a:pt x="109" y="8328"/>
                        </a:cubicBezTo>
                        <a:cubicBezTo>
                          <a:pt x="0" y="10254"/>
                          <a:pt x="136" y="12180"/>
                          <a:pt x="488" y="14078"/>
                        </a:cubicBezTo>
                        <a:cubicBezTo>
                          <a:pt x="814" y="15651"/>
                          <a:pt x="1356" y="17143"/>
                          <a:pt x="2062" y="18581"/>
                        </a:cubicBezTo>
                        <a:cubicBezTo>
                          <a:pt x="2767" y="19964"/>
                          <a:pt x="3635" y="21212"/>
                          <a:pt x="4720" y="22351"/>
                        </a:cubicBezTo>
                        <a:cubicBezTo>
                          <a:pt x="5750" y="23436"/>
                          <a:pt x="6944" y="24331"/>
                          <a:pt x="8300" y="25009"/>
                        </a:cubicBezTo>
                        <a:cubicBezTo>
                          <a:pt x="8219" y="24711"/>
                          <a:pt x="8110" y="24385"/>
                          <a:pt x="8029" y="24087"/>
                        </a:cubicBezTo>
                        <a:lnTo>
                          <a:pt x="8002" y="24087"/>
                        </a:lnTo>
                        <a:cubicBezTo>
                          <a:pt x="7920" y="24087"/>
                          <a:pt x="7839" y="24060"/>
                          <a:pt x="7785" y="24006"/>
                        </a:cubicBezTo>
                        <a:lnTo>
                          <a:pt x="7595" y="23897"/>
                        </a:lnTo>
                        <a:cubicBezTo>
                          <a:pt x="7459" y="23843"/>
                          <a:pt x="7324" y="23761"/>
                          <a:pt x="7215" y="23680"/>
                        </a:cubicBezTo>
                        <a:cubicBezTo>
                          <a:pt x="6754" y="23382"/>
                          <a:pt x="6347" y="23029"/>
                          <a:pt x="5967" y="22649"/>
                        </a:cubicBezTo>
                        <a:cubicBezTo>
                          <a:pt x="5588" y="22270"/>
                          <a:pt x="5262" y="21863"/>
                          <a:pt x="4991" y="21402"/>
                        </a:cubicBezTo>
                        <a:cubicBezTo>
                          <a:pt x="4971" y="21362"/>
                          <a:pt x="4995" y="21337"/>
                          <a:pt x="5020" y="21337"/>
                        </a:cubicBezTo>
                        <a:cubicBezTo>
                          <a:pt x="5029" y="21337"/>
                          <a:pt x="5038" y="21340"/>
                          <a:pt x="5045" y="21347"/>
                        </a:cubicBezTo>
                        <a:cubicBezTo>
                          <a:pt x="5235" y="21592"/>
                          <a:pt x="5425" y="21836"/>
                          <a:pt x="5615" y="22053"/>
                        </a:cubicBezTo>
                        <a:cubicBezTo>
                          <a:pt x="5967" y="22432"/>
                          <a:pt x="6347" y="22812"/>
                          <a:pt x="6754" y="23110"/>
                        </a:cubicBezTo>
                        <a:cubicBezTo>
                          <a:pt x="6971" y="23273"/>
                          <a:pt x="7188" y="23436"/>
                          <a:pt x="7405" y="23572"/>
                        </a:cubicBezTo>
                        <a:cubicBezTo>
                          <a:pt x="7513" y="23626"/>
                          <a:pt x="7649" y="23707"/>
                          <a:pt x="7758" y="23761"/>
                        </a:cubicBezTo>
                        <a:lnTo>
                          <a:pt x="7920" y="23870"/>
                        </a:lnTo>
                        <a:lnTo>
                          <a:pt x="7975" y="23870"/>
                        </a:lnTo>
                        <a:cubicBezTo>
                          <a:pt x="7812" y="23327"/>
                          <a:pt x="7649" y="22758"/>
                          <a:pt x="7486" y="22188"/>
                        </a:cubicBezTo>
                        <a:lnTo>
                          <a:pt x="7459" y="22188"/>
                        </a:lnTo>
                        <a:cubicBezTo>
                          <a:pt x="7215" y="22080"/>
                          <a:pt x="6998" y="21944"/>
                          <a:pt x="6781" y="21809"/>
                        </a:cubicBezTo>
                        <a:cubicBezTo>
                          <a:pt x="6022" y="21320"/>
                          <a:pt x="5398" y="20696"/>
                          <a:pt x="4910" y="19937"/>
                        </a:cubicBezTo>
                        <a:cubicBezTo>
                          <a:pt x="4871" y="19899"/>
                          <a:pt x="4914" y="19860"/>
                          <a:pt x="4962" y="19860"/>
                        </a:cubicBezTo>
                        <a:cubicBezTo>
                          <a:pt x="4982" y="19860"/>
                          <a:pt x="5002" y="19867"/>
                          <a:pt x="5018" y="19883"/>
                        </a:cubicBezTo>
                        <a:cubicBezTo>
                          <a:pt x="5154" y="20073"/>
                          <a:pt x="5316" y="20262"/>
                          <a:pt x="5479" y="20452"/>
                        </a:cubicBezTo>
                        <a:cubicBezTo>
                          <a:pt x="5778" y="20778"/>
                          <a:pt x="6103" y="21049"/>
                          <a:pt x="6456" y="21320"/>
                        </a:cubicBezTo>
                        <a:cubicBezTo>
                          <a:pt x="6618" y="21456"/>
                          <a:pt x="6835" y="21592"/>
                          <a:pt x="6971" y="21673"/>
                        </a:cubicBezTo>
                        <a:cubicBezTo>
                          <a:pt x="7107" y="21754"/>
                          <a:pt x="7269" y="21836"/>
                          <a:pt x="7405" y="21917"/>
                        </a:cubicBezTo>
                        <a:cubicBezTo>
                          <a:pt x="7269" y="21429"/>
                          <a:pt x="7134" y="20941"/>
                          <a:pt x="7025" y="20452"/>
                        </a:cubicBezTo>
                        <a:cubicBezTo>
                          <a:pt x="6808" y="19584"/>
                          <a:pt x="6618" y="18716"/>
                          <a:pt x="6429" y="17848"/>
                        </a:cubicBezTo>
                        <a:cubicBezTo>
                          <a:pt x="6374" y="17442"/>
                          <a:pt x="6293" y="17062"/>
                          <a:pt x="6212" y="16682"/>
                        </a:cubicBezTo>
                        <a:cubicBezTo>
                          <a:pt x="5913" y="16574"/>
                          <a:pt x="5642" y="16465"/>
                          <a:pt x="5371" y="16330"/>
                        </a:cubicBezTo>
                        <a:cubicBezTo>
                          <a:pt x="4855" y="16085"/>
                          <a:pt x="4394" y="15760"/>
                          <a:pt x="4014" y="15353"/>
                        </a:cubicBezTo>
                        <a:cubicBezTo>
                          <a:pt x="3798" y="15163"/>
                          <a:pt x="3608" y="14946"/>
                          <a:pt x="3445" y="14729"/>
                        </a:cubicBezTo>
                        <a:cubicBezTo>
                          <a:pt x="3282" y="14512"/>
                          <a:pt x="3119" y="14268"/>
                          <a:pt x="3011" y="13997"/>
                        </a:cubicBezTo>
                        <a:cubicBezTo>
                          <a:pt x="2992" y="13959"/>
                          <a:pt x="3027" y="13920"/>
                          <a:pt x="3059" y="13920"/>
                        </a:cubicBezTo>
                        <a:cubicBezTo>
                          <a:pt x="3072" y="13920"/>
                          <a:pt x="3084" y="13927"/>
                          <a:pt x="3092" y="13943"/>
                        </a:cubicBezTo>
                        <a:cubicBezTo>
                          <a:pt x="3255" y="14214"/>
                          <a:pt x="3445" y="14458"/>
                          <a:pt x="3662" y="14675"/>
                        </a:cubicBezTo>
                        <a:cubicBezTo>
                          <a:pt x="4313" y="15489"/>
                          <a:pt x="5181" y="16085"/>
                          <a:pt x="6184" y="16438"/>
                        </a:cubicBezTo>
                        <a:cubicBezTo>
                          <a:pt x="6157" y="16357"/>
                          <a:pt x="6130" y="16248"/>
                          <a:pt x="6130" y="16140"/>
                        </a:cubicBezTo>
                        <a:cubicBezTo>
                          <a:pt x="6076" y="15977"/>
                          <a:pt x="6022" y="15733"/>
                          <a:pt x="5967" y="15597"/>
                        </a:cubicBezTo>
                        <a:cubicBezTo>
                          <a:pt x="5886" y="15462"/>
                          <a:pt x="5832" y="15272"/>
                          <a:pt x="5778" y="15109"/>
                        </a:cubicBezTo>
                        <a:cubicBezTo>
                          <a:pt x="5778" y="15055"/>
                          <a:pt x="5805" y="15028"/>
                          <a:pt x="5859" y="15000"/>
                        </a:cubicBezTo>
                        <a:cubicBezTo>
                          <a:pt x="5832" y="14973"/>
                          <a:pt x="5832" y="14973"/>
                          <a:pt x="5832" y="14946"/>
                        </a:cubicBezTo>
                        <a:cubicBezTo>
                          <a:pt x="5816" y="14867"/>
                          <a:pt x="5865" y="14825"/>
                          <a:pt x="5913" y="14825"/>
                        </a:cubicBezTo>
                        <a:cubicBezTo>
                          <a:pt x="5948" y="14825"/>
                          <a:pt x="5983" y="14847"/>
                          <a:pt x="5995" y="14892"/>
                        </a:cubicBezTo>
                        <a:cubicBezTo>
                          <a:pt x="6130" y="15217"/>
                          <a:pt x="6239" y="15543"/>
                          <a:pt x="6320" y="15868"/>
                        </a:cubicBezTo>
                        <a:cubicBezTo>
                          <a:pt x="6374" y="16031"/>
                          <a:pt x="6429" y="16194"/>
                          <a:pt x="6456" y="16384"/>
                        </a:cubicBezTo>
                        <a:cubicBezTo>
                          <a:pt x="6483" y="16519"/>
                          <a:pt x="6510" y="16655"/>
                          <a:pt x="6537" y="16791"/>
                        </a:cubicBezTo>
                        <a:lnTo>
                          <a:pt x="6862" y="17903"/>
                        </a:lnTo>
                        <a:cubicBezTo>
                          <a:pt x="6890" y="17848"/>
                          <a:pt x="6890" y="17821"/>
                          <a:pt x="6917" y="17794"/>
                        </a:cubicBezTo>
                        <a:cubicBezTo>
                          <a:pt x="6998" y="17577"/>
                          <a:pt x="7107" y="17333"/>
                          <a:pt x="7215" y="17089"/>
                        </a:cubicBezTo>
                        <a:cubicBezTo>
                          <a:pt x="7486" y="16248"/>
                          <a:pt x="7622" y="15380"/>
                          <a:pt x="7568" y="14512"/>
                        </a:cubicBezTo>
                        <a:cubicBezTo>
                          <a:pt x="7568" y="14377"/>
                          <a:pt x="7568" y="14214"/>
                          <a:pt x="7541" y="14078"/>
                        </a:cubicBezTo>
                        <a:cubicBezTo>
                          <a:pt x="7541" y="13997"/>
                          <a:pt x="7513" y="13916"/>
                          <a:pt x="7513" y="13834"/>
                        </a:cubicBezTo>
                        <a:cubicBezTo>
                          <a:pt x="7486" y="13780"/>
                          <a:pt x="7486" y="13699"/>
                          <a:pt x="7513" y="13644"/>
                        </a:cubicBezTo>
                        <a:cubicBezTo>
                          <a:pt x="7513" y="13625"/>
                          <a:pt x="7541" y="13606"/>
                          <a:pt x="7566" y="13606"/>
                        </a:cubicBezTo>
                        <a:cubicBezTo>
                          <a:pt x="7577" y="13606"/>
                          <a:pt x="7587" y="13609"/>
                          <a:pt x="7595" y="13617"/>
                        </a:cubicBezTo>
                        <a:cubicBezTo>
                          <a:pt x="7649" y="13699"/>
                          <a:pt x="7676" y="13753"/>
                          <a:pt x="7703" y="13834"/>
                        </a:cubicBezTo>
                        <a:cubicBezTo>
                          <a:pt x="7703" y="13916"/>
                          <a:pt x="7730" y="14024"/>
                          <a:pt x="7730" y="14105"/>
                        </a:cubicBezTo>
                        <a:cubicBezTo>
                          <a:pt x="7758" y="14241"/>
                          <a:pt x="7785" y="14431"/>
                          <a:pt x="7785" y="14594"/>
                        </a:cubicBezTo>
                        <a:cubicBezTo>
                          <a:pt x="7812" y="15190"/>
                          <a:pt x="7758" y="15787"/>
                          <a:pt x="7622" y="16384"/>
                        </a:cubicBezTo>
                        <a:cubicBezTo>
                          <a:pt x="7541" y="16655"/>
                          <a:pt x="7459" y="16953"/>
                          <a:pt x="7351" y="17225"/>
                        </a:cubicBezTo>
                        <a:cubicBezTo>
                          <a:pt x="7242" y="17496"/>
                          <a:pt x="7107" y="17767"/>
                          <a:pt x="6944" y="18011"/>
                        </a:cubicBezTo>
                        <a:cubicBezTo>
                          <a:pt x="6944" y="18038"/>
                          <a:pt x="6944" y="18038"/>
                          <a:pt x="6917" y="18038"/>
                        </a:cubicBezTo>
                        <a:lnTo>
                          <a:pt x="6998" y="18255"/>
                        </a:lnTo>
                        <a:cubicBezTo>
                          <a:pt x="7025" y="18337"/>
                          <a:pt x="7052" y="18445"/>
                          <a:pt x="7079" y="18527"/>
                        </a:cubicBezTo>
                        <a:cubicBezTo>
                          <a:pt x="7622" y="20100"/>
                          <a:pt x="8137" y="21673"/>
                          <a:pt x="8680" y="23219"/>
                        </a:cubicBezTo>
                        <a:cubicBezTo>
                          <a:pt x="8761" y="23056"/>
                          <a:pt x="8843" y="22948"/>
                          <a:pt x="8951" y="22758"/>
                        </a:cubicBezTo>
                        <a:cubicBezTo>
                          <a:pt x="9060" y="22568"/>
                          <a:pt x="9141" y="22378"/>
                          <a:pt x="9249" y="22188"/>
                        </a:cubicBezTo>
                        <a:cubicBezTo>
                          <a:pt x="9331" y="21998"/>
                          <a:pt x="9412" y="21809"/>
                          <a:pt x="9494" y="21592"/>
                        </a:cubicBezTo>
                        <a:cubicBezTo>
                          <a:pt x="9548" y="21510"/>
                          <a:pt x="9575" y="21402"/>
                          <a:pt x="9602" y="21320"/>
                        </a:cubicBezTo>
                        <a:cubicBezTo>
                          <a:pt x="9629" y="21212"/>
                          <a:pt x="9683" y="21130"/>
                          <a:pt x="9765" y="21049"/>
                        </a:cubicBezTo>
                        <a:cubicBezTo>
                          <a:pt x="9775" y="21028"/>
                          <a:pt x="9789" y="21020"/>
                          <a:pt x="9805" y="21020"/>
                        </a:cubicBezTo>
                        <a:cubicBezTo>
                          <a:pt x="9829" y="21020"/>
                          <a:pt x="9856" y="21043"/>
                          <a:pt x="9873" y="21076"/>
                        </a:cubicBezTo>
                        <a:cubicBezTo>
                          <a:pt x="9873" y="21185"/>
                          <a:pt x="9846" y="21293"/>
                          <a:pt x="9792" y="21402"/>
                        </a:cubicBezTo>
                        <a:cubicBezTo>
                          <a:pt x="9765" y="21510"/>
                          <a:pt x="9711" y="21592"/>
                          <a:pt x="9683" y="21700"/>
                        </a:cubicBezTo>
                        <a:cubicBezTo>
                          <a:pt x="9602" y="21917"/>
                          <a:pt x="9521" y="22107"/>
                          <a:pt x="9412" y="22297"/>
                        </a:cubicBezTo>
                        <a:cubicBezTo>
                          <a:pt x="9331" y="22487"/>
                          <a:pt x="9222" y="22677"/>
                          <a:pt x="9141" y="22866"/>
                        </a:cubicBezTo>
                        <a:cubicBezTo>
                          <a:pt x="9032" y="23056"/>
                          <a:pt x="8924" y="23246"/>
                          <a:pt x="8788" y="23436"/>
                        </a:cubicBezTo>
                        <a:cubicBezTo>
                          <a:pt x="8843" y="23572"/>
                          <a:pt x="8897" y="23734"/>
                          <a:pt x="8951" y="23897"/>
                        </a:cubicBezTo>
                        <a:cubicBezTo>
                          <a:pt x="9060" y="23789"/>
                          <a:pt x="9168" y="23626"/>
                          <a:pt x="9249" y="23490"/>
                        </a:cubicBezTo>
                        <a:cubicBezTo>
                          <a:pt x="10280" y="22053"/>
                          <a:pt x="10904" y="20344"/>
                          <a:pt x="11067" y="18554"/>
                        </a:cubicBezTo>
                        <a:cubicBezTo>
                          <a:pt x="11229" y="16709"/>
                          <a:pt x="10904" y="14865"/>
                          <a:pt x="10090" y="13210"/>
                        </a:cubicBezTo>
                        <a:cubicBezTo>
                          <a:pt x="9277" y="11529"/>
                          <a:pt x="8002" y="10172"/>
                          <a:pt x="6673" y="8843"/>
                        </a:cubicBezTo>
                        <a:cubicBezTo>
                          <a:pt x="5371" y="7514"/>
                          <a:pt x="3987" y="6212"/>
                          <a:pt x="2984" y="4612"/>
                        </a:cubicBezTo>
                        <a:cubicBezTo>
                          <a:pt x="2333" y="3608"/>
                          <a:pt x="1899" y="2469"/>
                          <a:pt x="1736" y="1303"/>
                        </a:cubicBezTo>
                        <a:cubicBezTo>
                          <a:pt x="1691" y="945"/>
                          <a:pt x="1665" y="587"/>
                          <a:pt x="1688" y="23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4" name="Google Shape;904;p37"/>
                  <p:cNvSpPr/>
                  <p:nvPr/>
                </p:nvSpPr>
                <p:spPr>
                  <a:xfrm>
                    <a:off x="1386800" y="1834900"/>
                    <a:ext cx="200750" cy="243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30" h="9739" extrusionOk="0">
                        <a:moveTo>
                          <a:pt x="8015" y="7700"/>
                        </a:moveTo>
                        <a:cubicBezTo>
                          <a:pt x="8020" y="7738"/>
                          <a:pt x="8025" y="7775"/>
                          <a:pt x="8030" y="7812"/>
                        </a:cubicBezTo>
                        <a:cubicBezTo>
                          <a:pt x="8030" y="7775"/>
                          <a:pt x="8024" y="7738"/>
                          <a:pt x="8015" y="7700"/>
                        </a:cubicBezTo>
                        <a:close/>
                        <a:moveTo>
                          <a:pt x="218" y="1"/>
                        </a:moveTo>
                        <a:lnTo>
                          <a:pt x="272" y="55"/>
                        </a:lnTo>
                        <a:lnTo>
                          <a:pt x="381" y="218"/>
                        </a:lnTo>
                        <a:cubicBezTo>
                          <a:pt x="679" y="652"/>
                          <a:pt x="1004" y="1059"/>
                          <a:pt x="1330" y="1438"/>
                        </a:cubicBezTo>
                        <a:cubicBezTo>
                          <a:pt x="1493" y="1655"/>
                          <a:pt x="1655" y="1845"/>
                          <a:pt x="1845" y="2035"/>
                        </a:cubicBezTo>
                        <a:cubicBezTo>
                          <a:pt x="1927" y="2116"/>
                          <a:pt x="2008" y="2198"/>
                          <a:pt x="2089" y="2306"/>
                        </a:cubicBezTo>
                        <a:cubicBezTo>
                          <a:pt x="2171" y="2415"/>
                          <a:pt x="2252" y="2496"/>
                          <a:pt x="2333" y="2605"/>
                        </a:cubicBezTo>
                        <a:cubicBezTo>
                          <a:pt x="2333" y="2605"/>
                          <a:pt x="2333" y="2632"/>
                          <a:pt x="2333" y="2632"/>
                        </a:cubicBezTo>
                        <a:cubicBezTo>
                          <a:pt x="2333" y="2651"/>
                          <a:pt x="2306" y="2670"/>
                          <a:pt x="2281" y="2670"/>
                        </a:cubicBezTo>
                        <a:cubicBezTo>
                          <a:pt x="2270" y="2670"/>
                          <a:pt x="2260" y="2667"/>
                          <a:pt x="2252" y="2659"/>
                        </a:cubicBezTo>
                        <a:cubicBezTo>
                          <a:pt x="2117" y="2578"/>
                          <a:pt x="2008" y="2496"/>
                          <a:pt x="1900" y="2388"/>
                        </a:cubicBezTo>
                        <a:cubicBezTo>
                          <a:pt x="1818" y="2279"/>
                          <a:pt x="1710" y="2171"/>
                          <a:pt x="1601" y="2062"/>
                        </a:cubicBezTo>
                        <a:cubicBezTo>
                          <a:pt x="1276" y="1682"/>
                          <a:pt x="923" y="1276"/>
                          <a:pt x="625" y="869"/>
                        </a:cubicBezTo>
                        <a:cubicBezTo>
                          <a:pt x="462" y="652"/>
                          <a:pt x="299" y="435"/>
                          <a:pt x="164" y="218"/>
                        </a:cubicBezTo>
                        <a:cubicBezTo>
                          <a:pt x="164" y="218"/>
                          <a:pt x="164" y="218"/>
                          <a:pt x="136" y="191"/>
                        </a:cubicBezTo>
                        <a:lnTo>
                          <a:pt x="136" y="191"/>
                        </a:lnTo>
                        <a:lnTo>
                          <a:pt x="164" y="245"/>
                        </a:lnTo>
                        <a:cubicBezTo>
                          <a:pt x="218" y="408"/>
                          <a:pt x="272" y="543"/>
                          <a:pt x="353" y="706"/>
                        </a:cubicBezTo>
                        <a:cubicBezTo>
                          <a:pt x="435" y="869"/>
                          <a:pt x="489" y="1031"/>
                          <a:pt x="570" y="1194"/>
                        </a:cubicBezTo>
                        <a:cubicBezTo>
                          <a:pt x="598" y="1248"/>
                          <a:pt x="625" y="1330"/>
                          <a:pt x="652" y="1411"/>
                        </a:cubicBezTo>
                        <a:cubicBezTo>
                          <a:pt x="706" y="1493"/>
                          <a:pt x="733" y="1547"/>
                          <a:pt x="733" y="1628"/>
                        </a:cubicBezTo>
                        <a:cubicBezTo>
                          <a:pt x="733" y="1668"/>
                          <a:pt x="704" y="1693"/>
                          <a:pt x="678" y="1693"/>
                        </a:cubicBezTo>
                        <a:cubicBezTo>
                          <a:pt x="668" y="1693"/>
                          <a:pt x="659" y="1690"/>
                          <a:pt x="652" y="1682"/>
                        </a:cubicBezTo>
                        <a:cubicBezTo>
                          <a:pt x="598" y="1601"/>
                          <a:pt x="543" y="1547"/>
                          <a:pt x="516" y="1465"/>
                        </a:cubicBezTo>
                        <a:cubicBezTo>
                          <a:pt x="462" y="1384"/>
                          <a:pt x="435" y="1303"/>
                          <a:pt x="381" y="1221"/>
                        </a:cubicBezTo>
                        <a:cubicBezTo>
                          <a:pt x="326" y="1086"/>
                          <a:pt x="245" y="923"/>
                          <a:pt x="191" y="760"/>
                        </a:cubicBezTo>
                        <a:cubicBezTo>
                          <a:pt x="136" y="598"/>
                          <a:pt x="55" y="462"/>
                          <a:pt x="1" y="299"/>
                        </a:cubicBezTo>
                        <a:lnTo>
                          <a:pt x="1" y="326"/>
                        </a:lnTo>
                        <a:cubicBezTo>
                          <a:pt x="1" y="381"/>
                          <a:pt x="55" y="516"/>
                          <a:pt x="1" y="570"/>
                        </a:cubicBezTo>
                        <a:cubicBezTo>
                          <a:pt x="28" y="760"/>
                          <a:pt x="55" y="950"/>
                          <a:pt x="82" y="1167"/>
                        </a:cubicBezTo>
                        <a:cubicBezTo>
                          <a:pt x="191" y="1628"/>
                          <a:pt x="299" y="2089"/>
                          <a:pt x="435" y="2550"/>
                        </a:cubicBezTo>
                        <a:cubicBezTo>
                          <a:pt x="733" y="3446"/>
                          <a:pt x="1140" y="4313"/>
                          <a:pt x="1628" y="5127"/>
                        </a:cubicBezTo>
                        <a:cubicBezTo>
                          <a:pt x="2144" y="5887"/>
                          <a:pt x="2713" y="6592"/>
                          <a:pt x="3391" y="7216"/>
                        </a:cubicBezTo>
                        <a:cubicBezTo>
                          <a:pt x="4693" y="8409"/>
                          <a:pt x="6266" y="9277"/>
                          <a:pt x="7975" y="9738"/>
                        </a:cubicBezTo>
                        <a:cubicBezTo>
                          <a:pt x="7460" y="8816"/>
                          <a:pt x="6890" y="7948"/>
                          <a:pt x="6294" y="7080"/>
                        </a:cubicBezTo>
                        <a:cubicBezTo>
                          <a:pt x="6049" y="6755"/>
                          <a:pt x="5778" y="6402"/>
                          <a:pt x="5480" y="6049"/>
                        </a:cubicBezTo>
                        <a:cubicBezTo>
                          <a:pt x="5426" y="6077"/>
                          <a:pt x="5371" y="6104"/>
                          <a:pt x="5317" y="6104"/>
                        </a:cubicBezTo>
                        <a:cubicBezTo>
                          <a:pt x="5263" y="6131"/>
                          <a:pt x="5182" y="6131"/>
                          <a:pt x="5127" y="6131"/>
                        </a:cubicBezTo>
                        <a:lnTo>
                          <a:pt x="4748" y="6131"/>
                        </a:lnTo>
                        <a:cubicBezTo>
                          <a:pt x="4531" y="6131"/>
                          <a:pt x="4286" y="6131"/>
                          <a:pt x="4042" y="6104"/>
                        </a:cubicBezTo>
                        <a:cubicBezTo>
                          <a:pt x="3581" y="6022"/>
                          <a:pt x="3120" y="5860"/>
                          <a:pt x="2686" y="5643"/>
                        </a:cubicBezTo>
                        <a:cubicBezTo>
                          <a:pt x="2638" y="5618"/>
                          <a:pt x="2676" y="5530"/>
                          <a:pt x="2742" y="5530"/>
                        </a:cubicBezTo>
                        <a:cubicBezTo>
                          <a:pt x="2750" y="5530"/>
                          <a:pt x="2759" y="5531"/>
                          <a:pt x="2767" y="5534"/>
                        </a:cubicBezTo>
                        <a:cubicBezTo>
                          <a:pt x="3201" y="5724"/>
                          <a:pt x="3635" y="5860"/>
                          <a:pt x="4124" y="5914"/>
                        </a:cubicBezTo>
                        <a:cubicBezTo>
                          <a:pt x="4341" y="5941"/>
                          <a:pt x="4585" y="5941"/>
                          <a:pt x="4802" y="5941"/>
                        </a:cubicBezTo>
                        <a:cubicBezTo>
                          <a:pt x="4937" y="5941"/>
                          <a:pt x="5073" y="5914"/>
                          <a:pt x="5154" y="5914"/>
                        </a:cubicBezTo>
                        <a:cubicBezTo>
                          <a:pt x="5209" y="5914"/>
                          <a:pt x="5290" y="5887"/>
                          <a:pt x="5371" y="5887"/>
                        </a:cubicBezTo>
                        <a:cubicBezTo>
                          <a:pt x="5073" y="5507"/>
                          <a:pt x="4748" y="5127"/>
                          <a:pt x="4422" y="4747"/>
                        </a:cubicBezTo>
                        <a:cubicBezTo>
                          <a:pt x="4314" y="4639"/>
                          <a:pt x="4232" y="4530"/>
                          <a:pt x="4151" y="4422"/>
                        </a:cubicBezTo>
                        <a:cubicBezTo>
                          <a:pt x="4124" y="4395"/>
                          <a:pt x="4124" y="4395"/>
                          <a:pt x="4151" y="4368"/>
                        </a:cubicBezTo>
                        <a:cubicBezTo>
                          <a:pt x="4151" y="4354"/>
                          <a:pt x="4158" y="4347"/>
                          <a:pt x="4168" y="4347"/>
                        </a:cubicBezTo>
                        <a:cubicBezTo>
                          <a:pt x="4178" y="4347"/>
                          <a:pt x="4191" y="4354"/>
                          <a:pt x="4205" y="4368"/>
                        </a:cubicBezTo>
                        <a:lnTo>
                          <a:pt x="4232" y="4395"/>
                        </a:lnTo>
                        <a:lnTo>
                          <a:pt x="4341" y="4476"/>
                        </a:lnTo>
                        <a:cubicBezTo>
                          <a:pt x="4449" y="4558"/>
                          <a:pt x="4531" y="4639"/>
                          <a:pt x="4612" y="4720"/>
                        </a:cubicBezTo>
                        <a:lnTo>
                          <a:pt x="4883" y="4964"/>
                        </a:lnTo>
                        <a:cubicBezTo>
                          <a:pt x="4883" y="4937"/>
                          <a:pt x="4883" y="4937"/>
                          <a:pt x="4883" y="4937"/>
                        </a:cubicBezTo>
                        <a:cubicBezTo>
                          <a:pt x="4856" y="4883"/>
                          <a:pt x="4856" y="4829"/>
                          <a:pt x="4856" y="4775"/>
                        </a:cubicBezTo>
                        <a:cubicBezTo>
                          <a:pt x="4829" y="4639"/>
                          <a:pt x="4775" y="4530"/>
                          <a:pt x="4748" y="4395"/>
                        </a:cubicBezTo>
                        <a:cubicBezTo>
                          <a:pt x="4720" y="4259"/>
                          <a:pt x="4693" y="4124"/>
                          <a:pt x="4639" y="4015"/>
                        </a:cubicBezTo>
                        <a:cubicBezTo>
                          <a:pt x="4639" y="3934"/>
                          <a:pt x="4612" y="3879"/>
                          <a:pt x="4585" y="3825"/>
                        </a:cubicBezTo>
                        <a:cubicBezTo>
                          <a:pt x="4558" y="3771"/>
                          <a:pt x="4558" y="3690"/>
                          <a:pt x="4558" y="3635"/>
                        </a:cubicBezTo>
                        <a:cubicBezTo>
                          <a:pt x="4558" y="3602"/>
                          <a:pt x="4578" y="3579"/>
                          <a:pt x="4601" y="3579"/>
                        </a:cubicBezTo>
                        <a:cubicBezTo>
                          <a:pt x="4614" y="3579"/>
                          <a:pt x="4629" y="3588"/>
                          <a:pt x="4639" y="3608"/>
                        </a:cubicBezTo>
                        <a:cubicBezTo>
                          <a:pt x="4693" y="3662"/>
                          <a:pt x="4720" y="3717"/>
                          <a:pt x="4748" y="3771"/>
                        </a:cubicBezTo>
                        <a:cubicBezTo>
                          <a:pt x="4775" y="3825"/>
                          <a:pt x="4775" y="3907"/>
                          <a:pt x="4802" y="3961"/>
                        </a:cubicBezTo>
                        <a:cubicBezTo>
                          <a:pt x="4856" y="4096"/>
                          <a:pt x="4883" y="4205"/>
                          <a:pt x="4910" y="4341"/>
                        </a:cubicBezTo>
                        <a:cubicBezTo>
                          <a:pt x="4965" y="4476"/>
                          <a:pt x="4992" y="4612"/>
                          <a:pt x="5019" y="4747"/>
                        </a:cubicBezTo>
                        <a:cubicBezTo>
                          <a:pt x="5019" y="4856"/>
                          <a:pt x="5046" y="4964"/>
                          <a:pt x="5046" y="5073"/>
                        </a:cubicBezTo>
                        <a:cubicBezTo>
                          <a:pt x="5046" y="5100"/>
                          <a:pt x="5046" y="5100"/>
                          <a:pt x="5046" y="5127"/>
                        </a:cubicBezTo>
                        <a:cubicBezTo>
                          <a:pt x="5182" y="5263"/>
                          <a:pt x="5371" y="5426"/>
                          <a:pt x="5534" y="5615"/>
                        </a:cubicBezTo>
                        <a:cubicBezTo>
                          <a:pt x="5778" y="5860"/>
                          <a:pt x="6022" y="6131"/>
                          <a:pt x="6266" y="6402"/>
                        </a:cubicBezTo>
                        <a:lnTo>
                          <a:pt x="6266" y="6239"/>
                        </a:lnTo>
                        <a:lnTo>
                          <a:pt x="6266" y="6049"/>
                        </a:lnTo>
                        <a:cubicBezTo>
                          <a:pt x="6266" y="5860"/>
                          <a:pt x="6239" y="5643"/>
                          <a:pt x="6212" y="5453"/>
                        </a:cubicBezTo>
                        <a:cubicBezTo>
                          <a:pt x="6158" y="5263"/>
                          <a:pt x="6131" y="5046"/>
                          <a:pt x="6077" y="4856"/>
                        </a:cubicBezTo>
                        <a:cubicBezTo>
                          <a:pt x="5995" y="4666"/>
                          <a:pt x="5941" y="4476"/>
                          <a:pt x="5914" y="4286"/>
                        </a:cubicBezTo>
                        <a:cubicBezTo>
                          <a:pt x="5914" y="4267"/>
                          <a:pt x="5941" y="4248"/>
                          <a:pt x="5966" y="4248"/>
                        </a:cubicBezTo>
                        <a:cubicBezTo>
                          <a:pt x="5977" y="4248"/>
                          <a:pt x="5987" y="4251"/>
                          <a:pt x="5995" y="4259"/>
                        </a:cubicBezTo>
                        <a:cubicBezTo>
                          <a:pt x="6131" y="4422"/>
                          <a:pt x="6239" y="4612"/>
                          <a:pt x="6266" y="4829"/>
                        </a:cubicBezTo>
                        <a:cubicBezTo>
                          <a:pt x="6321" y="5019"/>
                          <a:pt x="6375" y="5209"/>
                          <a:pt x="6402" y="5426"/>
                        </a:cubicBezTo>
                        <a:cubicBezTo>
                          <a:pt x="6429" y="5643"/>
                          <a:pt x="6456" y="5860"/>
                          <a:pt x="6456" y="6049"/>
                        </a:cubicBezTo>
                        <a:cubicBezTo>
                          <a:pt x="6483" y="6185"/>
                          <a:pt x="6483" y="6321"/>
                          <a:pt x="6456" y="6456"/>
                        </a:cubicBezTo>
                        <a:cubicBezTo>
                          <a:pt x="6456" y="6483"/>
                          <a:pt x="6456" y="6538"/>
                          <a:pt x="6429" y="6592"/>
                        </a:cubicBezTo>
                        <a:cubicBezTo>
                          <a:pt x="6836" y="7053"/>
                          <a:pt x="7243" y="7541"/>
                          <a:pt x="7623" y="8029"/>
                        </a:cubicBezTo>
                        <a:cubicBezTo>
                          <a:pt x="7731" y="8219"/>
                          <a:pt x="7867" y="8382"/>
                          <a:pt x="7975" y="8545"/>
                        </a:cubicBezTo>
                        <a:cubicBezTo>
                          <a:pt x="7975" y="8491"/>
                          <a:pt x="7975" y="8463"/>
                          <a:pt x="7948" y="8355"/>
                        </a:cubicBezTo>
                        <a:cubicBezTo>
                          <a:pt x="7948" y="8246"/>
                          <a:pt x="7948" y="8192"/>
                          <a:pt x="7921" y="8057"/>
                        </a:cubicBezTo>
                        <a:cubicBezTo>
                          <a:pt x="7867" y="7894"/>
                          <a:pt x="7840" y="7731"/>
                          <a:pt x="7785" y="7595"/>
                        </a:cubicBezTo>
                        <a:cubicBezTo>
                          <a:pt x="7758" y="7460"/>
                          <a:pt x="7704" y="7297"/>
                          <a:pt x="7677" y="7161"/>
                        </a:cubicBezTo>
                        <a:cubicBezTo>
                          <a:pt x="7677" y="7142"/>
                          <a:pt x="7718" y="7123"/>
                          <a:pt x="7751" y="7123"/>
                        </a:cubicBezTo>
                        <a:cubicBezTo>
                          <a:pt x="7765" y="7123"/>
                          <a:pt x="7777" y="7126"/>
                          <a:pt x="7785" y="7134"/>
                        </a:cubicBezTo>
                        <a:cubicBezTo>
                          <a:pt x="7867" y="7270"/>
                          <a:pt x="7921" y="7406"/>
                          <a:pt x="7975" y="7568"/>
                        </a:cubicBezTo>
                        <a:cubicBezTo>
                          <a:pt x="7990" y="7612"/>
                          <a:pt x="8005" y="7656"/>
                          <a:pt x="8015" y="7700"/>
                        </a:cubicBezTo>
                        <a:lnTo>
                          <a:pt x="8015" y="7700"/>
                        </a:lnTo>
                        <a:cubicBezTo>
                          <a:pt x="7932" y="7087"/>
                          <a:pt x="7800" y="6475"/>
                          <a:pt x="7596" y="5887"/>
                        </a:cubicBezTo>
                        <a:cubicBezTo>
                          <a:pt x="7351" y="5073"/>
                          <a:pt x="6917" y="4313"/>
                          <a:pt x="6375" y="3635"/>
                        </a:cubicBezTo>
                        <a:cubicBezTo>
                          <a:pt x="6077" y="3310"/>
                          <a:pt x="5778" y="3012"/>
                          <a:pt x="5426" y="2767"/>
                        </a:cubicBezTo>
                        <a:cubicBezTo>
                          <a:pt x="5046" y="2496"/>
                          <a:pt x="4639" y="2279"/>
                          <a:pt x="4205" y="2089"/>
                        </a:cubicBezTo>
                        <a:cubicBezTo>
                          <a:pt x="3391" y="1710"/>
                          <a:pt x="2523" y="1411"/>
                          <a:pt x="1710" y="1004"/>
                        </a:cubicBezTo>
                        <a:cubicBezTo>
                          <a:pt x="1167" y="733"/>
                          <a:pt x="679" y="408"/>
                          <a:pt x="21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5" name="Google Shape;905;p37"/>
                  <p:cNvSpPr/>
                  <p:nvPr/>
                </p:nvSpPr>
                <p:spPr>
                  <a:xfrm>
                    <a:off x="1641100" y="2158350"/>
                    <a:ext cx="223125" cy="222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25" h="8901" extrusionOk="0">
                        <a:moveTo>
                          <a:pt x="8653" y="1"/>
                        </a:moveTo>
                        <a:cubicBezTo>
                          <a:pt x="8056" y="353"/>
                          <a:pt x="7459" y="652"/>
                          <a:pt x="6836" y="923"/>
                        </a:cubicBezTo>
                        <a:cubicBezTo>
                          <a:pt x="6022" y="1276"/>
                          <a:pt x="5181" y="1628"/>
                          <a:pt x="4394" y="2062"/>
                        </a:cubicBezTo>
                        <a:cubicBezTo>
                          <a:pt x="3689" y="2469"/>
                          <a:pt x="3038" y="2984"/>
                          <a:pt x="2441" y="3554"/>
                        </a:cubicBezTo>
                        <a:cubicBezTo>
                          <a:pt x="1573" y="4449"/>
                          <a:pt x="895" y="5480"/>
                          <a:pt x="407" y="6619"/>
                        </a:cubicBezTo>
                        <a:cubicBezTo>
                          <a:pt x="326" y="6809"/>
                          <a:pt x="244" y="7026"/>
                          <a:pt x="190" y="7189"/>
                        </a:cubicBezTo>
                        <a:cubicBezTo>
                          <a:pt x="109" y="7379"/>
                          <a:pt x="55" y="7568"/>
                          <a:pt x="0" y="7758"/>
                        </a:cubicBezTo>
                        <a:lnTo>
                          <a:pt x="0" y="7813"/>
                        </a:lnTo>
                        <a:lnTo>
                          <a:pt x="217" y="7596"/>
                        </a:lnTo>
                        <a:cubicBezTo>
                          <a:pt x="380" y="7406"/>
                          <a:pt x="570" y="7216"/>
                          <a:pt x="760" y="7026"/>
                        </a:cubicBezTo>
                        <a:cubicBezTo>
                          <a:pt x="787" y="6673"/>
                          <a:pt x="895" y="6321"/>
                          <a:pt x="1031" y="5995"/>
                        </a:cubicBezTo>
                        <a:cubicBezTo>
                          <a:pt x="1112" y="5832"/>
                          <a:pt x="1194" y="5643"/>
                          <a:pt x="1302" y="5480"/>
                        </a:cubicBezTo>
                        <a:cubicBezTo>
                          <a:pt x="1356" y="5398"/>
                          <a:pt x="1411" y="5317"/>
                          <a:pt x="1465" y="5236"/>
                        </a:cubicBezTo>
                        <a:cubicBezTo>
                          <a:pt x="1492" y="5154"/>
                          <a:pt x="1573" y="5100"/>
                          <a:pt x="1655" y="5046"/>
                        </a:cubicBezTo>
                        <a:cubicBezTo>
                          <a:pt x="1660" y="5041"/>
                          <a:pt x="1666" y="5038"/>
                          <a:pt x="1673" y="5038"/>
                        </a:cubicBezTo>
                        <a:cubicBezTo>
                          <a:pt x="1701" y="5038"/>
                          <a:pt x="1736" y="5078"/>
                          <a:pt x="1736" y="5100"/>
                        </a:cubicBezTo>
                        <a:cubicBezTo>
                          <a:pt x="1682" y="5209"/>
                          <a:pt x="1655" y="5290"/>
                          <a:pt x="1601" y="5344"/>
                        </a:cubicBezTo>
                        <a:lnTo>
                          <a:pt x="1438" y="5588"/>
                        </a:lnTo>
                        <a:cubicBezTo>
                          <a:pt x="1356" y="5751"/>
                          <a:pt x="1275" y="5914"/>
                          <a:pt x="1194" y="6077"/>
                        </a:cubicBezTo>
                        <a:cubicBezTo>
                          <a:pt x="1085" y="6321"/>
                          <a:pt x="1004" y="6592"/>
                          <a:pt x="923" y="6863"/>
                        </a:cubicBezTo>
                        <a:cubicBezTo>
                          <a:pt x="1628" y="6185"/>
                          <a:pt x="2333" y="5561"/>
                          <a:pt x="3092" y="4965"/>
                        </a:cubicBezTo>
                        <a:cubicBezTo>
                          <a:pt x="3337" y="4775"/>
                          <a:pt x="3581" y="4585"/>
                          <a:pt x="3825" y="4422"/>
                        </a:cubicBezTo>
                        <a:cubicBezTo>
                          <a:pt x="3825" y="4097"/>
                          <a:pt x="3879" y="3798"/>
                          <a:pt x="3988" y="3527"/>
                        </a:cubicBezTo>
                        <a:cubicBezTo>
                          <a:pt x="4042" y="3391"/>
                          <a:pt x="4123" y="3256"/>
                          <a:pt x="4204" y="3120"/>
                        </a:cubicBezTo>
                        <a:cubicBezTo>
                          <a:pt x="4232" y="3039"/>
                          <a:pt x="4286" y="2984"/>
                          <a:pt x="4340" y="2930"/>
                        </a:cubicBezTo>
                        <a:cubicBezTo>
                          <a:pt x="4367" y="2876"/>
                          <a:pt x="4421" y="2822"/>
                          <a:pt x="4503" y="2795"/>
                        </a:cubicBezTo>
                        <a:cubicBezTo>
                          <a:pt x="4510" y="2787"/>
                          <a:pt x="4517" y="2784"/>
                          <a:pt x="4524" y="2784"/>
                        </a:cubicBezTo>
                        <a:cubicBezTo>
                          <a:pt x="4543" y="2784"/>
                          <a:pt x="4557" y="2809"/>
                          <a:pt x="4557" y="2849"/>
                        </a:cubicBezTo>
                        <a:cubicBezTo>
                          <a:pt x="4557" y="2903"/>
                          <a:pt x="4530" y="2957"/>
                          <a:pt x="4476" y="3012"/>
                        </a:cubicBezTo>
                        <a:cubicBezTo>
                          <a:pt x="4449" y="3093"/>
                          <a:pt x="4394" y="3147"/>
                          <a:pt x="4367" y="3229"/>
                        </a:cubicBezTo>
                        <a:cubicBezTo>
                          <a:pt x="4286" y="3337"/>
                          <a:pt x="4204" y="3473"/>
                          <a:pt x="4177" y="3608"/>
                        </a:cubicBezTo>
                        <a:cubicBezTo>
                          <a:pt x="4069" y="3825"/>
                          <a:pt x="4015" y="4042"/>
                          <a:pt x="3988" y="4286"/>
                        </a:cubicBezTo>
                        <a:cubicBezTo>
                          <a:pt x="4204" y="4097"/>
                          <a:pt x="4421" y="3934"/>
                          <a:pt x="4666" y="3798"/>
                        </a:cubicBezTo>
                        <a:cubicBezTo>
                          <a:pt x="4855" y="3635"/>
                          <a:pt x="5072" y="3500"/>
                          <a:pt x="5289" y="3364"/>
                        </a:cubicBezTo>
                        <a:lnTo>
                          <a:pt x="5452" y="3256"/>
                        </a:lnTo>
                        <a:cubicBezTo>
                          <a:pt x="5534" y="3201"/>
                          <a:pt x="5615" y="3147"/>
                          <a:pt x="5723" y="3093"/>
                        </a:cubicBezTo>
                        <a:cubicBezTo>
                          <a:pt x="5886" y="2957"/>
                          <a:pt x="6076" y="2849"/>
                          <a:pt x="6266" y="2740"/>
                        </a:cubicBezTo>
                        <a:lnTo>
                          <a:pt x="6320" y="2740"/>
                        </a:lnTo>
                        <a:cubicBezTo>
                          <a:pt x="6328" y="2738"/>
                          <a:pt x="6336" y="2737"/>
                          <a:pt x="6344" y="2737"/>
                        </a:cubicBezTo>
                        <a:cubicBezTo>
                          <a:pt x="6440" y="2737"/>
                          <a:pt x="6502" y="2880"/>
                          <a:pt x="6402" y="2930"/>
                        </a:cubicBezTo>
                        <a:cubicBezTo>
                          <a:pt x="6266" y="3039"/>
                          <a:pt x="6103" y="3120"/>
                          <a:pt x="5940" y="3229"/>
                        </a:cubicBezTo>
                        <a:lnTo>
                          <a:pt x="5669" y="3418"/>
                        </a:lnTo>
                        <a:lnTo>
                          <a:pt x="5425" y="3581"/>
                        </a:lnTo>
                        <a:cubicBezTo>
                          <a:pt x="5127" y="3825"/>
                          <a:pt x="4801" y="4069"/>
                          <a:pt x="4503" y="4314"/>
                        </a:cubicBezTo>
                        <a:cubicBezTo>
                          <a:pt x="4177" y="4585"/>
                          <a:pt x="3825" y="4883"/>
                          <a:pt x="3499" y="5181"/>
                        </a:cubicBezTo>
                        <a:cubicBezTo>
                          <a:pt x="3680" y="5181"/>
                          <a:pt x="3873" y="5194"/>
                          <a:pt x="4062" y="5194"/>
                        </a:cubicBezTo>
                        <a:cubicBezTo>
                          <a:pt x="4156" y="5194"/>
                          <a:pt x="4250" y="5191"/>
                          <a:pt x="4340" y="5181"/>
                        </a:cubicBezTo>
                        <a:cubicBezTo>
                          <a:pt x="4503" y="5181"/>
                          <a:pt x="4666" y="5154"/>
                          <a:pt x="4828" y="5127"/>
                        </a:cubicBezTo>
                        <a:lnTo>
                          <a:pt x="5072" y="5073"/>
                        </a:lnTo>
                        <a:cubicBezTo>
                          <a:pt x="5154" y="5046"/>
                          <a:pt x="5235" y="5046"/>
                          <a:pt x="5317" y="5046"/>
                        </a:cubicBezTo>
                        <a:cubicBezTo>
                          <a:pt x="5344" y="5073"/>
                          <a:pt x="5344" y="5100"/>
                          <a:pt x="5317" y="5127"/>
                        </a:cubicBezTo>
                        <a:cubicBezTo>
                          <a:pt x="5262" y="5181"/>
                          <a:pt x="5181" y="5236"/>
                          <a:pt x="5100" y="5236"/>
                        </a:cubicBezTo>
                        <a:lnTo>
                          <a:pt x="4855" y="5290"/>
                        </a:lnTo>
                        <a:cubicBezTo>
                          <a:pt x="4693" y="5317"/>
                          <a:pt x="4530" y="5344"/>
                          <a:pt x="4340" y="5371"/>
                        </a:cubicBezTo>
                        <a:cubicBezTo>
                          <a:pt x="4259" y="5378"/>
                          <a:pt x="4177" y="5382"/>
                          <a:pt x="4096" y="5382"/>
                        </a:cubicBezTo>
                        <a:cubicBezTo>
                          <a:pt x="3852" y="5382"/>
                          <a:pt x="3608" y="5351"/>
                          <a:pt x="3364" y="5290"/>
                        </a:cubicBezTo>
                        <a:cubicBezTo>
                          <a:pt x="2713" y="5887"/>
                          <a:pt x="2089" y="6511"/>
                          <a:pt x="1492" y="7162"/>
                        </a:cubicBezTo>
                        <a:cubicBezTo>
                          <a:pt x="1112" y="7596"/>
                          <a:pt x="733" y="8029"/>
                          <a:pt x="380" y="8491"/>
                        </a:cubicBezTo>
                        <a:cubicBezTo>
                          <a:pt x="597" y="8518"/>
                          <a:pt x="787" y="8518"/>
                          <a:pt x="1004" y="8518"/>
                        </a:cubicBezTo>
                        <a:cubicBezTo>
                          <a:pt x="1085" y="8518"/>
                          <a:pt x="1194" y="8491"/>
                          <a:pt x="1302" y="8491"/>
                        </a:cubicBezTo>
                        <a:lnTo>
                          <a:pt x="1465" y="8463"/>
                        </a:lnTo>
                        <a:lnTo>
                          <a:pt x="1601" y="8463"/>
                        </a:lnTo>
                        <a:cubicBezTo>
                          <a:pt x="1655" y="8491"/>
                          <a:pt x="1655" y="8545"/>
                          <a:pt x="1628" y="8572"/>
                        </a:cubicBezTo>
                        <a:cubicBezTo>
                          <a:pt x="1546" y="8626"/>
                          <a:pt x="1438" y="8653"/>
                          <a:pt x="1329" y="8653"/>
                        </a:cubicBezTo>
                        <a:cubicBezTo>
                          <a:pt x="1221" y="8680"/>
                          <a:pt x="1112" y="8680"/>
                          <a:pt x="1004" y="8680"/>
                        </a:cubicBezTo>
                        <a:cubicBezTo>
                          <a:pt x="787" y="8680"/>
                          <a:pt x="570" y="8653"/>
                          <a:pt x="353" y="8599"/>
                        </a:cubicBezTo>
                        <a:cubicBezTo>
                          <a:pt x="353" y="8572"/>
                          <a:pt x="326" y="8572"/>
                          <a:pt x="326" y="8545"/>
                        </a:cubicBezTo>
                        <a:lnTo>
                          <a:pt x="163" y="8762"/>
                        </a:lnTo>
                        <a:lnTo>
                          <a:pt x="489" y="8816"/>
                        </a:lnTo>
                        <a:cubicBezTo>
                          <a:pt x="844" y="8874"/>
                          <a:pt x="1203" y="8901"/>
                          <a:pt x="1562" y="8901"/>
                        </a:cubicBezTo>
                        <a:cubicBezTo>
                          <a:pt x="2216" y="8901"/>
                          <a:pt x="2869" y="8811"/>
                          <a:pt x="3499" y="8653"/>
                        </a:cubicBezTo>
                        <a:cubicBezTo>
                          <a:pt x="4313" y="8409"/>
                          <a:pt x="5072" y="7975"/>
                          <a:pt x="5696" y="7351"/>
                        </a:cubicBezTo>
                        <a:cubicBezTo>
                          <a:pt x="6320" y="6673"/>
                          <a:pt x="6754" y="5860"/>
                          <a:pt x="7025" y="4992"/>
                        </a:cubicBezTo>
                        <a:cubicBezTo>
                          <a:pt x="7161" y="4531"/>
                          <a:pt x="7297" y="4124"/>
                          <a:pt x="7459" y="3635"/>
                        </a:cubicBezTo>
                        <a:cubicBezTo>
                          <a:pt x="7622" y="3147"/>
                          <a:pt x="7812" y="2632"/>
                          <a:pt x="8002" y="2171"/>
                        </a:cubicBezTo>
                        <a:cubicBezTo>
                          <a:pt x="8273" y="1438"/>
                          <a:pt x="8571" y="733"/>
                          <a:pt x="8924" y="28"/>
                        </a:cubicBezTo>
                        <a:lnTo>
                          <a:pt x="8924" y="28"/>
                        </a:lnTo>
                        <a:lnTo>
                          <a:pt x="8707" y="191"/>
                        </a:lnTo>
                        <a:lnTo>
                          <a:pt x="8219" y="760"/>
                        </a:lnTo>
                        <a:cubicBezTo>
                          <a:pt x="7866" y="1167"/>
                          <a:pt x="7541" y="1547"/>
                          <a:pt x="7188" y="1900"/>
                        </a:cubicBezTo>
                        <a:cubicBezTo>
                          <a:pt x="7183" y="1910"/>
                          <a:pt x="7175" y="1915"/>
                          <a:pt x="7166" y="1915"/>
                        </a:cubicBezTo>
                        <a:cubicBezTo>
                          <a:pt x="7132" y="1915"/>
                          <a:pt x="7080" y="1845"/>
                          <a:pt x="7080" y="1845"/>
                        </a:cubicBezTo>
                        <a:cubicBezTo>
                          <a:pt x="7378" y="1438"/>
                          <a:pt x="7731" y="1059"/>
                          <a:pt x="8056" y="679"/>
                        </a:cubicBezTo>
                        <a:lnTo>
                          <a:pt x="8544" y="82"/>
                        </a:lnTo>
                        <a:cubicBezTo>
                          <a:pt x="8571" y="55"/>
                          <a:pt x="8599" y="55"/>
                          <a:pt x="8626" y="28"/>
                        </a:cubicBezTo>
                        <a:lnTo>
                          <a:pt x="8653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6" name="Google Shape;906;p37"/>
                  <p:cNvSpPr/>
                  <p:nvPr/>
                </p:nvSpPr>
                <p:spPr>
                  <a:xfrm>
                    <a:off x="1708900" y="1476875"/>
                    <a:ext cx="573025" cy="421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21" h="16866" extrusionOk="0">
                        <a:moveTo>
                          <a:pt x="22649" y="0"/>
                        </a:moveTo>
                        <a:lnTo>
                          <a:pt x="22513" y="55"/>
                        </a:lnTo>
                        <a:cubicBezTo>
                          <a:pt x="20398" y="434"/>
                          <a:pt x="18309" y="868"/>
                          <a:pt x="16248" y="1411"/>
                        </a:cubicBezTo>
                        <a:cubicBezTo>
                          <a:pt x="14322" y="1926"/>
                          <a:pt x="12423" y="2604"/>
                          <a:pt x="10606" y="3445"/>
                        </a:cubicBezTo>
                        <a:cubicBezTo>
                          <a:pt x="8870" y="4259"/>
                          <a:pt x="7243" y="5262"/>
                          <a:pt x="5751" y="6456"/>
                        </a:cubicBezTo>
                        <a:cubicBezTo>
                          <a:pt x="4341" y="7595"/>
                          <a:pt x="3093" y="8951"/>
                          <a:pt x="2089" y="10470"/>
                        </a:cubicBezTo>
                        <a:cubicBezTo>
                          <a:pt x="1113" y="11962"/>
                          <a:pt x="408" y="13644"/>
                          <a:pt x="1" y="15380"/>
                        </a:cubicBezTo>
                        <a:cubicBezTo>
                          <a:pt x="272" y="15190"/>
                          <a:pt x="516" y="15000"/>
                          <a:pt x="787" y="14810"/>
                        </a:cubicBezTo>
                        <a:cubicBezTo>
                          <a:pt x="760" y="14756"/>
                          <a:pt x="760" y="14674"/>
                          <a:pt x="787" y="14620"/>
                        </a:cubicBezTo>
                        <a:cubicBezTo>
                          <a:pt x="787" y="14539"/>
                          <a:pt x="814" y="14457"/>
                          <a:pt x="814" y="14376"/>
                        </a:cubicBezTo>
                        <a:cubicBezTo>
                          <a:pt x="842" y="14240"/>
                          <a:pt x="869" y="14105"/>
                          <a:pt x="896" y="13942"/>
                        </a:cubicBezTo>
                        <a:cubicBezTo>
                          <a:pt x="950" y="13806"/>
                          <a:pt x="977" y="13671"/>
                          <a:pt x="1031" y="13508"/>
                        </a:cubicBezTo>
                        <a:cubicBezTo>
                          <a:pt x="1059" y="13454"/>
                          <a:pt x="1113" y="13372"/>
                          <a:pt x="1140" y="13318"/>
                        </a:cubicBezTo>
                        <a:cubicBezTo>
                          <a:pt x="1167" y="13237"/>
                          <a:pt x="1194" y="13183"/>
                          <a:pt x="1248" y="13155"/>
                        </a:cubicBezTo>
                        <a:cubicBezTo>
                          <a:pt x="1256" y="13148"/>
                          <a:pt x="1267" y="13144"/>
                          <a:pt x="1277" y="13144"/>
                        </a:cubicBezTo>
                        <a:cubicBezTo>
                          <a:pt x="1303" y="13144"/>
                          <a:pt x="1330" y="13163"/>
                          <a:pt x="1330" y="13183"/>
                        </a:cubicBezTo>
                        <a:cubicBezTo>
                          <a:pt x="1330" y="13264"/>
                          <a:pt x="1330" y="13318"/>
                          <a:pt x="1303" y="13372"/>
                        </a:cubicBezTo>
                        <a:cubicBezTo>
                          <a:pt x="1276" y="13454"/>
                          <a:pt x="1248" y="13508"/>
                          <a:pt x="1221" y="13589"/>
                        </a:cubicBezTo>
                        <a:cubicBezTo>
                          <a:pt x="1167" y="13725"/>
                          <a:pt x="1140" y="13861"/>
                          <a:pt x="1086" y="13996"/>
                        </a:cubicBezTo>
                        <a:cubicBezTo>
                          <a:pt x="1059" y="14132"/>
                          <a:pt x="1031" y="14295"/>
                          <a:pt x="1004" y="14430"/>
                        </a:cubicBezTo>
                        <a:cubicBezTo>
                          <a:pt x="977" y="14512"/>
                          <a:pt x="950" y="14566"/>
                          <a:pt x="950" y="14647"/>
                        </a:cubicBezTo>
                        <a:lnTo>
                          <a:pt x="950" y="14674"/>
                        </a:lnTo>
                        <a:cubicBezTo>
                          <a:pt x="1520" y="14268"/>
                          <a:pt x="2062" y="13888"/>
                          <a:pt x="2632" y="13481"/>
                        </a:cubicBezTo>
                        <a:lnTo>
                          <a:pt x="2903" y="13291"/>
                        </a:lnTo>
                        <a:cubicBezTo>
                          <a:pt x="3690" y="12749"/>
                          <a:pt x="4476" y="12233"/>
                          <a:pt x="5263" y="11718"/>
                        </a:cubicBezTo>
                        <a:cubicBezTo>
                          <a:pt x="5236" y="11637"/>
                          <a:pt x="5236" y="11555"/>
                          <a:pt x="5290" y="11474"/>
                        </a:cubicBezTo>
                        <a:cubicBezTo>
                          <a:pt x="5290" y="11447"/>
                          <a:pt x="5290" y="11447"/>
                          <a:pt x="5290" y="11420"/>
                        </a:cubicBezTo>
                        <a:cubicBezTo>
                          <a:pt x="5344" y="11284"/>
                          <a:pt x="5371" y="11175"/>
                          <a:pt x="5425" y="11067"/>
                        </a:cubicBezTo>
                        <a:cubicBezTo>
                          <a:pt x="5507" y="10850"/>
                          <a:pt x="5588" y="10606"/>
                          <a:pt x="5670" y="10389"/>
                        </a:cubicBezTo>
                        <a:cubicBezTo>
                          <a:pt x="5832" y="9955"/>
                          <a:pt x="5968" y="9494"/>
                          <a:pt x="6185" y="9087"/>
                        </a:cubicBezTo>
                        <a:cubicBezTo>
                          <a:pt x="6194" y="9059"/>
                          <a:pt x="6217" y="9047"/>
                          <a:pt x="6241" y="9047"/>
                        </a:cubicBezTo>
                        <a:cubicBezTo>
                          <a:pt x="6287" y="9047"/>
                          <a:pt x="6338" y="9088"/>
                          <a:pt x="6321" y="9141"/>
                        </a:cubicBezTo>
                        <a:cubicBezTo>
                          <a:pt x="6185" y="9575"/>
                          <a:pt x="5995" y="10009"/>
                          <a:pt x="5832" y="10470"/>
                        </a:cubicBezTo>
                        <a:cubicBezTo>
                          <a:pt x="5778" y="10687"/>
                          <a:pt x="5670" y="10904"/>
                          <a:pt x="5588" y="11121"/>
                        </a:cubicBezTo>
                        <a:lnTo>
                          <a:pt x="5534" y="11284"/>
                        </a:lnTo>
                        <a:lnTo>
                          <a:pt x="5480" y="11447"/>
                        </a:lnTo>
                        <a:cubicBezTo>
                          <a:pt x="5453" y="11474"/>
                          <a:pt x="5425" y="11528"/>
                          <a:pt x="5425" y="11582"/>
                        </a:cubicBezTo>
                        <a:lnTo>
                          <a:pt x="5778" y="11338"/>
                        </a:lnTo>
                        <a:cubicBezTo>
                          <a:pt x="6863" y="10633"/>
                          <a:pt x="7921" y="9955"/>
                          <a:pt x="9006" y="9304"/>
                        </a:cubicBezTo>
                        <a:lnTo>
                          <a:pt x="9033" y="9304"/>
                        </a:lnTo>
                        <a:cubicBezTo>
                          <a:pt x="9033" y="9168"/>
                          <a:pt x="9060" y="9033"/>
                          <a:pt x="9114" y="8897"/>
                        </a:cubicBezTo>
                        <a:cubicBezTo>
                          <a:pt x="9141" y="8734"/>
                          <a:pt x="9169" y="8599"/>
                          <a:pt x="9223" y="8463"/>
                        </a:cubicBezTo>
                        <a:cubicBezTo>
                          <a:pt x="9304" y="8165"/>
                          <a:pt x="9386" y="7893"/>
                          <a:pt x="9494" y="7622"/>
                        </a:cubicBezTo>
                        <a:cubicBezTo>
                          <a:pt x="9603" y="7324"/>
                          <a:pt x="9711" y="7053"/>
                          <a:pt x="9820" y="6781"/>
                        </a:cubicBezTo>
                        <a:cubicBezTo>
                          <a:pt x="9874" y="6646"/>
                          <a:pt x="9955" y="6510"/>
                          <a:pt x="10009" y="6375"/>
                        </a:cubicBezTo>
                        <a:cubicBezTo>
                          <a:pt x="10064" y="6239"/>
                          <a:pt x="10145" y="6130"/>
                          <a:pt x="10226" y="6022"/>
                        </a:cubicBezTo>
                        <a:cubicBezTo>
                          <a:pt x="10247" y="6001"/>
                          <a:pt x="10268" y="5992"/>
                          <a:pt x="10286" y="5992"/>
                        </a:cubicBezTo>
                        <a:cubicBezTo>
                          <a:pt x="10314" y="5992"/>
                          <a:pt x="10335" y="6015"/>
                          <a:pt x="10335" y="6049"/>
                        </a:cubicBezTo>
                        <a:cubicBezTo>
                          <a:pt x="10308" y="6185"/>
                          <a:pt x="10254" y="6347"/>
                          <a:pt x="10199" y="6456"/>
                        </a:cubicBezTo>
                        <a:cubicBezTo>
                          <a:pt x="10145" y="6591"/>
                          <a:pt x="10064" y="6727"/>
                          <a:pt x="10009" y="6863"/>
                        </a:cubicBezTo>
                        <a:cubicBezTo>
                          <a:pt x="9901" y="7134"/>
                          <a:pt x="9792" y="7405"/>
                          <a:pt x="9711" y="7676"/>
                        </a:cubicBezTo>
                        <a:cubicBezTo>
                          <a:pt x="9603" y="7948"/>
                          <a:pt x="9521" y="8219"/>
                          <a:pt x="9440" y="8490"/>
                        </a:cubicBezTo>
                        <a:cubicBezTo>
                          <a:pt x="9413" y="8572"/>
                          <a:pt x="9358" y="8680"/>
                          <a:pt x="9358" y="8734"/>
                        </a:cubicBezTo>
                        <a:cubicBezTo>
                          <a:pt x="9331" y="8789"/>
                          <a:pt x="9331" y="8816"/>
                          <a:pt x="9304" y="8924"/>
                        </a:cubicBezTo>
                        <a:cubicBezTo>
                          <a:pt x="9277" y="9006"/>
                          <a:pt x="9277" y="9114"/>
                          <a:pt x="9250" y="9195"/>
                        </a:cubicBezTo>
                        <a:lnTo>
                          <a:pt x="9684" y="8951"/>
                        </a:lnTo>
                        <a:cubicBezTo>
                          <a:pt x="9684" y="8870"/>
                          <a:pt x="9684" y="8816"/>
                          <a:pt x="9711" y="8734"/>
                        </a:cubicBezTo>
                        <a:cubicBezTo>
                          <a:pt x="9738" y="8680"/>
                          <a:pt x="9738" y="8626"/>
                          <a:pt x="9765" y="8544"/>
                        </a:cubicBezTo>
                        <a:lnTo>
                          <a:pt x="9820" y="8463"/>
                        </a:lnTo>
                        <a:cubicBezTo>
                          <a:pt x="9847" y="8355"/>
                          <a:pt x="9874" y="8273"/>
                          <a:pt x="9928" y="8138"/>
                        </a:cubicBezTo>
                        <a:cubicBezTo>
                          <a:pt x="9982" y="8002"/>
                          <a:pt x="10037" y="7839"/>
                          <a:pt x="10091" y="7704"/>
                        </a:cubicBezTo>
                        <a:cubicBezTo>
                          <a:pt x="10118" y="7649"/>
                          <a:pt x="10145" y="7568"/>
                          <a:pt x="10172" y="7514"/>
                        </a:cubicBezTo>
                        <a:cubicBezTo>
                          <a:pt x="10172" y="7432"/>
                          <a:pt x="10226" y="7378"/>
                          <a:pt x="10254" y="7324"/>
                        </a:cubicBezTo>
                        <a:cubicBezTo>
                          <a:pt x="10268" y="7317"/>
                          <a:pt x="10283" y="7313"/>
                          <a:pt x="10296" y="7313"/>
                        </a:cubicBezTo>
                        <a:cubicBezTo>
                          <a:pt x="10333" y="7313"/>
                          <a:pt x="10362" y="7338"/>
                          <a:pt x="10362" y="7378"/>
                        </a:cubicBezTo>
                        <a:cubicBezTo>
                          <a:pt x="10362" y="7432"/>
                          <a:pt x="10335" y="7514"/>
                          <a:pt x="10308" y="7595"/>
                        </a:cubicBezTo>
                        <a:lnTo>
                          <a:pt x="10254" y="7785"/>
                        </a:lnTo>
                        <a:cubicBezTo>
                          <a:pt x="10199" y="7921"/>
                          <a:pt x="10145" y="8056"/>
                          <a:pt x="10091" y="8192"/>
                        </a:cubicBezTo>
                        <a:lnTo>
                          <a:pt x="10064" y="8300"/>
                        </a:lnTo>
                        <a:lnTo>
                          <a:pt x="9928" y="8599"/>
                        </a:lnTo>
                        <a:lnTo>
                          <a:pt x="9847" y="8789"/>
                        </a:lnTo>
                        <a:cubicBezTo>
                          <a:pt x="9847" y="8816"/>
                          <a:pt x="9847" y="8816"/>
                          <a:pt x="9820" y="8843"/>
                        </a:cubicBezTo>
                        <a:cubicBezTo>
                          <a:pt x="10552" y="8409"/>
                          <a:pt x="11257" y="8002"/>
                          <a:pt x="11989" y="7595"/>
                        </a:cubicBezTo>
                        <a:lnTo>
                          <a:pt x="13319" y="6754"/>
                        </a:lnTo>
                        <a:lnTo>
                          <a:pt x="14241" y="6185"/>
                        </a:lnTo>
                        <a:cubicBezTo>
                          <a:pt x="14458" y="6076"/>
                          <a:pt x="14648" y="5941"/>
                          <a:pt x="14837" y="5832"/>
                        </a:cubicBezTo>
                        <a:cubicBezTo>
                          <a:pt x="14919" y="5642"/>
                          <a:pt x="15027" y="5452"/>
                          <a:pt x="15136" y="5290"/>
                        </a:cubicBezTo>
                        <a:lnTo>
                          <a:pt x="15217" y="5127"/>
                        </a:lnTo>
                        <a:cubicBezTo>
                          <a:pt x="15434" y="4747"/>
                          <a:pt x="15651" y="4422"/>
                          <a:pt x="15895" y="4096"/>
                        </a:cubicBezTo>
                        <a:cubicBezTo>
                          <a:pt x="16058" y="3906"/>
                          <a:pt x="16194" y="3716"/>
                          <a:pt x="16356" y="3554"/>
                        </a:cubicBezTo>
                        <a:cubicBezTo>
                          <a:pt x="16519" y="3391"/>
                          <a:pt x="16682" y="3228"/>
                          <a:pt x="16872" y="3093"/>
                        </a:cubicBezTo>
                        <a:cubicBezTo>
                          <a:pt x="16884" y="3080"/>
                          <a:pt x="16898" y="3075"/>
                          <a:pt x="16912" y="3075"/>
                        </a:cubicBezTo>
                        <a:cubicBezTo>
                          <a:pt x="16956" y="3075"/>
                          <a:pt x="16995" y="3132"/>
                          <a:pt x="16953" y="3174"/>
                        </a:cubicBezTo>
                        <a:cubicBezTo>
                          <a:pt x="16817" y="3391"/>
                          <a:pt x="16628" y="3554"/>
                          <a:pt x="16438" y="3743"/>
                        </a:cubicBezTo>
                        <a:cubicBezTo>
                          <a:pt x="16139" y="4096"/>
                          <a:pt x="15868" y="4449"/>
                          <a:pt x="15597" y="4856"/>
                        </a:cubicBezTo>
                        <a:lnTo>
                          <a:pt x="15570" y="4883"/>
                        </a:lnTo>
                        <a:cubicBezTo>
                          <a:pt x="15461" y="5073"/>
                          <a:pt x="15353" y="5235"/>
                          <a:pt x="15244" y="5425"/>
                        </a:cubicBezTo>
                        <a:cubicBezTo>
                          <a:pt x="15190" y="5507"/>
                          <a:pt x="15163" y="5561"/>
                          <a:pt x="15136" y="5642"/>
                        </a:cubicBezTo>
                        <a:lnTo>
                          <a:pt x="15190" y="5615"/>
                        </a:lnTo>
                        <a:cubicBezTo>
                          <a:pt x="15204" y="5601"/>
                          <a:pt x="15217" y="5595"/>
                          <a:pt x="15227" y="5595"/>
                        </a:cubicBezTo>
                        <a:cubicBezTo>
                          <a:pt x="15238" y="5595"/>
                          <a:pt x="15244" y="5601"/>
                          <a:pt x="15244" y="5615"/>
                        </a:cubicBezTo>
                        <a:lnTo>
                          <a:pt x="15678" y="5398"/>
                        </a:lnTo>
                        <a:lnTo>
                          <a:pt x="16546" y="4991"/>
                        </a:lnTo>
                        <a:cubicBezTo>
                          <a:pt x="16560" y="4978"/>
                          <a:pt x="16567" y="4971"/>
                          <a:pt x="16573" y="4971"/>
                        </a:cubicBezTo>
                        <a:cubicBezTo>
                          <a:pt x="16580" y="4971"/>
                          <a:pt x="16587" y="4978"/>
                          <a:pt x="16600" y="4991"/>
                        </a:cubicBezTo>
                        <a:lnTo>
                          <a:pt x="16736" y="4910"/>
                        </a:lnTo>
                        <a:lnTo>
                          <a:pt x="16817" y="4910"/>
                        </a:lnTo>
                        <a:cubicBezTo>
                          <a:pt x="16825" y="4902"/>
                          <a:pt x="16836" y="4899"/>
                          <a:pt x="16847" y="4899"/>
                        </a:cubicBezTo>
                        <a:cubicBezTo>
                          <a:pt x="16874" y="4899"/>
                          <a:pt x="16907" y="4918"/>
                          <a:pt x="16926" y="4937"/>
                        </a:cubicBezTo>
                        <a:cubicBezTo>
                          <a:pt x="16953" y="4964"/>
                          <a:pt x="16953" y="5018"/>
                          <a:pt x="16926" y="5045"/>
                        </a:cubicBezTo>
                        <a:cubicBezTo>
                          <a:pt x="16872" y="5100"/>
                          <a:pt x="16817" y="5127"/>
                          <a:pt x="16790" y="5181"/>
                        </a:cubicBezTo>
                        <a:lnTo>
                          <a:pt x="16655" y="5262"/>
                        </a:lnTo>
                        <a:cubicBezTo>
                          <a:pt x="16546" y="5317"/>
                          <a:pt x="16465" y="5371"/>
                          <a:pt x="16356" y="5398"/>
                        </a:cubicBezTo>
                        <a:lnTo>
                          <a:pt x="16329" y="5398"/>
                        </a:lnTo>
                        <a:lnTo>
                          <a:pt x="15733" y="5751"/>
                        </a:lnTo>
                        <a:cubicBezTo>
                          <a:pt x="15733" y="5751"/>
                          <a:pt x="15733" y="5778"/>
                          <a:pt x="15705" y="5778"/>
                        </a:cubicBezTo>
                        <a:cubicBezTo>
                          <a:pt x="15570" y="5886"/>
                          <a:pt x="15434" y="5968"/>
                          <a:pt x="15299" y="6022"/>
                        </a:cubicBezTo>
                        <a:cubicBezTo>
                          <a:pt x="14431" y="6510"/>
                          <a:pt x="13535" y="6998"/>
                          <a:pt x="12668" y="7487"/>
                        </a:cubicBezTo>
                        <a:lnTo>
                          <a:pt x="12803" y="7568"/>
                        </a:lnTo>
                        <a:cubicBezTo>
                          <a:pt x="12912" y="7622"/>
                          <a:pt x="12993" y="7676"/>
                          <a:pt x="13102" y="7704"/>
                        </a:cubicBezTo>
                        <a:cubicBezTo>
                          <a:pt x="13291" y="7812"/>
                          <a:pt x="13481" y="7866"/>
                          <a:pt x="13698" y="7921"/>
                        </a:cubicBezTo>
                        <a:cubicBezTo>
                          <a:pt x="13915" y="7975"/>
                          <a:pt x="14132" y="8002"/>
                          <a:pt x="14322" y="8002"/>
                        </a:cubicBezTo>
                        <a:lnTo>
                          <a:pt x="14648" y="8002"/>
                        </a:lnTo>
                        <a:cubicBezTo>
                          <a:pt x="14702" y="7988"/>
                          <a:pt x="14756" y="7982"/>
                          <a:pt x="14810" y="7982"/>
                        </a:cubicBezTo>
                        <a:cubicBezTo>
                          <a:pt x="14865" y="7982"/>
                          <a:pt x="14919" y="7988"/>
                          <a:pt x="14973" y="8002"/>
                        </a:cubicBezTo>
                        <a:cubicBezTo>
                          <a:pt x="15000" y="8029"/>
                          <a:pt x="15000" y="8083"/>
                          <a:pt x="14973" y="8110"/>
                        </a:cubicBezTo>
                        <a:cubicBezTo>
                          <a:pt x="14865" y="8165"/>
                          <a:pt x="14729" y="8192"/>
                          <a:pt x="14620" y="8192"/>
                        </a:cubicBezTo>
                        <a:cubicBezTo>
                          <a:pt x="14566" y="8205"/>
                          <a:pt x="14512" y="8212"/>
                          <a:pt x="14458" y="8212"/>
                        </a:cubicBezTo>
                        <a:cubicBezTo>
                          <a:pt x="14403" y="8212"/>
                          <a:pt x="14349" y="8205"/>
                          <a:pt x="14295" y="8192"/>
                        </a:cubicBezTo>
                        <a:cubicBezTo>
                          <a:pt x="14051" y="8192"/>
                          <a:pt x="13834" y="8165"/>
                          <a:pt x="13617" y="8110"/>
                        </a:cubicBezTo>
                        <a:cubicBezTo>
                          <a:pt x="13400" y="8056"/>
                          <a:pt x="13183" y="7975"/>
                          <a:pt x="12993" y="7893"/>
                        </a:cubicBezTo>
                        <a:cubicBezTo>
                          <a:pt x="12885" y="7839"/>
                          <a:pt x="12776" y="7785"/>
                          <a:pt x="12695" y="7731"/>
                        </a:cubicBezTo>
                        <a:cubicBezTo>
                          <a:pt x="12613" y="7676"/>
                          <a:pt x="12532" y="7622"/>
                          <a:pt x="12478" y="7568"/>
                        </a:cubicBezTo>
                        <a:lnTo>
                          <a:pt x="12369" y="7622"/>
                        </a:lnTo>
                        <a:cubicBezTo>
                          <a:pt x="11935" y="7893"/>
                          <a:pt x="11501" y="8165"/>
                          <a:pt x="11067" y="8436"/>
                        </a:cubicBezTo>
                        <a:cubicBezTo>
                          <a:pt x="9847" y="9223"/>
                          <a:pt x="8599" y="10036"/>
                          <a:pt x="7406" y="10877"/>
                        </a:cubicBezTo>
                        <a:cubicBezTo>
                          <a:pt x="6646" y="11392"/>
                          <a:pt x="5887" y="11935"/>
                          <a:pt x="5154" y="12477"/>
                        </a:cubicBezTo>
                        <a:cubicBezTo>
                          <a:pt x="5453" y="12504"/>
                          <a:pt x="5751" y="12586"/>
                          <a:pt x="6049" y="12613"/>
                        </a:cubicBezTo>
                        <a:cubicBezTo>
                          <a:pt x="6363" y="12658"/>
                          <a:pt x="6676" y="12678"/>
                          <a:pt x="6985" y="12678"/>
                        </a:cubicBezTo>
                        <a:cubicBezTo>
                          <a:pt x="7238" y="12678"/>
                          <a:pt x="7487" y="12664"/>
                          <a:pt x="7731" y="12640"/>
                        </a:cubicBezTo>
                        <a:cubicBezTo>
                          <a:pt x="8029" y="12613"/>
                          <a:pt x="8301" y="12586"/>
                          <a:pt x="8572" y="12532"/>
                        </a:cubicBezTo>
                        <a:cubicBezTo>
                          <a:pt x="8707" y="12504"/>
                          <a:pt x="8843" y="12477"/>
                          <a:pt x="8979" y="12450"/>
                        </a:cubicBezTo>
                        <a:cubicBezTo>
                          <a:pt x="9114" y="12396"/>
                          <a:pt x="9250" y="12369"/>
                          <a:pt x="9386" y="12369"/>
                        </a:cubicBezTo>
                        <a:cubicBezTo>
                          <a:pt x="9467" y="12369"/>
                          <a:pt x="9467" y="12450"/>
                          <a:pt x="9440" y="12477"/>
                        </a:cubicBezTo>
                        <a:cubicBezTo>
                          <a:pt x="9277" y="12559"/>
                          <a:pt x="9114" y="12613"/>
                          <a:pt x="8952" y="12667"/>
                        </a:cubicBezTo>
                        <a:cubicBezTo>
                          <a:pt x="8816" y="12694"/>
                          <a:pt x="8653" y="12721"/>
                          <a:pt x="8490" y="12776"/>
                        </a:cubicBezTo>
                        <a:cubicBezTo>
                          <a:pt x="8022" y="12843"/>
                          <a:pt x="7553" y="12891"/>
                          <a:pt x="7084" y="12891"/>
                        </a:cubicBezTo>
                        <a:cubicBezTo>
                          <a:pt x="6983" y="12891"/>
                          <a:pt x="6883" y="12889"/>
                          <a:pt x="6782" y="12884"/>
                        </a:cubicBezTo>
                        <a:cubicBezTo>
                          <a:pt x="6483" y="12884"/>
                          <a:pt x="6185" y="12857"/>
                          <a:pt x="5914" y="12803"/>
                        </a:cubicBezTo>
                        <a:cubicBezTo>
                          <a:pt x="5615" y="12776"/>
                          <a:pt x="5344" y="12721"/>
                          <a:pt x="5073" y="12613"/>
                        </a:cubicBezTo>
                        <a:cubicBezTo>
                          <a:pt x="5073" y="12586"/>
                          <a:pt x="5046" y="12586"/>
                          <a:pt x="5046" y="12586"/>
                        </a:cubicBezTo>
                        <a:cubicBezTo>
                          <a:pt x="4639" y="12857"/>
                          <a:pt x="4259" y="13183"/>
                          <a:pt x="3879" y="13481"/>
                        </a:cubicBezTo>
                        <a:cubicBezTo>
                          <a:pt x="2849" y="14268"/>
                          <a:pt x="1872" y="15135"/>
                          <a:pt x="977" y="16085"/>
                        </a:cubicBezTo>
                        <a:cubicBezTo>
                          <a:pt x="923" y="16166"/>
                          <a:pt x="869" y="16220"/>
                          <a:pt x="787" y="16302"/>
                        </a:cubicBezTo>
                        <a:lnTo>
                          <a:pt x="842" y="16329"/>
                        </a:lnTo>
                        <a:lnTo>
                          <a:pt x="950" y="16383"/>
                        </a:lnTo>
                        <a:lnTo>
                          <a:pt x="1031" y="16465"/>
                        </a:lnTo>
                        <a:cubicBezTo>
                          <a:pt x="1086" y="16492"/>
                          <a:pt x="1113" y="16519"/>
                          <a:pt x="1140" y="16546"/>
                        </a:cubicBezTo>
                        <a:lnTo>
                          <a:pt x="1140" y="16573"/>
                        </a:lnTo>
                        <a:cubicBezTo>
                          <a:pt x="1248" y="16600"/>
                          <a:pt x="1357" y="16627"/>
                          <a:pt x="1465" y="16654"/>
                        </a:cubicBezTo>
                        <a:cubicBezTo>
                          <a:pt x="2035" y="16797"/>
                          <a:pt x="2624" y="16866"/>
                          <a:pt x="3209" y="16866"/>
                        </a:cubicBezTo>
                        <a:cubicBezTo>
                          <a:pt x="3627" y="16866"/>
                          <a:pt x="4043" y="16831"/>
                          <a:pt x="4449" y="16763"/>
                        </a:cubicBezTo>
                        <a:cubicBezTo>
                          <a:pt x="5453" y="16627"/>
                          <a:pt x="6456" y="16410"/>
                          <a:pt x="7433" y="16193"/>
                        </a:cubicBezTo>
                        <a:cubicBezTo>
                          <a:pt x="9413" y="15786"/>
                          <a:pt x="11311" y="15135"/>
                          <a:pt x="13129" y="14295"/>
                        </a:cubicBezTo>
                        <a:cubicBezTo>
                          <a:pt x="14865" y="13427"/>
                          <a:pt x="16438" y="12233"/>
                          <a:pt x="17713" y="10769"/>
                        </a:cubicBezTo>
                        <a:cubicBezTo>
                          <a:pt x="19015" y="9277"/>
                          <a:pt x="20099" y="7622"/>
                          <a:pt x="20913" y="5832"/>
                        </a:cubicBezTo>
                        <a:cubicBezTo>
                          <a:pt x="21591" y="4286"/>
                          <a:pt x="22188" y="2686"/>
                          <a:pt x="22649" y="1031"/>
                        </a:cubicBezTo>
                        <a:cubicBezTo>
                          <a:pt x="22730" y="706"/>
                          <a:pt x="22812" y="380"/>
                          <a:pt x="22920" y="55"/>
                        </a:cubicBezTo>
                        <a:lnTo>
                          <a:pt x="22920" y="55"/>
                        </a:lnTo>
                        <a:lnTo>
                          <a:pt x="22893" y="82"/>
                        </a:lnTo>
                        <a:lnTo>
                          <a:pt x="22513" y="326"/>
                        </a:lnTo>
                        <a:lnTo>
                          <a:pt x="21808" y="868"/>
                        </a:lnTo>
                        <a:lnTo>
                          <a:pt x="21076" y="1384"/>
                        </a:lnTo>
                        <a:lnTo>
                          <a:pt x="20723" y="1655"/>
                        </a:lnTo>
                        <a:cubicBezTo>
                          <a:pt x="20615" y="1736"/>
                          <a:pt x="20479" y="1818"/>
                          <a:pt x="20344" y="1872"/>
                        </a:cubicBezTo>
                        <a:cubicBezTo>
                          <a:pt x="20289" y="1872"/>
                          <a:pt x="20262" y="1818"/>
                          <a:pt x="20289" y="1791"/>
                        </a:cubicBezTo>
                        <a:cubicBezTo>
                          <a:pt x="20371" y="1682"/>
                          <a:pt x="20479" y="1574"/>
                          <a:pt x="20615" y="1492"/>
                        </a:cubicBezTo>
                        <a:lnTo>
                          <a:pt x="20967" y="1221"/>
                        </a:lnTo>
                        <a:lnTo>
                          <a:pt x="21700" y="706"/>
                        </a:lnTo>
                        <a:lnTo>
                          <a:pt x="22432" y="163"/>
                        </a:lnTo>
                        <a:lnTo>
                          <a:pt x="2264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07" name="Google Shape;907;p37"/>
                <p:cNvSpPr/>
                <p:nvPr/>
              </p:nvSpPr>
              <p:spPr>
                <a:xfrm>
                  <a:off x="1379350" y="1196900"/>
                  <a:ext cx="913875" cy="179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55" h="71767" extrusionOk="0">
                      <a:moveTo>
                        <a:pt x="3388" y="663"/>
                      </a:moveTo>
                      <a:cubicBezTo>
                        <a:pt x="3323" y="2266"/>
                        <a:pt x="3784" y="3841"/>
                        <a:pt x="4693" y="5178"/>
                      </a:cubicBezTo>
                      <a:cubicBezTo>
                        <a:pt x="5669" y="6778"/>
                        <a:pt x="7053" y="8080"/>
                        <a:pt x="8382" y="9409"/>
                      </a:cubicBezTo>
                      <a:cubicBezTo>
                        <a:pt x="9684" y="10711"/>
                        <a:pt x="10959" y="12067"/>
                        <a:pt x="11772" y="13776"/>
                      </a:cubicBezTo>
                      <a:cubicBezTo>
                        <a:pt x="13400" y="17112"/>
                        <a:pt x="13074" y="21045"/>
                        <a:pt x="10931" y="24083"/>
                      </a:cubicBezTo>
                      <a:cubicBezTo>
                        <a:pt x="10850" y="24219"/>
                        <a:pt x="10742" y="24354"/>
                        <a:pt x="10633" y="24490"/>
                      </a:cubicBezTo>
                      <a:cubicBezTo>
                        <a:pt x="10579" y="24327"/>
                        <a:pt x="10525" y="24137"/>
                        <a:pt x="10470" y="24002"/>
                      </a:cubicBezTo>
                      <a:cubicBezTo>
                        <a:pt x="10606" y="23839"/>
                        <a:pt x="10714" y="23649"/>
                        <a:pt x="10823" y="23459"/>
                      </a:cubicBezTo>
                      <a:cubicBezTo>
                        <a:pt x="10904" y="23270"/>
                        <a:pt x="11013" y="23080"/>
                        <a:pt x="11094" y="22890"/>
                      </a:cubicBezTo>
                      <a:cubicBezTo>
                        <a:pt x="11203" y="22700"/>
                        <a:pt x="11284" y="22483"/>
                        <a:pt x="11365" y="22293"/>
                      </a:cubicBezTo>
                      <a:cubicBezTo>
                        <a:pt x="11393" y="22185"/>
                        <a:pt x="11447" y="22076"/>
                        <a:pt x="11474" y="21968"/>
                      </a:cubicBezTo>
                      <a:cubicBezTo>
                        <a:pt x="11528" y="21886"/>
                        <a:pt x="11555" y="21778"/>
                        <a:pt x="11528" y="21669"/>
                      </a:cubicBezTo>
                      <a:cubicBezTo>
                        <a:pt x="11528" y="21629"/>
                        <a:pt x="11499" y="21604"/>
                        <a:pt x="11473" y="21604"/>
                      </a:cubicBezTo>
                      <a:cubicBezTo>
                        <a:pt x="11463" y="21604"/>
                        <a:pt x="11454" y="21608"/>
                        <a:pt x="11447" y="21615"/>
                      </a:cubicBezTo>
                      <a:cubicBezTo>
                        <a:pt x="11365" y="21696"/>
                        <a:pt x="11311" y="21805"/>
                        <a:pt x="11284" y="21913"/>
                      </a:cubicBezTo>
                      <a:lnTo>
                        <a:pt x="11176" y="22185"/>
                      </a:lnTo>
                      <a:cubicBezTo>
                        <a:pt x="11094" y="22374"/>
                        <a:pt x="11013" y="22564"/>
                        <a:pt x="10904" y="22781"/>
                      </a:cubicBezTo>
                      <a:cubicBezTo>
                        <a:pt x="10823" y="22971"/>
                        <a:pt x="10742" y="23161"/>
                        <a:pt x="10633" y="23324"/>
                      </a:cubicBezTo>
                      <a:cubicBezTo>
                        <a:pt x="10525" y="23514"/>
                        <a:pt x="10443" y="23649"/>
                        <a:pt x="10362" y="23812"/>
                      </a:cubicBezTo>
                      <a:cubicBezTo>
                        <a:pt x="9792" y="22157"/>
                        <a:pt x="9250" y="20503"/>
                        <a:pt x="8680" y="18821"/>
                      </a:cubicBezTo>
                      <a:lnTo>
                        <a:pt x="8599" y="18631"/>
                      </a:lnTo>
                      <a:cubicBezTo>
                        <a:pt x="8626" y="18604"/>
                        <a:pt x="8626" y="18604"/>
                        <a:pt x="8626" y="18604"/>
                      </a:cubicBezTo>
                      <a:cubicBezTo>
                        <a:pt x="8789" y="18360"/>
                        <a:pt x="8924" y="18089"/>
                        <a:pt x="9033" y="17790"/>
                      </a:cubicBezTo>
                      <a:cubicBezTo>
                        <a:pt x="9358" y="16950"/>
                        <a:pt x="9521" y="16055"/>
                        <a:pt x="9467" y="15159"/>
                      </a:cubicBezTo>
                      <a:cubicBezTo>
                        <a:pt x="9467" y="14997"/>
                        <a:pt x="9440" y="14834"/>
                        <a:pt x="9412" y="14671"/>
                      </a:cubicBezTo>
                      <a:cubicBezTo>
                        <a:pt x="9412" y="14590"/>
                        <a:pt x="9385" y="14509"/>
                        <a:pt x="9385" y="14427"/>
                      </a:cubicBezTo>
                      <a:cubicBezTo>
                        <a:pt x="9358" y="14346"/>
                        <a:pt x="9331" y="14264"/>
                        <a:pt x="9277" y="14210"/>
                      </a:cubicBezTo>
                      <a:cubicBezTo>
                        <a:pt x="9265" y="14187"/>
                        <a:pt x="9249" y="14179"/>
                        <a:pt x="9234" y="14179"/>
                      </a:cubicBezTo>
                      <a:cubicBezTo>
                        <a:pt x="9214" y="14179"/>
                        <a:pt x="9195" y="14194"/>
                        <a:pt x="9195" y="14210"/>
                      </a:cubicBezTo>
                      <a:cubicBezTo>
                        <a:pt x="9168" y="14292"/>
                        <a:pt x="9168" y="14346"/>
                        <a:pt x="9195" y="14400"/>
                      </a:cubicBezTo>
                      <a:cubicBezTo>
                        <a:pt x="9195" y="14481"/>
                        <a:pt x="9195" y="14563"/>
                        <a:pt x="9223" y="14644"/>
                      </a:cubicBezTo>
                      <a:cubicBezTo>
                        <a:pt x="9223" y="14780"/>
                        <a:pt x="9250" y="14942"/>
                        <a:pt x="9250" y="15078"/>
                      </a:cubicBezTo>
                      <a:cubicBezTo>
                        <a:pt x="9304" y="15946"/>
                        <a:pt x="9168" y="16814"/>
                        <a:pt x="8870" y="17655"/>
                      </a:cubicBezTo>
                      <a:cubicBezTo>
                        <a:pt x="8789" y="17926"/>
                        <a:pt x="8653" y="18197"/>
                        <a:pt x="8544" y="18469"/>
                      </a:cubicBezTo>
                      <a:lnTo>
                        <a:pt x="8219" y="17384"/>
                      </a:lnTo>
                      <a:cubicBezTo>
                        <a:pt x="8192" y="17248"/>
                        <a:pt x="8165" y="17112"/>
                        <a:pt x="8138" y="16977"/>
                      </a:cubicBezTo>
                      <a:cubicBezTo>
                        <a:pt x="8111" y="16787"/>
                        <a:pt x="8056" y="16624"/>
                        <a:pt x="8002" y="16461"/>
                      </a:cubicBezTo>
                      <a:cubicBezTo>
                        <a:pt x="7921" y="16136"/>
                        <a:pt x="7812" y="15810"/>
                        <a:pt x="7677" y="15485"/>
                      </a:cubicBezTo>
                      <a:cubicBezTo>
                        <a:pt x="7665" y="15440"/>
                        <a:pt x="7630" y="15418"/>
                        <a:pt x="7595" y="15418"/>
                      </a:cubicBezTo>
                      <a:cubicBezTo>
                        <a:pt x="7547" y="15418"/>
                        <a:pt x="7498" y="15460"/>
                        <a:pt x="7514" y="15539"/>
                      </a:cubicBezTo>
                      <a:lnTo>
                        <a:pt x="7541" y="15593"/>
                      </a:lnTo>
                      <a:cubicBezTo>
                        <a:pt x="7487" y="15593"/>
                        <a:pt x="7460" y="15648"/>
                        <a:pt x="7460" y="15702"/>
                      </a:cubicBezTo>
                      <a:lnTo>
                        <a:pt x="7649" y="16190"/>
                      </a:lnTo>
                      <a:cubicBezTo>
                        <a:pt x="7677" y="16380"/>
                        <a:pt x="7758" y="16570"/>
                        <a:pt x="7812" y="16733"/>
                      </a:cubicBezTo>
                      <a:cubicBezTo>
                        <a:pt x="7812" y="16841"/>
                        <a:pt x="7839" y="16950"/>
                        <a:pt x="7866" y="17031"/>
                      </a:cubicBezTo>
                      <a:cubicBezTo>
                        <a:pt x="6863" y="16678"/>
                        <a:pt x="5995" y="16082"/>
                        <a:pt x="5344" y="15268"/>
                      </a:cubicBezTo>
                      <a:cubicBezTo>
                        <a:pt x="5127" y="15051"/>
                        <a:pt x="4937" y="14807"/>
                        <a:pt x="4774" y="14536"/>
                      </a:cubicBezTo>
                      <a:cubicBezTo>
                        <a:pt x="4766" y="14520"/>
                        <a:pt x="4754" y="14513"/>
                        <a:pt x="4741" y="14513"/>
                      </a:cubicBezTo>
                      <a:cubicBezTo>
                        <a:pt x="4709" y="14513"/>
                        <a:pt x="4674" y="14552"/>
                        <a:pt x="4693" y="14590"/>
                      </a:cubicBezTo>
                      <a:cubicBezTo>
                        <a:pt x="4801" y="14861"/>
                        <a:pt x="4964" y="15105"/>
                        <a:pt x="5127" y="15322"/>
                      </a:cubicBezTo>
                      <a:cubicBezTo>
                        <a:pt x="5290" y="15539"/>
                        <a:pt x="5480" y="15756"/>
                        <a:pt x="5696" y="15946"/>
                      </a:cubicBezTo>
                      <a:cubicBezTo>
                        <a:pt x="6076" y="16353"/>
                        <a:pt x="6537" y="16678"/>
                        <a:pt x="7053" y="16923"/>
                      </a:cubicBezTo>
                      <a:cubicBezTo>
                        <a:pt x="7324" y="17058"/>
                        <a:pt x="7595" y="17167"/>
                        <a:pt x="7894" y="17275"/>
                      </a:cubicBezTo>
                      <a:cubicBezTo>
                        <a:pt x="7975" y="17655"/>
                        <a:pt x="8029" y="18062"/>
                        <a:pt x="8111" y="18441"/>
                      </a:cubicBezTo>
                      <a:cubicBezTo>
                        <a:pt x="8300" y="19309"/>
                        <a:pt x="8490" y="20177"/>
                        <a:pt x="8707" y="21045"/>
                      </a:cubicBezTo>
                      <a:cubicBezTo>
                        <a:pt x="8816" y="21534"/>
                        <a:pt x="8951" y="22022"/>
                        <a:pt x="9087" y="22510"/>
                      </a:cubicBezTo>
                      <a:cubicBezTo>
                        <a:pt x="8924" y="22429"/>
                        <a:pt x="8789" y="22347"/>
                        <a:pt x="8653" y="22266"/>
                      </a:cubicBezTo>
                      <a:cubicBezTo>
                        <a:pt x="8517" y="22185"/>
                        <a:pt x="8300" y="22049"/>
                        <a:pt x="8138" y="21913"/>
                      </a:cubicBezTo>
                      <a:cubicBezTo>
                        <a:pt x="7785" y="21642"/>
                        <a:pt x="7460" y="21371"/>
                        <a:pt x="7161" y="21045"/>
                      </a:cubicBezTo>
                      <a:cubicBezTo>
                        <a:pt x="6998" y="20855"/>
                        <a:pt x="6836" y="20666"/>
                        <a:pt x="6700" y="20476"/>
                      </a:cubicBezTo>
                      <a:cubicBezTo>
                        <a:pt x="6685" y="20461"/>
                        <a:pt x="6666" y="20454"/>
                        <a:pt x="6647" y="20454"/>
                      </a:cubicBezTo>
                      <a:cubicBezTo>
                        <a:pt x="6598" y="20454"/>
                        <a:pt x="6552" y="20498"/>
                        <a:pt x="6592" y="20557"/>
                      </a:cubicBezTo>
                      <a:cubicBezTo>
                        <a:pt x="7080" y="21289"/>
                        <a:pt x="7704" y="21913"/>
                        <a:pt x="8463" y="22402"/>
                      </a:cubicBezTo>
                      <a:cubicBezTo>
                        <a:pt x="8680" y="22537"/>
                        <a:pt x="8897" y="22673"/>
                        <a:pt x="9141" y="22781"/>
                      </a:cubicBezTo>
                      <a:lnTo>
                        <a:pt x="9168" y="22781"/>
                      </a:lnTo>
                      <a:cubicBezTo>
                        <a:pt x="9331" y="23351"/>
                        <a:pt x="9494" y="23920"/>
                        <a:pt x="9657" y="24463"/>
                      </a:cubicBezTo>
                      <a:lnTo>
                        <a:pt x="9602" y="24463"/>
                      </a:lnTo>
                      <a:lnTo>
                        <a:pt x="9440" y="24354"/>
                      </a:lnTo>
                      <a:cubicBezTo>
                        <a:pt x="9331" y="24300"/>
                        <a:pt x="9195" y="24219"/>
                        <a:pt x="9087" y="24165"/>
                      </a:cubicBezTo>
                      <a:cubicBezTo>
                        <a:pt x="8870" y="24029"/>
                        <a:pt x="8653" y="23866"/>
                        <a:pt x="8436" y="23703"/>
                      </a:cubicBezTo>
                      <a:cubicBezTo>
                        <a:pt x="8029" y="23405"/>
                        <a:pt x="7649" y="23025"/>
                        <a:pt x="7297" y="22646"/>
                      </a:cubicBezTo>
                      <a:cubicBezTo>
                        <a:pt x="7107" y="22429"/>
                        <a:pt x="6917" y="22185"/>
                        <a:pt x="6727" y="21968"/>
                      </a:cubicBezTo>
                      <a:cubicBezTo>
                        <a:pt x="6719" y="21951"/>
                        <a:pt x="6708" y="21944"/>
                        <a:pt x="6697" y="21944"/>
                      </a:cubicBezTo>
                      <a:cubicBezTo>
                        <a:pt x="6674" y="21944"/>
                        <a:pt x="6654" y="21976"/>
                        <a:pt x="6673" y="21995"/>
                      </a:cubicBezTo>
                      <a:cubicBezTo>
                        <a:pt x="6944" y="22456"/>
                        <a:pt x="7270" y="22863"/>
                        <a:pt x="7649" y="23242"/>
                      </a:cubicBezTo>
                      <a:cubicBezTo>
                        <a:pt x="8029" y="23622"/>
                        <a:pt x="8436" y="23975"/>
                        <a:pt x="8897" y="24273"/>
                      </a:cubicBezTo>
                      <a:cubicBezTo>
                        <a:pt x="9006" y="24354"/>
                        <a:pt x="9141" y="24436"/>
                        <a:pt x="9277" y="24490"/>
                      </a:cubicBezTo>
                      <a:lnTo>
                        <a:pt x="9467" y="24599"/>
                      </a:lnTo>
                      <a:cubicBezTo>
                        <a:pt x="9521" y="24653"/>
                        <a:pt x="9602" y="24680"/>
                        <a:pt x="9684" y="24680"/>
                      </a:cubicBezTo>
                      <a:lnTo>
                        <a:pt x="9711" y="24680"/>
                      </a:lnTo>
                      <a:cubicBezTo>
                        <a:pt x="9792" y="24978"/>
                        <a:pt x="9901" y="25304"/>
                        <a:pt x="9982" y="25602"/>
                      </a:cubicBezTo>
                      <a:cubicBezTo>
                        <a:pt x="8653" y="24924"/>
                        <a:pt x="7432" y="24056"/>
                        <a:pt x="6375" y="22971"/>
                      </a:cubicBezTo>
                      <a:cubicBezTo>
                        <a:pt x="5317" y="21832"/>
                        <a:pt x="4422" y="20584"/>
                        <a:pt x="3744" y="19201"/>
                      </a:cubicBezTo>
                      <a:cubicBezTo>
                        <a:pt x="3011" y="17763"/>
                        <a:pt x="2496" y="16244"/>
                        <a:pt x="2170" y="14671"/>
                      </a:cubicBezTo>
                      <a:cubicBezTo>
                        <a:pt x="1818" y="12773"/>
                        <a:pt x="1682" y="10847"/>
                        <a:pt x="1791" y="8921"/>
                      </a:cubicBezTo>
                      <a:cubicBezTo>
                        <a:pt x="1818" y="7945"/>
                        <a:pt x="1926" y="6995"/>
                        <a:pt x="2062" y="6019"/>
                      </a:cubicBezTo>
                      <a:cubicBezTo>
                        <a:pt x="2198" y="5069"/>
                        <a:pt x="2415" y="4120"/>
                        <a:pt x="2577" y="3144"/>
                      </a:cubicBezTo>
                      <a:lnTo>
                        <a:pt x="2631" y="2927"/>
                      </a:lnTo>
                      <a:cubicBezTo>
                        <a:pt x="2631" y="2927"/>
                        <a:pt x="2659" y="2927"/>
                        <a:pt x="2659" y="2900"/>
                      </a:cubicBezTo>
                      <a:cubicBezTo>
                        <a:pt x="2686" y="2710"/>
                        <a:pt x="2740" y="2520"/>
                        <a:pt x="2767" y="2330"/>
                      </a:cubicBezTo>
                      <a:lnTo>
                        <a:pt x="2767" y="2330"/>
                      </a:lnTo>
                      <a:cubicBezTo>
                        <a:pt x="2767" y="2438"/>
                        <a:pt x="2740" y="2520"/>
                        <a:pt x="2740" y="2601"/>
                      </a:cubicBezTo>
                      <a:cubicBezTo>
                        <a:pt x="2631" y="3117"/>
                        <a:pt x="2577" y="3605"/>
                        <a:pt x="2523" y="4120"/>
                      </a:cubicBezTo>
                      <a:cubicBezTo>
                        <a:pt x="2415" y="5124"/>
                        <a:pt x="2387" y="6154"/>
                        <a:pt x="2415" y="7158"/>
                      </a:cubicBezTo>
                      <a:cubicBezTo>
                        <a:pt x="2415" y="7456"/>
                        <a:pt x="2442" y="7728"/>
                        <a:pt x="2469" y="8026"/>
                      </a:cubicBezTo>
                      <a:cubicBezTo>
                        <a:pt x="2469" y="8162"/>
                        <a:pt x="2469" y="8297"/>
                        <a:pt x="2496" y="8433"/>
                      </a:cubicBezTo>
                      <a:cubicBezTo>
                        <a:pt x="2496" y="8596"/>
                        <a:pt x="2523" y="8731"/>
                        <a:pt x="2577" y="8867"/>
                      </a:cubicBezTo>
                      <a:cubicBezTo>
                        <a:pt x="2577" y="8907"/>
                        <a:pt x="2604" y="8928"/>
                        <a:pt x="2635" y="8928"/>
                      </a:cubicBezTo>
                      <a:cubicBezTo>
                        <a:pt x="2665" y="8928"/>
                        <a:pt x="2699" y="8907"/>
                        <a:pt x="2713" y="8867"/>
                      </a:cubicBezTo>
                      <a:cubicBezTo>
                        <a:pt x="2713" y="8731"/>
                        <a:pt x="2713" y="8596"/>
                        <a:pt x="2713" y="8487"/>
                      </a:cubicBezTo>
                      <a:cubicBezTo>
                        <a:pt x="2713" y="8351"/>
                        <a:pt x="2686" y="8243"/>
                        <a:pt x="2686" y="8107"/>
                      </a:cubicBezTo>
                      <a:cubicBezTo>
                        <a:pt x="2659" y="7863"/>
                        <a:pt x="2631" y="7592"/>
                        <a:pt x="2631" y="7348"/>
                      </a:cubicBezTo>
                      <a:cubicBezTo>
                        <a:pt x="2604" y="6860"/>
                        <a:pt x="2604" y="6344"/>
                        <a:pt x="2631" y="5829"/>
                      </a:cubicBezTo>
                      <a:cubicBezTo>
                        <a:pt x="2659" y="4825"/>
                        <a:pt x="2740" y="3822"/>
                        <a:pt x="2903" y="2845"/>
                      </a:cubicBezTo>
                      <a:cubicBezTo>
                        <a:pt x="2984" y="2357"/>
                        <a:pt x="3065" y="1869"/>
                        <a:pt x="3147" y="1381"/>
                      </a:cubicBezTo>
                      <a:lnTo>
                        <a:pt x="3147" y="1381"/>
                      </a:lnTo>
                      <a:cubicBezTo>
                        <a:pt x="3120" y="1733"/>
                        <a:pt x="3120" y="2086"/>
                        <a:pt x="3120" y="2411"/>
                      </a:cubicBezTo>
                      <a:cubicBezTo>
                        <a:pt x="3093" y="3144"/>
                        <a:pt x="3147" y="3849"/>
                        <a:pt x="3228" y="4554"/>
                      </a:cubicBezTo>
                      <a:cubicBezTo>
                        <a:pt x="3364" y="5965"/>
                        <a:pt x="3716" y="7375"/>
                        <a:pt x="4205" y="8704"/>
                      </a:cubicBezTo>
                      <a:cubicBezTo>
                        <a:pt x="4340" y="9084"/>
                        <a:pt x="4476" y="9436"/>
                        <a:pt x="4639" y="9816"/>
                      </a:cubicBezTo>
                      <a:cubicBezTo>
                        <a:pt x="4720" y="9979"/>
                        <a:pt x="4829" y="10169"/>
                        <a:pt x="4910" y="10359"/>
                      </a:cubicBezTo>
                      <a:cubicBezTo>
                        <a:pt x="4991" y="10521"/>
                        <a:pt x="5100" y="10711"/>
                        <a:pt x="5208" y="10874"/>
                      </a:cubicBezTo>
                      <a:cubicBezTo>
                        <a:pt x="5218" y="10893"/>
                        <a:pt x="5241" y="10902"/>
                        <a:pt x="5266" y="10902"/>
                      </a:cubicBezTo>
                      <a:cubicBezTo>
                        <a:pt x="5311" y="10902"/>
                        <a:pt x="5361" y="10872"/>
                        <a:pt x="5344" y="10820"/>
                      </a:cubicBezTo>
                      <a:cubicBezTo>
                        <a:pt x="5263" y="10657"/>
                        <a:pt x="5181" y="10494"/>
                        <a:pt x="5127" y="10359"/>
                      </a:cubicBezTo>
                      <a:cubicBezTo>
                        <a:pt x="5046" y="10196"/>
                        <a:pt x="4964" y="10033"/>
                        <a:pt x="4910" y="9870"/>
                      </a:cubicBezTo>
                      <a:cubicBezTo>
                        <a:pt x="4747" y="9518"/>
                        <a:pt x="4612" y="9219"/>
                        <a:pt x="4476" y="8894"/>
                      </a:cubicBezTo>
                      <a:cubicBezTo>
                        <a:pt x="4232" y="8216"/>
                        <a:pt x="4015" y="7565"/>
                        <a:pt x="3825" y="6887"/>
                      </a:cubicBezTo>
                      <a:cubicBezTo>
                        <a:pt x="3472" y="5503"/>
                        <a:pt x="3282" y="4093"/>
                        <a:pt x="3282" y="2683"/>
                      </a:cubicBezTo>
                      <a:cubicBezTo>
                        <a:pt x="3282" y="2303"/>
                        <a:pt x="3282" y="1896"/>
                        <a:pt x="3310" y="1489"/>
                      </a:cubicBezTo>
                      <a:cubicBezTo>
                        <a:pt x="3310" y="1299"/>
                        <a:pt x="3337" y="1109"/>
                        <a:pt x="3364" y="919"/>
                      </a:cubicBezTo>
                      <a:cubicBezTo>
                        <a:pt x="3364" y="834"/>
                        <a:pt x="3381" y="748"/>
                        <a:pt x="3388" y="663"/>
                      </a:cubicBezTo>
                      <a:close/>
                      <a:moveTo>
                        <a:pt x="35831" y="11199"/>
                      </a:moveTo>
                      <a:lnTo>
                        <a:pt x="35614" y="11362"/>
                      </a:lnTo>
                      <a:lnTo>
                        <a:pt x="34882" y="11905"/>
                      </a:lnTo>
                      <a:lnTo>
                        <a:pt x="34149" y="12420"/>
                      </a:lnTo>
                      <a:lnTo>
                        <a:pt x="33797" y="12691"/>
                      </a:lnTo>
                      <a:cubicBezTo>
                        <a:pt x="33661" y="12773"/>
                        <a:pt x="33553" y="12854"/>
                        <a:pt x="33444" y="12990"/>
                      </a:cubicBezTo>
                      <a:cubicBezTo>
                        <a:pt x="33417" y="13017"/>
                        <a:pt x="33471" y="13071"/>
                        <a:pt x="33526" y="13071"/>
                      </a:cubicBezTo>
                      <a:cubicBezTo>
                        <a:pt x="33661" y="13017"/>
                        <a:pt x="33770" y="12935"/>
                        <a:pt x="33878" y="12854"/>
                      </a:cubicBezTo>
                      <a:lnTo>
                        <a:pt x="34258" y="12583"/>
                      </a:lnTo>
                      <a:lnTo>
                        <a:pt x="34990" y="12040"/>
                      </a:lnTo>
                      <a:lnTo>
                        <a:pt x="35695" y="11525"/>
                      </a:lnTo>
                      <a:lnTo>
                        <a:pt x="36075" y="11281"/>
                      </a:lnTo>
                      <a:lnTo>
                        <a:pt x="36102" y="11254"/>
                      </a:lnTo>
                      <a:lnTo>
                        <a:pt x="36102" y="11254"/>
                      </a:lnTo>
                      <a:cubicBezTo>
                        <a:pt x="35587" y="13234"/>
                        <a:pt x="34909" y="15159"/>
                        <a:pt x="34095" y="17031"/>
                      </a:cubicBezTo>
                      <a:cubicBezTo>
                        <a:pt x="33281" y="18821"/>
                        <a:pt x="32224" y="20476"/>
                        <a:pt x="30922" y="21968"/>
                      </a:cubicBezTo>
                      <a:cubicBezTo>
                        <a:pt x="29620" y="23432"/>
                        <a:pt x="28074" y="24626"/>
                        <a:pt x="26311" y="25494"/>
                      </a:cubicBezTo>
                      <a:cubicBezTo>
                        <a:pt x="24520" y="26334"/>
                        <a:pt x="22595" y="26985"/>
                        <a:pt x="20642" y="27392"/>
                      </a:cubicBezTo>
                      <a:cubicBezTo>
                        <a:pt x="19638" y="27609"/>
                        <a:pt x="18662" y="27826"/>
                        <a:pt x="17658" y="27962"/>
                      </a:cubicBezTo>
                      <a:cubicBezTo>
                        <a:pt x="17240" y="28030"/>
                        <a:pt x="16818" y="28065"/>
                        <a:pt x="16397" y="28065"/>
                      </a:cubicBezTo>
                      <a:cubicBezTo>
                        <a:pt x="15806" y="28065"/>
                        <a:pt x="15217" y="27996"/>
                        <a:pt x="14647" y="27853"/>
                      </a:cubicBezTo>
                      <a:lnTo>
                        <a:pt x="14349" y="27772"/>
                      </a:lnTo>
                      <a:lnTo>
                        <a:pt x="14349" y="27745"/>
                      </a:lnTo>
                      <a:cubicBezTo>
                        <a:pt x="14322" y="27718"/>
                        <a:pt x="14268" y="27691"/>
                        <a:pt x="14241" y="27664"/>
                      </a:cubicBezTo>
                      <a:lnTo>
                        <a:pt x="14132" y="27582"/>
                      </a:lnTo>
                      <a:lnTo>
                        <a:pt x="14024" y="27528"/>
                      </a:lnTo>
                      <a:lnTo>
                        <a:pt x="13996" y="27501"/>
                      </a:lnTo>
                      <a:cubicBezTo>
                        <a:pt x="14051" y="27419"/>
                        <a:pt x="14105" y="27365"/>
                        <a:pt x="14186" y="27284"/>
                      </a:cubicBezTo>
                      <a:cubicBezTo>
                        <a:pt x="15081" y="26334"/>
                        <a:pt x="16031" y="25467"/>
                        <a:pt x="17061" y="24680"/>
                      </a:cubicBezTo>
                      <a:cubicBezTo>
                        <a:pt x="17468" y="24382"/>
                        <a:pt x="17848" y="24056"/>
                        <a:pt x="18228" y="23785"/>
                      </a:cubicBezTo>
                      <a:cubicBezTo>
                        <a:pt x="18255" y="23785"/>
                        <a:pt x="18255" y="23785"/>
                        <a:pt x="18282" y="23812"/>
                      </a:cubicBezTo>
                      <a:cubicBezTo>
                        <a:pt x="18526" y="23920"/>
                        <a:pt x="18824" y="23975"/>
                        <a:pt x="19096" y="24002"/>
                      </a:cubicBezTo>
                      <a:cubicBezTo>
                        <a:pt x="19394" y="24056"/>
                        <a:pt x="19692" y="24083"/>
                        <a:pt x="19964" y="24083"/>
                      </a:cubicBezTo>
                      <a:cubicBezTo>
                        <a:pt x="20065" y="24088"/>
                        <a:pt x="20166" y="24090"/>
                        <a:pt x="20269" y="24090"/>
                      </a:cubicBezTo>
                      <a:cubicBezTo>
                        <a:pt x="20744" y="24090"/>
                        <a:pt x="21231" y="24042"/>
                        <a:pt x="21700" y="23975"/>
                      </a:cubicBezTo>
                      <a:cubicBezTo>
                        <a:pt x="21862" y="23920"/>
                        <a:pt x="21998" y="23893"/>
                        <a:pt x="22161" y="23866"/>
                      </a:cubicBezTo>
                      <a:cubicBezTo>
                        <a:pt x="22323" y="23812"/>
                        <a:pt x="22486" y="23758"/>
                        <a:pt x="22622" y="23676"/>
                      </a:cubicBezTo>
                      <a:cubicBezTo>
                        <a:pt x="22676" y="23649"/>
                        <a:pt x="22649" y="23568"/>
                        <a:pt x="22595" y="23568"/>
                      </a:cubicBezTo>
                      <a:cubicBezTo>
                        <a:pt x="22459" y="23568"/>
                        <a:pt x="22296" y="23595"/>
                        <a:pt x="22188" y="23649"/>
                      </a:cubicBezTo>
                      <a:cubicBezTo>
                        <a:pt x="22052" y="23676"/>
                        <a:pt x="21917" y="23703"/>
                        <a:pt x="21781" y="23731"/>
                      </a:cubicBezTo>
                      <a:cubicBezTo>
                        <a:pt x="21483" y="23785"/>
                        <a:pt x="21211" y="23812"/>
                        <a:pt x="20940" y="23839"/>
                      </a:cubicBezTo>
                      <a:cubicBezTo>
                        <a:pt x="20684" y="23863"/>
                        <a:pt x="20428" y="23877"/>
                        <a:pt x="20172" y="23877"/>
                      </a:cubicBezTo>
                      <a:cubicBezTo>
                        <a:pt x="19858" y="23877"/>
                        <a:pt x="19545" y="23857"/>
                        <a:pt x="19231" y="23812"/>
                      </a:cubicBezTo>
                      <a:cubicBezTo>
                        <a:pt x="18933" y="23785"/>
                        <a:pt x="18662" y="23703"/>
                        <a:pt x="18363" y="23676"/>
                      </a:cubicBezTo>
                      <a:cubicBezTo>
                        <a:pt x="19096" y="23134"/>
                        <a:pt x="19828" y="22591"/>
                        <a:pt x="20588" y="22076"/>
                      </a:cubicBezTo>
                      <a:cubicBezTo>
                        <a:pt x="21808" y="21235"/>
                        <a:pt x="23029" y="20422"/>
                        <a:pt x="24276" y="19635"/>
                      </a:cubicBezTo>
                      <a:cubicBezTo>
                        <a:pt x="24710" y="19364"/>
                        <a:pt x="25117" y="19092"/>
                        <a:pt x="25551" y="18821"/>
                      </a:cubicBezTo>
                      <a:lnTo>
                        <a:pt x="25660" y="18767"/>
                      </a:lnTo>
                      <a:cubicBezTo>
                        <a:pt x="25741" y="18821"/>
                        <a:pt x="25795" y="18875"/>
                        <a:pt x="25877" y="18930"/>
                      </a:cubicBezTo>
                      <a:cubicBezTo>
                        <a:pt x="25985" y="18984"/>
                        <a:pt x="26094" y="19038"/>
                        <a:pt x="26175" y="19092"/>
                      </a:cubicBezTo>
                      <a:cubicBezTo>
                        <a:pt x="26392" y="19174"/>
                        <a:pt x="26609" y="19255"/>
                        <a:pt x="26826" y="19309"/>
                      </a:cubicBezTo>
                      <a:cubicBezTo>
                        <a:pt x="27043" y="19364"/>
                        <a:pt x="27260" y="19391"/>
                        <a:pt x="27477" y="19391"/>
                      </a:cubicBezTo>
                      <a:cubicBezTo>
                        <a:pt x="27531" y="19404"/>
                        <a:pt x="27585" y="19411"/>
                        <a:pt x="27640" y="19411"/>
                      </a:cubicBezTo>
                      <a:cubicBezTo>
                        <a:pt x="27694" y="19411"/>
                        <a:pt x="27748" y="19404"/>
                        <a:pt x="27802" y="19391"/>
                      </a:cubicBezTo>
                      <a:cubicBezTo>
                        <a:pt x="27938" y="19391"/>
                        <a:pt x="28047" y="19364"/>
                        <a:pt x="28155" y="19309"/>
                      </a:cubicBezTo>
                      <a:cubicBezTo>
                        <a:pt x="28209" y="19282"/>
                        <a:pt x="28209" y="19228"/>
                        <a:pt x="28155" y="19201"/>
                      </a:cubicBezTo>
                      <a:cubicBezTo>
                        <a:pt x="28101" y="19187"/>
                        <a:pt x="28047" y="19181"/>
                        <a:pt x="27996" y="19181"/>
                      </a:cubicBezTo>
                      <a:cubicBezTo>
                        <a:pt x="27945" y="19181"/>
                        <a:pt x="27897" y="19187"/>
                        <a:pt x="27857" y="19201"/>
                      </a:cubicBezTo>
                      <a:lnTo>
                        <a:pt x="27531" y="19201"/>
                      </a:lnTo>
                      <a:cubicBezTo>
                        <a:pt x="27314" y="19201"/>
                        <a:pt x="27097" y="19174"/>
                        <a:pt x="26880" y="19120"/>
                      </a:cubicBezTo>
                      <a:cubicBezTo>
                        <a:pt x="26690" y="19065"/>
                        <a:pt x="26473" y="19011"/>
                        <a:pt x="26284" y="18903"/>
                      </a:cubicBezTo>
                      <a:cubicBezTo>
                        <a:pt x="26202" y="18875"/>
                        <a:pt x="26094" y="18821"/>
                        <a:pt x="26012" y="18767"/>
                      </a:cubicBezTo>
                      <a:lnTo>
                        <a:pt x="25850" y="18686"/>
                      </a:lnTo>
                      <a:cubicBezTo>
                        <a:pt x="26745" y="18197"/>
                        <a:pt x="27613" y="17709"/>
                        <a:pt x="28481" y="17221"/>
                      </a:cubicBezTo>
                      <a:cubicBezTo>
                        <a:pt x="28643" y="17167"/>
                        <a:pt x="28779" y="17085"/>
                        <a:pt x="28887" y="16977"/>
                      </a:cubicBezTo>
                      <a:cubicBezTo>
                        <a:pt x="28915" y="16977"/>
                        <a:pt x="28915" y="16950"/>
                        <a:pt x="28915" y="16950"/>
                      </a:cubicBezTo>
                      <a:lnTo>
                        <a:pt x="29511" y="16597"/>
                      </a:lnTo>
                      <a:lnTo>
                        <a:pt x="29538" y="16597"/>
                      </a:lnTo>
                      <a:cubicBezTo>
                        <a:pt x="29647" y="16570"/>
                        <a:pt x="29755" y="16516"/>
                        <a:pt x="29837" y="16461"/>
                      </a:cubicBezTo>
                      <a:lnTo>
                        <a:pt x="29972" y="16380"/>
                      </a:lnTo>
                      <a:cubicBezTo>
                        <a:pt x="30027" y="16326"/>
                        <a:pt x="30081" y="16299"/>
                        <a:pt x="30108" y="16244"/>
                      </a:cubicBezTo>
                      <a:cubicBezTo>
                        <a:pt x="30135" y="16217"/>
                        <a:pt x="30135" y="16163"/>
                        <a:pt x="30108" y="16136"/>
                      </a:cubicBezTo>
                      <a:cubicBezTo>
                        <a:pt x="30089" y="16117"/>
                        <a:pt x="30056" y="16098"/>
                        <a:pt x="30029" y="16098"/>
                      </a:cubicBezTo>
                      <a:cubicBezTo>
                        <a:pt x="30018" y="16098"/>
                        <a:pt x="30007" y="16101"/>
                        <a:pt x="29999" y="16109"/>
                      </a:cubicBezTo>
                      <a:lnTo>
                        <a:pt x="29918" y="16109"/>
                      </a:lnTo>
                      <a:lnTo>
                        <a:pt x="29810" y="16190"/>
                      </a:lnTo>
                      <a:cubicBezTo>
                        <a:pt x="29796" y="16177"/>
                        <a:pt x="29782" y="16170"/>
                        <a:pt x="29769" y="16170"/>
                      </a:cubicBezTo>
                      <a:cubicBezTo>
                        <a:pt x="29755" y="16170"/>
                        <a:pt x="29742" y="16177"/>
                        <a:pt x="29728" y="16190"/>
                      </a:cubicBezTo>
                      <a:lnTo>
                        <a:pt x="28860" y="16597"/>
                      </a:lnTo>
                      <a:lnTo>
                        <a:pt x="28453" y="16814"/>
                      </a:lnTo>
                      <a:lnTo>
                        <a:pt x="28399" y="16814"/>
                      </a:lnTo>
                      <a:lnTo>
                        <a:pt x="28318" y="16841"/>
                      </a:lnTo>
                      <a:cubicBezTo>
                        <a:pt x="28345" y="16787"/>
                        <a:pt x="28399" y="16706"/>
                        <a:pt x="28426" y="16624"/>
                      </a:cubicBezTo>
                      <a:cubicBezTo>
                        <a:pt x="28535" y="16434"/>
                        <a:pt x="28670" y="16244"/>
                        <a:pt x="28806" y="16055"/>
                      </a:cubicBezTo>
                      <a:cubicBezTo>
                        <a:pt x="29050" y="15675"/>
                        <a:pt x="29349" y="15295"/>
                        <a:pt x="29647" y="14970"/>
                      </a:cubicBezTo>
                      <a:cubicBezTo>
                        <a:pt x="29810" y="14753"/>
                        <a:pt x="29999" y="14590"/>
                        <a:pt x="30162" y="14373"/>
                      </a:cubicBezTo>
                      <a:cubicBezTo>
                        <a:pt x="30183" y="14331"/>
                        <a:pt x="30140" y="14274"/>
                        <a:pt x="30094" y="14274"/>
                      </a:cubicBezTo>
                      <a:cubicBezTo>
                        <a:pt x="30080" y="14274"/>
                        <a:pt x="30066" y="14279"/>
                        <a:pt x="30054" y="14292"/>
                      </a:cubicBezTo>
                      <a:cubicBezTo>
                        <a:pt x="29864" y="14427"/>
                        <a:pt x="29701" y="14590"/>
                        <a:pt x="29538" y="14753"/>
                      </a:cubicBezTo>
                      <a:cubicBezTo>
                        <a:pt x="29403" y="14942"/>
                        <a:pt x="29240" y="15105"/>
                        <a:pt x="29104" y="15295"/>
                      </a:cubicBezTo>
                      <a:cubicBezTo>
                        <a:pt x="28806" y="15675"/>
                        <a:pt x="28535" y="16055"/>
                        <a:pt x="28291" y="16461"/>
                      </a:cubicBezTo>
                      <a:cubicBezTo>
                        <a:pt x="28209" y="16651"/>
                        <a:pt x="28101" y="16841"/>
                        <a:pt x="28019" y="17004"/>
                      </a:cubicBezTo>
                      <a:cubicBezTo>
                        <a:pt x="27802" y="17140"/>
                        <a:pt x="27613" y="17248"/>
                        <a:pt x="27423" y="17384"/>
                      </a:cubicBezTo>
                      <a:lnTo>
                        <a:pt x="26473" y="17953"/>
                      </a:lnTo>
                      <a:lnTo>
                        <a:pt x="25171" y="18767"/>
                      </a:lnTo>
                      <a:cubicBezTo>
                        <a:pt x="24439" y="19201"/>
                        <a:pt x="23707" y="19608"/>
                        <a:pt x="23002" y="20042"/>
                      </a:cubicBezTo>
                      <a:cubicBezTo>
                        <a:pt x="23029" y="20015"/>
                        <a:pt x="23029" y="19988"/>
                        <a:pt x="23029" y="19988"/>
                      </a:cubicBezTo>
                      <a:lnTo>
                        <a:pt x="23110" y="19771"/>
                      </a:lnTo>
                      <a:lnTo>
                        <a:pt x="23273" y="19391"/>
                      </a:lnTo>
                      <a:cubicBezTo>
                        <a:pt x="23327" y="19255"/>
                        <a:pt x="23354" y="19120"/>
                        <a:pt x="23408" y="18984"/>
                      </a:cubicBezTo>
                      <a:lnTo>
                        <a:pt x="23490" y="18767"/>
                      </a:lnTo>
                      <a:cubicBezTo>
                        <a:pt x="23517" y="18713"/>
                        <a:pt x="23544" y="18631"/>
                        <a:pt x="23544" y="18550"/>
                      </a:cubicBezTo>
                      <a:cubicBezTo>
                        <a:pt x="23544" y="18516"/>
                        <a:pt x="23513" y="18493"/>
                        <a:pt x="23483" y="18493"/>
                      </a:cubicBezTo>
                      <a:cubicBezTo>
                        <a:pt x="23464" y="18493"/>
                        <a:pt x="23446" y="18502"/>
                        <a:pt x="23436" y="18523"/>
                      </a:cubicBezTo>
                      <a:cubicBezTo>
                        <a:pt x="23381" y="18577"/>
                        <a:pt x="23354" y="18631"/>
                        <a:pt x="23327" y="18713"/>
                      </a:cubicBezTo>
                      <a:cubicBezTo>
                        <a:pt x="23300" y="18767"/>
                        <a:pt x="23273" y="18821"/>
                        <a:pt x="23246" y="18903"/>
                      </a:cubicBezTo>
                      <a:cubicBezTo>
                        <a:pt x="23191" y="19038"/>
                        <a:pt x="23164" y="19174"/>
                        <a:pt x="23110" y="19309"/>
                      </a:cubicBezTo>
                      <a:lnTo>
                        <a:pt x="22947" y="19743"/>
                      </a:lnTo>
                      <a:cubicBezTo>
                        <a:pt x="22920" y="19798"/>
                        <a:pt x="22893" y="19879"/>
                        <a:pt x="22893" y="19933"/>
                      </a:cubicBezTo>
                      <a:cubicBezTo>
                        <a:pt x="22866" y="19988"/>
                        <a:pt x="22839" y="20069"/>
                        <a:pt x="22839" y="20123"/>
                      </a:cubicBezTo>
                      <a:lnTo>
                        <a:pt x="22405" y="20394"/>
                      </a:lnTo>
                      <a:cubicBezTo>
                        <a:pt x="22432" y="20286"/>
                        <a:pt x="22459" y="20205"/>
                        <a:pt x="22486" y="20096"/>
                      </a:cubicBezTo>
                      <a:cubicBezTo>
                        <a:pt x="22513" y="19960"/>
                        <a:pt x="22568" y="19825"/>
                        <a:pt x="22595" y="19689"/>
                      </a:cubicBezTo>
                      <a:cubicBezTo>
                        <a:pt x="22676" y="19391"/>
                        <a:pt x="22785" y="19120"/>
                        <a:pt x="22866" y="18848"/>
                      </a:cubicBezTo>
                      <a:cubicBezTo>
                        <a:pt x="22974" y="18604"/>
                        <a:pt x="23083" y="18333"/>
                        <a:pt x="23191" y="18062"/>
                      </a:cubicBezTo>
                      <a:cubicBezTo>
                        <a:pt x="23246" y="17926"/>
                        <a:pt x="23300" y="17790"/>
                        <a:pt x="23381" y="17655"/>
                      </a:cubicBezTo>
                      <a:cubicBezTo>
                        <a:pt x="23436" y="17519"/>
                        <a:pt x="23490" y="17384"/>
                        <a:pt x="23517" y="17248"/>
                      </a:cubicBezTo>
                      <a:cubicBezTo>
                        <a:pt x="23517" y="17208"/>
                        <a:pt x="23473" y="17183"/>
                        <a:pt x="23439" y="17183"/>
                      </a:cubicBezTo>
                      <a:cubicBezTo>
                        <a:pt x="23427" y="17183"/>
                        <a:pt x="23416" y="17187"/>
                        <a:pt x="23408" y="17194"/>
                      </a:cubicBezTo>
                      <a:cubicBezTo>
                        <a:pt x="23300" y="17302"/>
                        <a:pt x="23246" y="17438"/>
                        <a:pt x="23191" y="17574"/>
                      </a:cubicBezTo>
                      <a:cubicBezTo>
                        <a:pt x="23110" y="17709"/>
                        <a:pt x="23056" y="17845"/>
                        <a:pt x="23002" y="17980"/>
                      </a:cubicBezTo>
                      <a:cubicBezTo>
                        <a:pt x="22893" y="18252"/>
                        <a:pt x="22785" y="18523"/>
                        <a:pt x="22676" y="18794"/>
                      </a:cubicBezTo>
                      <a:cubicBezTo>
                        <a:pt x="22540" y="19092"/>
                        <a:pt x="22486" y="19364"/>
                        <a:pt x="22378" y="19662"/>
                      </a:cubicBezTo>
                      <a:cubicBezTo>
                        <a:pt x="22351" y="19798"/>
                        <a:pt x="22296" y="19933"/>
                        <a:pt x="22269" y="20069"/>
                      </a:cubicBezTo>
                      <a:cubicBezTo>
                        <a:pt x="22215" y="20205"/>
                        <a:pt x="22215" y="20367"/>
                        <a:pt x="22215" y="20503"/>
                      </a:cubicBezTo>
                      <a:lnTo>
                        <a:pt x="22188" y="20503"/>
                      </a:lnTo>
                      <a:cubicBezTo>
                        <a:pt x="21103" y="21154"/>
                        <a:pt x="20018" y="21832"/>
                        <a:pt x="18960" y="22537"/>
                      </a:cubicBezTo>
                      <a:lnTo>
                        <a:pt x="18580" y="22781"/>
                      </a:lnTo>
                      <a:cubicBezTo>
                        <a:pt x="18607" y="22727"/>
                        <a:pt x="18635" y="22700"/>
                        <a:pt x="18635" y="22646"/>
                      </a:cubicBezTo>
                      <a:cubicBezTo>
                        <a:pt x="18689" y="22537"/>
                        <a:pt x="18716" y="22429"/>
                        <a:pt x="18770" y="22320"/>
                      </a:cubicBezTo>
                      <a:cubicBezTo>
                        <a:pt x="18852" y="22103"/>
                        <a:pt x="18933" y="21886"/>
                        <a:pt x="19014" y="21642"/>
                      </a:cubicBezTo>
                      <a:cubicBezTo>
                        <a:pt x="19204" y="21208"/>
                        <a:pt x="19367" y="20774"/>
                        <a:pt x="19475" y="20313"/>
                      </a:cubicBezTo>
                      <a:cubicBezTo>
                        <a:pt x="19493" y="20279"/>
                        <a:pt x="19455" y="20244"/>
                        <a:pt x="19419" y="20244"/>
                      </a:cubicBezTo>
                      <a:cubicBezTo>
                        <a:pt x="19398" y="20244"/>
                        <a:pt x="19377" y="20256"/>
                        <a:pt x="19367" y="20286"/>
                      </a:cubicBezTo>
                      <a:cubicBezTo>
                        <a:pt x="19150" y="20693"/>
                        <a:pt x="19014" y="21154"/>
                        <a:pt x="18824" y="21588"/>
                      </a:cubicBezTo>
                      <a:cubicBezTo>
                        <a:pt x="18743" y="21805"/>
                        <a:pt x="18662" y="22049"/>
                        <a:pt x="18580" y="22266"/>
                      </a:cubicBezTo>
                      <a:cubicBezTo>
                        <a:pt x="18553" y="22374"/>
                        <a:pt x="18499" y="22483"/>
                        <a:pt x="18472" y="22619"/>
                      </a:cubicBezTo>
                      <a:cubicBezTo>
                        <a:pt x="18418" y="22700"/>
                        <a:pt x="18418" y="22808"/>
                        <a:pt x="18418" y="22890"/>
                      </a:cubicBezTo>
                      <a:cubicBezTo>
                        <a:pt x="17550" y="23486"/>
                        <a:pt x="16682" y="24083"/>
                        <a:pt x="15814" y="24680"/>
                      </a:cubicBezTo>
                      <a:cubicBezTo>
                        <a:pt x="15244" y="25087"/>
                        <a:pt x="14674" y="25467"/>
                        <a:pt x="14132" y="25873"/>
                      </a:cubicBezTo>
                      <a:lnTo>
                        <a:pt x="14132" y="25846"/>
                      </a:lnTo>
                      <a:cubicBezTo>
                        <a:pt x="14132" y="25765"/>
                        <a:pt x="14159" y="25684"/>
                        <a:pt x="14159" y="25629"/>
                      </a:cubicBezTo>
                      <a:cubicBezTo>
                        <a:pt x="14186" y="25494"/>
                        <a:pt x="14213" y="25331"/>
                        <a:pt x="14268" y="25195"/>
                      </a:cubicBezTo>
                      <a:cubicBezTo>
                        <a:pt x="14295" y="25060"/>
                        <a:pt x="14349" y="24924"/>
                        <a:pt x="14403" y="24788"/>
                      </a:cubicBezTo>
                      <a:cubicBezTo>
                        <a:pt x="14430" y="24707"/>
                        <a:pt x="14458" y="24653"/>
                        <a:pt x="14485" y="24571"/>
                      </a:cubicBezTo>
                      <a:cubicBezTo>
                        <a:pt x="14512" y="24517"/>
                        <a:pt x="14512" y="24436"/>
                        <a:pt x="14512" y="24382"/>
                      </a:cubicBezTo>
                      <a:cubicBezTo>
                        <a:pt x="14493" y="24362"/>
                        <a:pt x="14473" y="24343"/>
                        <a:pt x="14445" y="24343"/>
                      </a:cubicBezTo>
                      <a:cubicBezTo>
                        <a:pt x="14433" y="24343"/>
                        <a:pt x="14419" y="24347"/>
                        <a:pt x="14403" y="24354"/>
                      </a:cubicBezTo>
                      <a:cubicBezTo>
                        <a:pt x="14349" y="24382"/>
                        <a:pt x="14322" y="24436"/>
                        <a:pt x="14295" y="24490"/>
                      </a:cubicBezTo>
                      <a:cubicBezTo>
                        <a:pt x="14268" y="24571"/>
                        <a:pt x="14241" y="24653"/>
                        <a:pt x="14213" y="24707"/>
                      </a:cubicBezTo>
                      <a:cubicBezTo>
                        <a:pt x="14159" y="24843"/>
                        <a:pt x="14105" y="25005"/>
                        <a:pt x="14078" y="25141"/>
                      </a:cubicBezTo>
                      <a:cubicBezTo>
                        <a:pt x="14024" y="25277"/>
                        <a:pt x="13996" y="25439"/>
                        <a:pt x="13969" y="25575"/>
                      </a:cubicBezTo>
                      <a:cubicBezTo>
                        <a:pt x="13969" y="25656"/>
                        <a:pt x="13969" y="25738"/>
                        <a:pt x="13942" y="25792"/>
                      </a:cubicBezTo>
                      <a:cubicBezTo>
                        <a:pt x="13942" y="25873"/>
                        <a:pt x="13942" y="25928"/>
                        <a:pt x="13942" y="26009"/>
                      </a:cubicBezTo>
                      <a:cubicBezTo>
                        <a:pt x="13698" y="26199"/>
                        <a:pt x="13427" y="26389"/>
                        <a:pt x="13183" y="26579"/>
                      </a:cubicBezTo>
                      <a:cubicBezTo>
                        <a:pt x="13562" y="24843"/>
                        <a:pt x="14268" y="23161"/>
                        <a:pt x="15271" y="21669"/>
                      </a:cubicBezTo>
                      <a:cubicBezTo>
                        <a:pt x="16275" y="20150"/>
                        <a:pt x="17495" y="18794"/>
                        <a:pt x="18933" y="17655"/>
                      </a:cubicBezTo>
                      <a:cubicBezTo>
                        <a:pt x="20425" y="16461"/>
                        <a:pt x="22052" y="15458"/>
                        <a:pt x="23788" y="14644"/>
                      </a:cubicBezTo>
                      <a:cubicBezTo>
                        <a:pt x="25605" y="13803"/>
                        <a:pt x="27504" y="13125"/>
                        <a:pt x="29430" y="12610"/>
                      </a:cubicBezTo>
                      <a:cubicBezTo>
                        <a:pt x="31491" y="12067"/>
                        <a:pt x="33580" y="11633"/>
                        <a:pt x="35668" y="11227"/>
                      </a:cubicBezTo>
                      <a:lnTo>
                        <a:pt x="35831" y="11199"/>
                      </a:lnTo>
                      <a:close/>
                      <a:moveTo>
                        <a:pt x="516" y="25494"/>
                      </a:moveTo>
                      <a:lnTo>
                        <a:pt x="516" y="25494"/>
                      </a:lnTo>
                      <a:cubicBezTo>
                        <a:pt x="977" y="25901"/>
                        <a:pt x="1465" y="26253"/>
                        <a:pt x="2035" y="26497"/>
                      </a:cubicBezTo>
                      <a:cubicBezTo>
                        <a:pt x="2848" y="26904"/>
                        <a:pt x="3716" y="27202"/>
                        <a:pt x="4530" y="27582"/>
                      </a:cubicBezTo>
                      <a:cubicBezTo>
                        <a:pt x="4937" y="27772"/>
                        <a:pt x="5344" y="27989"/>
                        <a:pt x="5724" y="28260"/>
                      </a:cubicBezTo>
                      <a:cubicBezTo>
                        <a:pt x="6076" y="28504"/>
                        <a:pt x="6402" y="28803"/>
                        <a:pt x="6673" y="29128"/>
                      </a:cubicBezTo>
                      <a:cubicBezTo>
                        <a:pt x="7243" y="29806"/>
                        <a:pt x="7649" y="30566"/>
                        <a:pt x="7921" y="31407"/>
                      </a:cubicBezTo>
                      <a:cubicBezTo>
                        <a:pt x="8111" y="32031"/>
                        <a:pt x="8273" y="32654"/>
                        <a:pt x="8355" y="33305"/>
                      </a:cubicBezTo>
                      <a:cubicBezTo>
                        <a:pt x="8328" y="33224"/>
                        <a:pt x="8300" y="33143"/>
                        <a:pt x="8273" y="33061"/>
                      </a:cubicBezTo>
                      <a:cubicBezTo>
                        <a:pt x="8246" y="32898"/>
                        <a:pt x="8165" y="32763"/>
                        <a:pt x="8083" y="32627"/>
                      </a:cubicBezTo>
                      <a:cubicBezTo>
                        <a:pt x="8075" y="32619"/>
                        <a:pt x="8065" y="32616"/>
                        <a:pt x="8055" y="32616"/>
                      </a:cubicBezTo>
                      <a:cubicBezTo>
                        <a:pt x="8029" y="32616"/>
                        <a:pt x="8002" y="32635"/>
                        <a:pt x="8002" y="32654"/>
                      </a:cubicBezTo>
                      <a:cubicBezTo>
                        <a:pt x="8029" y="32817"/>
                        <a:pt x="8056" y="32953"/>
                        <a:pt x="8111" y="33088"/>
                      </a:cubicBezTo>
                      <a:cubicBezTo>
                        <a:pt x="8165" y="33224"/>
                        <a:pt x="8192" y="33387"/>
                        <a:pt x="8219" y="33549"/>
                      </a:cubicBezTo>
                      <a:cubicBezTo>
                        <a:pt x="8246" y="33685"/>
                        <a:pt x="8273" y="33875"/>
                        <a:pt x="8300" y="34038"/>
                      </a:cubicBezTo>
                      <a:cubicBezTo>
                        <a:pt x="8165" y="33875"/>
                        <a:pt x="8056" y="33712"/>
                        <a:pt x="7921" y="33549"/>
                      </a:cubicBezTo>
                      <a:cubicBezTo>
                        <a:pt x="7541" y="33034"/>
                        <a:pt x="7161" y="32546"/>
                        <a:pt x="6754" y="32085"/>
                      </a:cubicBezTo>
                      <a:cubicBezTo>
                        <a:pt x="6781" y="31922"/>
                        <a:pt x="6809" y="31732"/>
                        <a:pt x="6781" y="31569"/>
                      </a:cubicBezTo>
                      <a:cubicBezTo>
                        <a:pt x="6781" y="31352"/>
                        <a:pt x="6754" y="31135"/>
                        <a:pt x="6727" y="30918"/>
                      </a:cubicBezTo>
                      <a:cubicBezTo>
                        <a:pt x="6700" y="30729"/>
                        <a:pt x="6646" y="30512"/>
                        <a:pt x="6592" y="30322"/>
                      </a:cubicBezTo>
                      <a:cubicBezTo>
                        <a:pt x="6537" y="30105"/>
                        <a:pt x="6456" y="29915"/>
                        <a:pt x="6320" y="29752"/>
                      </a:cubicBezTo>
                      <a:cubicBezTo>
                        <a:pt x="6312" y="29744"/>
                        <a:pt x="6302" y="29741"/>
                        <a:pt x="6292" y="29741"/>
                      </a:cubicBezTo>
                      <a:cubicBezTo>
                        <a:pt x="6266" y="29741"/>
                        <a:pt x="6239" y="29760"/>
                        <a:pt x="6239" y="29779"/>
                      </a:cubicBezTo>
                      <a:cubicBezTo>
                        <a:pt x="6266" y="29996"/>
                        <a:pt x="6320" y="30186"/>
                        <a:pt x="6375" y="30349"/>
                      </a:cubicBezTo>
                      <a:cubicBezTo>
                        <a:pt x="6456" y="30566"/>
                        <a:pt x="6483" y="30756"/>
                        <a:pt x="6537" y="30946"/>
                      </a:cubicBezTo>
                      <a:cubicBezTo>
                        <a:pt x="6564" y="31135"/>
                        <a:pt x="6564" y="31352"/>
                        <a:pt x="6592" y="31542"/>
                      </a:cubicBezTo>
                      <a:lnTo>
                        <a:pt x="6592" y="31895"/>
                      </a:lnTo>
                      <a:cubicBezTo>
                        <a:pt x="6347" y="31624"/>
                        <a:pt x="6103" y="31352"/>
                        <a:pt x="5859" y="31081"/>
                      </a:cubicBezTo>
                      <a:cubicBezTo>
                        <a:pt x="5696" y="30918"/>
                        <a:pt x="5507" y="30756"/>
                        <a:pt x="5371" y="30593"/>
                      </a:cubicBezTo>
                      <a:cubicBezTo>
                        <a:pt x="5371" y="30484"/>
                        <a:pt x="5371" y="30349"/>
                        <a:pt x="5344" y="30240"/>
                      </a:cubicBezTo>
                      <a:cubicBezTo>
                        <a:pt x="5317" y="30105"/>
                        <a:pt x="5290" y="29969"/>
                        <a:pt x="5235" y="29833"/>
                      </a:cubicBezTo>
                      <a:cubicBezTo>
                        <a:pt x="5208" y="29698"/>
                        <a:pt x="5181" y="29589"/>
                        <a:pt x="5127" y="29454"/>
                      </a:cubicBezTo>
                      <a:cubicBezTo>
                        <a:pt x="5100" y="29399"/>
                        <a:pt x="5100" y="29318"/>
                        <a:pt x="5073" y="29264"/>
                      </a:cubicBezTo>
                      <a:cubicBezTo>
                        <a:pt x="5046" y="29210"/>
                        <a:pt x="5018" y="29155"/>
                        <a:pt x="4964" y="29101"/>
                      </a:cubicBezTo>
                      <a:cubicBezTo>
                        <a:pt x="4953" y="29090"/>
                        <a:pt x="4937" y="29083"/>
                        <a:pt x="4922" y="29083"/>
                      </a:cubicBezTo>
                      <a:cubicBezTo>
                        <a:pt x="4901" y="29083"/>
                        <a:pt x="4883" y="29096"/>
                        <a:pt x="4883" y="29128"/>
                      </a:cubicBezTo>
                      <a:cubicBezTo>
                        <a:pt x="4883" y="29182"/>
                        <a:pt x="4883" y="29237"/>
                        <a:pt x="4910" y="29318"/>
                      </a:cubicBezTo>
                      <a:cubicBezTo>
                        <a:pt x="4937" y="29372"/>
                        <a:pt x="4964" y="29427"/>
                        <a:pt x="4964" y="29481"/>
                      </a:cubicBezTo>
                      <a:cubicBezTo>
                        <a:pt x="5018" y="29616"/>
                        <a:pt x="5046" y="29752"/>
                        <a:pt x="5073" y="29888"/>
                      </a:cubicBezTo>
                      <a:cubicBezTo>
                        <a:pt x="5127" y="30023"/>
                        <a:pt x="5154" y="30132"/>
                        <a:pt x="5181" y="30267"/>
                      </a:cubicBezTo>
                      <a:cubicBezTo>
                        <a:pt x="5181" y="30322"/>
                        <a:pt x="5181" y="30376"/>
                        <a:pt x="5208" y="30457"/>
                      </a:cubicBezTo>
                      <a:cubicBezTo>
                        <a:pt x="5018" y="30240"/>
                        <a:pt x="4801" y="30050"/>
                        <a:pt x="4557" y="29888"/>
                      </a:cubicBezTo>
                      <a:lnTo>
                        <a:pt x="4530" y="29861"/>
                      </a:lnTo>
                      <a:cubicBezTo>
                        <a:pt x="4530" y="29847"/>
                        <a:pt x="4517" y="29840"/>
                        <a:pt x="4503" y="29840"/>
                      </a:cubicBezTo>
                      <a:cubicBezTo>
                        <a:pt x="4489" y="29840"/>
                        <a:pt x="4476" y="29847"/>
                        <a:pt x="4476" y="29861"/>
                      </a:cubicBezTo>
                      <a:cubicBezTo>
                        <a:pt x="4449" y="29861"/>
                        <a:pt x="4449" y="29888"/>
                        <a:pt x="4476" y="29915"/>
                      </a:cubicBezTo>
                      <a:cubicBezTo>
                        <a:pt x="4557" y="30023"/>
                        <a:pt x="4666" y="30132"/>
                        <a:pt x="4774" y="30240"/>
                      </a:cubicBezTo>
                      <a:cubicBezTo>
                        <a:pt x="5073" y="30620"/>
                        <a:pt x="5398" y="31000"/>
                        <a:pt x="5696" y="31380"/>
                      </a:cubicBezTo>
                      <a:cubicBezTo>
                        <a:pt x="5615" y="31380"/>
                        <a:pt x="5561" y="31407"/>
                        <a:pt x="5480" y="31407"/>
                      </a:cubicBezTo>
                      <a:cubicBezTo>
                        <a:pt x="5425" y="31407"/>
                        <a:pt x="5263" y="31434"/>
                        <a:pt x="5154" y="31434"/>
                      </a:cubicBezTo>
                      <a:cubicBezTo>
                        <a:pt x="4910" y="31434"/>
                        <a:pt x="4666" y="31434"/>
                        <a:pt x="4449" y="31407"/>
                      </a:cubicBezTo>
                      <a:cubicBezTo>
                        <a:pt x="3988" y="31352"/>
                        <a:pt x="3527" y="31217"/>
                        <a:pt x="3093" y="31027"/>
                      </a:cubicBezTo>
                      <a:cubicBezTo>
                        <a:pt x="3084" y="31024"/>
                        <a:pt x="3075" y="31023"/>
                        <a:pt x="3067" y="31023"/>
                      </a:cubicBezTo>
                      <a:cubicBezTo>
                        <a:pt x="3001" y="31023"/>
                        <a:pt x="2966" y="31111"/>
                        <a:pt x="3038" y="31135"/>
                      </a:cubicBezTo>
                      <a:cubicBezTo>
                        <a:pt x="3445" y="31352"/>
                        <a:pt x="3906" y="31515"/>
                        <a:pt x="4395" y="31597"/>
                      </a:cubicBezTo>
                      <a:cubicBezTo>
                        <a:pt x="4612" y="31624"/>
                        <a:pt x="4856" y="31624"/>
                        <a:pt x="5100" y="31624"/>
                      </a:cubicBezTo>
                      <a:lnTo>
                        <a:pt x="5452" y="31624"/>
                      </a:lnTo>
                      <a:cubicBezTo>
                        <a:pt x="5534" y="31624"/>
                        <a:pt x="5588" y="31624"/>
                        <a:pt x="5642" y="31597"/>
                      </a:cubicBezTo>
                      <a:cubicBezTo>
                        <a:pt x="5696" y="31597"/>
                        <a:pt x="5751" y="31569"/>
                        <a:pt x="5805" y="31542"/>
                      </a:cubicBezTo>
                      <a:cubicBezTo>
                        <a:pt x="6076" y="31895"/>
                        <a:pt x="6320" y="32220"/>
                        <a:pt x="6592" y="32600"/>
                      </a:cubicBezTo>
                      <a:cubicBezTo>
                        <a:pt x="7188" y="33441"/>
                        <a:pt x="7758" y="34309"/>
                        <a:pt x="8273" y="35231"/>
                      </a:cubicBezTo>
                      <a:cubicBezTo>
                        <a:pt x="7460" y="35014"/>
                        <a:pt x="6646" y="34689"/>
                        <a:pt x="5886" y="34282"/>
                      </a:cubicBezTo>
                      <a:cubicBezTo>
                        <a:pt x="5100" y="33875"/>
                        <a:pt x="4367" y="33332"/>
                        <a:pt x="3716" y="32736"/>
                      </a:cubicBezTo>
                      <a:cubicBezTo>
                        <a:pt x="3038" y="32112"/>
                        <a:pt x="2442" y="31407"/>
                        <a:pt x="1953" y="30647"/>
                      </a:cubicBezTo>
                      <a:cubicBezTo>
                        <a:pt x="1438" y="29833"/>
                        <a:pt x="1031" y="28966"/>
                        <a:pt x="760" y="28070"/>
                      </a:cubicBezTo>
                      <a:cubicBezTo>
                        <a:pt x="624" y="27609"/>
                        <a:pt x="489" y="27148"/>
                        <a:pt x="407" y="26687"/>
                      </a:cubicBezTo>
                      <a:cubicBezTo>
                        <a:pt x="380" y="26470"/>
                        <a:pt x="353" y="26280"/>
                        <a:pt x="326" y="26090"/>
                      </a:cubicBezTo>
                      <a:cubicBezTo>
                        <a:pt x="380" y="26036"/>
                        <a:pt x="326" y="25901"/>
                        <a:pt x="326" y="25846"/>
                      </a:cubicBezTo>
                      <a:lnTo>
                        <a:pt x="326" y="25819"/>
                      </a:lnTo>
                      <a:cubicBezTo>
                        <a:pt x="380" y="25982"/>
                        <a:pt x="434" y="26118"/>
                        <a:pt x="516" y="26280"/>
                      </a:cubicBezTo>
                      <a:cubicBezTo>
                        <a:pt x="570" y="26443"/>
                        <a:pt x="651" y="26606"/>
                        <a:pt x="706" y="26741"/>
                      </a:cubicBezTo>
                      <a:cubicBezTo>
                        <a:pt x="760" y="26823"/>
                        <a:pt x="787" y="26904"/>
                        <a:pt x="841" y="26985"/>
                      </a:cubicBezTo>
                      <a:cubicBezTo>
                        <a:pt x="868" y="27067"/>
                        <a:pt x="896" y="27121"/>
                        <a:pt x="977" y="27202"/>
                      </a:cubicBezTo>
                      <a:cubicBezTo>
                        <a:pt x="984" y="27210"/>
                        <a:pt x="993" y="27213"/>
                        <a:pt x="1003" y="27213"/>
                      </a:cubicBezTo>
                      <a:cubicBezTo>
                        <a:pt x="1029" y="27213"/>
                        <a:pt x="1058" y="27188"/>
                        <a:pt x="1058" y="27148"/>
                      </a:cubicBezTo>
                      <a:cubicBezTo>
                        <a:pt x="1031" y="27067"/>
                        <a:pt x="1004" y="27013"/>
                        <a:pt x="977" y="26931"/>
                      </a:cubicBezTo>
                      <a:cubicBezTo>
                        <a:pt x="950" y="26850"/>
                        <a:pt x="923" y="26768"/>
                        <a:pt x="868" y="26714"/>
                      </a:cubicBezTo>
                      <a:cubicBezTo>
                        <a:pt x="814" y="26551"/>
                        <a:pt x="733" y="26389"/>
                        <a:pt x="679" y="26226"/>
                      </a:cubicBezTo>
                      <a:cubicBezTo>
                        <a:pt x="597" y="26063"/>
                        <a:pt x="543" y="25928"/>
                        <a:pt x="489" y="25765"/>
                      </a:cubicBezTo>
                      <a:lnTo>
                        <a:pt x="473" y="25733"/>
                      </a:lnTo>
                      <a:lnTo>
                        <a:pt x="473" y="25733"/>
                      </a:lnTo>
                      <a:cubicBezTo>
                        <a:pt x="480" y="25738"/>
                        <a:pt x="489" y="25738"/>
                        <a:pt x="489" y="25738"/>
                      </a:cubicBezTo>
                      <a:cubicBezTo>
                        <a:pt x="624" y="25955"/>
                        <a:pt x="787" y="26172"/>
                        <a:pt x="950" y="26389"/>
                      </a:cubicBezTo>
                      <a:cubicBezTo>
                        <a:pt x="1248" y="26796"/>
                        <a:pt x="1574" y="27202"/>
                        <a:pt x="1926" y="27582"/>
                      </a:cubicBezTo>
                      <a:cubicBezTo>
                        <a:pt x="2035" y="27691"/>
                        <a:pt x="2143" y="27799"/>
                        <a:pt x="2225" y="27908"/>
                      </a:cubicBezTo>
                      <a:cubicBezTo>
                        <a:pt x="2333" y="28016"/>
                        <a:pt x="2442" y="28098"/>
                        <a:pt x="2577" y="28179"/>
                      </a:cubicBezTo>
                      <a:cubicBezTo>
                        <a:pt x="2585" y="28186"/>
                        <a:pt x="2594" y="28190"/>
                        <a:pt x="2603" y="28190"/>
                      </a:cubicBezTo>
                      <a:cubicBezTo>
                        <a:pt x="2628" y="28190"/>
                        <a:pt x="2651" y="28164"/>
                        <a:pt x="2631" y="28125"/>
                      </a:cubicBezTo>
                      <a:cubicBezTo>
                        <a:pt x="2577" y="28016"/>
                        <a:pt x="2469" y="27935"/>
                        <a:pt x="2415" y="27826"/>
                      </a:cubicBezTo>
                      <a:cubicBezTo>
                        <a:pt x="2333" y="27718"/>
                        <a:pt x="2225" y="27636"/>
                        <a:pt x="2143" y="27555"/>
                      </a:cubicBezTo>
                      <a:cubicBezTo>
                        <a:pt x="1981" y="27365"/>
                        <a:pt x="1791" y="27175"/>
                        <a:pt x="1628" y="26958"/>
                      </a:cubicBezTo>
                      <a:cubicBezTo>
                        <a:pt x="1302" y="26579"/>
                        <a:pt x="977" y="26172"/>
                        <a:pt x="679" y="25738"/>
                      </a:cubicBezTo>
                      <a:lnTo>
                        <a:pt x="516" y="25494"/>
                      </a:lnTo>
                      <a:close/>
                      <a:moveTo>
                        <a:pt x="5941" y="31461"/>
                      </a:moveTo>
                      <a:lnTo>
                        <a:pt x="5941" y="31461"/>
                      </a:lnTo>
                      <a:cubicBezTo>
                        <a:pt x="6185" y="31705"/>
                        <a:pt x="6402" y="31976"/>
                        <a:pt x="6646" y="32247"/>
                      </a:cubicBezTo>
                      <a:cubicBezTo>
                        <a:pt x="7297" y="33034"/>
                        <a:pt x="7921" y="33821"/>
                        <a:pt x="8463" y="34662"/>
                      </a:cubicBezTo>
                      <a:lnTo>
                        <a:pt x="8463" y="34716"/>
                      </a:lnTo>
                      <a:cubicBezTo>
                        <a:pt x="8463" y="34770"/>
                        <a:pt x="8517" y="34797"/>
                        <a:pt x="8572" y="34824"/>
                      </a:cubicBezTo>
                      <a:cubicBezTo>
                        <a:pt x="8734" y="35068"/>
                        <a:pt x="8870" y="35312"/>
                        <a:pt x="9033" y="35557"/>
                      </a:cubicBezTo>
                      <a:cubicBezTo>
                        <a:pt x="9114" y="35692"/>
                        <a:pt x="9195" y="35801"/>
                        <a:pt x="9250" y="35936"/>
                      </a:cubicBezTo>
                      <a:cubicBezTo>
                        <a:pt x="9331" y="36072"/>
                        <a:pt x="9412" y="36208"/>
                        <a:pt x="9494" y="36316"/>
                      </a:cubicBezTo>
                      <a:cubicBezTo>
                        <a:pt x="9467" y="36506"/>
                        <a:pt x="9412" y="36696"/>
                        <a:pt x="9385" y="36886"/>
                      </a:cubicBezTo>
                      <a:cubicBezTo>
                        <a:pt x="8924" y="35909"/>
                        <a:pt x="8382" y="34987"/>
                        <a:pt x="7812" y="34092"/>
                      </a:cubicBezTo>
                      <a:lnTo>
                        <a:pt x="7839" y="34092"/>
                      </a:lnTo>
                      <a:cubicBezTo>
                        <a:pt x="7243" y="33170"/>
                        <a:pt x="6619" y="32302"/>
                        <a:pt x="5941" y="31461"/>
                      </a:cubicBezTo>
                      <a:close/>
                      <a:moveTo>
                        <a:pt x="13562" y="43748"/>
                      </a:moveTo>
                      <a:lnTo>
                        <a:pt x="13562" y="43748"/>
                      </a:lnTo>
                      <a:cubicBezTo>
                        <a:pt x="13556" y="43755"/>
                        <a:pt x="13549" y="43760"/>
                        <a:pt x="13542" y="43764"/>
                      </a:cubicBezTo>
                      <a:lnTo>
                        <a:pt x="13542" y="43764"/>
                      </a:lnTo>
                      <a:cubicBezTo>
                        <a:pt x="13549" y="43759"/>
                        <a:pt x="13556" y="43753"/>
                        <a:pt x="13562" y="43748"/>
                      </a:cubicBezTo>
                      <a:close/>
                      <a:moveTo>
                        <a:pt x="19150" y="38432"/>
                      </a:moveTo>
                      <a:lnTo>
                        <a:pt x="19069" y="38540"/>
                      </a:lnTo>
                      <a:lnTo>
                        <a:pt x="18580" y="39137"/>
                      </a:lnTo>
                      <a:cubicBezTo>
                        <a:pt x="18228" y="39517"/>
                        <a:pt x="17902" y="39896"/>
                        <a:pt x="17604" y="40303"/>
                      </a:cubicBezTo>
                      <a:cubicBezTo>
                        <a:pt x="17562" y="40345"/>
                        <a:pt x="17616" y="40403"/>
                        <a:pt x="17668" y="40403"/>
                      </a:cubicBezTo>
                      <a:cubicBezTo>
                        <a:pt x="17684" y="40403"/>
                        <a:pt x="17700" y="40397"/>
                        <a:pt x="17712" y="40385"/>
                      </a:cubicBezTo>
                      <a:cubicBezTo>
                        <a:pt x="18038" y="40005"/>
                        <a:pt x="18390" y="39625"/>
                        <a:pt x="18716" y="39245"/>
                      </a:cubicBezTo>
                      <a:lnTo>
                        <a:pt x="19204" y="38676"/>
                      </a:lnTo>
                      <a:lnTo>
                        <a:pt x="19367" y="38486"/>
                      </a:lnTo>
                      <a:lnTo>
                        <a:pt x="19367" y="38486"/>
                      </a:lnTo>
                      <a:cubicBezTo>
                        <a:pt x="19041" y="39191"/>
                        <a:pt x="18743" y="39896"/>
                        <a:pt x="18445" y="40629"/>
                      </a:cubicBezTo>
                      <a:cubicBezTo>
                        <a:pt x="18282" y="41090"/>
                        <a:pt x="18092" y="41578"/>
                        <a:pt x="17929" y="42066"/>
                      </a:cubicBezTo>
                      <a:cubicBezTo>
                        <a:pt x="17767" y="42582"/>
                        <a:pt x="17631" y="42989"/>
                        <a:pt x="17468" y="43423"/>
                      </a:cubicBezTo>
                      <a:cubicBezTo>
                        <a:pt x="17224" y="44318"/>
                        <a:pt x="16763" y="45131"/>
                        <a:pt x="16166" y="45809"/>
                      </a:cubicBezTo>
                      <a:cubicBezTo>
                        <a:pt x="15542" y="46406"/>
                        <a:pt x="14783" y="46867"/>
                        <a:pt x="13942" y="47111"/>
                      </a:cubicBezTo>
                      <a:cubicBezTo>
                        <a:pt x="13314" y="47268"/>
                        <a:pt x="12664" y="47347"/>
                        <a:pt x="12021" y="47347"/>
                      </a:cubicBezTo>
                      <a:cubicBezTo>
                        <a:pt x="11663" y="47347"/>
                        <a:pt x="11307" y="47323"/>
                        <a:pt x="10959" y="47274"/>
                      </a:cubicBezTo>
                      <a:lnTo>
                        <a:pt x="10606" y="47220"/>
                      </a:lnTo>
                      <a:lnTo>
                        <a:pt x="10796" y="47003"/>
                      </a:lnTo>
                      <a:cubicBezTo>
                        <a:pt x="10796" y="47030"/>
                        <a:pt x="10796" y="47030"/>
                        <a:pt x="10823" y="47057"/>
                      </a:cubicBezTo>
                      <a:cubicBezTo>
                        <a:pt x="11040" y="47111"/>
                        <a:pt x="11257" y="47138"/>
                        <a:pt x="11474" y="47138"/>
                      </a:cubicBezTo>
                      <a:cubicBezTo>
                        <a:pt x="11582" y="47138"/>
                        <a:pt x="11664" y="47138"/>
                        <a:pt x="11772" y="47111"/>
                      </a:cubicBezTo>
                      <a:cubicBezTo>
                        <a:pt x="11881" y="47111"/>
                        <a:pt x="11989" y="47084"/>
                        <a:pt x="12098" y="47030"/>
                      </a:cubicBezTo>
                      <a:cubicBezTo>
                        <a:pt x="12125" y="47003"/>
                        <a:pt x="12098" y="46949"/>
                        <a:pt x="12071" y="46921"/>
                      </a:cubicBezTo>
                      <a:lnTo>
                        <a:pt x="11908" y="46921"/>
                      </a:lnTo>
                      <a:lnTo>
                        <a:pt x="11745" y="46949"/>
                      </a:lnTo>
                      <a:cubicBezTo>
                        <a:pt x="11664" y="46949"/>
                        <a:pt x="11555" y="46976"/>
                        <a:pt x="11447" y="46976"/>
                      </a:cubicBezTo>
                      <a:cubicBezTo>
                        <a:pt x="11257" y="46976"/>
                        <a:pt x="11040" y="46949"/>
                        <a:pt x="10850" y="46921"/>
                      </a:cubicBezTo>
                      <a:cubicBezTo>
                        <a:pt x="11203" y="46487"/>
                        <a:pt x="11582" y="46054"/>
                        <a:pt x="11962" y="45620"/>
                      </a:cubicBezTo>
                      <a:cubicBezTo>
                        <a:pt x="12559" y="44969"/>
                        <a:pt x="13183" y="44345"/>
                        <a:pt x="13834" y="43748"/>
                      </a:cubicBezTo>
                      <a:cubicBezTo>
                        <a:pt x="14057" y="43809"/>
                        <a:pt x="14312" y="43840"/>
                        <a:pt x="14562" y="43840"/>
                      </a:cubicBezTo>
                      <a:cubicBezTo>
                        <a:pt x="14646" y="43840"/>
                        <a:pt x="14729" y="43836"/>
                        <a:pt x="14810" y="43829"/>
                      </a:cubicBezTo>
                      <a:cubicBezTo>
                        <a:pt x="14973" y="43802"/>
                        <a:pt x="15136" y="43775"/>
                        <a:pt x="15325" y="43748"/>
                      </a:cubicBezTo>
                      <a:lnTo>
                        <a:pt x="15570" y="43694"/>
                      </a:lnTo>
                      <a:cubicBezTo>
                        <a:pt x="15651" y="43667"/>
                        <a:pt x="15705" y="43639"/>
                        <a:pt x="15787" y="43585"/>
                      </a:cubicBezTo>
                      <a:cubicBezTo>
                        <a:pt x="15814" y="43558"/>
                        <a:pt x="15787" y="43504"/>
                        <a:pt x="15759" y="43504"/>
                      </a:cubicBezTo>
                      <a:cubicBezTo>
                        <a:pt x="15678" y="43504"/>
                        <a:pt x="15624" y="43504"/>
                        <a:pt x="15542" y="43531"/>
                      </a:cubicBezTo>
                      <a:lnTo>
                        <a:pt x="15298" y="43585"/>
                      </a:lnTo>
                      <a:cubicBezTo>
                        <a:pt x="15136" y="43612"/>
                        <a:pt x="14973" y="43639"/>
                        <a:pt x="14783" y="43639"/>
                      </a:cubicBezTo>
                      <a:cubicBezTo>
                        <a:pt x="14693" y="43649"/>
                        <a:pt x="14602" y="43652"/>
                        <a:pt x="14511" y="43652"/>
                      </a:cubicBezTo>
                      <a:cubicBezTo>
                        <a:pt x="14328" y="43652"/>
                        <a:pt x="14141" y="43639"/>
                        <a:pt x="13942" y="43639"/>
                      </a:cubicBezTo>
                      <a:cubicBezTo>
                        <a:pt x="14295" y="43341"/>
                        <a:pt x="14620" y="43043"/>
                        <a:pt x="14973" y="42772"/>
                      </a:cubicBezTo>
                      <a:cubicBezTo>
                        <a:pt x="15271" y="42500"/>
                        <a:pt x="15570" y="42256"/>
                        <a:pt x="15895" y="42039"/>
                      </a:cubicBezTo>
                      <a:lnTo>
                        <a:pt x="16112" y="41849"/>
                      </a:lnTo>
                      <a:lnTo>
                        <a:pt x="16410" y="41687"/>
                      </a:lnTo>
                      <a:cubicBezTo>
                        <a:pt x="16546" y="41578"/>
                        <a:pt x="16709" y="41497"/>
                        <a:pt x="16844" y="41388"/>
                      </a:cubicBezTo>
                      <a:cubicBezTo>
                        <a:pt x="16945" y="41338"/>
                        <a:pt x="16883" y="41195"/>
                        <a:pt x="16787" y="41195"/>
                      </a:cubicBezTo>
                      <a:cubicBezTo>
                        <a:pt x="16779" y="41195"/>
                        <a:pt x="16771" y="41196"/>
                        <a:pt x="16763" y="41198"/>
                      </a:cubicBezTo>
                      <a:lnTo>
                        <a:pt x="16736" y="41198"/>
                      </a:lnTo>
                      <a:cubicBezTo>
                        <a:pt x="16519" y="41307"/>
                        <a:pt x="16356" y="41415"/>
                        <a:pt x="16166" y="41551"/>
                      </a:cubicBezTo>
                      <a:cubicBezTo>
                        <a:pt x="16085" y="41605"/>
                        <a:pt x="16004" y="41659"/>
                        <a:pt x="15922" y="41714"/>
                      </a:cubicBezTo>
                      <a:cubicBezTo>
                        <a:pt x="15651" y="41876"/>
                        <a:pt x="15380" y="42039"/>
                        <a:pt x="15108" y="42229"/>
                      </a:cubicBezTo>
                      <a:cubicBezTo>
                        <a:pt x="14837" y="42446"/>
                        <a:pt x="14674" y="42555"/>
                        <a:pt x="14430" y="42717"/>
                      </a:cubicBezTo>
                      <a:cubicBezTo>
                        <a:pt x="14485" y="42500"/>
                        <a:pt x="14539" y="42256"/>
                        <a:pt x="14620" y="42039"/>
                      </a:cubicBezTo>
                      <a:cubicBezTo>
                        <a:pt x="14674" y="41931"/>
                        <a:pt x="14729" y="41795"/>
                        <a:pt x="14810" y="41659"/>
                      </a:cubicBezTo>
                      <a:cubicBezTo>
                        <a:pt x="14864" y="41605"/>
                        <a:pt x="14891" y="41551"/>
                        <a:pt x="14946" y="41470"/>
                      </a:cubicBezTo>
                      <a:cubicBezTo>
                        <a:pt x="14973" y="41415"/>
                        <a:pt x="15000" y="41361"/>
                        <a:pt x="15027" y="41280"/>
                      </a:cubicBezTo>
                      <a:cubicBezTo>
                        <a:pt x="15027" y="41261"/>
                        <a:pt x="15000" y="41241"/>
                        <a:pt x="14975" y="41241"/>
                      </a:cubicBezTo>
                      <a:cubicBezTo>
                        <a:pt x="14964" y="41241"/>
                        <a:pt x="14954" y="41245"/>
                        <a:pt x="14946" y="41253"/>
                      </a:cubicBezTo>
                      <a:cubicBezTo>
                        <a:pt x="14891" y="41280"/>
                        <a:pt x="14837" y="41307"/>
                        <a:pt x="14783" y="41388"/>
                      </a:cubicBezTo>
                      <a:cubicBezTo>
                        <a:pt x="14756" y="41442"/>
                        <a:pt x="14702" y="41497"/>
                        <a:pt x="14674" y="41551"/>
                      </a:cubicBezTo>
                      <a:cubicBezTo>
                        <a:pt x="14566" y="41687"/>
                        <a:pt x="14512" y="41849"/>
                        <a:pt x="14458" y="41985"/>
                      </a:cubicBezTo>
                      <a:cubicBezTo>
                        <a:pt x="14322" y="42256"/>
                        <a:pt x="14268" y="42555"/>
                        <a:pt x="14268" y="42853"/>
                      </a:cubicBezTo>
                      <a:cubicBezTo>
                        <a:pt x="14024" y="43043"/>
                        <a:pt x="13779" y="43233"/>
                        <a:pt x="13535" y="43423"/>
                      </a:cubicBezTo>
                      <a:cubicBezTo>
                        <a:pt x="12803" y="44019"/>
                        <a:pt x="12071" y="44643"/>
                        <a:pt x="11393" y="45321"/>
                      </a:cubicBezTo>
                      <a:cubicBezTo>
                        <a:pt x="11447" y="45050"/>
                        <a:pt x="11528" y="44779"/>
                        <a:pt x="11637" y="44535"/>
                      </a:cubicBezTo>
                      <a:cubicBezTo>
                        <a:pt x="11718" y="44372"/>
                        <a:pt x="11799" y="44182"/>
                        <a:pt x="11908" y="44019"/>
                      </a:cubicBezTo>
                      <a:lnTo>
                        <a:pt x="12043" y="43802"/>
                      </a:lnTo>
                      <a:cubicBezTo>
                        <a:pt x="12098" y="43721"/>
                        <a:pt x="12152" y="43639"/>
                        <a:pt x="12179" y="43558"/>
                      </a:cubicBezTo>
                      <a:cubicBezTo>
                        <a:pt x="12179" y="43536"/>
                        <a:pt x="12161" y="43496"/>
                        <a:pt x="12126" y="43496"/>
                      </a:cubicBezTo>
                      <a:cubicBezTo>
                        <a:pt x="12117" y="43496"/>
                        <a:pt x="12108" y="43499"/>
                        <a:pt x="12098" y="43504"/>
                      </a:cubicBezTo>
                      <a:cubicBezTo>
                        <a:pt x="12016" y="43558"/>
                        <a:pt x="11962" y="43612"/>
                        <a:pt x="11908" y="43694"/>
                      </a:cubicBezTo>
                      <a:cubicBezTo>
                        <a:pt x="11854" y="43775"/>
                        <a:pt x="11799" y="43856"/>
                        <a:pt x="11745" y="43938"/>
                      </a:cubicBezTo>
                      <a:cubicBezTo>
                        <a:pt x="11664" y="44101"/>
                        <a:pt x="11555" y="44290"/>
                        <a:pt x="11501" y="44453"/>
                      </a:cubicBezTo>
                      <a:cubicBezTo>
                        <a:pt x="11338" y="44779"/>
                        <a:pt x="11257" y="45131"/>
                        <a:pt x="11203" y="45484"/>
                      </a:cubicBezTo>
                      <a:cubicBezTo>
                        <a:pt x="11040" y="45647"/>
                        <a:pt x="10850" y="45837"/>
                        <a:pt x="10660" y="46026"/>
                      </a:cubicBezTo>
                      <a:lnTo>
                        <a:pt x="10443" y="46271"/>
                      </a:lnTo>
                      <a:lnTo>
                        <a:pt x="10443" y="46216"/>
                      </a:lnTo>
                      <a:cubicBezTo>
                        <a:pt x="10552" y="46026"/>
                        <a:pt x="10606" y="45837"/>
                        <a:pt x="10687" y="45647"/>
                      </a:cubicBezTo>
                      <a:cubicBezTo>
                        <a:pt x="10769" y="45457"/>
                        <a:pt x="10823" y="45267"/>
                        <a:pt x="10904" y="45077"/>
                      </a:cubicBezTo>
                      <a:cubicBezTo>
                        <a:pt x="11393" y="43938"/>
                        <a:pt x="12071" y="42907"/>
                        <a:pt x="12939" y="42012"/>
                      </a:cubicBezTo>
                      <a:cubicBezTo>
                        <a:pt x="13535" y="41442"/>
                        <a:pt x="14186" y="40927"/>
                        <a:pt x="14919" y="40520"/>
                      </a:cubicBezTo>
                      <a:cubicBezTo>
                        <a:pt x="15705" y="40113"/>
                        <a:pt x="16519" y="39734"/>
                        <a:pt x="17333" y="39381"/>
                      </a:cubicBezTo>
                      <a:cubicBezTo>
                        <a:pt x="17956" y="39110"/>
                        <a:pt x="18580" y="38784"/>
                        <a:pt x="19150" y="38432"/>
                      </a:cubicBezTo>
                      <a:close/>
                      <a:moveTo>
                        <a:pt x="13414" y="43865"/>
                      </a:moveTo>
                      <a:cubicBezTo>
                        <a:pt x="12435" y="44797"/>
                        <a:pt x="11509" y="45807"/>
                        <a:pt x="10660" y="46894"/>
                      </a:cubicBezTo>
                      <a:cubicBezTo>
                        <a:pt x="10416" y="47193"/>
                        <a:pt x="10172" y="47491"/>
                        <a:pt x="9928" y="47817"/>
                      </a:cubicBezTo>
                      <a:cubicBezTo>
                        <a:pt x="9765" y="48061"/>
                        <a:pt x="9602" y="48305"/>
                        <a:pt x="9440" y="48549"/>
                      </a:cubicBezTo>
                      <a:cubicBezTo>
                        <a:pt x="9440" y="48251"/>
                        <a:pt x="9467" y="47979"/>
                        <a:pt x="9467" y="47708"/>
                      </a:cubicBezTo>
                      <a:cubicBezTo>
                        <a:pt x="9657" y="47464"/>
                        <a:pt x="9846" y="47247"/>
                        <a:pt x="10036" y="47030"/>
                      </a:cubicBezTo>
                      <a:lnTo>
                        <a:pt x="10308" y="46759"/>
                      </a:lnTo>
                      <a:lnTo>
                        <a:pt x="10335" y="46759"/>
                      </a:lnTo>
                      <a:cubicBezTo>
                        <a:pt x="10335" y="46759"/>
                        <a:pt x="10362" y="46732"/>
                        <a:pt x="10362" y="46704"/>
                      </a:cubicBezTo>
                      <a:cubicBezTo>
                        <a:pt x="10470" y="46569"/>
                        <a:pt x="10606" y="46460"/>
                        <a:pt x="10714" y="46352"/>
                      </a:cubicBezTo>
                      <a:cubicBezTo>
                        <a:pt x="11176" y="45891"/>
                        <a:pt x="11637" y="45457"/>
                        <a:pt x="12098" y="44996"/>
                      </a:cubicBezTo>
                      <a:cubicBezTo>
                        <a:pt x="12514" y="44603"/>
                        <a:pt x="12953" y="44233"/>
                        <a:pt x="13414" y="43865"/>
                      </a:cubicBezTo>
                      <a:close/>
                      <a:moveTo>
                        <a:pt x="1818" y="37862"/>
                      </a:moveTo>
                      <a:lnTo>
                        <a:pt x="1872" y="37916"/>
                      </a:lnTo>
                      <a:cubicBezTo>
                        <a:pt x="1981" y="38296"/>
                        <a:pt x="2116" y="38703"/>
                        <a:pt x="2252" y="39083"/>
                      </a:cubicBezTo>
                      <a:lnTo>
                        <a:pt x="2469" y="39761"/>
                      </a:lnTo>
                      <a:cubicBezTo>
                        <a:pt x="2550" y="39978"/>
                        <a:pt x="2631" y="40195"/>
                        <a:pt x="2740" y="40412"/>
                      </a:cubicBezTo>
                      <a:cubicBezTo>
                        <a:pt x="2748" y="40428"/>
                        <a:pt x="2758" y="40434"/>
                        <a:pt x="2769" y="40434"/>
                      </a:cubicBezTo>
                      <a:cubicBezTo>
                        <a:pt x="2794" y="40434"/>
                        <a:pt x="2821" y="40396"/>
                        <a:pt x="2821" y="40358"/>
                      </a:cubicBezTo>
                      <a:cubicBezTo>
                        <a:pt x="2767" y="40141"/>
                        <a:pt x="2713" y="39924"/>
                        <a:pt x="2631" y="39679"/>
                      </a:cubicBezTo>
                      <a:lnTo>
                        <a:pt x="2387" y="39001"/>
                      </a:lnTo>
                      <a:cubicBezTo>
                        <a:pt x="2279" y="38703"/>
                        <a:pt x="2170" y="38377"/>
                        <a:pt x="2062" y="38052"/>
                      </a:cubicBezTo>
                      <a:lnTo>
                        <a:pt x="2062" y="38052"/>
                      </a:lnTo>
                      <a:cubicBezTo>
                        <a:pt x="2631" y="38540"/>
                        <a:pt x="3174" y="39056"/>
                        <a:pt x="3689" y="39598"/>
                      </a:cubicBezTo>
                      <a:cubicBezTo>
                        <a:pt x="4259" y="40222"/>
                        <a:pt x="4801" y="40900"/>
                        <a:pt x="5235" y="41632"/>
                      </a:cubicBezTo>
                      <a:cubicBezTo>
                        <a:pt x="6158" y="43070"/>
                        <a:pt x="6809" y="44697"/>
                        <a:pt x="7161" y="46379"/>
                      </a:cubicBezTo>
                      <a:cubicBezTo>
                        <a:pt x="7351" y="47220"/>
                        <a:pt x="7432" y="48061"/>
                        <a:pt x="7460" y="48929"/>
                      </a:cubicBezTo>
                      <a:lnTo>
                        <a:pt x="7460" y="49037"/>
                      </a:lnTo>
                      <a:cubicBezTo>
                        <a:pt x="7215" y="48685"/>
                        <a:pt x="6944" y="48332"/>
                        <a:pt x="6727" y="47952"/>
                      </a:cubicBezTo>
                      <a:cubicBezTo>
                        <a:pt x="6239" y="47220"/>
                        <a:pt x="5805" y="46460"/>
                        <a:pt x="5398" y="45647"/>
                      </a:cubicBezTo>
                      <a:lnTo>
                        <a:pt x="5371" y="45565"/>
                      </a:lnTo>
                      <a:cubicBezTo>
                        <a:pt x="5235" y="45294"/>
                        <a:pt x="5100" y="44996"/>
                        <a:pt x="4964" y="44697"/>
                      </a:cubicBezTo>
                      <a:lnTo>
                        <a:pt x="5018" y="44697"/>
                      </a:lnTo>
                      <a:cubicBezTo>
                        <a:pt x="5046" y="44643"/>
                        <a:pt x="5073" y="44616"/>
                        <a:pt x="5100" y="44562"/>
                      </a:cubicBezTo>
                      <a:cubicBezTo>
                        <a:pt x="5127" y="44507"/>
                        <a:pt x="5127" y="44453"/>
                        <a:pt x="5154" y="44399"/>
                      </a:cubicBezTo>
                      <a:cubicBezTo>
                        <a:pt x="5181" y="44290"/>
                        <a:pt x="5208" y="44182"/>
                        <a:pt x="5235" y="44101"/>
                      </a:cubicBezTo>
                      <a:cubicBezTo>
                        <a:pt x="5317" y="43884"/>
                        <a:pt x="5371" y="43694"/>
                        <a:pt x="5425" y="43477"/>
                      </a:cubicBezTo>
                      <a:cubicBezTo>
                        <a:pt x="5425" y="43423"/>
                        <a:pt x="5425" y="43395"/>
                        <a:pt x="5371" y="43368"/>
                      </a:cubicBezTo>
                      <a:lnTo>
                        <a:pt x="5344" y="43368"/>
                      </a:lnTo>
                      <a:cubicBezTo>
                        <a:pt x="5317" y="43368"/>
                        <a:pt x="5290" y="43395"/>
                        <a:pt x="5263" y="43423"/>
                      </a:cubicBezTo>
                      <a:cubicBezTo>
                        <a:pt x="5181" y="43612"/>
                        <a:pt x="5127" y="43829"/>
                        <a:pt x="5073" y="44046"/>
                      </a:cubicBezTo>
                      <a:cubicBezTo>
                        <a:pt x="5046" y="44155"/>
                        <a:pt x="5018" y="44263"/>
                        <a:pt x="4991" y="44345"/>
                      </a:cubicBezTo>
                      <a:cubicBezTo>
                        <a:pt x="4964" y="44426"/>
                        <a:pt x="4937" y="44507"/>
                        <a:pt x="4910" y="44589"/>
                      </a:cubicBezTo>
                      <a:cubicBezTo>
                        <a:pt x="4801" y="44318"/>
                        <a:pt x="4693" y="44046"/>
                        <a:pt x="4584" y="43775"/>
                      </a:cubicBezTo>
                      <a:cubicBezTo>
                        <a:pt x="4449" y="43423"/>
                        <a:pt x="4286" y="43070"/>
                        <a:pt x="4150" y="42690"/>
                      </a:cubicBezTo>
                      <a:cubicBezTo>
                        <a:pt x="4123" y="42636"/>
                        <a:pt x="4096" y="42555"/>
                        <a:pt x="4069" y="42500"/>
                      </a:cubicBezTo>
                      <a:lnTo>
                        <a:pt x="4069" y="42473"/>
                      </a:lnTo>
                      <a:cubicBezTo>
                        <a:pt x="4150" y="42256"/>
                        <a:pt x="4178" y="42039"/>
                        <a:pt x="4232" y="41822"/>
                      </a:cubicBezTo>
                      <a:cubicBezTo>
                        <a:pt x="4259" y="41714"/>
                        <a:pt x="4286" y="41578"/>
                        <a:pt x="4313" y="41470"/>
                      </a:cubicBezTo>
                      <a:cubicBezTo>
                        <a:pt x="4313" y="41415"/>
                        <a:pt x="4395" y="41253"/>
                        <a:pt x="4286" y="41225"/>
                      </a:cubicBezTo>
                      <a:cubicBezTo>
                        <a:pt x="4278" y="41223"/>
                        <a:pt x="4270" y="41222"/>
                        <a:pt x="4263" y="41222"/>
                      </a:cubicBezTo>
                      <a:cubicBezTo>
                        <a:pt x="4177" y="41222"/>
                        <a:pt x="4176" y="41367"/>
                        <a:pt x="4150" y="41442"/>
                      </a:cubicBezTo>
                      <a:cubicBezTo>
                        <a:pt x="4123" y="41551"/>
                        <a:pt x="4096" y="41659"/>
                        <a:pt x="4069" y="41768"/>
                      </a:cubicBezTo>
                      <a:cubicBezTo>
                        <a:pt x="4042" y="41876"/>
                        <a:pt x="4015" y="42093"/>
                        <a:pt x="3988" y="42256"/>
                      </a:cubicBezTo>
                      <a:cubicBezTo>
                        <a:pt x="3906" y="42039"/>
                        <a:pt x="3825" y="41822"/>
                        <a:pt x="3716" y="41605"/>
                      </a:cubicBezTo>
                      <a:cubicBezTo>
                        <a:pt x="3707" y="41577"/>
                        <a:pt x="3688" y="41565"/>
                        <a:pt x="3666" y="41565"/>
                      </a:cubicBezTo>
                      <a:cubicBezTo>
                        <a:pt x="3627" y="41565"/>
                        <a:pt x="3581" y="41606"/>
                        <a:pt x="3581" y="41659"/>
                      </a:cubicBezTo>
                      <a:cubicBezTo>
                        <a:pt x="3689" y="42012"/>
                        <a:pt x="3798" y="42338"/>
                        <a:pt x="3933" y="42663"/>
                      </a:cubicBezTo>
                      <a:cubicBezTo>
                        <a:pt x="3988" y="42853"/>
                        <a:pt x="4069" y="43016"/>
                        <a:pt x="4123" y="43178"/>
                      </a:cubicBezTo>
                      <a:lnTo>
                        <a:pt x="4096" y="43178"/>
                      </a:lnTo>
                      <a:cubicBezTo>
                        <a:pt x="4015" y="43124"/>
                        <a:pt x="3961" y="43097"/>
                        <a:pt x="3879" y="43070"/>
                      </a:cubicBezTo>
                      <a:cubicBezTo>
                        <a:pt x="3744" y="42989"/>
                        <a:pt x="3635" y="42907"/>
                        <a:pt x="3499" y="42799"/>
                      </a:cubicBezTo>
                      <a:cubicBezTo>
                        <a:pt x="3391" y="42717"/>
                        <a:pt x="3255" y="42636"/>
                        <a:pt x="3174" y="42527"/>
                      </a:cubicBezTo>
                      <a:lnTo>
                        <a:pt x="2984" y="42365"/>
                      </a:lnTo>
                      <a:cubicBezTo>
                        <a:pt x="2930" y="42310"/>
                        <a:pt x="2876" y="42229"/>
                        <a:pt x="2821" y="42229"/>
                      </a:cubicBezTo>
                      <a:cubicBezTo>
                        <a:pt x="2767" y="42229"/>
                        <a:pt x="2740" y="42256"/>
                        <a:pt x="2740" y="42283"/>
                      </a:cubicBezTo>
                      <a:cubicBezTo>
                        <a:pt x="2740" y="42365"/>
                        <a:pt x="2794" y="42419"/>
                        <a:pt x="2848" y="42473"/>
                      </a:cubicBezTo>
                      <a:cubicBezTo>
                        <a:pt x="2903" y="42527"/>
                        <a:pt x="2957" y="42609"/>
                        <a:pt x="3011" y="42636"/>
                      </a:cubicBezTo>
                      <a:cubicBezTo>
                        <a:pt x="3147" y="42772"/>
                        <a:pt x="3255" y="42853"/>
                        <a:pt x="3391" y="42961"/>
                      </a:cubicBezTo>
                      <a:cubicBezTo>
                        <a:pt x="3527" y="43043"/>
                        <a:pt x="3662" y="43151"/>
                        <a:pt x="3798" y="43206"/>
                      </a:cubicBezTo>
                      <a:cubicBezTo>
                        <a:pt x="3933" y="43314"/>
                        <a:pt x="4069" y="43368"/>
                        <a:pt x="4205" y="43395"/>
                      </a:cubicBezTo>
                      <a:cubicBezTo>
                        <a:pt x="4259" y="43477"/>
                        <a:pt x="4286" y="43558"/>
                        <a:pt x="4313" y="43639"/>
                      </a:cubicBezTo>
                      <a:cubicBezTo>
                        <a:pt x="4422" y="43911"/>
                        <a:pt x="4530" y="44182"/>
                        <a:pt x="4639" y="44426"/>
                      </a:cubicBezTo>
                      <a:cubicBezTo>
                        <a:pt x="4693" y="44643"/>
                        <a:pt x="4774" y="44833"/>
                        <a:pt x="4856" y="45023"/>
                      </a:cubicBezTo>
                      <a:cubicBezTo>
                        <a:pt x="4937" y="45240"/>
                        <a:pt x="5046" y="45430"/>
                        <a:pt x="5127" y="45647"/>
                      </a:cubicBezTo>
                      <a:cubicBezTo>
                        <a:pt x="5181" y="45701"/>
                        <a:pt x="5208" y="45755"/>
                        <a:pt x="5235" y="45837"/>
                      </a:cubicBezTo>
                      <a:cubicBezTo>
                        <a:pt x="5778" y="47003"/>
                        <a:pt x="6347" y="48169"/>
                        <a:pt x="6971" y="49308"/>
                      </a:cubicBezTo>
                      <a:lnTo>
                        <a:pt x="7053" y="49444"/>
                      </a:lnTo>
                      <a:cubicBezTo>
                        <a:pt x="6402" y="48929"/>
                        <a:pt x="5805" y="48332"/>
                        <a:pt x="5263" y="47681"/>
                      </a:cubicBezTo>
                      <a:cubicBezTo>
                        <a:pt x="4150" y="46325"/>
                        <a:pt x="3255" y="44779"/>
                        <a:pt x="2686" y="43124"/>
                      </a:cubicBezTo>
                      <a:cubicBezTo>
                        <a:pt x="2089" y="41470"/>
                        <a:pt x="1791" y="39734"/>
                        <a:pt x="1818" y="37971"/>
                      </a:cubicBezTo>
                      <a:lnTo>
                        <a:pt x="1818" y="37862"/>
                      </a:lnTo>
                      <a:close/>
                      <a:moveTo>
                        <a:pt x="6592" y="48169"/>
                      </a:moveTo>
                      <a:cubicBezTo>
                        <a:pt x="6781" y="48468"/>
                        <a:pt x="6998" y="48766"/>
                        <a:pt x="7215" y="49037"/>
                      </a:cubicBezTo>
                      <a:cubicBezTo>
                        <a:pt x="7351" y="49254"/>
                        <a:pt x="7514" y="49444"/>
                        <a:pt x="7649" y="49634"/>
                      </a:cubicBezTo>
                      <a:cubicBezTo>
                        <a:pt x="7812" y="49824"/>
                        <a:pt x="7975" y="50014"/>
                        <a:pt x="8138" y="50176"/>
                      </a:cubicBezTo>
                      <a:cubicBezTo>
                        <a:pt x="8138" y="50448"/>
                        <a:pt x="8138" y="50692"/>
                        <a:pt x="8111" y="50963"/>
                      </a:cubicBezTo>
                      <a:lnTo>
                        <a:pt x="8111" y="50936"/>
                      </a:lnTo>
                      <a:cubicBezTo>
                        <a:pt x="7839" y="50448"/>
                        <a:pt x="7541" y="49959"/>
                        <a:pt x="7270" y="49444"/>
                      </a:cubicBezTo>
                      <a:cubicBezTo>
                        <a:pt x="7053" y="49037"/>
                        <a:pt x="6809" y="48603"/>
                        <a:pt x="6592" y="48169"/>
                      </a:cubicBezTo>
                      <a:close/>
                      <a:moveTo>
                        <a:pt x="8328" y="18414"/>
                      </a:moveTo>
                      <a:cubicBezTo>
                        <a:pt x="8599" y="19526"/>
                        <a:pt x="8924" y="20638"/>
                        <a:pt x="9250" y="21751"/>
                      </a:cubicBezTo>
                      <a:cubicBezTo>
                        <a:pt x="9304" y="21913"/>
                        <a:pt x="9331" y="22076"/>
                        <a:pt x="9385" y="22266"/>
                      </a:cubicBezTo>
                      <a:cubicBezTo>
                        <a:pt x="9440" y="22429"/>
                        <a:pt x="9494" y="22619"/>
                        <a:pt x="9575" y="22781"/>
                      </a:cubicBezTo>
                      <a:cubicBezTo>
                        <a:pt x="9586" y="22793"/>
                        <a:pt x="9602" y="22799"/>
                        <a:pt x="9617" y="22799"/>
                      </a:cubicBezTo>
                      <a:cubicBezTo>
                        <a:pt x="9638" y="22799"/>
                        <a:pt x="9657" y="22786"/>
                        <a:pt x="9657" y="22754"/>
                      </a:cubicBezTo>
                      <a:cubicBezTo>
                        <a:pt x="9657" y="22591"/>
                        <a:pt x="9602" y="22429"/>
                        <a:pt x="9575" y="22293"/>
                      </a:cubicBezTo>
                      <a:lnTo>
                        <a:pt x="9440" y="21832"/>
                      </a:lnTo>
                      <a:lnTo>
                        <a:pt x="9168" y="20910"/>
                      </a:lnTo>
                      <a:cubicBezTo>
                        <a:pt x="9114" y="20693"/>
                        <a:pt x="9060" y="20476"/>
                        <a:pt x="8978" y="20259"/>
                      </a:cubicBezTo>
                      <a:lnTo>
                        <a:pt x="8978" y="20259"/>
                      </a:lnTo>
                      <a:cubicBezTo>
                        <a:pt x="9114" y="20584"/>
                        <a:pt x="9223" y="20937"/>
                        <a:pt x="9331" y="21262"/>
                      </a:cubicBezTo>
                      <a:cubicBezTo>
                        <a:pt x="9629" y="22157"/>
                        <a:pt x="9928" y="23025"/>
                        <a:pt x="10226" y="23893"/>
                      </a:cubicBezTo>
                      <a:cubicBezTo>
                        <a:pt x="10308" y="24192"/>
                        <a:pt x="10389" y="24436"/>
                        <a:pt x="10497" y="24707"/>
                      </a:cubicBezTo>
                      <a:cubicBezTo>
                        <a:pt x="10497" y="24734"/>
                        <a:pt x="10525" y="24761"/>
                        <a:pt x="10525" y="24788"/>
                      </a:cubicBezTo>
                      <a:cubicBezTo>
                        <a:pt x="10660" y="25168"/>
                        <a:pt x="10823" y="25521"/>
                        <a:pt x="11013" y="25873"/>
                      </a:cubicBezTo>
                      <a:cubicBezTo>
                        <a:pt x="11365" y="26579"/>
                        <a:pt x="11908" y="27148"/>
                        <a:pt x="12559" y="27555"/>
                      </a:cubicBezTo>
                      <a:cubicBezTo>
                        <a:pt x="12578" y="27563"/>
                        <a:pt x="12596" y="27566"/>
                        <a:pt x="12612" y="27566"/>
                      </a:cubicBezTo>
                      <a:cubicBezTo>
                        <a:pt x="12713" y="27566"/>
                        <a:pt x="12761" y="27439"/>
                        <a:pt x="12667" y="27392"/>
                      </a:cubicBezTo>
                      <a:lnTo>
                        <a:pt x="12505" y="27257"/>
                      </a:lnTo>
                      <a:cubicBezTo>
                        <a:pt x="12993" y="26931"/>
                        <a:pt x="13481" y="26551"/>
                        <a:pt x="13996" y="26199"/>
                      </a:cubicBezTo>
                      <a:cubicBezTo>
                        <a:pt x="14485" y="25846"/>
                        <a:pt x="15000" y="25467"/>
                        <a:pt x="15515" y="25114"/>
                      </a:cubicBezTo>
                      <a:cubicBezTo>
                        <a:pt x="16573" y="24409"/>
                        <a:pt x="17604" y="23703"/>
                        <a:pt x="18662" y="22998"/>
                      </a:cubicBezTo>
                      <a:cubicBezTo>
                        <a:pt x="19367" y="22537"/>
                        <a:pt x="20072" y="22103"/>
                        <a:pt x="20777" y="21642"/>
                      </a:cubicBezTo>
                      <a:lnTo>
                        <a:pt x="20777" y="21642"/>
                      </a:lnTo>
                      <a:cubicBezTo>
                        <a:pt x="20371" y="21940"/>
                        <a:pt x="19937" y="22239"/>
                        <a:pt x="19530" y="22510"/>
                      </a:cubicBezTo>
                      <a:cubicBezTo>
                        <a:pt x="19204" y="22700"/>
                        <a:pt x="18879" y="22890"/>
                        <a:pt x="18580" y="23107"/>
                      </a:cubicBezTo>
                      <a:cubicBezTo>
                        <a:pt x="18173" y="23351"/>
                        <a:pt x="17767" y="23622"/>
                        <a:pt x="17360" y="23920"/>
                      </a:cubicBezTo>
                      <a:cubicBezTo>
                        <a:pt x="16546" y="24463"/>
                        <a:pt x="15759" y="25060"/>
                        <a:pt x="14973" y="25656"/>
                      </a:cubicBezTo>
                      <a:cubicBezTo>
                        <a:pt x="14539" y="26009"/>
                        <a:pt x="14132" y="26389"/>
                        <a:pt x="13725" y="26768"/>
                      </a:cubicBezTo>
                      <a:cubicBezTo>
                        <a:pt x="13681" y="26813"/>
                        <a:pt x="13727" y="26857"/>
                        <a:pt x="13775" y="26857"/>
                      </a:cubicBezTo>
                      <a:cubicBezTo>
                        <a:pt x="13786" y="26857"/>
                        <a:pt x="13797" y="26855"/>
                        <a:pt x="13807" y="26850"/>
                      </a:cubicBezTo>
                      <a:cubicBezTo>
                        <a:pt x="14566" y="26226"/>
                        <a:pt x="15325" y="25602"/>
                        <a:pt x="16112" y="25033"/>
                      </a:cubicBezTo>
                      <a:cubicBezTo>
                        <a:pt x="16519" y="24734"/>
                        <a:pt x="16926" y="24436"/>
                        <a:pt x="17360" y="24137"/>
                      </a:cubicBezTo>
                      <a:lnTo>
                        <a:pt x="17360" y="24137"/>
                      </a:lnTo>
                      <a:lnTo>
                        <a:pt x="17251" y="24219"/>
                      </a:lnTo>
                      <a:cubicBezTo>
                        <a:pt x="16221" y="25005"/>
                        <a:pt x="15217" y="25873"/>
                        <a:pt x="14295" y="26823"/>
                      </a:cubicBezTo>
                      <a:cubicBezTo>
                        <a:pt x="13447" y="27671"/>
                        <a:pt x="12728" y="28648"/>
                        <a:pt x="12139" y="29705"/>
                      </a:cubicBezTo>
                      <a:lnTo>
                        <a:pt x="12139" y="29705"/>
                      </a:lnTo>
                      <a:cubicBezTo>
                        <a:pt x="12193" y="29435"/>
                        <a:pt x="12267" y="29185"/>
                        <a:pt x="12342" y="28911"/>
                      </a:cubicBezTo>
                      <a:cubicBezTo>
                        <a:pt x="12342" y="28832"/>
                        <a:pt x="12287" y="28790"/>
                        <a:pt x="12230" y="28790"/>
                      </a:cubicBezTo>
                      <a:cubicBezTo>
                        <a:pt x="12189" y="28790"/>
                        <a:pt x="12147" y="28812"/>
                        <a:pt x="12125" y="28857"/>
                      </a:cubicBezTo>
                      <a:cubicBezTo>
                        <a:pt x="11420" y="31569"/>
                        <a:pt x="10823" y="34309"/>
                        <a:pt x="10389" y="37103"/>
                      </a:cubicBezTo>
                      <a:cubicBezTo>
                        <a:pt x="9928" y="39896"/>
                        <a:pt x="9575" y="42663"/>
                        <a:pt x="9385" y="45430"/>
                      </a:cubicBezTo>
                      <a:cubicBezTo>
                        <a:pt x="9195" y="48251"/>
                        <a:pt x="9114" y="51099"/>
                        <a:pt x="9168" y="53919"/>
                      </a:cubicBezTo>
                      <a:cubicBezTo>
                        <a:pt x="9223" y="56740"/>
                        <a:pt x="9385" y="59534"/>
                        <a:pt x="9711" y="62328"/>
                      </a:cubicBezTo>
                      <a:cubicBezTo>
                        <a:pt x="10009" y="65122"/>
                        <a:pt x="10443" y="67888"/>
                        <a:pt x="11013" y="70601"/>
                      </a:cubicBezTo>
                      <a:cubicBezTo>
                        <a:pt x="11067" y="70899"/>
                        <a:pt x="11148" y="71197"/>
                        <a:pt x="11203" y="71496"/>
                      </a:cubicBezTo>
                      <a:cubicBezTo>
                        <a:pt x="11148" y="71496"/>
                        <a:pt x="11121" y="71523"/>
                        <a:pt x="11067" y="71550"/>
                      </a:cubicBezTo>
                      <a:cubicBezTo>
                        <a:pt x="10959" y="71550"/>
                        <a:pt x="10877" y="71577"/>
                        <a:pt x="10769" y="71577"/>
                      </a:cubicBezTo>
                      <a:cubicBezTo>
                        <a:pt x="10633" y="71577"/>
                        <a:pt x="10470" y="71577"/>
                        <a:pt x="10335" y="71550"/>
                      </a:cubicBezTo>
                      <a:cubicBezTo>
                        <a:pt x="9765" y="68810"/>
                        <a:pt x="9304" y="66044"/>
                        <a:pt x="8978" y="63250"/>
                      </a:cubicBezTo>
                      <a:cubicBezTo>
                        <a:pt x="8626" y="60483"/>
                        <a:pt x="8436" y="57717"/>
                        <a:pt x="8355" y="54923"/>
                      </a:cubicBezTo>
                      <a:cubicBezTo>
                        <a:pt x="8273" y="52129"/>
                        <a:pt x="8328" y="49335"/>
                        <a:pt x="8490" y="46515"/>
                      </a:cubicBezTo>
                      <a:cubicBezTo>
                        <a:pt x="8680" y="43721"/>
                        <a:pt x="8978" y="40927"/>
                        <a:pt x="9385" y="38160"/>
                      </a:cubicBezTo>
                      <a:cubicBezTo>
                        <a:pt x="9819" y="35394"/>
                        <a:pt x="10362" y="32654"/>
                        <a:pt x="11040" y="29942"/>
                      </a:cubicBezTo>
                      <a:cubicBezTo>
                        <a:pt x="11121" y="29589"/>
                        <a:pt x="11230" y="29264"/>
                        <a:pt x="11311" y="28911"/>
                      </a:cubicBezTo>
                      <a:cubicBezTo>
                        <a:pt x="11338" y="28857"/>
                        <a:pt x="11284" y="28776"/>
                        <a:pt x="11230" y="28776"/>
                      </a:cubicBezTo>
                      <a:cubicBezTo>
                        <a:pt x="11094" y="28396"/>
                        <a:pt x="10959" y="28016"/>
                        <a:pt x="10823" y="27636"/>
                      </a:cubicBezTo>
                      <a:cubicBezTo>
                        <a:pt x="10714" y="27257"/>
                        <a:pt x="10552" y="26796"/>
                        <a:pt x="10416" y="26362"/>
                      </a:cubicBezTo>
                      <a:cubicBezTo>
                        <a:pt x="10145" y="25548"/>
                        <a:pt x="9901" y="24707"/>
                        <a:pt x="9657" y="23839"/>
                      </a:cubicBezTo>
                      <a:cubicBezTo>
                        <a:pt x="9168" y="22157"/>
                        <a:pt x="8761" y="20449"/>
                        <a:pt x="8382" y="18740"/>
                      </a:cubicBezTo>
                      <a:lnTo>
                        <a:pt x="8328" y="18414"/>
                      </a:lnTo>
                      <a:close/>
                      <a:moveTo>
                        <a:pt x="3539" y="0"/>
                      </a:moveTo>
                      <a:cubicBezTo>
                        <a:pt x="3515" y="0"/>
                        <a:pt x="3490" y="15"/>
                        <a:pt x="3472" y="52"/>
                      </a:cubicBezTo>
                      <a:lnTo>
                        <a:pt x="3337" y="269"/>
                      </a:lnTo>
                      <a:cubicBezTo>
                        <a:pt x="3310" y="269"/>
                        <a:pt x="3282" y="296"/>
                        <a:pt x="3282" y="323"/>
                      </a:cubicBezTo>
                      <a:cubicBezTo>
                        <a:pt x="3255" y="377"/>
                        <a:pt x="3228" y="458"/>
                        <a:pt x="3228" y="513"/>
                      </a:cubicBezTo>
                      <a:cubicBezTo>
                        <a:pt x="2876" y="1218"/>
                        <a:pt x="2631" y="1977"/>
                        <a:pt x="2550" y="2764"/>
                      </a:cubicBezTo>
                      <a:cubicBezTo>
                        <a:pt x="2089" y="4554"/>
                        <a:pt x="1791" y="6398"/>
                        <a:pt x="1655" y="8243"/>
                      </a:cubicBezTo>
                      <a:cubicBezTo>
                        <a:pt x="1492" y="10169"/>
                        <a:pt x="1547" y="12122"/>
                        <a:pt x="1872" y="14047"/>
                      </a:cubicBezTo>
                      <a:cubicBezTo>
                        <a:pt x="2116" y="15702"/>
                        <a:pt x="2604" y="17302"/>
                        <a:pt x="3310" y="18821"/>
                      </a:cubicBezTo>
                      <a:cubicBezTo>
                        <a:pt x="3961" y="20232"/>
                        <a:pt x="4829" y="21561"/>
                        <a:pt x="5859" y="22727"/>
                      </a:cubicBezTo>
                      <a:cubicBezTo>
                        <a:pt x="6863" y="23893"/>
                        <a:pt x="8083" y="24870"/>
                        <a:pt x="9440" y="25629"/>
                      </a:cubicBezTo>
                      <a:cubicBezTo>
                        <a:pt x="9602" y="25711"/>
                        <a:pt x="9765" y="25792"/>
                        <a:pt x="9955" y="25873"/>
                      </a:cubicBezTo>
                      <a:cubicBezTo>
                        <a:pt x="9969" y="25887"/>
                        <a:pt x="9982" y="25894"/>
                        <a:pt x="9999" y="25894"/>
                      </a:cubicBezTo>
                      <a:cubicBezTo>
                        <a:pt x="10016" y="25894"/>
                        <a:pt x="10036" y="25887"/>
                        <a:pt x="10063" y="25873"/>
                      </a:cubicBezTo>
                      <a:cubicBezTo>
                        <a:pt x="10091" y="25982"/>
                        <a:pt x="10118" y="26090"/>
                        <a:pt x="10145" y="26172"/>
                      </a:cubicBezTo>
                      <a:cubicBezTo>
                        <a:pt x="10308" y="26660"/>
                        <a:pt x="10443" y="27121"/>
                        <a:pt x="10606" y="27582"/>
                      </a:cubicBezTo>
                      <a:cubicBezTo>
                        <a:pt x="10769" y="28043"/>
                        <a:pt x="10904" y="28477"/>
                        <a:pt x="11094" y="28884"/>
                      </a:cubicBezTo>
                      <a:cubicBezTo>
                        <a:pt x="10470" y="31244"/>
                        <a:pt x="9955" y="33631"/>
                        <a:pt x="9548" y="36018"/>
                      </a:cubicBezTo>
                      <a:cubicBezTo>
                        <a:pt x="9467" y="35855"/>
                        <a:pt x="9358" y="35719"/>
                        <a:pt x="9277" y="35584"/>
                      </a:cubicBezTo>
                      <a:cubicBezTo>
                        <a:pt x="9141" y="35340"/>
                        <a:pt x="8978" y="35123"/>
                        <a:pt x="8843" y="34906"/>
                      </a:cubicBezTo>
                      <a:cubicBezTo>
                        <a:pt x="8789" y="34824"/>
                        <a:pt x="8734" y="34743"/>
                        <a:pt x="8680" y="34662"/>
                      </a:cubicBezTo>
                      <a:cubicBezTo>
                        <a:pt x="8653" y="33685"/>
                        <a:pt x="8517" y="32709"/>
                        <a:pt x="8273" y="31759"/>
                      </a:cubicBezTo>
                      <a:cubicBezTo>
                        <a:pt x="8029" y="30891"/>
                        <a:pt x="7622" y="30050"/>
                        <a:pt x="7107" y="29345"/>
                      </a:cubicBezTo>
                      <a:cubicBezTo>
                        <a:pt x="6836" y="28993"/>
                        <a:pt x="6537" y="28667"/>
                        <a:pt x="6212" y="28396"/>
                      </a:cubicBezTo>
                      <a:cubicBezTo>
                        <a:pt x="5859" y="28098"/>
                        <a:pt x="5480" y="27853"/>
                        <a:pt x="5046" y="27636"/>
                      </a:cubicBezTo>
                      <a:cubicBezTo>
                        <a:pt x="4232" y="27202"/>
                        <a:pt x="3364" y="26931"/>
                        <a:pt x="2523" y="26551"/>
                      </a:cubicBezTo>
                      <a:cubicBezTo>
                        <a:pt x="1709" y="26226"/>
                        <a:pt x="977" y="25738"/>
                        <a:pt x="380" y="25114"/>
                      </a:cubicBezTo>
                      <a:cubicBezTo>
                        <a:pt x="326" y="25033"/>
                        <a:pt x="245" y="24978"/>
                        <a:pt x="190" y="24924"/>
                      </a:cubicBezTo>
                      <a:lnTo>
                        <a:pt x="190" y="24897"/>
                      </a:lnTo>
                      <a:cubicBezTo>
                        <a:pt x="163" y="24870"/>
                        <a:pt x="136" y="24843"/>
                        <a:pt x="136" y="24843"/>
                      </a:cubicBezTo>
                      <a:cubicBezTo>
                        <a:pt x="123" y="24816"/>
                        <a:pt x="102" y="24802"/>
                        <a:pt x="82" y="24802"/>
                      </a:cubicBezTo>
                      <a:cubicBezTo>
                        <a:pt x="62" y="24802"/>
                        <a:pt x="41" y="24816"/>
                        <a:pt x="28" y="24843"/>
                      </a:cubicBezTo>
                      <a:cubicBezTo>
                        <a:pt x="0" y="24951"/>
                        <a:pt x="28" y="25060"/>
                        <a:pt x="55" y="25195"/>
                      </a:cubicBezTo>
                      <a:cubicBezTo>
                        <a:pt x="55" y="25304"/>
                        <a:pt x="82" y="25412"/>
                        <a:pt x="82" y="25521"/>
                      </a:cubicBezTo>
                      <a:lnTo>
                        <a:pt x="109" y="25711"/>
                      </a:lnTo>
                      <a:cubicBezTo>
                        <a:pt x="163" y="26416"/>
                        <a:pt x="272" y="27094"/>
                        <a:pt x="462" y="27772"/>
                      </a:cubicBezTo>
                      <a:cubicBezTo>
                        <a:pt x="706" y="28721"/>
                        <a:pt x="1085" y="29616"/>
                        <a:pt x="1574" y="30457"/>
                      </a:cubicBezTo>
                      <a:cubicBezTo>
                        <a:pt x="2062" y="31244"/>
                        <a:pt x="2631" y="32003"/>
                        <a:pt x="3310" y="32654"/>
                      </a:cubicBezTo>
                      <a:cubicBezTo>
                        <a:pt x="4584" y="33956"/>
                        <a:pt x="6212" y="34906"/>
                        <a:pt x="7948" y="35421"/>
                      </a:cubicBezTo>
                      <a:cubicBezTo>
                        <a:pt x="8056" y="35448"/>
                        <a:pt x="8165" y="35475"/>
                        <a:pt x="8300" y="35502"/>
                      </a:cubicBezTo>
                      <a:cubicBezTo>
                        <a:pt x="8328" y="35502"/>
                        <a:pt x="8382" y="35502"/>
                        <a:pt x="8409" y="35448"/>
                      </a:cubicBezTo>
                      <a:lnTo>
                        <a:pt x="8409" y="35475"/>
                      </a:lnTo>
                      <a:cubicBezTo>
                        <a:pt x="8734" y="36045"/>
                        <a:pt x="9006" y="36614"/>
                        <a:pt x="9304" y="37184"/>
                      </a:cubicBezTo>
                      <a:cubicBezTo>
                        <a:pt x="9304" y="37184"/>
                        <a:pt x="9304" y="37184"/>
                        <a:pt x="9331" y="37211"/>
                      </a:cubicBezTo>
                      <a:cubicBezTo>
                        <a:pt x="8870" y="39924"/>
                        <a:pt x="8544" y="42663"/>
                        <a:pt x="8355" y="45430"/>
                      </a:cubicBezTo>
                      <a:cubicBezTo>
                        <a:pt x="8246" y="46921"/>
                        <a:pt x="8165" y="48440"/>
                        <a:pt x="8138" y="49932"/>
                      </a:cubicBezTo>
                      <a:cubicBezTo>
                        <a:pt x="8056" y="49824"/>
                        <a:pt x="7948" y="49715"/>
                        <a:pt x="7866" y="49607"/>
                      </a:cubicBezTo>
                      <a:lnTo>
                        <a:pt x="7595" y="49254"/>
                      </a:lnTo>
                      <a:cubicBezTo>
                        <a:pt x="7622" y="49064"/>
                        <a:pt x="7622" y="48847"/>
                        <a:pt x="7595" y="48630"/>
                      </a:cubicBezTo>
                      <a:cubicBezTo>
                        <a:pt x="7595" y="48413"/>
                        <a:pt x="7595" y="48196"/>
                        <a:pt x="7568" y="47979"/>
                      </a:cubicBezTo>
                      <a:cubicBezTo>
                        <a:pt x="7541" y="47545"/>
                        <a:pt x="7460" y="47111"/>
                        <a:pt x="7405" y="46677"/>
                      </a:cubicBezTo>
                      <a:cubicBezTo>
                        <a:pt x="7243" y="45837"/>
                        <a:pt x="7026" y="44969"/>
                        <a:pt x="6727" y="44155"/>
                      </a:cubicBezTo>
                      <a:cubicBezTo>
                        <a:pt x="6429" y="43341"/>
                        <a:pt x="6049" y="42555"/>
                        <a:pt x="5588" y="41795"/>
                      </a:cubicBezTo>
                      <a:cubicBezTo>
                        <a:pt x="5154" y="41063"/>
                        <a:pt x="4639" y="40330"/>
                        <a:pt x="4042" y="39679"/>
                      </a:cubicBezTo>
                      <a:cubicBezTo>
                        <a:pt x="3472" y="39028"/>
                        <a:pt x="2848" y="38405"/>
                        <a:pt x="2143" y="37889"/>
                      </a:cubicBezTo>
                      <a:cubicBezTo>
                        <a:pt x="2062" y="37835"/>
                        <a:pt x="1981" y="37781"/>
                        <a:pt x="1899" y="37699"/>
                      </a:cubicBezTo>
                      <a:cubicBezTo>
                        <a:pt x="1899" y="37686"/>
                        <a:pt x="1886" y="37679"/>
                        <a:pt x="1869" y="37679"/>
                      </a:cubicBezTo>
                      <a:cubicBezTo>
                        <a:pt x="1852" y="37679"/>
                        <a:pt x="1831" y="37686"/>
                        <a:pt x="1818" y="37699"/>
                      </a:cubicBezTo>
                      <a:lnTo>
                        <a:pt x="1791" y="37699"/>
                      </a:lnTo>
                      <a:lnTo>
                        <a:pt x="1791" y="37645"/>
                      </a:lnTo>
                      <a:cubicBezTo>
                        <a:pt x="1791" y="37591"/>
                        <a:pt x="1750" y="37564"/>
                        <a:pt x="1709" y="37564"/>
                      </a:cubicBezTo>
                      <a:cubicBezTo>
                        <a:pt x="1669" y="37564"/>
                        <a:pt x="1628" y="37591"/>
                        <a:pt x="1628" y="37645"/>
                      </a:cubicBezTo>
                      <a:cubicBezTo>
                        <a:pt x="1574" y="38513"/>
                        <a:pt x="1601" y="39408"/>
                        <a:pt x="1736" y="40303"/>
                      </a:cubicBezTo>
                      <a:cubicBezTo>
                        <a:pt x="1872" y="41171"/>
                        <a:pt x="2089" y="42039"/>
                        <a:pt x="2360" y="42880"/>
                      </a:cubicBezTo>
                      <a:cubicBezTo>
                        <a:pt x="2631" y="43721"/>
                        <a:pt x="2984" y="44535"/>
                        <a:pt x="3418" y="45321"/>
                      </a:cubicBezTo>
                      <a:cubicBezTo>
                        <a:pt x="3852" y="46108"/>
                        <a:pt x="4340" y="46840"/>
                        <a:pt x="4883" y="47545"/>
                      </a:cubicBezTo>
                      <a:cubicBezTo>
                        <a:pt x="5425" y="48251"/>
                        <a:pt x="6049" y="48874"/>
                        <a:pt x="6727" y="49471"/>
                      </a:cubicBezTo>
                      <a:lnTo>
                        <a:pt x="6971" y="49688"/>
                      </a:lnTo>
                      <a:cubicBezTo>
                        <a:pt x="6994" y="49699"/>
                        <a:pt x="7021" y="49706"/>
                        <a:pt x="7047" y="49706"/>
                      </a:cubicBezTo>
                      <a:cubicBezTo>
                        <a:pt x="7084" y="49706"/>
                        <a:pt x="7118" y="49693"/>
                        <a:pt x="7134" y="49661"/>
                      </a:cubicBezTo>
                      <a:cubicBezTo>
                        <a:pt x="7460" y="50203"/>
                        <a:pt x="7758" y="50746"/>
                        <a:pt x="8111" y="51288"/>
                      </a:cubicBezTo>
                      <a:lnTo>
                        <a:pt x="8111" y="53919"/>
                      </a:lnTo>
                      <a:cubicBezTo>
                        <a:pt x="8165" y="56713"/>
                        <a:pt x="8355" y="59534"/>
                        <a:pt x="8653" y="62328"/>
                      </a:cubicBezTo>
                      <a:cubicBezTo>
                        <a:pt x="8951" y="65122"/>
                        <a:pt x="9385" y="67861"/>
                        <a:pt x="9955" y="70601"/>
                      </a:cubicBezTo>
                      <a:cubicBezTo>
                        <a:pt x="10036" y="70926"/>
                        <a:pt x="10091" y="71224"/>
                        <a:pt x="10172" y="71523"/>
                      </a:cubicBezTo>
                      <a:lnTo>
                        <a:pt x="10145" y="71523"/>
                      </a:lnTo>
                      <a:cubicBezTo>
                        <a:pt x="10063" y="71523"/>
                        <a:pt x="10063" y="71658"/>
                        <a:pt x="10118" y="71686"/>
                      </a:cubicBezTo>
                      <a:cubicBezTo>
                        <a:pt x="10335" y="71740"/>
                        <a:pt x="10552" y="71767"/>
                        <a:pt x="10769" y="71767"/>
                      </a:cubicBezTo>
                      <a:cubicBezTo>
                        <a:pt x="10850" y="71767"/>
                        <a:pt x="10959" y="71740"/>
                        <a:pt x="11067" y="71740"/>
                      </a:cubicBezTo>
                      <a:cubicBezTo>
                        <a:pt x="11176" y="71740"/>
                        <a:pt x="11338" y="71713"/>
                        <a:pt x="11365" y="71604"/>
                      </a:cubicBezTo>
                      <a:cubicBezTo>
                        <a:pt x="11365" y="71577"/>
                        <a:pt x="11365" y="71550"/>
                        <a:pt x="11338" y="71523"/>
                      </a:cubicBezTo>
                      <a:cubicBezTo>
                        <a:pt x="11338" y="71523"/>
                        <a:pt x="11311" y="71496"/>
                        <a:pt x="11311" y="71496"/>
                      </a:cubicBezTo>
                      <a:cubicBezTo>
                        <a:pt x="10769" y="68756"/>
                        <a:pt x="10280" y="66017"/>
                        <a:pt x="9955" y="63250"/>
                      </a:cubicBezTo>
                      <a:cubicBezTo>
                        <a:pt x="9657" y="60483"/>
                        <a:pt x="9440" y="57717"/>
                        <a:pt x="9358" y="54923"/>
                      </a:cubicBezTo>
                      <a:cubicBezTo>
                        <a:pt x="9304" y="52889"/>
                        <a:pt x="9304" y="50854"/>
                        <a:pt x="9385" y="48820"/>
                      </a:cubicBezTo>
                      <a:cubicBezTo>
                        <a:pt x="9575" y="48549"/>
                        <a:pt x="9765" y="48305"/>
                        <a:pt x="9955" y="48034"/>
                      </a:cubicBezTo>
                      <a:cubicBezTo>
                        <a:pt x="10172" y="47762"/>
                        <a:pt x="10308" y="47572"/>
                        <a:pt x="10497" y="47328"/>
                      </a:cubicBezTo>
                      <a:cubicBezTo>
                        <a:pt x="10497" y="47355"/>
                        <a:pt x="10525" y="47355"/>
                        <a:pt x="10552" y="47383"/>
                      </a:cubicBezTo>
                      <a:cubicBezTo>
                        <a:pt x="11040" y="47491"/>
                        <a:pt x="11555" y="47545"/>
                        <a:pt x="12071" y="47545"/>
                      </a:cubicBezTo>
                      <a:cubicBezTo>
                        <a:pt x="12586" y="47545"/>
                        <a:pt x="13128" y="47518"/>
                        <a:pt x="13644" y="47410"/>
                      </a:cubicBezTo>
                      <a:cubicBezTo>
                        <a:pt x="14512" y="47220"/>
                        <a:pt x="15325" y="46813"/>
                        <a:pt x="16004" y="46243"/>
                      </a:cubicBezTo>
                      <a:cubicBezTo>
                        <a:pt x="16356" y="45945"/>
                        <a:pt x="16627" y="45592"/>
                        <a:pt x="16872" y="45213"/>
                      </a:cubicBezTo>
                      <a:cubicBezTo>
                        <a:pt x="17143" y="44806"/>
                        <a:pt x="17333" y="44399"/>
                        <a:pt x="17495" y="43938"/>
                      </a:cubicBezTo>
                      <a:cubicBezTo>
                        <a:pt x="17685" y="43504"/>
                        <a:pt x="17821" y="43043"/>
                        <a:pt x="17956" y="42609"/>
                      </a:cubicBezTo>
                      <a:cubicBezTo>
                        <a:pt x="18119" y="42175"/>
                        <a:pt x="18309" y="41632"/>
                        <a:pt x="18472" y="41144"/>
                      </a:cubicBezTo>
                      <a:cubicBezTo>
                        <a:pt x="18852" y="40168"/>
                        <a:pt x="19258" y="39191"/>
                        <a:pt x="19692" y="38269"/>
                      </a:cubicBezTo>
                      <a:lnTo>
                        <a:pt x="19882" y="37889"/>
                      </a:lnTo>
                      <a:cubicBezTo>
                        <a:pt x="19956" y="37840"/>
                        <a:pt x="19896" y="37723"/>
                        <a:pt x="19823" y="37723"/>
                      </a:cubicBezTo>
                      <a:cubicBezTo>
                        <a:pt x="19815" y="37723"/>
                        <a:pt x="19808" y="37724"/>
                        <a:pt x="19801" y="37727"/>
                      </a:cubicBezTo>
                      <a:cubicBezTo>
                        <a:pt x="19747" y="37727"/>
                        <a:pt x="19720" y="37754"/>
                        <a:pt x="19692" y="37781"/>
                      </a:cubicBezTo>
                      <a:cubicBezTo>
                        <a:pt x="19557" y="37889"/>
                        <a:pt x="19394" y="37998"/>
                        <a:pt x="19231" y="38133"/>
                      </a:cubicBezTo>
                      <a:cubicBezTo>
                        <a:pt x="19069" y="38242"/>
                        <a:pt x="18852" y="38350"/>
                        <a:pt x="18662" y="38459"/>
                      </a:cubicBezTo>
                      <a:cubicBezTo>
                        <a:pt x="18282" y="38676"/>
                        <a:pt x="17875" y="38866"/>
                        <a:pt x="17468" y="39056"/>
                      </a:cubicBezTo>
                      <a:cubicBezTo>
                        <a:pt x="16627" y="39435"/>
                        <a:pt x="15814" y="39788"/>
                        <a:pt x="15000" y="40195"/>
                      </a:cubicBezTo>
                      <a:cubicBezTo>
                        <a:pt x="13508" y="41008"/>
                        <a:pt x="12260" y="42175"/>
                        <a:pt x="11393" y="43639"/>
                      </a:cubicBezTo>
                      <a:cubicBezTo>
                        <a:pt x="10959" y="44345"/>
                        <a:pt x="10606" y="45104"/>
                        <a:pt x="10389" y="45918"/>
                      </a:cubicBezTo>
                      <a:cubicBezTo>
                        <a:pt x="10389" y="45972"/>
                        <a:pt x="10362" y="46026"/>
                        <a:pt x="10362" y="46081"/>
                      </a:cubicBezTo>
                      <a:cubicBezTo>
                        <a:pt x="10362" y="46081"/>
                        <a:pt x="10335" y="46108"/>
                        <a:pt x="10335" y="46108"/>
                      </a:cubicBezTo>
                      <a:cubicBezTo>
                        <a:pt x="10335" y="46135"/>
                        <a:pt x="10335" y="46162"/>
                        <a:pt x="10308" y="46189"/>
                      </a:cubicBezTo>
                      <a:cubicBezTo>
                        <a:pt x="10308" y="46216"/>
                        <a:pt x="10308" y="46216"/>
                        <a:pt x="10308" y="46243"/>
                      </a:cubicBezTo>
                      <a:lnTo>
                        <a:pt x="10280" y="46379"/>
                      </a:lnTo>
                      <a:cubicBezTo>
                        <a:pt x="10253" y="46433"/>
                        <a:pt x="10253" y="46460"/>
                        <a:pt x="10226" y="46515"/>
                      </a:cubicBezTo>
                      <a:cubicBezTo>
                        <a:pt x="10226" y="46542"/>
                        <a:pt x="10199" y="46542"/>
                        <a:pt x="10199" y="46569"/>
                      </a:cubicBezTo>
                      <a:lnTo>
                        <a:pt x="9982" y="46813"/>
                      </a:lnTo>
                      <a:cubicBezTo>
                        <a:pt x="9792" y="47003"/>
                        <a:pt x="9629" y="47193"/>
                        <a:pt x="9467" y="47383"/>
                      </a:cubicBezTo>
                      <a:lnTo>
                        <a:pt x="9521" y="46515"/>
                      </a:lnTo>
                      <a:cubicBezTo>
                        <a:pt x="9684" y="43721"/>
                        <a:pt x="9982" y="40927"/>
                        <a:pt x="10416" y="38160"/>
                      </a:cubicBezTo>
                      <a:cubicBezTo>
                        <a:pt x="10823" y="35557"/>
                        <a:pt x="11338" y="32980"/>
                        <a:pt x="11962" y="30403"/>
                      </a:cubicBezTo>
                      <a:cubicBezTo>
                        <a:pt x="12288" y="29861"/>
                        <a:pt x="12586" y="29291"/>
                        <a:pt x="12939" y="28749"/>
                      </a:cubicBezTo>
                      <a:cubicBezTo>
                        <a:pt x="13237" y="28369"/>
                        <a:pt x="13535" y="27989"/>
                        <a:pt x="13834" y="27609"/>
                      </a:cubicBezTo>
                      <a:lnTo>
                        <a:pt x="13861" y="27636"/>
                      </a:lnTo>
                      <a:cubicBezTo>
                        <a:pt x="13834" y="27664"/>
                        <a:pt x="13834" y="27718"/>
                        <a:pt x="13861" y="27772"/>
                      </a:cubicBezTo>
                      <a:cubicBezTo>
                        <a:pt x="14629" y="28111"/>
                        <a:pt x="15473" y="28281"/>
                        <a:pt x="16330" y="28281"/>
                      </a:cubicBezTo>
                      <a:cubicBezTo>
                        <a:pt x="16501" y="28281"/>
                        <a:pt x="16673" y="28274"/>
                        <a:pt x="16844" y="28260"/>
                      </a:cubicBezTo>
                      <a:cubicBezTo>
                        <a:pt x="17848" y="28152"/>
                        <a:pt x="18879" y="27989"/>
                        <a:pt x="19882" y="27772"/>
                      </a:cubicBezTo>
                      <a:cubicBezTo>
                        <a:pt x="21862" y="27392"/>
                        <a:pt x="23815" y="26796"/>
                        <a:pt x="25687" y="26009"/>
                      </a:cubicBezTo>
                      <a:cubicBezTo>
                        <a:pt x="27504" y="25222"/>
                        <a:pt x="29159" y="24083"/>
                        <a:pt x="30542" y="22673"/>
                      </a:cubicBezTo>
                      <a:cubicBezTo>
                        <a:pt x="31925" y="21262"/>
                        <a:pt x="33064" y="19635"/>
                        <a:pt x="33932" y="17845"/>
                      </a:cubicBezTo>
                      <a:cubicBezTo>
                        <a:pt x="34882" y="15919"/>
                        <a:pt x="35614" y="13885"/>
                        <a:pt x="36157" y="11796"/>
                      </a:cubicBezTo>
                      <a:cubicBezTo>
                        <a:pt x="36238" y="11552"/>
                        <a:pt x="36292" y="11335"/>
                        <a:pt x="36346" y="11118"/>
                      </a:cubicBezTo>
                      <a:lnTo>
                        <a:pt x="36428" y="11118"/>
                      </a:lnTo>
                      <a:cubicBezTo>
                        <a:pt x="36555" y="11067"/>
                        <a:pt x="36516" y="10898"/>
                        <a:pt x="36399" y="10898"/>
                      </a:cubicBezTo>
                      <a:cubicBezTo>
                        <a:pt x="36391" y="10898"/>
                        <a:pt x="36383" y="10899"/>
                        <a:pt x="36374" y="10901"/>
                      </a:cubicBezTo>
                      <a:lnTo>
                        <a:pt x="36319" y="10901"/>
                      </a:lnTo>
                      <a:cubicBezTo>
                        <a:pt x="36308" y="10890"/>
                        <a:pt x="36288" y="10883"/>
                        <a:pt x="36265" y="10883"/>
                      </a:cubicBezTo>
                      <a:cubicBezTo>
                        <a:pt x="36234" y="10883"/>
                        <a:pt x="36200" y="10896"/>
                        <a:pt x="36184" y="10928"/>
                      </a:cubicBezTo>
                      <a:cubicBezTo>
                        <a:pt x="35180" y="11091"/>
                        <a:pt x="34204" y="11281"/>
                        <a:pt x="33200" y="11498"/>
                      </a:cubicBezTo>
                      <a:cubicBezTo>
                        <a:pt x="32142" y="11715"/>
                        <a:pt x="31084" y="11959"/>
                        <a:pt x="30054" y="12230"/>
                      </a:cubicBezTo>
                      <a:cubicBezTo>
                        <a:pt x="28074" y="12718"/>
                        <a:pt x="26121" y="13369"/>
                        <a:pt x="24249" y="14210"/>
                      </a:cubicBezTo>
                      <a:cubicBezTo>
                        <a:pt x="22486" y="14970"/>
                        <a:pt x="20804" y="15946"/>
                        <a:pt x="19286" y="17085"/>
                      </a:cubicBezTo>
                      <a:cubicBezTo>
                        <a:pt x="17794" y="18197"/>
                        <a:pt x="16492" y="19554"/>
                        <a:pt x="15434" y="21045"/>
                      </a:cubicBezTo>
                      <a:cubicBezTo>
                        <a:pt x="14376" y="22510"/>
                        <a:pt x="13590" y="24165"/>
                        <a:pt x="13128" y="25928"/>
                      </a:cubicBezTo>
                      <a:cubicBezTo>
                        <a:pt x="13074" y="26145"/>
                        <a:pt x="13020" y="26362"/>
                        <a:pt x="12993" y="26606"/>
                      </a:cubicBezTo>
                      <a:cubicBezTo>
                        <a:pt x="12993" y="26633"/>
                        <a:pt x="13020" y="26687"/>
                        <a:pt x="13047" y="26687"/>
                      </a:cubicBezTo>
                      <a:lnTo>
                        <a:pt x="12749" y="26931"/>
                      </a:lnTo>
                      <a:cubicBezTo>
                        <a:pt x="12640" y="27013"/>
                        <a:pt x="12505" y="27121"/>
                        <a:pt x="12396" y="27202"/>
                      </a:cubicBezTo>
                      <a:cubicBezTo>
                        <a:pt x="11582" y="26606"/>
                        <a:pt x="11094" y="25684"/>
                        <a:pt x="10742" y="24761"/>
                      </a:cubicBezTo>
                      <a:cubicBezTo>
                        <a:pt x="13047" y="21913"/>
                        <a:pt x="13671" y="18062"/>
                        <a:pt x="12396" y="14617"/>
                      </a:cubicBezTo>
                      <a:cubicBezTo>
                        <a:pt x="12071" y="13749"/>
                        <a:pt x="11637" y="12935"/>
                        <a:pt x="11121" y="12176"/>
                      </a:cubicBezTo>
                      <a:cubicBezTo>
                        <a:pt x="10552" y="11416"/>
                        <a:pt x="9955" y="10711"/>
                        <a:pt x="9304" y="10033"/>
                      </a:cubicBezTo>
                      <a:cubicBezTo>
                        <a:pt x="8002" y="8677"/>
                        <a:pt x="6564" y="7429"/>
                        <a:pt x="5425" y="5910"/>
                      </a:cubicBezTo>
                      <a:cubicBezTo>
                        <a:pt x="4286" y="4391"/>
                        <a:pt x="3472" y="2655"/>
                        <a:pt x="3554" y="811"/>
                      </a:cubicBezTo>
                      <a:cubicBezTo>
                        <a:pt x="3581" y="567"/>
                        <a:pt x="3608" y="350"/>
                        <a:pt x="3635" y="133"/>
                      </a:cubicBezTo>
                      <a:cubicBezTo>
                        <a:pt x="3635" y="61"/>
                        <a:pt x="3587" y="0"/>
                        <a:pt x="35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8" name="Google Shape;908;p37"/>
              <p:cNvGrpSpPr/>
              <p:nvPr/>
            </p:nvGrpSpPr>
            <p:grpSpPr>
              <a:xfrm>
                <a:off x="6719620" y="3668647"/>
                <a:ext cx="2243571" cy="1407023"/>
                <a:chOff x="6719620" y="3668647"/>
                <a:chExt cx="2243571" cy="1407023"/>
              </a:xfrm>
            </p:grpSpPr>
            <p:grpSp>
              <p:nvGrpSpPr>
                <p:cNvPr id="909" name="Google Shape;909;p37"/>
                <p:cNvGrpSpPr/>
                <p:nvPr/>
              </p:nvGrpSpPr>
              <p:grpSpPr>
                <a:xfrm>
                  <a:off x="6719620" y="3668647"/>
                  <a:ext cx="1653270" cy="1267086"/>
                  <a:chOff x="6691966" y="3668647"/>
                  <a:chExt cx="1653270" cy="1267086"/>
                </a:xfrm>
              </p:grpSpPr>
              <p:grpSp>
                <p:nvGrpSpPr>
                  <p:cNvPr id="910" name="Google Shape;910;p37"/>
                  <p:cNvGrpSpPr/>
                  <p:nvPr/>
                </p:nvGrpSpPr>
                <p:grpSpPr>
                  <a:xfrm flipH="1">
                    <a:off x="6691966" y="4072939"/>
                    <a:ext cx="1087510" cy="851355"/>
                    <a:chOff x="1893700" y="2650375"/>
                    <a:chExt cx="746250" cy="584200"/>
                  </a:xfrm>
                </p:grpSpPr>
                <p:sp>
                  <p:nvSpPr>
                    <p:cNvPr id="911" name="Google Shape;911;p37"/>
                    <p:cNvSpPr/>
                    <p:nvPr/>
                  </p:nvSpPr>
                  <p:spPr>
                    <a:xfrm>
                      <a:off x="1967250" y="2932450"/>
                      <a:ext cx="665250" cy="2193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610" h="8774" extrusionOk="0">
                          <a:moveTo>
                            <a:pt x="18655" y="1"/>
                          </a:moveTo>
                          <a:cubicBezTo>
                            <a:pt x="18431" y="1"/>
                            <a:pt x="18207" y="4"/>
                            <a:pt x="17984" y="12"/>
                          </a:cubicBezTo>
                          <a:cubicBezTo>
                            <a:pt x="16384" y="66"/>
                            <a:pt x="14838" y="256"/>
                            <a:pt x="13292" y="582"/>
                          </a:cubicBezTo>
                          <a:cubicBezTo>
                            <a:pt x="11963" y="853"/>
                            <a:pt x="10661" y="1206"/>
                            <a:pt x="9359" y="1585"/>
                          </a:cubicBezTo>
                          <a:cubicBezTo>
                            <a:pt x="8762" y="1911"/>
                            <a:pt x="8165" y="2264"/>
                            <a:pt x="7596" y="2616"/>
                          </a:cubicBezTo>
                          <a:lnTo>
                            <a:pt x="7026" y="2969"/>
                          </a:lnTo>
                          <a:cubicBezTo>
                            <a:pt x="5236" y="4108"/>
                            <a:pt x="3554" y="5410"/>
                            <a:pt x="1981" y="6820"/>
                          </a:cubicBezTo>
                          <a:cubicBezTo>
                            <a:pt x="1303" y="7444"/>
                            <a:pt x="652" y="8095"/>
                            <a:pt x="1" y="8773"/>
                          </a:cubicBezTo>
                          <a:lnTo>
                            <a:pt x="191" y="8638"/>
                          </a:lnTo>
                          <a:cubicBezTo>
                            <a:pt x="1221" y="7743"/>
                            <a:pt x="2334" y="6956"/>
                            <a:pt x="3527" y="6305"/>
                          </a:cubicBezTo>
                          <a:cubicBezTo>
                            <a:pt x="4720" y="5654"/>
                            <a:pt x="5968" y="5084"/>
                            <a:pt x="7243" y="4623"/>
                          </a:cubicBezTo>
                          <a:lnTo>
                            <a:pt x="7758" y="4433"/>
                          </a:lnTo>
                          <a:cubicBezTo>
                            <a:pt x="8952" y="4027"/>
                            <a:pt x="10145" y="3701"/>
                            <a:pt x="11366" y="3430"/>
                          </a:cubicBezTo>
                          <a:cubicBezTo>
                            <a:pt x="12830" y="3077"/>
                            <a:pt x="14349" y="2833"/>
                            <a:pt x="15841" y="2643"/>
                          </a:cubicBezTo>
                          <a:cubicBezTo>
                            <a:pt x="16574" y="2562"/>
                            <a:pt x="17333" y="2453"/>
                            <a:pt x="18093" y="2399"/>
                          </a:cubicBezTo>
                          <a:cubicBezTo>
                            <a:pt x="18825" y="2318"/>
                            <a:pt x="19584" y="2209"/>
                            <a:pt x="20344" y="2209"/>
                          </a:cubicBezTo>
                          <a:cubicBezTo>
                            <a:pt x="20351" y="2207"/>
                            <a:pt x="20358" y="2207"/>
                            <a:pt x="20364" y="2207"/>
                          </a:cubicBezTo>
                          <a:cubicBezTo>
                            <a:pt x="20455" y="2207"/>
                            <a:pt x="20472" y="2374"/>
                            <a:pt x="20371" y="2399"/>
                          </a:cubicBezTo>
                          <a:cubicBezTo>
                            <a:pt x="20181" y="2426"/>
                            <a:pt x="20018" y="2453"/>
                            <a:pt x="19828" y="2481"/>
                          </a:cubicBezTo>
                          <a:cubicBezTo>
                            <a:pt x="18337" y="2643"/>
                            <a:pt x="16818" y="2752"/>
                            <a:pt x="15353" y="2969"/>
                          </a:cubicBezTo>
                          <a:cubicBezTo>
                            <a:pt x="13888" y="3186"/>
                            <a:pt x="12396" y="3430"/>
                            <a:pt x="10932" y="3782"/>
                          </a:cubicBezTo>
                          <a:cubicBezTo>
                            <a:pt x="9982" y="3999"/>
                            <a:pt x="9033" y="4271"/>
                            <a:pt x="8111" y="4569"/>
                          </a:cubicBezTo>
                          <a:cubicBezTo>
                            <a:pt x="7704" y="4705"/>
                            <a:pt x="7297" y="4867"/>
                            <a:pt x="6917" y="5003"/>
                          </a:cubicBezTo>
                          <a:cubicBezTo>
                            <a:pt x="5643" y="5491"/>
                            <a:pt x="4422" y="6061"/>
                            <a:pt x="3229" y="6739"/>
                          </a:cubicBezTo>
                          <a:cubicBezTo>
                            <a:pt x="2768" y="7037"/>
                            <a:pt x="2306" y="7336"/>
                            <a:pt x="1845" y="7634"/>
                          </a:cubicBezTo>
                          <a:cubicBezTo>
                            <a:pt x="2279" y="7390"/>
                            <a:pt x="2713" y="7173"/>
                            <a:pt x="3147" y="6956"/>
                          </a:cubicBezTo>
                          <a:cubicBezTo>
                            <a:pt x="4829" y="6142"/>
                            <a:pt x="6565" y="5491"/>
                            <a:pt x="8355" y="4976"/>
                          </a:cubicBezTo>
                          <a:cubicBezTo>
                            <a:pt x="8843" y="4867"/>
                            <a:pt x="9331" y="4732"/>
                            <a:pt x="9820" y="4623"/>
                          </a:cubicBezTo>
                          <a:cubicBezTo>
                            <a:pt x="11122" y="4325"/>
                            <a:pt x="12478" y="4108"/>
                            <a:pt x="13834" y="3972"/>
                          </a:cubicBezTo>
                          <a:cubicBezTo>
                            <a:pt x="14783" y="3877"/>
                            <a:pt x="15740" y="3830"/>
                            <a:pt x="16699" y="3830"/>
                          </a:cubicBezTo>
                          <a:cubicBezTo>
                            <a:pt x="17659" y="3830"/>
                            <a:pt x="18621" y="3877"/>
                            <a:pt x="19584" y="3972"/>
                          </a:cubicBezTo>
                          <a:cubicBezTo>
                            <a:pt x="20615" y="4081"/>
                            <a:pt x="21646" y="4298"/>
                            <a:pt x="22649" y="4650"/>
                          </a:cubicBezTo>
                          <a:cubicBezTo>
                            <a:pt x="22839" y="4732"/>
                            <a:pt x="23002" y="4786"/>
                            <a:pt x="23192" y="4867"/>
                          </a:cubicBezTo>
                          <a:cubicBezTo>
                            <a:pt x="23300" y="4922"/>
                            <a:pt x="23436" y="4976"/>
                            <a:pt x="23544" y="5030"/>
                          </a:cubicBezTo>
                          <a:cubicBezTo>
                            <a:pt x="23707" y="5030"/>
                            <a:pt x="23897" y="5003"/>
                            <a:pt x="24087" y="5003"/>
                          </a:cubicBezTo>
                          <a:cubicBezTo>
                            <a:pt x="24792" y="4949"/>
                            <a:pt x="25579" y="4786"/>
                            <a:pt x="26121" y="4271"/>
                          </a:cubicBezTo>
                          <a:cubicBezTo>
                            <a:pt x="26338" y="4027"/>
                            <a:pt x="26501" y="3728"/>
                            <a:pt x="26555" y="3403"/>
                          </a:cubicBezTo>
                          <a:cubicBezTo>
                            <a:pt x="26609" y="3077"/>
                            <a:pt x="26555" y="2779"/>
                            <a:pt x="26447" y="2481"/>
                          </a:cubicBezTo>
                          <a:cubicBezTo>
                            <a:pt x="26121" y="1830"/>
                            <a:pt x="25579" y="1314"/>
                            <a:pt x="24901" y="1043"/>
                          </a:cubicBezTo>
                          <a:cubicBezTo>
                            <a:pt x="24656" y="934"/>
                            <a:pt x="24385" y="826"/>
                            <a:pt x="24087" y="745"/>
                          </a:cubicBezTo>
                          <a:cubicBezTo>
                            <a:pt x="23626" y="609"/>
                            <a:pt x="23138" y="473"/>
                            <a:pt x="22649" y="392"/>
                          </a:cubicBezTo>
                          <a:cubicBezTo>
                            <a:pt x="21326" y="137"/>
                            <a:pt x="19984" y="1"/>
                            <a:pt x="18655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2" name="Google Shape;912;p37"/>
                    <p:cNvSpPr/>
                    <p:nvPr/>
                  </p:nvSpPr>
                  <p:spPr>
                    <a:xfrm>
                      <a:off x="1900125" y="2656575"/>
                      <a:ext cx="450950" cy="558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038" h="22358" extrusionOk="0">
                          <a:moveTo>
                            <a:pt x="16460" y="1"/>
                          </a:moveTo>
                          <a:cubicBezTo>
                            <a:pt x="16126" y="1"/>
                            <a:pt x="15786" y="66"/>
                            <a:pt x="15488" y="143"/>
                          </a:cubicBezTo>
                          <a:cubicBezTo>
                            <a:pt x="14024" y="523"/>
                            <a:pt x="12776" y="1500"/>
                            <a:pt x="11637" y="2449"/>
                          </a:cubicBezTo>
                          <a:lnTo>
                            <a:pt x="11420" y="2639"/>
                          </a:lnTo>
                          <a:cubicBezTo>
                            <a:pt x="10253" y="3588"/>
                            <a:pt x="9168" y="4646"/>
                            <a:pt x="8138" y="5785"/>
                          </a:cubicBezTo>
                          <a:cubicBezTo>
                            <a:pt x="7080" y="6979"/>
                            <a:pt x="6103" y="8226"/>
                            <a:pt x="5208" y="9528"/>
                          </a:cubicBezTo>
                          <a:cubicBezTo>
                            <a:pt x="5127" y="9637"/>
                            <a:pt x="5046" y="9772"/>
                            <a:pt x="4991" y="9881"/>
                          </a:cubicBezTo>
                          <a:cubicBezTo>
                            <a:pt x="4178" y="11101"/>
                            <a:pt x="3445" y="12403"/>
                            <a:pt x="2821" y="13733"/>
                          </a:cubicBezTo>
                          <a:cubicBezTo>
                            <a:pt x="2116" y="15170"/>
                            <a:pt x="1520" y="16662"/>
                            <a:pt x="1058" y="18181"/>
                          </a:cubicBezTo>
                          <a:cubicBezTo>
                            <a:pt x="624" y="19564"/>
                            <a:pt x="299" y="20947"/>
                            <a:pt x="1" y="22358"/>
                          </a:cubicBezTo>
                          <a:lnTo>
                            <a:pt x="136" y="22060"/>
                          </a:lnTo>
                          <a:cubicBezTo>
                            <a:pt x="597" y="20758"/>
                            <a:pt x="1140" y="19483"/>
                            <a:pt x="1764" y="18262"/>
                          </a:cubicBezTo>
                          <a:cubicBezTo>
                            <a:pt x="3038" y="15658"/>
                            <a:pt x="4585" y="13217"/>
                            <a:pt x="6348" y="10939"/>
                          </a:cubicBezTo>
                          <a:cubicBezTo>
                            <a:pt x="6565" y="10613"/>
                            <a:pt x="6809" y="10315"/>
                            <a:pt x="7053" y="10017"/>
                          </a:cubicBezTo>
                          <a:cubicBezTo>
                            <a:pt x="7731" y="9203"/>
                            <a:pt x="8436" y="8416"/>
                            <a:pt x="9168" y="7657"/>
                          </a:cubicBezTo>
                          <a:cubicBezTo>
                            <a:pt x="9657" y="7114"/>
                            <a:pt x="10172" y="6626"/>
                            <a:pt x="10687" y="6111"/>
                          </a:cubicBezTo>
                          <a:cubicBezTo>
                            <a:pt x="11203" y="5622"/>
                            <a:pt x="11745" y="5161"/>
                            <a:pt x="12315" y="4727"/>
                          </a:cubicBezTo>
                          <a:cubicBezTo>
                            <a:pt x="12327" y="4715"/>
                            <a:pt x="12342" y="4710"/>
                            <a:pt x="12357" y="4710"/>
                          </a:cubicBezTo>
                          <a:cubicBezTo>
                            <a:pt x="12410" y="4710"/>
                            <a:pt x="12465" y="4773"/>
                            <a:pt x="12423" y="4836"/>
                          </a:cubicBezTo>
                          <a:cubicBezTo>
                            <a:pt x="12288" y="4972"/>
                            <a:pt x="12152" y="5080"/>
                            <a:pt x="12016" y="5216"/>
                          </a:cubicBezTo>
                          <a:cubicBezTo>
                            <a:pt x="11501" y="5704"/>
                            <a:pt x="10986" y="6165"/>
                            <a:pt x="10470" y="6680"/>
                          </a:cubicBezTo>
                          <a:cubicBezTo>
                            <a:pt x="9955" y="7169"/>
                            <a:pt x="9494" y="7657"/>
                            <a:pt x="8979" y="8226"/>
                          </a:cubicBezTo>
                          <a:cubicBezTo>
                            <a:pt x="8436" y="8796"/>
                            <a:pt x="7921" y="9393"/>
                            <a:pt x="7405" y="9989"/>
                          </a:cubicBezTo>
                          <a:cubicBezTo>
                            <a:pt x="6999" y="10478"/>
                            <a:pt x="6592" y="10993"/>
                            <a:pt x="6212" y="11508"/>
                          </a:cubicBezTo>
                          <a:cubicBezTo>
                            <a:pt x="4476" y="13814"/>
                            <a:pt x="2984" y="16282"/>
                            <a:pt x="1737" y="18859"/>
                          </a:cubicBezTo>
                          <a:cubicBezTo>
                            <a:pt x="1601" y="19157"/>
                            <a:pt x="1465" y="19429"/>
                            <a:pt x="1330" y="19727"/>
                          </a:cubicBezTo>
                          <a:cubicBezTo>
                            <a:pt x="2360" y="17882"/>
                            <a:pt x="3581" y="16147"/>
                            <a:pt x="4964" y="14519"/>
                          </a:cubicBezTo>
                          <a:cubicBezTo>
                            <a:pt x="5588" y="13760"/>
                            <a:pt x="6266" y="13054"/>
                            <a:pt x="6971" y="12349"/>
                          </a:cubicBezTo>
                          <a:cubicBezTo>
                            <a:pt x="6971" y="12322"/>
                            <a:pt x="6971" y="12295"/>
                            <a:pt x="6999" y="12268"/>
                          </a:cubicBezTo>
                          <a:cubicBezTo>
                            <a:pt x="7188" y="11969"/>
                            <a:pt x="7378" y="11671"/>
                            <a:pt x="7595" y="11400"/>
                          </a:cubicBezTo>
                          <a:cubicBezTo>
                            <a:pt x="8084" y="10749"/>
                            <a:pt x="8599" y="10125"/>
                            <a:pt x="9196" y="9583"/>
                          </a:cubicBezTo>
                          <a:cubicBezTo>
                            <a:pt x="9657" y="9121"/>
                            <a:pt x="10145" y="8660"/>
                            <a:pt x="10660" y="8253"/>
                          </a:cubicBezTo>
                          <a:cubicBezTo>
                            <a:pt x="11800" y="7277"/>
                            <a:pt x="12993" y="6355"/>
                            <a:pt x="14105" y="5405"/>
                          </a:cubicBezTo>
                          <a:cubicBezTo>
                            <a:pt x="14729" y="4863"/>
                            <a:pt x="15326" y="4293"/>
                            <a:pt x="15895" y="3697"/>
                          </a:cubicBezTo>
                          <a:cubicBezTo>
                            <a:pt x="16356" y="3208"/>
                            <a:pt x="16763" y="2720"/>
                            <a:pt x="17170" y="2178"/>
                          </a:cubicBezTo>
                          <a:cubicBezTo>
                            <a:pt x="17496" y="1717"/>
                            <a:pt x="18038" y="930"/>
                            <a:pt x="17577" y="415"/>
                          </a:cubicBezTo>
                          <a:lnTo>
                            <a:pt x="17577" y="415"/>
                          </a:lnTo>
                          <a:cubicBezTo>
                            <a:pt x="17441" y="496"/>
                            <a:pt x="17306" y="577"/>
                            <a:pt x="17143" y="659"/>
                          </a:cubicBezTo>
                          <a:cubicBezTo>
                            <a:pt x="17007" y="740"/>
                            <a:pt x="16872" y="822"/>
                            <a:pt x="16736" y="903"/>
                          </a:cubicBezTo>
                          <a:cubicBezTo>
                            <a:pt x="16329" y="1147"/>
                            <a:pt x="15949" y="1418"/>
                            <a:pt x="15597" y="1717"/>
                          </a:cubicBezTo>
                          <a:cubicBezTo>
                            <a:pt x="15515" y="1798"/>
                            <a:pt x="15407" y="1879"/>
                            <a:pt x="15326" y="1961"/>
                          </a:cubicBezTo>
                          <a:cubicBezTo>
                            <a:pt x="15109" y="2151"/>
                            <a:pt x="14892" y="2341"/>
                            <a:pt x="14702" y="2557"/>
                          </a:cubicBezTo>
                          <a:cubicBezTo>
                            <a:pt x="14593" y="2666"/>
                            <a:pt x="14512" y="2774"/>
                            <a:pt x="14403" y="2856"/>
                          </a:cubicBezTo>
                          <a:cubicBezTo>
                            <a:pt x="14295" y="2964"/>
                            <a:pt x="14214" y="3073"/>
                            <a:pt x="14105" y="3154"/>
                          </a:cubicBezTo>
                          <a:cubicBezTo>
                            <a:pt x="14089" y="3170"/>
                            <a:pt x="14071" y="3177"/>
                            <a:pt x="14054" y="3177"/>
                          </a:cubicBezTo>
                          <a:cubicBezTo>
                            <a:pt x="14012" y="3177"/>
                            <a:pt x="13977" y="3138"/>
                            <a:pt x="13997" y="3100"/>
                          </a:cubicBezTo>
                          <a:cubicBezTo>
                            <a:pt x="14078" y="2937"/>
                            <a:pt x="14186" y="2802"/>
                            <a:pt x="14295" y="2666"/>
                          </a:cubicBezTo>
                          <a:cubicBezTo>
                            <a:pt x="14403" y="2557"/>
                            <a:pt x="14512" y="2422"/>
                            <a:pt x="14620" y="2313"/>
                          </a:cubicBezTo>
                          <a:cubicBezTo>
                            <a:pt x="14864" y="2042"/>
                            <a:pt x="15136" y="1798"/>
                            <a:pt x="15407" y="1581"/>
                          </a:cubicBezTo>
                          <a:cubicBezTo>
                            <a:pt x="15597" y="1418"/>
                            <a:pt x="15732" y="1310"/>
                            <a:pt x="15977" y="1147"/>
                          </a:cubicBezTo>
                          <a:cubicBezTo>
                            <a:pt x="16221" y="957"/>
                            <a:pt x="16492" y="794"/>
                            <a:pt x="16736" y="659"/>
                          </a:cubicBezTo>
                          <a:cubicBezTo>
                            <a:pt x="16953" y="496"/>
                            <a:pt x="17197" y="388"/>
                            <a:pt x="17468" y="306"/>
                          </a:cubicBezTo>
                          <a:cubicBezTo>
                            <a:pt x="17185" y="79"/>
                            <a:pt x="16827" y="1"/>
                            <a:pt x="16460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3" name="Google Shape;913;p37"/>
                    <p:cNvSpPr/>
                    <p:nvPr/>
                  </p:nvSpPr>
                  <p:spPr>
                    <a:xfrm>
                      <a:off x="1922500" y="2743150"/>
                      <a:ext cx="709325" cy="450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373" h="18000" extrusionOk="0">
                          <a:moveTo>
                            <a:pt x="24733" y="0"/>
                          </a:moveTo>
                          <a:cubicBezTo>
                            <a:pt x="23741" y="0"/>
                            <a:pt x="22753" y="83"/>
                            <a:pt x="21781" y="234"/>
                          </a:cubicBezTo>
                          <a:cubicBezTo>
                            <a:pt x="21320" y="315"/>
                            <a:pt x="20859" y="396"/>
                            <a:pt x="20425" y="505"/>
                          </a:cubicBezTo>
                          <a:cubicBezTo>
                            <a:pt x="18418" y="1020"/>
                            <a:pt x="16492" y="1780"/>
                            <a:pt x="14675" y="2756"/>
                          </a:cubicBezTo>
                          <a:cubicBezTo>
                            <a:pt x="12423" y="4004"/>
                            <a:pt x="10335" y="5469"/>
                            <a:pt x="8382" y="7123"/>
                          </a:cubicBezTo>
                          <a:lnTo>
                            <a:pt x="8355" y="7150"/>
                          </a:lnTo>
                          <a:cubicBezTo>
                            <a:pt x="6375" y="8832"/>
                            <a:pt x="4585" y="10731"/>
                            <a:pt x="3039" y="12792"/>
                          </a:cubicBezTo>
                          <a:cubicBezTo>
                            <a:pt x="1926" y="14257"/>
                            <a:pt x="923" y="15830"/>
                            <a:pt x="82" y="17457"/>
                          </a:cubicBezTo>
                          <a:cubicBezTo>
                            <a:pt x="245" y="17240"/>
                            <a:pt x="408" y="16996"/>
                            <a:pt x="570" y="16779"/>
                          </a:cubicBezTo>
                          <a:cubicBezTo>
                            <a:pt x="1004" y="16128"/>
                            <a:pt x="1465" y="15504"/>
                            <a:pt x="1954" y="14881"/>
                          </a:cubicBezTo>
                          <a:cubicBezTo>
                            <a:pt x="2903" y="13660"/>
                            <a:pt x="3961" y="12521"/>
                            <a:pt x="5073" y="11463"/>
                          </a:cubicBezTo>
                          <a:cubicBezTo>
                            <a:pt x="6131" y="10432"/>
                            <a:pt x="7270" y="9456"/>
                            <a:pt x="8463" y="8588"/>
                          </a:cubicBezTo>
                          <a:lnTo>
                            <a:pt x="8626" y="8452"/>
                          </a:lnTo>
                          <a:cubicBezTo>
                            <a:pt x="9874" y="7530"/>
                            <a:pt x="11176" y="6716"/>
                            <a:pt x="12532" y="5957"/>
                          </a:cubicBezTo>
                          <a:cubicBezTo>
                            <a:pt x="13888" y="5197"/>
                            <a:pt x="15326" y="4546"/>
                            <a:pt x="16790" y="4058"/>
                          </a:cubicBezTo>
                          <a:cubicBezTo>
                            <a:pt x="16800" y="4056"/>
                            <a:pt x="16809" y="4055"/>
                            <a:pt x="16818" y="4055"/>
                          </a:cubicBezTo>
                          <a:cubicBezTo>
                            <a:pt x="16907" y="4055"/>
                            <a:pt x="16943" y="4169"/>
                            <a:pt x="16845" y="4194"/>
                          </a:cubicBezTo>
                          <a:lnTo>
                            <a:pt x="16329" y="4438"/>
                          </a:lnTo>
                          <a:cubicBezTo>
                            <a:pt x="15624" y="4763"/>
                            <a:pt x="14892" y="5062"/>
                            <a:pt x="14214" y="5387"/>
                          </a:cubicBezTo>
                          <a:cubicBezTo>
                            <a:pt x="13536" y="5713"/>
                            <a:pt x="12857" y="6092"/>
                            <a:pt x="12179" y="6472"/>
                          </a:cubicBezTo>
                          <a:cubicBezTo>
                            <a:pt x="10986" y="7150"/>
                            <a:pt x="9820" y="7910"/>
                            <a:pt x="8707" y="8723"/>
                          </a:cubicBezTo>
                          <a:lnTo>
                            <a:pt x="8328" y="9022"/>
                          </a:lnTo>
                          <a:cubicBezTo>
                            <a:pt x="5859" y="10866"/>
                            <a:pt x="3662" y="13063"/>
                            <a:pt x="1764" y="15477"/>
                          </a:cubicBezTo>
                          <a:cubicBezTo>
                            <a:pt x="1303" y="16101"/>
                            <a:pt x="842" y="16725"/>
                            <a:pt x="408" y="17349"/>
                          </a:cubicBezTo>
                          <a:cubicBezTo>
                            <a:pt x="272" y="17566"/>
                            <a:pt x="136" y="17783"/>
                            <a:pt x="1" y="18000"/>
                          </a:cubicBezTo>
                          <a:lnTo>
                            <a:pt x="136" y="17837"/>
                          </a:lnTo>
                          <a:cubicBezTo>
                            <a:pt x="245" y="17729"/>
                            <a:pt x="353" y="17620"/>
                            <a:pt x="489" y="17512"/>
                          </a:cubicBezTo>
                          <a:cubicBezTo>
                            <a:pt x="1764" y="15993"/>
                            <a:pt x="3174" y="14609"/>
                            <a:pt x="4693" y="13334"/>
                          </a:cubicBezTo>
                          <a:cubicBezTo>
                            <a:pt x="6429" y="11843"/>
                            <a:pt x="8328" y="10514"/>
                            <a:pt x="10335" y="9374"/>
                          </a:cubicBezTo>
                          <a:cubicBezTo>
                            <a:pt x="10335" y="9347"/>
                            <a:pt x="10335" y="9320"/>
                            <a:pt x="10362" y="9320"/>
                          </a:cubicBezTo>
                          <a:lnTo>
                            <a:pt x="10552" y="9266"/>
                          </a:lnTo>
                          <a:cubicBezTo>
                            <a:pt x="10796" y="9130"/>
                            <a:pt x="11040" y="8995"/>
                            <a:pt x="11257" y="8859"/>
                          </a:cubicBezTo>
                          <a:cubicBezTo>
                            <a:pt x="12993" y="7937"/>
                            <a:pt x="14810" y="7150"/>
                            <a:pt x="16655" y="6526"/>
                          </a:cubicBezTo>
                          <a:cubicBezTo>
                            <a:pt x="17740" y="6147"/>
                            <a:pt x="18879" y="5821"/>
                            <a:pt x="19964" y="5550"/>
                          </a:cubicBezTo>
                          <a:cubicBezTo>
                            <a:pt x="21076" y="5279"/>
                            <a:pt x="22161" y="5062"/>
                            <a:pt x="23246" y="4763"/>
                          </a:cubicBezTo>
                          <a:lnTo>
                            <a:pt x="23300" y="4736"/>
                          </a:lnTo>
                          <a:cubicBezTo>
                            <a:pt x="24412" y="4465"/>
                            <a:pt x="25443" y="4058"/>
                            <a:pt x="26419" y="3489"/>
                          </a:cubicBezTo>
                          <a:cubicBezTo>
                            <a:pt x="26908" y="3217"/>
                            <a:pt x="27342" y="2865"/>
                            <a:pt x="27748" y="2485"/>
                          </a:cubicBezTo>
                          <a:cubicBezTo>
                            <a:pt x="28101" y="2159"/>
                            <a:pt x="28318" y="1726"/>
                            <a:pt x="28372" y="1237"/>
                          </a:cubicBezTo>
                          <a:lnTo>
                            <a:pt x="28372" y="1210"/>
                          </a:lnTo>
                          <a:cubicBezTo>
                            <a:pt x="28101" y="1264"/>
                            <a:pt x="27830" y="1292"/>
                            <a:pt x="27559" y="1346"/>
                          </a:cubicBezTo>
                          <a:lnTo>
                            <a:pt x="26745" y="1509"/>
                          </a:lnTo>
                          <a:lnTo>
                            <a:pt x="26040" y="1644"/>
                          </a:lnTo>
                          <a:cubicBezTo>
                            <a:pt x="24358" y="2024"/>
                            <a:pt x="22676" y="2458"/>
                            <a:pt x="20995" y="2973"/>
                          </a:cubicBezTo>
                          <a:cubicBezTo>
                            <a:pt x="20913" y="2973"/>
                            <a:pt x="20859" y="2865"/>
                            <a:pt x="20940" y="2838"/>
                          </a:cubicBezTo>
                          <a:cubicBezTo>
                            <a:pt x="21483" y="2648"/>
                            <a:pt x="22025" y="2458"/>
                            <a:pt x="22541" y="2295"/>
                          </a:cubicBezTo>
                          <a:cubicBezTo>
                            <a:pt x="23490" y="2024"/>
                            <a:pt x="24466" y="1780"/>
                            <a:pt x="25416" y="1563"/>
                          </a:cubicBezTo>
                          <a:lnTo>
                            <a:pt x="26040" y="1427"/>
                          </a:lnTo>
                          <a:cubicBezTo>
                            <a:pt x="26338" y="1373"/>
                            <a:pt x="26663" y="1292"/>
                            <a:pt x="26908" y="1237"/>
                          </a:cubicBezTo>
                          <a:cubicBezTo>
                            <a:pt x="27152" y="1183"/>
                            <a:pt x="27396" y="1156"/>
                            <a:pt x="27640" y="1102"/>
                          </a:cubicBezTo>
                          <a:cubicBezTo>
                            <a:pt x="27884" y="1075"/>
                            <a:pt x="28101" y="1020"/>
                            <a:pt x="28345" y="993"/>
                          </a:cubicBezTo>
                          <a:cubicBezTo>
                            <a:pt x="28237" y="559"/>
                            <a:pt x="27776" y="342"/>
                            <a:pt x="27314" y="234"/>
                          </a:cubicBezTo>
                          <a:cubicBezTo>
                            <a:pt x="26718" y="125"/>
                            <a:pt x="26094" y="44"/>
                            <a:pt x="25497" y="17"/>
                          </a:cubicBezTo>
                          <a:cubicBezTo>
                            <a:pt x="25242" y="6"/>
                            <a:pt x="24988" y="0"/>
                            <a:pt x="24733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4" name="Google Shape;914;p37"/>
                    <p:cNvSpPr/>
                    <p:nvPr/>
                  </p:nvSpPr>
                  <p:spPr>
                    <a:xfrm>
                      <a:off x="1918425" y="3034525"/>
                      <a:ext cx="675425" cy="1783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017" h="7132" extrusionOk="0">
                          <a:moveTo>
                            <a:pt x="18713" y="1"/>
                          </a:moveTo>
                          <a:cubicBezTo>
                            <a:pt x="15706" y="1"/>
                            <a:pt x="12713" y="440"/>
                            <a:pt x="9847" y="1300"/>
                          </a:cubicBezTo>
                          <a:lnTo>
                            <a:pt x="9142" y="1544"/>
                          </a:lnTo>
                          <a:cubicBezTo>
                            <a:pt x="7406" y="2113"/>
                            <a:pt x="5697" y="2819"/>
                            <a:pt x="4097" y="3714"/>
                          </a:cubicBezTo>
                          <a:cubicBezTo>
                            <a:pt x="2713" y="4446"/>
                            <a:pt x="1303" y="5341"/>
                            <a:pt x="299" y="6562"/>
                          </a:cubicBezTo>
                          <a:cubicBezTo>
                            <a:pt x="950" y="5965"/>
                            <a:pt x="1656" y="5423"/>
                            <a:pt x="2415" y="4961"/>
                          </a:cubicBezTo>
                          <a:cubicBezTo>
                            <a:pt x="3391" y="4338"/>
                            <a:pt x="4449" y="3795"/>
                            <a:pt x="5534" y="3361"/>
                          </a:cubicBezTo>
                          <a:cubicBezTo>
                            <a:pt x="6673" y="2900"/>
                            <a:pt x="7867" y="2520"/>
                            <a:pt x="9060" y="2249"/>
                          </a:cubicBezTo>
                          <a:cubicBezTo>
                            <a:pt x="9332" y="2195"/>
                            <a:pt x="9603" y="2141"/>
                            <a:pt x="9847" y="2086"/>
                          </a:cubicBezTo>
                          <a:cubicBezTo>
                            <a:pt x="10851" y="1896"/>
                            <a:pt x="11854" y="1734"/>
                            <a:pt x="12858" y="1625"/>
                          </a:cubicBezTo>
                          <a:cubicBezTo>
                            <a:pt x="13509" y="1544"/>
                            <a:pt x="14132" y="1490"/>
                            <a:pt x="14783" y="1463"/>
                          </a:cubicBezTo>
                          <a:cubicBezTo>
                            <a:pt x="15260" y="1423"/>
                            <a:pt x="15722" y="1398"/>
                            <a:pt x="16191" y="1398"/>
                          </a:cubicBezTo>
                          <a:cubicBezTo>
                            <a:pt x="16362" y="1398"/>
                            <a:pt x="16535" y="1401"/>
                            <a:pt x="16709" y="1408"/>
                          </a:cubicBezTo>
                          <a:cubicBezTo>
                            <a:pt x="16818" y="1408"/>
                            <a:pt x="16791" y="1544"/>
                            <a:pt x="16709" y="1544"/>
                          </a:cubicBezTo>
                          <a:lnTo>
                            <a:pt x="16221" y="1598"/>
                          </a:lnTo>
                          <a:cubicBezTo>
                            <a:pt x="15597" y="1679"/>
                            <a:pt x="14973" y="1679"/>
                            <a:pt x="14322" y="1734"/>
                          </a:cubicBezTo>
                          <a:cubicBezTo>
                            <a:pt x="13699" y="1788"/>
                            <a:pt x="13075" y="1842"/>
                            <a:pt x="12424" y="1924"/>
                          </a:cubicBezTo>
                          <a:cubicBezTo>
                            <a:pt x="11610" y="2032"/>
                            <a:pt x="10796" y="2141"/>
                            <a:pt x="9983" y="2303"/>
                          </a:cubicBezTo>
                          <a:cubicBezTo>
                            <a:pt x="9549" y="2385"/>
                            <a:pt x="9115" y="2493"/>
                            <a:pt x="8681" y="2602"/>
                          </a:cubicBezTo>
                          <a:cubicBezTo>
                            <a:pt x="7514" y="2873"/>
                            <a:pt x="6375" y="3253"/>
                            <a:pt x="5263" y="3714"/>
                          </a:cubicBezTo>
                          <a:cubicBezTo>
                            <a:pt x="4205" y="4175"/>
                            <a:pt x="3174" y="4717"/>
                            <a:pt x="2198" y="5368"/>
                          </a:cubicBezTo>
                          <a:cubicBezTo>
                            <a:pt x="1411" y="5884"/>
                            <a:pt x="679" y="6480"/>
                            <a:pt x="1" y="7131"/>
                          </a:cubicBezTo>
                          <a:cubicBezTo>
                            <a:pt x="137" y="7050"/>
                            <a:pt x="245" y="6969"/>
                            <a:pt x="381" y="6887"/>
                          </a:cubicBezTo>
                          <a:cubicBezTo>
                            <a:pt x="1927" y="5857"/>
                            <a:pt x="3608" y="5016"/>
                            <a:pt x="5371" y="4365"/>
                          </a:cubicBezTo>
                          <a:cubicBezTo>
                            <a:pt x="7162" y="3714"/>
                            <a:pt x="8979" y="3226"/>
                            <a:pt x="10851" y="2927"/>
                          </a:cubicBezTo>
                          <a:lnTo>
                            <a:pt x="10959" y="2900"/>
                          </a:lnTo>
                          <a:cubicBezTo>
                            <a:pt x="12912" y="2575"/>
                            <a:pt x="14919" y="2412"/>
                            <a:pt x="16899" y="2385"/>
                          </a:cubicBezTo>
                          <a:cubicBezTo>
                            <a:pt x="18472" y="2385"/>
                            <a:pt x="20046" y="2439"/>
                            <a:pt x="21592" y="2547"/>
                          </a:cubicBezTo>
                          <a:cubicBezTo>
                            <a:pt x="22053" y="2602"/>
                            <a:pt x="22541" y="2629"/>
                            <a:pt x="23002" y="2683"/>
                          </a:cubicBezTo>
                          <a:cubicBezTo>
                            <a:pt x="24060" y="2819"/>
                            <a:pt x="25145" y="2873"/>
                            <a:pt x="26203" y="2873"/>
                          </a:cubicBezTo>
                          <a:cubicBezTo>
                            <a:pt x="26447" y="2873"/>
                            <a:pt x="26962" y="2792"/>
                            <a:pt x="27016" y="2520"/>
                          </a:cubicBezTo>
                          <a:lnTo>
                            <a:pt x="26962" y="2520"/>
                          </a:lnTo>
                          <a:cubicBezTo>
                            <a:pt x="26718" y="2466"/>
                            <a:pt x="26474" y="2412"/>
                            <a:pt x="26230" y="2358"/>
                          </a:cubicBezTo>
                          <a:cubicBezTo>
                            <a:pt x="25986" y="2303"/>
                            <a:pt x="25742" y="2249"/>
                            <a:pt x="25525" y="2222"/>
                          </a:cubicBezTo>
                          <a:cubicBezTo>
                            <a:pt x="24494" y="2005"/>
                            <a:pt x="23463" y="1869"/>
                            <a:pt x="22432" y="1788"/>
                          </a:cubicBezTo>
                          <a:cubicBezTo>
                            <a:pt x="21754" y="1707"/>
                            <a:pt x="21076" y="1679"/>
                            <a:pt x="20398" y="1652"/>
                          </a:cubicBezTo>
                          <a:cubicBezTo>
                            <a:pt x="20317" y="1625"/>
                            <a:pt x="20317" y="1517"/>
                            <a:pt x="20398" y="1517"/>
                          </a:cubicBezTo>
                          <a:cubicBezTo>
                            <a:pt x="20886" y="1517"/>
                            <a:pt x="21375" y="1517"/>
                            <a:pt x="21863" y="1544"/>
                          </a:cubicBezTo>
                          <a:lnTo>
                            <a:pt x="22541" y="1571"/>
                          </a:lnTo>
                          <a:cubicBezTo>
                            <a:pt x="23165" y="1625"/>
                            <a:pt x="23816" y="1707"/>
                            <a:pt x="24440" y="1815"/>
                          </a:cubicBezTo>
                          <a:cubicBezTo>
                            <a:pt x="24874" y="1869"/>
                            <a:pt x="25308" y="1951"/>
                            <a:pt x="25742" y="2032"/>
                          </a:cubicBezTo>
                          <a:cubicBezTo>
                            <a:pt x="25931" y="2059"/>
                            <a:pt x="26148" y="2113"/>
                            <a:pt x="26338" y="2168"/>
                          </a:cubicBezTo>
                          <a:cubicBezTo>
                            <a:pt x="26555" y="2195"/>
                            <a:pt x="26745" y="2249"/>
                            <a:pt x="26962" y="2303"/>
                          </a:cubicBezTo>
                          <a:cubicBezTo>
                            <a:pt x="26826" y="2141"/>
                            <a:pt x="26691" y="1978"/>
                            <a:pt x="26528" y="1896"/>
                          </a:cubicBezTo>
                          <a:cubicBezTo>
                            <a:pt x="26311" y="1734"/>
                            <a:pt x="26094" y="1571"/>
                            <a:pt x="25877" y="1463"/>
                          </a:cubicBezTo>
                          <a:cubicBezTo>
                            <a:pt x="24846" y="866"/>
                            <a:pt x="23680" y="459"/>
                            <a:pt x="22514" y="269"/>
                          </a:cubicBezTo>
                          <a:cubicBezTo>
                            <a:pt x="21646" y="133"/>
                            <a:pt x="20778" y="52"/>
                            <a:pt x="19937" y="25"/>
                          </a:cubicBezTo>
                          <a:cubicBezTo>
                            <a:pt x="19529" y="9"/>
                            <a:pt x="19121" y="1"/>
                            <a:pt x="18713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5" name="Google Shape;915;p37"/>
                    <p:cNvSpPr/>
                    <p:nvPr/>
                  </p:nvSpPr>
                  <p:spPr>
                    <a:xfrm>
                      <a:off x="1893700" y="2650375"/>
                      <a:ext cx="746250" cy="584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850" h="23368" extrusionOk="0">
                          <a:moveTo>
                            <a:pt x="21597" y="11284"/>
                          </a:moveTo>
                          <a:cubicBezTo>
                            <a:pt x="22926" y="11284"/>
                            <a:pt x="24268" y="11420"/>
                            <a:pt x="25591" y="11675"/>
                          </a:cubicBezTo>
                          <a:lnTo>
                            <a:pt x="25890" y="11729"/>
                          </a:lnTo>
                          <a:cubicBezTo>
                            <a:pt x="25646" y="11729"/>
                            <a:pt x="25401" y="11729"/>
                            <a:pt x="25130" y="11756"/>
                          </a:cubicBezTo>
                          <a:cubicBezTo>
                            <a:pt x="24561" y="11811"/>
                            <a:pt x="23991" y="11892"/>
                            <a:pt x="23449" y="12055"/>
                          </a:cubicBezTo>
                          <a:cubicBezTo>
                            <a:pt x="23374" y="12079"/>
                            <a:pt x="23390" y="12194"/>
                            <a:pt x="23455" y="12194"/>
                          </a:cubicBezTo>
                          <a:cubicBezTo>
                            <a:pt x="23461" y="12194"/>
                            <a:pt x="23468" y="12193"/>
                            <a:pt x="23476" y="12190"/>
                          </a:cubicBezTo>
                          <a:cubicBezTo>
                            <a:pt x="24045" y="12082"/>
                            <a:pt x="24615" y="12000"/>
                            <a:pt x="25184" y="11946"/>
                          </a:cubicBezTo>
                          <a:cubicBezTo>
                            <a:pt x="25409" y="11935"/>
                            <a:pt x="25639" y="11928"/>
                            <a:pt x="25869" y="11928"/>
                          </a:cubicBezTo>
                          <a:cubicBezTo>
                            <a:pt x="26194" y="11928"/>
                            <a:pt x="26521" y="11942"/>
                            <a:pt x="26839" y="11973"/>
                          </a:cubicBezTo>
                          <a:cubicBezTo>
                            <a:pt x="27029" y="12028"/>
                            <a:pt x="27192" y="12082"/>
                            <a:pt x="27381" y="12136"/>
                          </a:cubicBezTo>
                          <a:lnTo>
                            <a:pt x="27327" y="12136"/>
                          </a:lnTo>
                          <a:cubicBezTo>
                            <a:pt x="27137" y="12136"/>
                            <a:pt x="26920" y="12163"/>
                            <a:pt x="26731" y="12190"/>
                          </a:cubicBezTo>
                          <a:cubicBezTo>
                            <a:pt x="26649" y="12217"/>
                            <a:pt x="26649" y="12299"/>
                            <a:pt x="26731" y="12326"/>
                          </a:cubicBezTo>
                          <a:lnTo>
                            <a:pt x="27761" y="12326"/>
                          </a:lnTo>
                          <a:lnTo>
                            <a:pt x="27843" y="12353"/>
                          </a:lnTo>
                          <a:cubicBezTo>
                            <a:pt x="28521" y="12624"/>
                            <a:pt x="29090" y="13140"/>
                            <a:pt x="29389" y="13791"/>
                          </a:cubicBezTo>
                          <a:cubicBezTo>
                            <a:pt x="29497" y="14062"/>
                            <a:pt x="29551" y="14387"/>
                            <a:pt x="29524" y="14686"/>
                          </a:cubicBezTo>
                          <a:cubicBezTo>
                            <a:pt x="29470" y="14903"/>
                            <a:pt x="29389" y="15120"/>
                            <a:pt x="29253" y="15310"/>
                          </a:cubicBezTo>
                          <a:lnTo>
                            <a:pt x="28738" y="15310"/>
                          </a:lnTo>
                          <a:cubicBezTo>
                            <a:pt x="28575" y="15310"/>
                            <a:pt x="28385" y="15282"/>
                            <a:pt x="28222" y="15255"/>
                          </a:cubicBezTo>
                          <a:cubicBezTo>
                            <a:pt x="27870" y="15228"/>
                            <a:pt x="27517" y="15147"/>
                            <a:pt x="27164" y="15093"/>
                          </a:cubicBezTo>
                          <a:cubicBezTo>
                            <a:pt x="27156" y="15090"/>
                            <a:pt x="27147" y="15088"/>
                            <a:pt x="27140" y="15088"/>
                          </a:cubicBezTo>
                          <a:cubicBezTo>
                            <a:pt x="27078" y="15088"/>
                            <a:pt x="27065" y="15177"/>
                            <a:pt x="27137" y="15201"/>
                          </a:cubicBezTo>
                          <a:cubicBezTo>
                            <a:pt x="27463" y="15310"/>
                            <a:pt x="27843" y="15364"/>
                            <a:pt x="28195" y="15418"/>
                          </a:cubicBezTo>
                          <a:lnTo>
                            <a:pt x="28711" y="15472"/>
                          </a:lnTo>
                          <a:lnTo>
                            <a:pt x="28982" y="15499"/>
                          </a:lnTo>
                          <a:lnTo>
                            <a:pt x="29090" y="15499"/>
                          </a:lnTo>
                          <a:lnTo>
                            <a:pt x="29036" y="15554"/>
                          </a:lnTo>
                          <a:cubicBezTo>
                            <a:pt x="28494" y="16096"/>
                            <a:pt x="27734" y="16232"/>
                            <a:pt x="27002" y="16286"/>
                          </a:cubicBezTo>
                          <a:cubicBezTo>
                            <a:pt x="26839" y="16286"/>
                            <a:pt x="26649" y="16313"/>
                            <a:pt x="26459" y="16340"/>
                          </a:cubicBezTo>
                          <a:cubicBezTo>
                            <a:pt x="26188" y="16205"/>
                            <a:pt x="25863" y="16069"/>
                            <a:pt x="25564" y="15961"/>
                          </a:cubicBezTo>
                          <a:cubicBezTo>
                            <a:pt x="24588" y="15608"/>
                            <a:pt x="23557" y="15364"/>
                            <a:pt x="22526" y="15282"/>
                          </a:cubicBezTo>
                          <a:cubicBezTo>
                            <a:pt x="21563" y="15174"/>
                            <a:pt x="20601" y="15120"/>
                            <a:pt x="19638" y="15120"/>
                          </a:cubicBezTo>
                          <a:cubicBezTo>
                            <a:pt x="18675" y="15120"/>
                            <a:pt x="17712" y="15174"/>
                            <a:pt x="16749" y="15282"/>
                          </a:cubicBezTo>
                          <a:cubicBezTo>
                            <a:pt x="13060" y="15608"/>
                            <a:pt x="9425" y="16612"/>
                            <a:pt x="6089" y="18239"/>
                          </a:cubicBezTo>
                          <a:cubicBezTo>
                            <a:pt x="5655" y="18456"/>
                            <a:pt x="5221" y="18673"/>
                            <a:pt x="4787" y="18917"/>
                          </a:cubicBezTo>
                          <a:cubicBezTo>
                            <a:pt x="5248" y="18619"/>
                            <a:pt x="5710" y="18320"/>
                            <a:pt x="6171" y="18022"/>
                          </a:cubicBezTo>
                          <a:cubicBezTo>
                            <a:pt x="7364" y="17344"/>
                            <a:pt x="8585" y="16774"/>
                            <a:pt x="9859" y="16286"/>
                          </a:cubicBezTo>
                          <a:cubicBezTo>
                            <a:pt x="11161" y="15798"/>
                            <a:pt x="12518" y="15391"/>
                            <a:pt x="13874" y="15065"/>
                          </a:cubicBezTo>
                          <a:cubicBezTo>
                            <a:pt x="15338" y="14713"/>
                            <a:pt x="16830" y="14469"/>
                            <a:pt x="18295" y="14252"/>
                          </a:cubicBezTo>
                          <a:cubicBezTo>
                            <a:pt x="19760" y="14035"/>
                            <a:pt x="21279" y="13926"/>
                            <a:pt x="22770" y="13764"/>
                          </a:cubicBezTo>
                          <a:cubicBezTo>
                            <a:pt x="22960" y="13736"/>
                            <a:pt x="23123" y="13709"/>
                            <a:pt x="23313" y="13682"/>
                          </a:cubicBezTo>
                          <a:cubicBezTo>
                            <a:pt x="23414" y="13657"/>
                            <a:pt x="23397" y="13490"/>
                            <a:pt x="23306" y="13490"/>
                          </a:cubicBezTo>
                          <a:cubicBezTo>
                            <a:pt x="23300" y="13490"/>
                            <a:pt x="23293" y="13490"/>
                            <a:pt x="23286" y="13492"/>
                          </a:cubicBezTo>
                          <a:cubicBezTo>
                            <a:pt x="22526" y="13492"/>
                            <a:pt x="21767" y="13601"/>
                            <a:pt x="21035" y="13682"/>
                          </a:cubicBezTo>
                          <a:cubicBezTo>
                            <a:pt x="20275" y="13736"/>
                            <a:pt x="19516" y="13845"/>
                            <a:pt x="18783" y="13926"/>
                          </a:cubicBezTo>
                          <a:cubicBezTo>
                            <a:pt x="17291" y="14116"/>
                            <a:pt x="15772" y="14360"/>
                            <a:pt x="14308" y="14713"/>
                          </a:cubicBezTo>
                          <a:cubicBezTo>
                            <a:pt x="12897" y="15011"/>
                            <a:pt x="11541" y="15418"/>
                            <a:pt x="10185" y="15879"/>
                          </a:cubicBezTo>
                          <a:cubicBezTo>
                            <a:pt x="8910" y="16367"/>
                            <a:pt x="7662" y="16910"/>
                            <a:pt x="6469" y="17588"/>
                          </a:cubicBezTo>
                          <a:cubicBezTo>
                            <a:pt x="5276" y="18239"/>
                            <a:pt x="4163" y="19026"/>
                            <a:pt x="3133" y="19921"/>
                          </a:cubicBezTo>
                          <a:lnTo>
                            <a:pt x="2943" y="20056"/>
                          </a:lnTo>
                          <a:cubicBezTo>
                            <a:pt x="3594" y="19378"/>
                            <a:pt x="4245" y="18727"/>
                            <a:pt x="4923" y="18103"/>
                          </a:cubicBezTo>
                          <a:cubicBezTo>
                            <a:pt x="6659" y="16530"/>
                            <a:pt x="8530" y="15120"/>
                            <a:pt x="10538" y="13872"/>
                          </a:cubicBezTo>
                          <a:cubicBezTo>
                            <a:pt x="11107" y="13519"/>
                            <a:pt x="11704" y="13194"/>
                            <a:pt x="12301" y="12868"/>
                          </a:cubicBezTo>
                          <a:cubicBezTo>
                            <a:pt x="13603" y="12489"/>
                            <a:pt x="14905" y="12136"/>
                            <a:pt x="16234" y="11865"/>
                          </a:cubicBezTo>
                          <a:cubicBezTo>
                            <a:pt x="17780" y="11539"/>
                            <a:pt x="19326" y="11349"/>
                            <a:pt x="20926" y="11295"/>
                          </a:cubicBezTo>
                          <a:cubicBezTo>
                            <a:pt x="21149" y="11287"/>
                            <a:pt x="21373" y="11284"/>
                            <a:pt x="21597" y="11284"/>
                          </a:cubicBezTo>
                          <a:close/>
                          <a:moveTo>
                            <a:pt x="25703" y="3642"/>
                          </a:moveTo>
                          <a:cubicBezTo>
                            <a:pt x="26026" y="3642"/>
                            <a:pt x="26350" y="3652"/>
                            <a:pt x="26676" y="3673"/>
                          </a:cubicBezTo>
                          <a:cubicBezTo>
                            <a:pt x="27029" y="3673"/>
                            <a:pt x="27381" y="3701"/>
                            <a:pt x="27734" y="3755"/>
                          </a:cubicBezTo>
                          <a:cubicBezTo>
                            <a:pt x="27544" y="3755"/>
                            <a:pt x="27354" y="3782"/>
                            <a:pt x="27192" y="3809"/>
                          </a:cubicBezTo>
                          <a:cubicBezTo>
                            <a:pt x="26758" y="3863"/>
                            <a:pt x="26351" y="3945"/>
                            <a:pt x="25944" y="4080"/>
                          </a:cubicBezTo>
                          <a:cubicBezTo>
                            <a:pt x="25890" y="4107"/>
                            <a:pt x="25917" y="4216"/>
                            <a:pt x="25971" y="4216"/>
                          </a:cubicBezTo>
                          <a:cubicBezTo>
                            <a:pt x="26378" y="4107"/>
                            <a:pt x="26785" y="4026"/>
                            <a:pt x="27219" y="3972"/>
                          </a:cubicBezTo>
                          <a:cubicBezTo>
                            <a:pt x="27409" y="3945"/>
                            <a:pt x="27598" y="3918"/>
                            <a:pt x="27815" y="3918"/>
                          </a:cubicBezTo>
                          <a:lnTo>
                            <a:pt x="28114" y="3890"/>
                          </a:lnTo>
                          <a:cubicBezTo>
                            <a:pt x="28222" y="3890"/>
                            <a:pt x="28331" y="3890"/>
                            <a:pt x="28439" y="3863"/>
                          </a:cubicBezTo>
                          <a:lnTo>
                            <a:pt x="28494" y="3863"/>
                          </a:lnTo>
                          <a:cubicBezTo>
                            <a:pt x="28819" y="3918"/>
                            <a:pt x="29090" y="4053"/>
                            <a:pt x="29334" y="4270"/>
                          </a:cubicBezTo>
                          <a:lnTo>
                            <a:pt x="29172" y="4270"/>
                          </a:lnTo>
                          <a:cubicBezTo>
                            <a:pt x="29145" y="4270"/>
                            <a:pt x="29090" y="4297"/>
                            <a:pt x="29036" y="4297"/>
                          </a:cubicBezTo>
                          <a:lnTo>
                            <a:pt x="28711" y="4379"/>
                          </a:lnTo>
                          <a:cubicBezTo>
                            <a:pt x="28683" y="4379"/>
                            <a:pt x="28683" y="4406"/>
                            <a:pt x="28683" y="4433"/>
                          </a:cubicBezTo>
                          <a:cubicBezTo>
                            <a:pt x="28683" y="4452"/>
                            <a:pt x="28697" y="4471"/>
                            <a:pt x="28715" y="4471"/>
                          </a:cubicBezTo>
                          <a:cubicBezTo>
                            <a:pt x="28722" y="4471"/>
                            <a:pt x="28730" y="4468"/>
                            <a:pt x="28738" y="4460"/>
                          </a:cubicBezTo>
                          <a:lnTo>
                            <a:pt x="29063" y="4433"/>
                          </a:lnTo>
                          <a:cubicBezTo>
                            <a:pt x="29117" y="4433"/>
                            <a:pt x="29172" y="4406"/>
                            <a:pt x="29199" y="4406"/>
                          </a:cubicBezTo>
                          <a:lnTo>
                            <a:pt x="29280" y="4379"/>
                          </a:lnTo>
                          <a:cubicBezTo>
                            <a:pt x="29307" y="4379"/>
                            <a:pt x="29334" y="4352"/>
                            <a:pt x="29362" y="4324"/>
                          </a:cubicBezTo>
                          <a:cubicBezTo>
                            <a:pt x="29362" y="4324"/>
                            <a:pt x="29362" y="4324"/>
                            <a:pt x="29362" y="4297"/>
                          </a:cubicBezTo>
                          <a:cubicBezTo>
                            <a:pt x="29443" y="4406"/>
                            <a:pt x="29497" y="4514"/>
                            <a:pt x="29524" y="4623"/>
                          </a:cubicBezTo>
                          <a:cubicBezTo>
                            <a:pt x="29280" y="4650"/>
                            <a:pt x="29036" y="4677"/>
                            <a:pt x="28819" y="4731"/>
                          </a:cubicBezTo>
                          <a:lnTo>
                            <a:pt x="28087" y="4867"/>
                          </a:lnTo>
                          <a:cubicBezTo>
                            <a:pt x="27598" y="4975"/>
                            <a:pt x="27110" y="5084"/>
                            <a:pt x="26622" y="5192"/>
                          </a:cubicBezTo>
                          <a:cubicBezTo>
                            <a:pt x="25646" y="5409"/>
                            <a:pt x="24669" y="5653"/>
                            <a:pt x="23720" y="5925"/>
                          </a:cubicBezTo>
                          <a:cubicBezTo>
                            <a:pt x="23177" y="6087"/>
                            <a:pt x="22662" y="6277"/>
                            <a:pt x="22119" y="6440"/>
                          </a:cubicBezTo>
                          <a:cubicBezTo>
                            <a:pt x="22045" y="6489"/>
                            <a:pt x="22084" y="6606"/>
                            <a:pt x="22153" y="6606"/>
                          </a:cubicBezTo>
                          <a:cubicBezTo>
                            <a:pt x="22159" y="6606"/>
                            <a:pt x="22166" y="6605"/>
                            <a:pt x="22174" y="6603"/>
                          </a:cubicBezTo>
                          <a:cubicBezTo>
                            <a:pt x="24072" y="6006"/>
                            <a:pt x="25998" y="5518"/>
                            <a:pt x="27951" y="5138"/>
                          </a:cubicBezTo>
                          <a:lnTo>
                            <a:pt x="28765" y="4975"/>
                          </a:lnTo>
                          <a:cubicBezTo>
                            <a:pt x="29009" y="4921"/>
                            <a:pt x="29280" y="4894"/>
                            <a:pt x="29551" y="4840"/>
                          </a:cubicBezTo>
                          <a:lnTo>
                            <a:pt x="29551" y="4867"/>
                          </a:lnTo>
                          <a:cubicBezTo>
                            <a:pt x="29524" y="5274"/>
                            <a:pt x="29334" y="5653"/>
                            <a:pt x="29063" y="5952"/>
                          </a:cubicBezTo>
                          <a:lnTo>
                            <a:pt x="29009" y="5952"/>
                          </a:lnTo>
                          <a:cubicBezTo>
                            <a:pt x="28873" y="5979"/>
                            <a:pt x="28765" y="6033"/>
                            <a:pt x="28629" y="6060"/>
                          </a:cubicBezTo>
                          <a:lnTo>
                            <a:pt x="28277" y="6196"/>
                          </a:lnTo>
                          <a:cubicBezTo>
                            <a:pt x="28032" y="6250"/>
                            <a:pt x="27788" y="6332"/>
                            <a:pt x="27544" y="6386"/>
                          </a:cubicBezTo>
                          <a:cubicBezTo>
                            <a:pt x="27056" y="6521"/>
                            <a:pt x="26541" y="6603"/>
                            <a:pt x="26025" y="6684"/>
                          </a:cubicBezTo>
                          <a:lnTo>
                            <a:pt x="25184" y="6793"/>
                          </a:lnTo>
                          <a:cubicBezTo>
                            <a:pt x="25103" y="6793"/>
                            <a:pt x="25130" y="6901"/>
                            <a:pt x="25184" y="6901"/>
                          </a:cubicBezTo>
                          <a:cubicBezTo>
                            <a:pt x="25700" y="6901"/>
                            <a:pt x="26215" y="6820"/>
                            <a:pt x="26703" y="6738"/>
                          </a:cubicBezTo>
                          <a:cubicBezTo>
                            <a:pt x="27219" y="6630"/>
                            <a:pt x="27734" y="6521"/>
                            <a:pt x="28222" y="6386"/>
                          </a:cubicBezTo>
                          <a:lnTo>
                            <a:pt x="28629" y="6250"/>
                          </a:lnTo>
                          <a:lnTo>
                            <a:pt x="28846" y="6169"/>
                          </a:lnTo>
                          <a:lnTo>
                            <a:pt x="28846" y="6169"/>
                          </a:lnTo>
                          <a:cubicBezTo>
                            <a:pt x="28466" y="6549"/>
                            <a:pt x="28032" y="6847"/>
                            <a:pt x="27598" y="7118"/>
                          </a:cubicBezTo>
                          <a:cubicBezTo>
                            <a:pt x="26622" y="7688"/>
                            <a:pt x="25564" y="8095"/>
                            <a:pt x="24479" y="8366"/>
                          </a:cubicBezTo>
                          <a:cubicBezTo>
                            <a:pt x="23367" y="8691"/>
                            <a:pt x="22255" y="8908"/>
                            <a:pt x="21143" y="9180"/>
                          </a:cubicBezTo>
                          <a:cubicBezTo>
                            <a:pt x="20031" y="9451"/>
                            <a:pt x="18919" y="9776"/>
                            <a:pt x="17807" y="10129"/>
                          </a:cubicBezTo>
                          <a:cubicBezTo>
                            <a:pt x="15718" y="10861"/>
                            <a:pt x="13657" y="11783"/>
                            <a:pt x="11704" y="12868"/>
                          </a:cubicBezTo>
                          <a:lnTo>
                            <a:pt x="11514" y="12950"/>
                          </a:lnTo>
                          <a:cubicBezTo>
                            <a:pt x="11487" y="12950"/>
                            <a:pt x="11487" y="12977"/>
                            <a:pt x="11487" y="13004"/>
                          </a:cubicBezTo>
                          <a:cubicBezTo>
                            <a:pt x="9480" y="14143"/>
                            <a:pt x="7608" y="15472"/>
                            <a:pt x="5845" y="16937"/>
                          </a:cubicBezTo>
                          <a:cubicBezTo>
                            <a:pt x="4326" y="18212"/>
                            <a:pt x="2916" y="19622"/>
                            <a:pt x="1641" y="21114"/>
                          </a:cubicBezTo>
                          <a:cubicBezTo>
                            <a:pt x="1532" y="21223"/>
                            <a:pt x="1424" y="21358"/>
                            <a:pt x="1288" y="21467"/>
                          </a:cubicBezTo>
                          <a:lnTo>
                            <a:pt x="1153" y="21629"/>
                          </a:lnTo>
                          <a:cubicBezTo>
                            <a:pt x="1288" y="21412"/>
                            <a:pt x="1424" y="21195"/>
                            <a:pt x="1587" y="20978"/>
                          </a:cubicBezTo>
                          <a:cubicBezTo>
                            <a:pt x="2021" y="20355"/>
                            <a:pt x="2455" y="19731"/>
                            <a:pt x="2943" y="19107"/>
                          </a:cubicBezTo>
                          <a:cubicBezTo>
                            <a:pt x="3865" y="17886"/>
                            <a:pt x="4896" y="16747"/>
                            <a:pt x="5981" y="15662"/>
                          </a:cubicBezTo>
                          <a:cubicBezTo>
                            <a:pt x="8205" y="13492"/>
                            <a:pt x="10673" y="11621"/>
                            <a:pt x="13386" y="10102"/>
                          </a:cubicBezTo>
                          <a:cubicBezTo>
                            <a:pt x="14064" y="9722"/>
                            <a:pt x="14742" y="9369"/>
                            <a:pt x="15420" y="9044"/>
                          </a:cubicBezTo>
                          <a:cubicBezTo>
                            <a:pt x="16098" y="8691"/>
                            <a:pt x="16830" y="8393"/>
                            <a:pt x="17536" y="8068"/>
                          </a:cubicBezTo>
                          <a:lnTo>
                            <a:pt x="18051" y="7851"/>
                          </a:lnTo>
                          <a:cubicBezTo>
                            <a:pt x="18125" y="7801"/>
                            <a:pt x="18087" y="7684"/>
                            <a:pt x="18018" y="7684"/>
                          </a:cubicBezTo>
                          <a:cubicBezTo>
                            <a:pt x="18011" y="7684"/>
                            <a:pt x="18004" y="7685"/>
                            <a:pt x="17997" y="7688"/>
                          </a:cubicBezTo>
                          <a:cubicBezTo>
                            <a:pt x="16505" y="8203"/>
                            <a:pt x="15094" y="8827"/>
                            <a:pt x="13738" y="9586"/>
                          </a:cubicBezTo>
                          <a:cubicBezTo>
                            <a:pt x="10999" y="11078"/>
                            <a:pt x="8503" y="12950"/>
                            <a:pt x="6252" y="15093"/>
                          </a:cubicBezTo>
                          <a:cubicBezTo>
                            <a:pt x="5140" y="16150"/>
                            <a:pt x="4082" y="17317"/>
                            <a:pt x="3133" y="18537"/>
                          </a:cubicBezTo>
                          <a:cubicBezTo>
                            <a:pt x="2645" y="19134"/>
                            <a:pt x="2183" y="19758"/>
                            <a:pt x="1749" y="20409"/>
                          </a:cubicBezTo>
                          <a:cubicBezTo>
                            <a:pt x="1587" y="20626"/>
                            <a:pt x="1424" y="20870"/>
                            <a:pt x="1288" y="21114"/>
                          </a:cubicBezTo>
                          <a:cubicBezTo>
                            <a:pt x="2129" y="19460"/>
                            <a:pt x="3106" y="17913"/>
                            <a:pt x="4218" y="16449"/>
                          </a:cubicBezTo>
                          <a:cubicBezTo>
                            <a:pt x="5791" y="14360"/>
                            <a:pt x="7581" y="12489"/>
                            <a:pt x="9534" y="10807"/>
                          </a:cubicBezTo>
                          <a:cubicBezTo>
                            <a:pt x="11487" y="9125"/>
                            <a:pt x="13603" y="7634"/>
                            <a:pt x="15854" y="6386"/>
                          </a:cubicBezTo>
                          <a:cubicBezTo>
                            <a:pt x="18078" y="5165"/>
                            <a:pt x="20492" y="4297"/>
                            <a:pt x="22987" y="3863"/>
                          </a:cubicBezTo>
                          <a:cubicBezTo>
                            <a:pt x="23889" y="3723"/>
                            <a:pt x="24790" y="3642"/>
                            <a:pt x="25703" y="3642"/>
                          </a:cubicBezTo>
                          <a:close/>
                          <a:moveTo>
                            <a:pt x="19717" y="15364"/>
                          </a:moveTo>
                          <a:cubicBezTo>
                            <a:pt x="20120" y="15364"/>
                            <a:pt x="20524" y="15373"/>
                            <a:pt x="20926" y="15391"/>
                          </a:cubicBezTo>
                          <a:cubicBezTo>
                            <a:pt x="22960" y="15472"/>
                            <a:pt x="25076" y="15771"/>
                            <a:pt x="26866" y="16801"/>
                          </a:cubicBezTo>
                          <a:cubicBezTo>
                            <a:pt x="27083" y="16937"/>
                            <a:pt x="27300" y="17073"/>
                            <a:pt x="27517" y="17235"/>
                          </a:cubicBezTo>
                          <a:cubicBezTo>
                            <a:pt x="27680" y="17344"/>
                            <a:pt x="27843" y="17479"/>
                            <a:pt x="27951" y="17669"/>
                          </a:cubicBezTo>
                          <a:cubicBezTo>
                            <a:pt x="27734" y="17588"/>
                            <a:pt x="27544" y="17561"/>
                            <a:pt x="27327" y="17507"/>
                          </a:cubicBezTo>
                          <a:cubicBezTo>
                            <a:pt x="27137" y="17452"/>
                            <a:pt x="26920" y="17425"/>
                            <a:pt x="26731" y="17371"/>
                          </a:cubicBezTo>
                          <a:cubicBezTo>
                            <a:pt x="26297" y="17290"/>
                            <a:pt x="25863" y="17235"/>
                            <a:pt x="25429" y="17154"/>
                          </a:cubicBezTo>
                          <a:cubicBezTo>
                            <a:pt x="24588" y="17018"/>
                            <a:pt x="23720" y="16937"/>
                            <a:pt x="22852" y="16883"/>
                          </a:cubicBezTo>
                          <a:cubicBezTo>
                            <a:pt x="22364" y="16856"/>
                            <a:pt x="21875" y="16856"/>
                            <a:pt x="21387" y="16856"/>
                          </a:cubicBezTo>
                          <a:cubicBezTo>
                            <a:pt x="21306" y="16883"/>
                            <a:pt x="21306" y="16991"/>
                            <a:pt x="21387" y="17018"/>
                          </a:cubicBezTo>
                          <a:cubicBezTo>
                            <a:pt x="23096" y="17073"/>
                            <a:pt x="24805" y="17235"/>
                            <a:pt x="26486" y="17561"/>
                          </a:cubicBezTo>
                          <a:lnTo>
                            <a:pt x="27192" y="17724"/>
                          </a:lnTo>
                          <a:cubicBezTo>
                            <a:pt x="27436" y="17778"/>
                            <a:pt x="27680" y="17832"/>
                            <a:pt x="27924" y="17859"/>
                          </a:cubicBezTo>
                          <a:cubicBezTo>
                            <a:pt x="27924" y="17873"/>
                            <a:pt x="27931" y="17880"/>
                            <a:pt x="27941" y="17880"/>
                          </a:cubicBezTo>
                          <a:cubicBezTo>
                            <a:pt x="27951" y="17880"/>
                            <a:pt x="27965" y="17873"/>
                            <a:pt x="27978" y="17859"/>
                          </a:cubicBezTo>
                          <a:lnTo>
                            <a:pt x="27978" y="17859"/>
                          </a:lnTo>
                          <a:cubicBezTo>
                            <a:pt x="27924" y="18158"/>
                            <a:pt x="27436" y="18212"/>
                            <a:pt x="27192" y="18239"/>
                          </a:cubicBezTo>
                          <a:cubicBezTo>
                            <a:pt x="26107" y="18239"/>
                            <a:pt x="25049" y="18158"/>
                            <a:pt x="23964" y="18022"/>
                          </a:cubicBezTo>
                          <a:cubicBezTo>
                            <a:pt x="21957" y="17832"/>
                            <a:pt x="19922" y="17751"/>
                            <a:pt x="17861" y="17751"/>
                          </a:cubicBezTo>
                          <a:cubicBezTo>
                            <a:pt x="15827" y="17778"/>
                            <a:pt x="13820" y="17941"/>
                            <a:pt x="11812" y="18266"/>
                          </a:cubicBezTo>
                          <a:cubicBezTo>
                            <a:pt x="9941" y="18592"/>
                            <a:pt x="8124" y="19080"/>
                            <a:pt x="6360" y="19731"/>
                          </a:cubicBezTo>
                          <a:cubicBezTo>
                            <a:pt x="4597" y="20355"/>
                            <a:pt x="2916" y="21223"/>
                            <a:pt x="1343" y="22226"/>
                          </a:cubicBezTo>
                          <a:lnTo>
                            <a:pt x="990" y="22497"/>
                          </a:lnTo>
                          <a:cubicBezTo>
                            <a:pt x="1668" y="21846"/>
                            <a:pt x="2373" y="21250"/>
                            <a:pt x="3160" y="20734"/>
                          </a:cubicBezTo>
                          <a:cubicBezTo>
                            <a:pt x="4136" y="20083"/>
                            <a:pt x="5140" y="19541"/>
                            <a:pt x="6225" y="19080"/>
                          </a:cubicBezTo>
                          <a:cubicBezTo>
                            <a:pt x="7337" y="18619"/>
                            <a:pt x="8476" y="18239"/>
                            <a:pt x="9642" y="17941"/>
                          </a:cubicBezTo>
                          <a:cubicBezTo>
                            <a:pt x="10863" y="17642"/>
                            <a:pt x="12111" y="17425"/>
                            <a:pt x="13358" y="17262"/>
                          </a:cubicBezTo>
                          <a:cubicBezTo>
                            <a:pt x="14009" y="17181"/>
                            <a:pt x="14633" y="17127"/>
                            <a:pt x="15257" y="17073"/>
                          </a:cubicBezTo>
                          <a:cubicBezTo>
                            <a:pt x="15908" y="17045"/>
                            <a:pt x="16532" y="17018"/>
                            <a:pt x="17183" y="16964"/>
                          </a:cubicBezTo>
                          <a:lnTo>
                            <a:pt x="17644" y="16910"/>
                          </a:lnTo>
                          <a:cubicBezTo>
                            <a:pt x="17725" y="16910"/>
                            <a:pt x="17753" y="16747"/>
                            <a:pt x="17644" y="16747"/>
                          </a:cubicBezTo>
                          <a:cubicBezTo>
                            <a:pt x="17470" y="16740"/>
                            <a:pt x="17297" y="16736"/>
                            <a:pt x="17126" y="16736"/>
                          </a:cubicBezTo>
                          <a:cubicBezTo>
                            <a:pt x="16657" y="16736"/>
                            <a:pt x="16195" y="16762"/>
                            <a:pt x="15718" y="16801"/>
                          </a:cubicBezTo>
                          <a:cubicBezTo>
                            <a:pt x="15067" y="16856"/>
                            <a:pt x="14443" y="16910"/>
                            <a:pt x="13792" y="16964"/>
                          </a:cubicBezTo>
                          <a:cubicBezTo>
                            <a:pt x="12545" y="17127"/>
                            <a:pt x="11297" y="17317"/>
                            <a:pt x="10076" y="17615"/>
                          </a:cubicBezTo>
                          <a:cubicBezTo>
                            <a:pt x="8856" y="17886"/>
                            <a:pt x="7690" y="18239"/>
                            <a:pt x="6550" y="18700"/>
                          </a:cubicBezTo>
                          <a:cubicBezTo>
                            <a:pt x="5465" y="19134"/>
                            <a:pt x="4408" y="19677"/>
                            <a:pt x="3404" y="20327"/>
                          </a:cubicBezTo>
                          <a:cubicBezTo>
                            <a:pt x="2672" y="20789"/>
                            <a:pt x="1966" y="21331"/>
                            <a:pt x="1315" y="21928"/>
                          </a:cubicBezTo>
                          <a:cubicBezTo>
                            <a:pt x="2292" y="20680"/>
                            <a:pt x="3729" y="19812"/>
                            <a:pt x="5086" y="19053"/>
                          </a:cubicBezTo>
                          <a:cubicBezTo>
                            <a:pt x="8313" y="17317"/>
                            <a:pt x="11840" y="16178"/>
                            <a:pt x="15474" y="15662"/>
                          </a:cubicBezTo>
                          <a:cubicBezTo>
                            <a:pt x="16868" y="15472"/>
                            <a:pt x="18295" y="15364"/>
                            <a:pt x="19717" y="15364"/>
                          </a:cubicBezTo>
                          <a:close/>
                          <a:moveTo>
                            <a:pt x="16705" y="249"/>
                          </a:moveTo>
                          <a:cubicBezTo>
                            <a:pt x="16773" y="249"/>
                            <a:pt x="16842" y="251"/>
                            <a:pt x="16912" y="256"/>
                          </a:cubicBezTo>
                          <a:lnTo>
                            <a:pt x="16613" y="391"/>
                          </a:lnTo>
                          <a:cubicBezTo>
                            <a:pt x="16423" y="473"/>
                            <a:pt x="16234" y="581"/>
                            <a:pt x="16044" y="690"/>
                          </a:cubicBezTo>
                          <a:cubicBezTo>
                            <a:pt x="15691" y="880"/>
                            <a:pt x="15338" y="1124"/>
                            <a:pt x="15013" y="1395"/>
                          </a:cubicBezTo>
                          <a:cubicBezTo>
                            <a:pt x="14965" y="1443"/>
                            <a:pt x="15003" y="1535"/>
                            <a:pt x="15069" y="1535"/>
                          </a:cubicBezTo>
                          <a:cubicBezTo>
                            <a:pt x="15077" y="1535"/>
                            <a:pt x="15086" y="1534"/>
                            <a:pt x="15094" y="1531"/>
                          </a:cubicBezTo>
                          <a:cubicBezTo>
                            <a:pt x="15447" y="1287"/>
                            <a:pt x="15772" y="1042"/>
                            <a:pt x="16152" y="853"/>
                          </a:cubicBezTo>
                          <a:cubicBezTo>
                            <a:pt x="16342" y="744"/>
                            <a:pt x="16532" y="663"/>
                            <a:pt x="16695" y="554"/>
                          </a:cubicBezTo>
                          <a:cubicBezTo>
                            <a:pt x="16803" y="527"/>
                            <a:pt x="16912" y="473"/>
                            <a:pt x="16993" y="419"/>
                          </a:cubicBezTo>
                          <a:cubicBezTo>
                            <a:pt x="17102" y="391"/>
                            <a:pt x="17183" y="364"/>
                            <a:pt x="17264" y="310"/>
                          </a:cubicBezTo>
                          <a:cubicBezTo>
                            <a:pt x="17427" y="337"/>
                            <a:pt x="17590" y="419"/>
                            <a:pt x="17725" y="527"/>
                          </a:cubicBezTo>
                          <a:cubicBezTo>
                            <a:pt x="17454" y="636"/>
                            <a:pt x="17210" y="744"/>
                            <a:pt x="16993" y="907"/>
                          </a:cubicBezTo>
                          <a:cubicBezTo>
                            <a:pt x="16749" y="1042"/>
                            <a:pt x="16478" y="1205"/>
                            <a:pt x="16234" y="1395"/>
                          </a:cubicBezTo>
                          <a:cubicBezTo>
                            <a:pt x="15745" y="1721"/>
                            <a:pt x="15284" y="2127"/>
                            <a:pt x="14877" y="2534"/>
                          </a:cubicBezTo>
                          <a:cubicBezTo>
                            <a:pt x="14769" y="2670"/>
                            <a:pt x="14660" y="2778"/>
                            <a:pt x="14552" y="2914"/>
                          </a:cubicBezTo>
                          <a:cubicBezTo>
                            <a:pt x="14416" y="3050"/>
                            <a:pt x="14335" y="3185"/>
                            <a:pt x="14254" y="3321"/>
                          </a:cubicBezTo>
                          <a:cubicBezTo>
                            <a:pt x="14231" y="3365"/>
                            <a:pt x="14263" y="3409"/>
                            <a:pt x="14306" y="3409"/>
                          </a:cubicBezTo>
                          <a:cubicBezTo>
                            <a:pt x="14315" y="3409"/>
                            <a:pt x="14325" y="3407"/>
                            <a:pt x="14335" y="3402"/>
                          </a:cubicBezTo>
                          <a:cubicBezTo>
                            <a:pt x="14443" y="3321"/>
                            <a:pt x="14552" y="3212"/>
                            <a:pt x="14660" y="3104"/>
                          </a:cubicBezTo>
                          <a:cubicBezTo>
                            <a:pt x="14742" y="2995"/>
                            <a:pt x="14850" y="2887"/>
                            <a:pt x="14959" y="2805"/>
                          </a:cubicBezTo>
                          <a:cubicBezTo>
                            <a:pt x="15149" y="2589"/>
                            <a:pt x="15366" y="2372"/>
                            <a:pt x="15583" y="2182"/>
                          </a:cubicBezTo>
                          <a:cubicBezTo>
                            <a:pt x="16017" y="1802"/>
                            <a:pt x="16478" y="1449"/>
                            <a:pt x="16993" y="1151"/>
                          </a:cubicBezTo>
                          <a:cubicBezTo>
                            <a:pt x="17129" y="1070"/>
                            <a:pt x="17264" y="988"/>
                            <a:pt x="17400" y="907"/>
                          </a:cubicBezTo>
                          <a:cubicBezTo>
                            <a:pt x="17536" y="825"/>
                            <a:pt x="17698" y="744"/>
                            <a:pt x="17834" y="663"/>
                          </a:cubicBezTo>
                          <a:cubicBezTo>
                            <a:pt x="17997" y="880"/>
                            <a:pt x="18051" y="1151"/>
                            <a:pt x="17970" y="1422"/>
                          </a:cubicBezTo>
                          <a:cubicBezTo>
                            <a:pt x="17942" y="1449"/>
                            <a:pt x="17915" y="1476"/>
                            <a:pt x="17915" y="1504"/>
                          </a:cubicBezTo>
                          <a:lnTo>
                            <a:pt x="17807" y="1666"/>
                          </a:lnTo>
                          <a:cubicBezTo>
                            <a:pt x="17725" y="1775"/>
                            <a:pt x="17644" y="1883"/>
                            <a:pt x="17563" y="1965"/>
                          </a:cubicBezTo>
                          <a:cubicBezTo>
                            <a:pt x="17521" y="2006"/>
                            <a:pt x="17559" y="2064"/>
                            <a:pt x="17604" y="2064"/>
                          </a:cubicBezTo>
                          <a:cubicBezTo>
                            <a:pt x="17617" y="2064"/>
                            <a:pt x="17631" y="2059"/>
                            <a:pt x="17644" y="2046"/>
                          </a:cubicBezTo>
                          <a:lnTo>
                            <a:pt x="17671" y="2019"/>
                          </a:lnTo>
                          <a:lnTo>
                            <a:pt x="17671" y="2019"/>
                          </a:lnTo>
                          <a:cubicBezTo>
                            <a:pt x="17590" y="2182"/>
                            <a:pt x="17481" y="2317"/>
                            <a:pt x="17400" y="2426"/>
                          </a:cubicBezTo>
                          <a:cubicBezTo>
                            <a:pt x="16532" y="3619"/>
                            <a:pt x="15501" y="4704"/>
                            <a:pt x="14362" y="5653"/>
                          </a:cubicBezTo>
                          <a:cubicBezTo>
                            <a:pt x="13223" y="6630"/>
                            <a:pt x="12029" y="7525"/>
                            <a:pt x="10890" y="8501"/>
                          </a:cubicBezTo>
                          <a:cubicBezTo>
                            <a:pt x="9778" y="9424"/>
                            <a:pt x="8747" y="10482"/>
                            <a:pt x="7852" y="11648"/>
                          </a:cubicBezTo>
                          <a:cubicBezTo>
                            <a:pt x="7635" y="11919"/>
                            <a:pt x="7445" y="12217"/>
                            <a:pt x="7256" y="12543"/>
                          </a:cubicBezTo>
                          <a:cubicBezTo>
                            <a:pt x="7228" y="12543"/>
                            <a:pt x="7228" y="12570"/>
                            <a:pt x="7228" y="12597"/>
                          </a:cubicBezTo>
                          <a:cubicBezTo>
                            <a:pt x="6523" y="13302"/>
                            <a:pt x="5845" y="14035"/>
                            <a:pt x="5221" y="14794"/>
                          </a:cubicBezTo>
                          <a:cubicBezTo>
                            <a:pt x="3838" y="16395"/>
                            <a:pt x="2617" y="18130"/>
                            <a:pt x="1587" y="19975"/>
                          </a:cubicBezTo>
                          <a:cubicBezTo>
                            <a:pt x="1722" y="19677"/>
                            <a:pt x="1858" y="19405"/>
                            <a:pt x="1994" y="19107"/>
                          </a:cubicBezTo>
                          <a:cubicBezTo>
                            <a:pt x="2617" y="17832"/>
                            <a:pt x="3295" y="16557"/>
                            <a:pt x="4055" y="15310"/>
                          </a:cubicBezTo>
                          <a:cubicBezTo>
                            <a:pt x="4787" y="14089"/>
                            <a:pt x="5601" y="12923"/>
                            <a:pt x="6469" y="11756"/>
                          </a:cubicBezTo>
                          <a:cubicBezTo>
                            <a:pt x="7337" y="10617"/>
                            <a:pt x="8259" y="9532"/>
                            <a:pt x="9236" y="8474"/>
                          </a:cubicBezTo>
                          <a:cubicBezTo>
                            <a:pt x="9724" y="7932"/>
                            <a:pt x="10212" y="7417"/>
                            <a:pt x="10727" y="6928"/>
                          </a:cubicBezTo>
                          <a:cubicBezTo>
                            <a:pt x="11243" y="6413"/>
                            <a:pt x="11758" y="5952"/>
                            <a:pt x="12273" y="5464"/>
                          </a:cubicBezTo>
                          <a:lnTo>
                            <a:pt x="12680" y="5084"/>
                          </a:lnTo>
                          <a:cubicBezTo>
                            <a:pt x="12722" y="5021"/>
                            <a:pt x="12667" y="4958"/>
                            <a:pt x="12614" y="4958"/>
                          </a:cubicBezTo>
                          <a:cubicBezTo>
                            <a:pt x="12599" y="4958"/>
                            <a:pt x="12584" y="4963"/>
                            <a:pt x="12572" y="4975"/>
                          </a:cubicBezTo>
                          <a:cubicBezTo>
                            <a:pt x="12002" y="5409"/>
                            <a:pt x="11460" y="5870"/>
                            <a:pt x="10944" y="6359"/>
                          </a:cubicBezTo>
                          <a:cubicBezTo>
                            <a:pt x="10429" y="6874"/>
                            <a:pt x="9914" y="7362"/>
                            <a:pt x="9425" y="7905"/>
                          </a:cubicBezTo>
                          <a:cubicBezTo>
                            <a:pt x="6442" y="11051"/>
                            <a:pt x="3946" y="14631"/>
                            <a:pt x="2021" y="18510"/>
                          </a:cubicBezTo>
                          <a:cubicBezTo>
                            <a:pt x="1397" y="19758"/>
                            <a:pt x="854" y="21033"/>
                            <a:pt x="393" y="22335"/>
                          </a:cubicBezTo>
                          <a:lnTo>
                            <a:pt x="258" y="22606"/>
                          </a:lnTo>
                          <a:cubicBezTo>
                            <a:pt x="556" y="21223"/>
                            <a:pt x="854" y="19812"/>
                            <a:pt x="1288" y="18456"/>
                          </a:cubicBezTo>
                          <a:cubicBezTo>
                            <a:pt x="1777" y="16910"/>
                            <a:pt x="2373" y="15418"/>
                            <a:pt x="3078" y="13981"/>
                          </a:cubicBezTo>
                          <a:cubicBezTo>
                            <a:pt x="3757" y="12516"/>
                            <a:pt x="4570" y="11133"/>
                            <a:pt x="5465" y="9803"/>
                          </a:cubicBezTo>
                          <a:cubicBezTo>
                            <a:pt x="6360" y="8474"/>
                            <a:pt x="7337" y="7227"/>
                            <a:pt x="8395" y="6033"/>
                          </a:cubicBezTo>
                          <a:cubicBezTo>
                            <a:pt x="9480" y="4840"/>
                            <a:pt x="10646" y="3728"/>
                            <a:pt x="11894" y="2697"/>
                          </a:cubicBezTo>
                          <a:cubicBezTo>
                            <a:pt x="13033" y="1748"/>
                            <a:pt x="14281" y="771"/>
                            <a:pt x="15745" y="391"/>
                          </a:cubicBezTo>
                          <a:cubicBezTo>
                            <a:pt x="16060" y="302"/>
                            <a:pt x="16375" y="249"/>
                            <a:pt x="16705" y="249"/>
                          </a:cubicBezTo>
                          <a:close/>
                          <a:moveTo>
                            <a:pt x="16734" y="0"/>
                          </a:moveTo>
                          <a:cubicBezTo>
                            <a:pt x="16107" y="0"/>
                            <a:pt x="15490" y="140"/>
                            <a:pt x="14932" y="419"/>
                          </a:cubicBezTo>
                          <a:cubicBezTo>
                            <a:pt x="14226" y="717"/>
                            <a:pt x="13548" y="1097"/>
                            <a:pt x="12924" y="1558"/>
                          </a:cubicBezTo>
                          <a:cubicBezTo>
                            <a:pt x="11623" y="2507"/>
                            <a:pt x="10402" y="3592"/>
                            <a:pt x="9290" y="4731"/>
                          </a:cubicBezTo>
                          <a:cubicBezTo>
                            <a:pt x="6957" y="7091"/>
                            <a:pt x="5004" y="9749"/>
                            <a:pt x="3458" y="12679"/>
                          </a:cubicBezTo>
                          <a:cubicBezTo>
                            <a:pt x="2699" y="14116"/>
                            <a:pt x="2048" y="15635"/>
                            <a:pt x="1478" y="17181"/>
                          </a:cubicBezTo>
                          <a:cubicBezTo>
                            <a:pt x="936" y="18727"/>
                            <a:pt x="502" y="20327"/>
                            <a:pt x="203" y="21928"/>
                          </a:cubicBezTo>
                          <a:cubicBezTo>
                            <a:pt x="149" y="22335"/>
                            <a:pt x="68" y="22741"/>
                            <a:pt x="41" y="23121"/>
                          </a:cubicBezTo>
                          <a:cubicBezTo>
                            <a:pt x="41" y="23148"/>
                            <a:pt x="41" y="23175"/>
                            <a:pt x="68" y="23203"/>
                          </a:cubicBezTo>
                          <a:lnTo>
                            <a:pt x="41" y="23257"/>
                          </a:lnTo>
                          <a:cubicBezTo>
                            <a:pt x="0" y="23297"/>
                            <a:pt x="50" y="23367"/>
                            <a:pt x="100" y="23367"/>
                          </a:cubicBezTo>
                          <a:cubicBezTo>
                            <a:pt x="118" y="23367"/>
                            <a:pt x="135" y="23359"/>
                            <a:pt x="149" y="23338"/>
                          </a:cubicBezTo>
                          <a:lnTo>
                            <a:pt x="230" y="23203"/>
                          </a:lnTo>
                          <a:lnTo>
                            <a:pt x="285" y="23203"/>
                          </a:lnTo>
                          <a:cubicBezTo>
                            <a:pt x="298" y="23216"/>
                            <a:pt x="312" y="23223"/>
                            <a:pt x="325" y="23223"/>
                          </a:cubicBezTo>
                          <a:cubicBezTo>
                            <a:pt x="339" y="23223"/>
                            <a:pt x="353" y="23216"/>
                            <a:pt x="366" y="23203"/>
                          </a:cubicBezTo>
                          <a:cubicBezTo>
                            <a:pt x="1939" y="22091"/>
                            <a:pt x="3621" y="21168"/>
                            <a:pt x="5384" y="20436"/>
                          </a:cubicBezTo>
                          <a:cubicBezTo>
                            <a:pt x="7147" y="19704"/>
                            <a:pt x="8964" y="19134"/>
                            <a:pt x="10836" y="18754"/>
                          </a:cubicBezTo>
                          <a:cubicBezTo>
                            <a:pt x="12870" y="18347"/>
                            <a:pt x="14905" y="18130"/>
                            <a:pt x="16966" y="18049"/>
                          </a:cubicBezTo>
                          <a:cubicBezTo>
                            <a:pt x="17402" y="18038"/>
                            <a:pt x="17837" y="18032"/>
                            <a:pt x="18270" y="18032"/>
                          </a:cubicBezTo>
                          <a:cubicBezTo>
                            <a:pt x="19915" y="18032"/>
                            <a:pt x="21546" y="18110"/>
                            <a:pt x="23177" y="18239"/>
                          </a:cubicBezTo>
                          <a:cubicBezTo>
                            <a:pt x="24262" y="18347"/>
                            <a:pt x="25347" y="18483"/>
                            <a:pt x="26432" y="18510"/>
                          </a:cubicBezTo>
                          <a:lnTo>
                            <a:pt x="27192" y="18510"/>
                          </a:lnTo>
                          <a:cubicBezTo>
                            <a:pt x="27409" y="18510"/>
                            <a:pt x="27626" y="18483"/>
                            <a:pt x="27843" y="18402"/>
                          </a:cubicBezTo>
                          <a:cubicBezTo>
                            <a:pt x="28005" y="18320"/>
                            <a:pt x="28141" y="18185"/>
                            <a:pt x="28222" y="18022"/>
                          </a:cubicBezTo>
                          <a:cubicBezTo>
                            <a:pt x="28277" y="17832"/>
                            <a:pt x="28222" y="17615"/>
                            <a:pt x="28114" y="17479"/>
                          </a:cubicBezTo>
                          <a:cubicBezTo>
                            <a:pt x="27978" y="17317"/>
                            <a:pt x="27815" y="17181"/>
                            <a:pt x="27626" y="17045"/>
                          </a:cubicBezTo>
                          <a:cubicBezTo>
                            <a:pt x="27436" y="16910"/>
                            <a:pt x="27219" y="16747"/>
                            <a:pt x="26975" y="16612"/>
                          </a:cubicBezTo>
                          <a:lnTo>
                            <a:pt x="26866" y="16557"/>
                          </a:lnTo>
                          <a:cubicBezTo>
                            <a:pt x="27517" y="16530"/>
                            <a:pt x="28141" y="16395"/>
                            <a:pt x="28738" y="16096"/>
                          </a:cubicBezTo>
                          <a:cubicBezTo>
                            <a:pt x="29362" y="15771"/>
                            <a:pt x="29741" y="15120"/>
                            <a:pt x="29741" y="14387"/>
                          </a:cubicBezTo>
                          <a:cubicBezTo>
                            <a:pt x="29714" y="13709"/>
                            <a:pt x="29362" y="13058"/>
                            <a:pt x="28792" y="12624"/>
                          </a:cubicBezTo>
                          <a:cubicBezTo>
                            <a:pt x="28141" y="12163"/>
                            <a:pt x="27381" y="11838"/>
                            <a:pt x="26568" y="11675"/>
                          </a:cubicBezTo>
                          <a:cubicBezTo>
                            <a:pt x="25083" y="11291"/>
                            <a:pt x="23573" y="11076"/>
                            <a:pt x="22040" y="11076"/>
                          </a:cubicBezTo>
                          <a:cubicBezTo>
                            <a:pt x="21949" y="11076"/>
                            <a:pt x="21858" y="11077"/>
                            <a:pt x="21767" y="11078"/>
                          </a:cubicBezTo>
                          <a:cubicBezTo>
                            <a:pt x="20139" y="11078"/>
                            <a:pt x="18512" y="11241"/>
                            <a:pt x="16912" y="11539"/>
                          </a:cubicBezTo>
                          <a:cubicBezTo>
                            <a:pt x="15610" y="11783"/>
                            <a:pt x="14308" y="12109"/>
                            <a:pt x="13060" y="12489"/>
                          </a:cubicBezTo>
                          <a:cubicBezTo>
                            <a:pt x="14281" y="11838"/>
                            <a:pt x="15583" y="11268"/>
                            <a:pt x="16885" y="10780"/>
                          </a:cubicBezTo>
                          <a:cubicBezTo>
                            <a:pt x="17970" y="10373"/>
                            <a:pt x="19082" y="9993"/>
                            <a:pt x="20221" y="9695"/>
                          </a:cubicBezTo>
                          <a:cubicBezTo>
                            <a:pt x="21360" y="9397"/>
                            <a:pt x="22499" y="9152"/>
                            <a:pt x="23611" y="8881"/>
                          </a:cubicBezTo>
                          <a:cubicBezTo>
                            <a:pt x="24723" y="8637"/>
                            <a:pt x="25835" y="8285"/>
                            <a:pt x="26866" y="7823"/>
                          </a:cubicBezTo>
                          <a:cubicBezTo>
                            <a:pt x="27381" y="7579"/>
                            <a:pt x="27870" y="7308"/>
                            <a:pt x="28331" y="6983"/>
                          </a:cubicBezTo>
                          <a:cubicBezTo>
                            <a:pt x="28765" y="6684"/>
                            <a:pt x="29145" y="6304"/>
                            <a:pt x="29470" y="5870"/>
                          </a:cubicBezTo>
                          <a:cubicBezTo>
                            <a:pt x="29741" y="5491"/>
                            <a:pt x="29850" y="5030"/>
                            <a:pt x="29768" y="4569"/>
                          </a:cubicBezTo>
                          <a:cubicBezTo>
                            <a:pt x="29633" y="4026"/>
                            <a:pt x="29090" y="3755"/>
                            <a:pt x="28575" y="3646"/>
                          </a:cubicBezTo>
                          <a:cubicBezTo>
                            <a:pt x="27951" y="3538"/>
                            <a:pt x="27354" y="3456"/>
                            <a:pt x="26731" y="3429"/>
                          </a:cubicBezTo>
                          <a:cubicBezTo>
                            <a:pt x="26419" y="3416"/>
                            <a:pt x="26107" y="3409"/>
                            <a:pt x="25795" y="3409"/>
                          </a:cubicBezTo>
                          <a:cubicBezTo>
                            <a:pt x="25483" y="3409"/>
                            <a:pt x="25171" y="3416"/>
                            <a:pt x="24859" y="3429"/>
                          </a:cubicBezTo>
                          <a:cubicBezTo>
                            <a:pt x="22336" y="3592"/>
                            <a:pt x="19841" y="4216"/>
                            <a:pt x="17536" y="5301"/>
                          </a:cubicBezTo>
                          <a:cubicBezTo>
                            <a:pt x="15176" y="6386"/>
                            <a:pt x="12952" y="7742"/>
                            <a:pt x="10917" y="9342"/>
                          </a:cubicBezTo>
                          <a:cubicBezTo>
                            <a:pt x="9914" y="10129"/>
                            <a:pt x="8937" y="10943"/>
                            <a:pt x="8015" y="11811"/>
                          </a:cubicBezTo>
                          <a:cubicBezTo>
                            <a:pt x="8720" y="10888"/>
                            <a:pt x="9507" y="10048"/>
                            <a:pt x="10375" y="9261"/>
                          </a:cubicBezTo>
                          <a:cubicBezTo>
                            <a:pt x="11541" y="8257"/>
                            <a:pt x="12762" y="7308"/>
                            <a:pt x="13928" y="6332"/>
                          </a:cubicBezTo>
                          <a:cubicBezTo>
                            <a:pt x="15094" y="5382"/>
                            <a:pt x="16179" y="4324"/>
                            <a:pt x="17156" y="3158"/>
                          </a:cubicBezTo>
                          <a:cubicBezTo>
                            <a:pt x="17373" y="2860"/>
                            <a:pt x="17617" y="2534"/>
                            <a:pt x="17834" y="2236"/>
                          </a:cubicBezTo>
                          <a:cubicBezTo>
                            <a:pt x="18024" y="1938"/>
                            <a:pt x="18186" y="1612"/>
                            <a:pt x="18241" y="1259"/>
                          </a:cubicBezTo>
                          <a:cubicBezTo>
                            <a:pt x="18268" y="934"/>
                            <a:pt x="18159" y="608"/>
                            <a:pt x="17915" y="391"/>
                          </a:cubicBezTo>
                          <a:cubicBezTo>
                            <a:pt x="17698" y="174"/>
                            <a:pt x="17373" y="66"/>
                            <a:pt x="17047" y="12"/>
                          </a:cubicBezTo>
                          <a:cubicBezTo>
                            <a:pt x="16943" y="4"/>
                            <a:pt x="16838" y="0"/>
                            <a:pt x="16734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916" name="Google Shape;916;p37"/>
                  <p:cNvGrpSpPr/>
                  <p:nvPr/>
                </p:nvGrpSpPr>
                <p:grpSpPr>
                  <a:xfrm flipH="1">
                    <a:off x="7517090" y="3668647"/>
                    <a:ext cx="828147" cy="1267086"/>
                    <a:chOff x="1505475" y="2372950"/>
                    <a:chExt cx="568275" cy="869475"/>
                  </a:xfrm>
                </p:grpSpPr>
                <p:sp>
                  <p:nvSpPr>
                    <p:cNvPr id="917" name="Google Shape;917;p37"/>
                    <p:cNvSpPr/>
                    <p:nvPr/>
                  </p:nvSpPr>
                  <p:spPr>
                    <a:xfrm>
                      <a:off x="1538700" y="2534350"/>
                      <a:ext cx="358050" cy="599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322" h="23965" extrusionOk="0">
                          <a:moveTo>
                            <a:pt x="1910" y="0"/>
                          </a:moveTo>
                          <a:cubicBezTo>
                            <a:pt x="1641" y="0"/>
                            <a:pt x="1373" y="40"/>
                            <a:pt x="1113" y="123"/>
                          </a:cubicBezTo>
                          <a:cubicBezTo>
                            <a:pt x="814" y="232"/>
                            <a:pt x="543" y="421"/>
                            <a:pt x="353" y="666"/>
                          </a:cubicBezTo>
                          <a:cubicBezTo>
                            <a:pt x="136" y="937"/>
                            <a:pt x="28" y="1262"/>
                            <a:pt x="28" y="1588"/>
                          </a:cubicBezTo>
                          <a:cubicBezTo>
                            <a:pt x="1" y="2347"/>
                            <a:pt x="407" y="3025"/>
                            <a:pt x="841" y="3595"/>
                          </a:cubicBezTo>
                          <a:cubicBezTo>
                            <a:pt x="950" y="3731"/>
                            <a:pt x="1058" y="3866"/>
                            <a:pt x="1194" y="4002"/>
                          </a:cubicBezTo>
                          <a:lnTo>
                            <a:pt x="1520" y="4165"/>
                          </a:lnTo>
                          <a:cubicBezTo>
                            <a:pt x="1709" y="4246"/>
                            <a:pt x="1899" y="4327"/>
                            <a:pt x="2062" y="4436"/>
                          </a:cubicBezTo>
                          <a:cubicBezTo>
                            <a:pt x="2984" y="4924"/>
                            <a:pt x="3852" y="5521"/>
                            <a:pt x="4639" y="6226"/>
                          </a:cubicBezTo>
                          <a:cubicBezTo>
                            <a:pt x="6076" y="7528"/>
                            <a:pt x="7351" y="8938"/>
                            <a:pt x="8490" y="10484"/>
                          </a:cubicBezTo>
                          <a:cubicBezTo>
                            <a:pt x="9304" y="11569"/>
                            <a:pt x="10064" y="12709"/>
                            <a:pt x="10715" y="13902"/>
                          </a:cubicBezTo>
                          <a:cubicBezTo>
                            <a:pt x="10959" y="14336"/>
                            <a:pt x="11203" y="14770"/>
                            <a:pt x="11420" y="15204"/>
                          </a:cubicBezTo>
                          <a:cubicBezTo>
                            <a:pt x="12261" y="16886"/>
                            <a:pt x="12939" y="18622"/>
                            <a:pt x="13454" y="20412"/>
                          </a:cubicBezTo>
                          <a:cubicBezTo>
                            <a:pt x="13590" y="20873"/>
                            <a:pt x="13725" y="21361"/>
                            <a:pt x="13834" y="21822"/>
                          </a:cubicBezTo>
                          <a:cubicBezTo>
                            <a:pt x="13752" y="21280"/>
                            <a:pt x="13671" y="20737"/>
                            <a:pt x="13535" y="20195"/>
                          </a:cubicBezTo>
                          <a:cubicBezTo>
                            <a:pt x="13264" y="18866"/>
                            <a:pt x="12857" y="17564"/>
                            <a:pt x="12369" y="16316"/>
                          </a:cubicBezTo>
                          <a:cubicBezTo>
                            <a:pt x="12206" y="15909"/>
                            <a:pt x="12044" y="15529"/>
                            <a:pt x="11881" y="15123"/>
                          </a:cubicBezTo>
                          <a:cubicBezTo>
                            <a:pt x="11474" y="14227"/>
                            <a:pt x="11040" y="13359"/>
                            <a:pt x="10552" y="12492"/>
                          </a:cubicBezTo>
                          <a:cubicBezTo>
                            <a:pt x="9847" y="11190"/>
                            <a:pt x="9033" y="9915"/>
                            <a:pt x="8192" y="8694"/>
                          </a:cubicBezTo>
                          <a:cubicBezTo>
                            <a:pt x="7351" y="7446"/>
                            <a:pt x="6429" y="6253"/>
                            <a:pt x="5561" y="5032"/>
                          </a:cubicBezTo>
                          <a:cubicBezTo>
                            <a:pt x="5452" y="4897"/>
                            <a:pt x="5344" y="4734"/>
                            <a:pt x="5235" y="4571"/>
                          </a:cubicBezTo>
                          <a:cubicBezTo>
                            <a:pt x="5193" y="4508"/>
                            <a:pt x="5265" y="4445"/>
                            <a:pt x="5338" y="4445"/>
                          </a:cubicBezTo>
                          <a:cubicBezTo>
                            <a:pt x="5359" y="4445"/>
                            <a:pt x="5380" y="4451"/>
                            <a:pt x="5398" y="4463"/>
                          </a:cubicBezTo>
                          <a:cubicBezTo>
                            <a:pt x="5886" y="5032"/>
                            <a:pt x="6320" y="5656"/>
                            <a:pt x="6782" y="6253"/>
                          </a:cubicBezTo>
                          <a:cubicBezTo>
                            <a:pt x="7216" y="6877"/>
                            <a:pt x="7677" y="7474"/>
                            <a:pt x="8084" y="8097"/>
                          </a:cubicBezTo>
                          <a:cubicBezTo>
                            <a:pt x="8951" y="9345"/>
                            <a:pt x="9792" y="10620"/>
                            <a:pt x="10525" y="11922"/>
                          </a:cubicBezTo>
                          <a:cubicBezTo>
                            <a:pt x="11149" y="13007"/>
                            <a:pt x="11718" y="14146"/>
                            <a:pt x="12206" y="15285"/>
                          </a:cubicBezTo>
                          <a:cubicBezTo>
                            <a:pt x="12288" y="15448"/>
                            <a:pt x="12342" y="15611"/>
                            <a:pt x="12423" y="15774"/>
                          </a:cubicBezTo>
                          <a:cubicBezTo>
                            <a:pt x="12939" y="17048"/>
                            <a:pt x="13373" y="18350"/>
                            <a:pt x="13671" y="19706"/>
                          </a:cubicBezTo>
                          <a:cubicBezTo>
                            <a:pt x="13997" y="21008"/>
                            <a:pt x="14159" y="22365"/>
                            <a:pt x="14186" y="23721"/>
                          </a:cubicBezTo>
                          <a:cubicBezTo>
                            <a:pt x="14186" y="23802"/>
                            <a:pt x="14214" y="23884"/>
                            <a:pt x="14214" y="23965"/>
                          </a:cubicBezTo>
                          <a:cubicBezTo>
                            <a:pt x="14295" y="23043"/>
                            <a:pt x="14322" y="22093"/>
                            <a:pt x="14322" y="21171"/>
                          </a:cubicBezTo>
                          <a:cubicBezTo>
                            <a:pt x="14322" y="19055"/>
                            <a:pt x="14159" y="16940"/>
                            <a:pt x="13807" y="14851"/>
                          </a:cubicBezTo>
                          <a:cubicBezTo>
                            <a:pt x="13752" y="14634"/>
                            <a:pt x="13725" y="14417"/>
                            <a:pt x="13671" y="14173"/>
                          </a:cubicBezTo>
                          <a:cubicBezTo>
                            <a:pt x="13563" y="13522"/>
                            <a:pt x="13400" y="12844"/>
                            <a:pt x="13264" y="12193"/>
                          </a:cubicBezTo>
                          <a:cubicBezTo>
                            <a:pt x="12640" y="10973"/>
                            <a:pt x="12044" y="9779"/>
                            <a:pt x="11338" y="8613"/>
                          </a:cubicBezTo>
                          <a:cubicBezTo>
                            <a:pt x="10552" y="7257"/>
                            <a:pt x="9630" y="5955"/>
                            <a:pt x="8626" y="4734"/>
                          </a:cubicBezTo>
                          <a:cubicBezTo>
                            <a:pt x="7595" y="3541"/>
                            <a:pt x="6456" y="2456"/>
                            <a:pt x="5208" y="1533"/>
                          </a:cubicBezTo>
                          <a:cubicBezTo>
                            <a:pt x="4802" y="1235"/>
                            <a:pt x="4395" y="964"/>
                            <a:pt x="3961" y="693"/>
                          </a:cubicBezTo>
                          <a:cubicBezTo>
                            <a:pt x="3717" y="557"/>
                            <a:pt x="3445" y="421"/>
                            <a:pt x="3174" y="286"/>
                          </a:cubicBezTo>
                          <a:cubicBezTo>
                            <a:pt x="2773" y="102"/>
                            <a:pt x="2341" y="0"/>
                            <a:pt x="191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8" name="Google Shape;918;p37"/>
                    <p:cNvSpPr/>
                    <p:nvPr/>
                  </p:nvSpPr>
                  <p:spPr>
                    <a:xfrm>
                      <a:off x="1892000" y="2530625"/>
                      <a:ext cx="175650" cy="6950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026" h="27803" extrusionOk="0">
                          <a:moveTo>
                            <a:pt x="4476" y="1"/>
                          </a:moveTo>
                          <a:cubicBezTo>
                            <a:pt x="3770" y="55"/>
                            <a:pt x="3553" y="1004"/>
                            <a:pt x="3418" y="1547"/>
                          </a:cubicBezTo>
                          <a:cubicBezTo>
                            <a:pt x="3282" y="2171"/>
                            <a:pt x="3201" y="2822"/>
                            <a:pt x="3146" y="3473"/>
                          </a:cubicBezTo>
                          <a:cubicBezTo>
                            <a:pt x="3092" y="4314"/>
                            <a:pt x="3065" y="5127"/>
                            <a:pt x="3092" y="5941"/>
                          </a:cubicBezTo>
                          <a:cubicBezTo>
                            <a:pt x="3119" y="7433"/>
                            <a:pt x="3255" y="8925"/>
                            <a:pt x="3309" y="10416"/>
                          </a:cubicBezTo>
                          <a:cubicBezTo>
                            <a:pt x="3336" y="11094"/>
                            <a:pt x="3336" y="11745"/>
                            <a:pt x="3309" y="12396"/>
                          </a:cubicBezTo>
                          <a:cubicBezTo>
                            <a:pt x="3282" y="13210"/>
                            <a:pt x="3174" y="14024"/>
                            <a:pt x="3038" y="14810"/>
                          </a:cubicBezTo>
                          <a:cubicBezTo>
                            <a:pt x="2957" y="15163"/>
                            <a:pt x="2875" y="15516"/>
                            <a:pt x="2794" y="15868"/>
                          </a:cubicBezTo>
                          <a:cubicBezTo>
                            <a:pt x="2767" y="15868"/>
                            <a:pt x="2767" y="15895"/>
                            <a:pt x="2740" y="15923"/>
                          </a:cubicBezTo>
                          <a:cubicBezTo>
                            <a:pt x="2685" y="16899"/>
                            <a:pt x="2604" y="17903"/>
                            <a:pt x="2468" y="18879"/>
                          </a:cubicBezTo>
                          <a:cubicBezTo>
                            <a:pt x="2224" y="20968"/>
                            <a:pt x="1736" y="23056"/>
                            <a:pt x="1085" y="25063"/>
                          </a:cubicBezTo>
                          <a:cubicBezTo>
                            <a:pt x="1194" y="24765"/>
                            <a:pt x="1329" y="24494"/>
                            <a:pt x="1438" y="24195"/>
                          </a:cubicBezTo>
                          <a:cubicBezTo>
                            <a:pt x="1980" y="22866"/>
                            <a:pt x="2468" y="21510"/>
                            <a:pt x="2875" y="20127"/>
                          </a:cubicBezTo>
                          <a:cubicBezTo>
                            <a:pt x="3282" y="18743"/>
                            <a:pt x="3608" y="17360"/>
                            <a:pt x="3879" y="15950"/>
                          </a:cubicBezTo>
                          <a:cubicBezTo>
                            <a:pt x="4014" y="15299"/>
                            <a:pt x="4096" y="14675"/>
                            <a:pt x="4204" y="14024"/>
                          </a:cubicBezTo>
                          <a:cubicBezTo>
                            <a:pt x="4313" y="13264"/>
                            <a:pt x="4394" y="12478"/>
                            <a:pt x="4476" y="11691"/>
                          </a:cubicBezTo>
                          <a:cubicBezTo>
                            <a:pt x="4530" y="10986"/>
                            <a:pt x="4584" y="10254"/>
                            <a:pt x="4584" y="9548"/>
                          </a:cubicBezTo>
                          <a:cubicBezTo>
                            <a:pt x="4611" y="8816"/>
                            <a:pt x="4638" y="8111"/>
                            <a:pt x="4638" y="7406"/>
                          </a:cubicBezTo>
                          <a:lnTo>
                            <a:pt x="4638" y="6863"/>
                          </a:lnTo>
                          <a:cubicBezTo>
                            <a:pt x="4638" y="6813"/>
                            <a:pt x="4673" y="6792"/>
                            <a:pt x="4711" y="6792"/>
                          </a:cubicBezTo>
                          <a:cubicBezTo>
                            <a:pt x="4754" y="6792"/>
                            <a:pt x="4801" y="6820"/>
                            <a:pt x="4801" y="6863"/>
                          </a:cubicBezTo>
                          <a:cubicBezTo>
                            <a:pt x="4855" y="7568"/>
                            <a:pt x="4882" y="8301"/>
                            <a:pt x="4855" y="9006"/>
                          </a:cubicBezTo>
                          <a:cubicBezTo>
                            <a:pt x="4855" y="9738"/>
                            <a:pt x="4801" y="10443"/>
                            <a:pt x="4747" y="11176"/>
                          </a:cubicBezTo>
                          <a:cubicBezTo>
                            <a:pt x="4665" y="12207"/>
                            <a:pt x="4557" y="13264"/>
                            <a:pt x="4421" y="14322"/>
                          </a:cubicBezTo>
                          <a:cubicBezTo>
                            <a:pt x="4340" y="14702"/>
                            <a:pt x="4286" y="15082"/>
                            <a:pt x="4231" y="15461"/>
                          </a:cubicBezTo>
                          <a:cubicBezTo>
                            <a:pt x="3960" y="16872"/>
                            <a:pt x="3635" y="18255"/>
                            <a:pt x="3255" y="19638"/>
                          </a:cubicBezTo>
                          <a:cubicBezTo>
                            <a:pt x="2848" y="21022"/>
                            <a:pt x="2387" y="22405"/>
                            <a:pt x="1872" y="23734"/>
                          </a:cubicBezTo>
                          <a:cubicBezTo>
                            <a:pt x="1356" y="25036"/>
                            <a:pt x="787" y="26284"/>
                            <a:pt x="136" y="27504"/>
                          </a:cubicBezTo>
                          <a:cubicBezTo>
                            <a:pt x="82" y="27613"/>
                            <a:pt x="54" y="27694"/>
                            <a:pt x="0" y="27803"/>
                          </a:cubicBezTo>
                          <a:cubicBezTo>
                            <a:pt x="868" y="26636"/>
                            <a:pt x="1655" y="25443"/>
                            <a:pt x="2387" y="24222"/>
                          </a:cubicBezTo>
                          <a:cubicBezTo>
                            <a:pt x="3933" y="21564"/>
                            <a:pt x="5127" y="18716"/>
                            <a:pt x="5886" y="15733"/>
                          </a:cubicBezTo>
                          <a:cubicBezTo>
                            <a:pt x="5940" y="15597"/>
                            <a:pt x="5967" y="15461"/>
                            <a:pt x="5995" y="15326"/>
                          </a:cubicBezTo>
                          <a:cubicBezTo>
                            <a:pt x="6374" y="13780"/>
                            <a:pt x="6645" y="12207"/>
                            <a:pt x="6808" y="10606"/>
                          </a:cubicBezTo>
                          <a:cubicBezTo>
                            <a:pt x="6971" y="9087"/>
                            <a:pt x="7025" y="7595"/>
                            <a:pt x="6971" y="6077"/>
                          </a:cubicBezTo>
                          <a:lnTo>
                            <a:pt x="6971" y="5778"/>
                          </a:lnTo>
                          <a:cubicBezTo>
                            <a:pt x="6890" y="4286"/>
                            <a:pt x="6754" y="2740"/>
                            <a:pt x="6049" y="1384"/>
                          </a:cubicBezTo>
                          <a:cubicBezTo>
                            <a:pt x="5778" y="842"/>
                            <a:pt x="5316" y="136"/>
                            <a:pt x="4638" y="28"/>
                          </a:cubicBezTo>
                          <a:lnTo>
                            <a:pt x="4638" y="28"/>
                          </a:lnTo>
                          <a:cubicBezTo>
                            <a:pt x="4747" y="272"/>
                            <a:pt x="4801" y="543"/>
                            <a:pt x="4855" y="815"/>
                          </a:cubicBezTo>
                          <a:cubicBezTo>
                            <a:pt x="4910" y="1086"/>
                            <a:pt x="4964" y="1384"/>
                            <a:pt x="4991" y="1682"/>
                          </a:cubicBezTo>
                          <a:cubicBezTo>
                            <a:pt x="5018" y="1927"/>
                            <a:pt x="5045" y="2171"/>
                            <a:pt x="5045" y="2415"/>
                          </a:cubicBezTo>
                          <a:cubicBezTo>
                            <a:pt x="5072" y="2767"/>
                            <a:pt x="5072" y="3120"/>
                            <a:pt x="5045" y="3473"/>
                          </a:cubicBezTo>
                          <a:cubicBezTo>
                            <a:pt x="5045" y="3635"/>
                            <a:pt x="5018" y="3798"/>
                            <a:pt x="4991" y="3961"/>
                          </a:cubicBezTo>
                          <a:cubicBezTo>
                            <a:pt x="4991" y="4151"/>
                            <a:pt x="4964" y="4314"/>
                            <a:pt x="4882" y="4476"/>
                          </a:cubicBezTo>
                          <a:cubicBezTo>
                            <a:pt x="4882" y="4497"/>
                            <a:pt x="4867" y="4506"/>
                            <a:pt x="4847" y="4506"/>
                          </a:cubicBezTo>
                          <a:cubicBezTo>
                            <a:pt x="4815" y="4506"/>
                            <a:pt x="4774" y="4483"/>
                            <a:pt x="4774" y="4449"/>
                          </a:cubicBezTo>
                          <a:cubicBezTo>
                            <a:pt x="4774" y="4314"/>
                            <a:pt x="4774" y="4151"/>
                            <a:pt x="4801" y="4015"/>
                          </a:cubicBezTo>
                          <a:cubicBezTo>
                            <a:pt x="4801" y="3880"/>
                            <a:pt x="4801" y="3744"/>
                            <a:pt x="4828" y="3581"/>
                          </a:cubicBezTo>
                          <a:cubicBezTo>
                            <a:pt x="4828" y="3310"/>
                            <a:pt x="4855" y="3012"/>
                            <a:pt x="4855" y="2713"/>
                          </a:cubicBezTo>
                          <a:lnTo>
                            <a:pt x="4855" y="2361"/>
                          </a:lnTo>
                          <a:cubicBezTo>
                            <a:pt x="4828" y="1899"/>
                            <a:pt x="4774" y="1438"/>
                            <a:pt x="4693" y="977"/>
                          </a:cubicBezTo>
                          <a:cubicBezTo>
                            <a:pt x="4665" y="815"/>
                            <a:pt x="4611" y="652"/>
                            <a:pt x="4584" y="489"/>
                          </a:cubicBezTo>
                          <a:cubicBezTo>
                            <a:pt x="4557" y="326"/>
                            <a:pt x="4503" y="164"/>
                            <a:pt x="4476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9" name="Google Shape;919;p37"/>
                    <p:cNvSpPr/>
                    <p:nvPr/>
                  </p:nvSpPr>
                  <p:spPr>
                    <a:xfrm>
                      <a:off x="1710950" y="2377625"/>
                      <a:ext cx="248875" cy="817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955" h="32703" extrusionOk="0">
                          <a:moveTo>
                            <a:pt x="1262" y="1"/>
                          </a:moveTo>
                          <a:cubicBezTo>
                            <a:pt x="1103" y="1"/>
                            <a:pt x="942" y="35"/>
                            <a:pt x="787" y="99"/>
                          </a:cubicBezTo>
                          <a:lnTo>
                            <a:pt x="732" y="154"/>
                          </a:lnTo>
                          <a:lnTo>
                            <a:pt x="678" y="181"/>
                          </a:lnTo>
                          <a:lnTo>
                            <a:pt x="651" y="181"/>
                          </a:lnTo>
                          <a:lnTo>
                            <a:pt x="597" y="262"/>
                          </a:lnTo>
                          <a:lnTo>
                            <a:pt x="570" y="289"/>
                          </a:lnTo>
                          <a:cubicBezTo>
                            <a:pt x="217" y="669"/>
                            <a:pt x="27" y="1157"/>
                            <a:pt x="27" y="1673"/>
                          </a:cubicBezTo>
                          <a:cubicBezTo>
                            <a:pt x="0" y="2242"/>
                            <a:pt x="54" y="2812"/>
                            <a:pt x="163" y="3381"/>
                          </a:cubicBezTo>
                          <a:cubicBezTo>
                            <a:pt x="407" y="4466"/>
                            <a:pt x="814" y="5551"/>
                            <a:pt x="1356" y="6555"/>
                          </a:cubicBezTo>
                          <a:lnTo>
                            <a:pt x="1383" y="6609"/>
                          </a:lnTo>
                          <a:cubicBezTo>
                            <a:pt x="1709" y="7233"/>
                            <a:pt x="2061" y="7884"/>
                            <a:pt x="2387" y="8481"/>
                          </a:cubicBezTo>
                          <a:cubicBezTo>
                            <a:pt x="2604" y="8833"/>
                            <a:pt x="2794" y="9213"/>
                            <a:pt x="3011" y="9566"/>
                          </a:cubicBezTo>
                          <a:cubicBezTo>
                            <a:pt x="3553" y="10596"/>
                            <a:pt x="4069" y="11627"/>
                            <a:pt x="4503" y="12658"/>
                          </a:cubicBezTo>
                          <a:cubicBezTo>
                            <a:pt x="5371" y="14692"/>
                            <a:pt x="6076" y="16808"/>
                            <a:pt x="6564" y="18978"/>
                          </a:cubicBezTo>
                          <a:lnTo>
                            <a:pt x="6618" y="19113"/>
                          </a:lnTo>
                          <a:lnTo>
                            <a:pt x="6591" y="19113"/>
                          </a:lnTo>
                          <a:lnTo>
                            <a:pt x="6618" y="19195"/>
                          </a:lnTo>
                          <a:cubicBezTo>
                            <a:pt x="7134" y="21446"/>
                            <a:pt x="7405" y="23724"/>
                            <a:pt x="7486" y="26003"/>
                          </a:cubicBezTo>
                          <a:cubicBezTo>
                            <a:pt x="7568" y="27983"/>
                            <a:pt x="7486" y="29963"/>
                            <a:pt x="7242" y="31916"/>
                          </a:cubicBezTo>
                          <a:cubicBezTo>
                            <a:pt x="7242" y="32051"/>
                            <a:pt x="7215" y="32214"/>
                            <a:pt x="7188" y="32377"/>
                          </a:cubicBezTo>
                          <a:cubicBezTo>
                            <a:pt x="7188" y="32458"/>
                            <a:pt x="7188" y="32512"/>
                            <a:pt x="7161" y="32594"/>
                          </a:cubicBezTo>
                          <a:lnTo>
                            <a:pt x="7459" y="32702"/>
                          </a:lnTo>
                          <a:cubicBezTo>
                            <a:pt x="7486" y="32567"/>
                            <a:pt x="7540" y="32377"/>
                            <a:pt x="7568" y="32214"/>
                          </a:cubicBezTo>
                          <a:lnTo>
                            <a:pt x="7785" y="32268"/>
                          </a:lnTo>
                          <a:cubicBezTo>
                            <a:pt x="8436" y="30532"/>
                            <a:pt x="8924" y="28769"/>
                            <a:pt x="9276" y="26952"/>
                          </a:cubicBezTo>
                          <a:cubicBezTo>
                            <a:pt x="9738" y="24375"/>
                            <a:pt x="9955" y="21771"/>
                            <a:pt x="9873" y="19167"/>
                          </a:cubicBezTo>
                          <a:cubicBezTo>
                            <a:pt x="9792" y="16591"/>
                            <a:pt x="9466" y="14014"/>
                            <a:pt x="8870" y="11518"/>
                          </a:cubicBezTo>
                          <a:cubicBezTo>
                            <a:pt x="8381" y="9484"/>
                            <a:pt x="7649" y="7558"/>
                            <a:pt x="6673" y="5714"/>
                          </a:cubicBezTo>
                          <a:cubicBezTo>
                            <a:pt x="6428" y="5307"/>
                            <a:pt x="6184" y="4900"/>
                            <a:pt x="5940" y="4493"/>
                          </a:cubicBezTo>
                          <a:cubicBezTo>
                            <a:pt x="5262" y="3463"/>
                            <a:pt x="4475" y="2486"/>
                            <a:pt x="3580" y="1591"/>
                          </a:cubicBezTo>
                          <a:cubicBezTo>
                            <a:pt x="3146" y="1157"/>
                            <a:pt x="2685" y="750"/>
                            <a:pt x="2197" y="371"/>
                          </a:cubicBezTo>
                          <a:cubicBezTo>
                            <a:pt x="2061" y="289"/>
                            <a:pt x="1926" y="208"/>
                            <a:pt x="1763" y="126"/>
                          </a:cubicBezTo>
                          <a:cubicBezTo>
                            <a:pt x="1607" y="41"/>
                            <a:pt x="1436" y="1"/>
                            <a:pt x="126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20" name="Google Shape;920;p37"/>
                    <p:cNvSpPr/>
                    <p:nvPr/>
                  </p:nvSpPr>
                  <p:spPr>
                    <a:xfrm>
                      <a:off x="1509550" y="2629875"/>
                      <a:ext cx="384500" cy="5795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380" h="23182" extrusionOk="0">
                          <a:moveTo>
                            <a:pt x="621" y="0"/>
                          </a:moveTo>
                          <a:cubicBezTo>
                            <a:pt x="533" y="0"/>
                            <a:pt x="443" y="7"/>
                            <a:pt x="353" y="18"/>
                          </a:cubicBezTo>
                          <a:cubicBezTo>
                            <a:pt x="543" y="127"/>
                            <a:pt x="705" y="235"/>
                            <a:pt x="895" y="371"/>
                          </a:cubicBezTo>
                          <a:cubicBezTo>
                            <a:pt x="1058" y="479"/>
                            <a:pt x="1221" y="615"/>
                            <a:pt x="1384" y="723"/>
                          </a:cubicBezTo>
                          <a:cubicBezTo>
                            <a:pt x="1736" y="994"/>
                            <a:pt x="2062" y="1266"/>
                            <a:pt x="2414" y="1537"/>
                          </a:cubicBezTo>
                          <a:cubicBezTo>
                            <a:pt x="2903" y="1944"/>
                            <a:pt x="3391" y="2351"/>
                            <a:pt x="3852" y="2785"/>
                          </a:cubicBezTo>
                          <a:lnTo>
                            <a:pt x="4340" y="3273"/>
                          </a:lnTo>
                          <a:cubicBezTo>
                            <a:pt x="4693" y="3598"/>
                            <a:pt x="5018" y="3978"/>
                            <a:pt x="5344" y="4331"/>
                          </a:cubicBezTo>
                          <a:cubicBezTo>
                            <a:pt x="5388" y="4375"/>
                            <a:pt x="5343" y="4454"/>
                            <a:pt x="5281" y="4454"/>
                          </a:cubicBezTo>
                          <a:cubicBezTo>
                            <a:pt x="5266" y="4454"/>
                            <a:pt x="5251" y="4450"/>
                            <a:pt x="5235" y="4439"/>
                          </a:cubicBezTo>
                          <a:cubicBezTo>
                            <a:pt x="4774" y="3951"/>
                            <a:pt x="4286" y="3463"/>
                            <a:pt x="3798" y="3002"/>
                          </a:cubicBezTo>
                          <a:cubicBezTo>
                            <a:pt x="3038" y="2324"/>
                            <a:pt x="2252" y="1645"/>
                            <a:pt x="1411" y="1022"/>
                          </a:cubicBezTo>
                          <a:cubicBezTo>
                            <a:pt x="1221" y="886"/>
                            <a:pt x="1031" y="723"/>
                            <a:pt x="814" y="588"/>
                          </a:cubicBezTo>
                          <a:cubicBezTo>
                            <a:pt x="624" y="452"/>
                            <a:pt x="407" y="316"/>
                            <a:pt x="217" y="154"/>
                          </a:cubicBezTo>
                          <a:cubicBezTo>
                            <a:pt x="217" y="154"/>
                            <a:pt x="190" y="127"/>
                            <a:pt x="190" y="127"/>
                          </a:cubicBezTo>
                          <a:lnTo>
                            <a:pt x="190" y="127"/>
                          </a:lnTo>
                          <a:cubicBezTo>
                            <a:pt x="0" y="344"/>
                            <a:pt x="299" y="750"/>
                            <a:pt x="461" y="940"/>
                          </a:cubicBezTo>
                          <a:cubicBezTo>
                            <a:pt x="1167" y="1727"/>
                            <a:pt x="1926" y="2486"/>
                            <a:pt x="2740" y="3192"/>
                          </a:cubicBezTo>
                          <a:cubicBezTo>
                            <a:pt x="3092" y="3517"/>
                            <a:pt x="3445" y="3842"/>
                            <a:pt x="3798" y="4141"/>
                          </a:cubicBezTo>
                          <a:cubicBezTo>
                            <a:pt x="4910" y="5226"/>
                            <a:pt x="6022" y="6338"/>
                            <a:pt x="7052" y="7504"/>
                          </a:cubicBezTo>
                          <a:cubicBezTo>
                            <a:pt x="8382" y="8996"/>
                            <a:pt x="9602" y="10596"/>
                            <a:pt x="10687" y="12251"/>
                          </a:cubicBezTo>
                          <a:cubicBezTo>
                            <a:pt x="10687" y="12278"/>
                            <a:pt x="10714" y="12332"/>
                            <a:pt x="10741" y="12359"/>
                          </a:cubicBezTo>
                          <a:cubicBezTo>
                            <a:pt x="11745" y="13933"/>
                            <a:pt x="12640" y="15614"/>
                            <a:pt x="13345" y="17377"/>
                          </a:cubicBezTo>
                          <a:cubicBezTo>
                            <a:pt x="14050" y="19086"/>
                            <a:pt x="14566" y="20903"/>
                            <a:pt x="14837" y="22775"/>
                          </a:cubicBezTo>
                          <a:cubicBezTo>
                            <a:pt x="14864" y="22911"/>
                            <a:pt x="14891" y="23046"/>
                            <a:pt x="14891" y="23182"/>
                          </a:cubicBezTo>
                          <a:cubicBezTo>
                            <a:pt x="14918" y="22260"/>
                            <a:pt x="14864" y="21310"/>
                            <a:pt x="14729" y="20388"/>
                          </a:cubicBezTo>
                          <a:cubicBezTo>
                            <a:pt x="14566" y="19249"/>
                            <a:pt x="14295" y="18110"/>
                            <a:pt x="13915" y="17025"/>
                          </a:cubicBezTo>
                          <a:cubicBezTo>
                            <a:pt x="13508" y="15885"/>
                            <a:pt x="13020" y="14801"/>
                            <a:pt x="12450" y="13716"/>
                          </a:cubicBezTo>
                          <a:cubicBezTo>
                            <a:pt x="12233" y="13336"/>
                            <a:pt x="12016" y="12956"/>
                            <a:pt x="11772" y="12576"/>
                          </a:cubicBezTo>
                          <a:cubicBezTo>
                            <a:pt x="11338" y="11871"/>
                            <a:pt x="10904" y="11166"/>
                            <a:pt x="10416" y="10515"/>
                          </a:cubicBezTo>
                          <a:cubicBezTo>
                            <a:pt x="10063" y="9972"/>
                            <a:pt x="9683" y="9484"/>
                            <a:pt x="9277" y="8969"/>
                          </a:cubicBezTo>
                          <a:cubicBezTo>
                            <a:pt x="8897" y="8454"/>
                            <a:pt x="8490" y="7992"/>
                            <a:pt x="8110" y="7477"/>
                          </a:cubicBezTo>
                          <a:cubicBezTo>
                            <a:pt x="8002" y="7341"/>
                            <a:pt x="7893" y="7206"/>
                            <a:pt x="7812" y="7097"/>
                          </a:cubicBezTo>
                          <a:cubicBezTo>
                            <a:pt x="7771" y="7036"/>
                            <a:pt x="7822" y="6960"/>
                            <a:pt x="7884" y="6960"/>
                          </a:cubicBezTo>
                          <a:cubicBezTo>
                            <a:pt x="7905" y="6960"/>
                            <a:pt x="7927" y="6969"/>
                            <a:pt x="7948" y="6989"/>
                          </a:cubicBezTo>
                          <a:cubicBezTo>
                            <a:pt x="8382" y="7450"/>
                            <a:pt x="8788" y="7938"/>
                            <a:pt x="9195" y="8454"/>
                          </a:cubicBezTo>
                          <a:cubicBezTo>
                            <a:pt x="9575" y="8942"/>
                            <a:pt x="9982" y="9457"/>
                            <a:pt x="10362" y="9972"/>
                          </a:cubicBezTo>
                          <a:cubicBezTo>
                            <a:pt x="10958" y="10813"/>
                            <a:pt x="11501" y="11654"/>
                            <a:pt x="12043" y="12522"/>
                          </a:cubicBezTo>
                          <a:cubicBezTo>
                            <a:pt x="12179" y="12739"/>
                            <a:pt x="12315" y="12983"/>
                            <a:pt x="12450" y="13227"/>
                          </a:cubicBezTo>
                          <a:cubicBezTo>
                            <a:pt x="13047" y="14285"/>
                            <a:pt x="13562" y="15424"/>
                            <a:pt x="13996" y="16564"/>
                          </a:cubicBezTo>
                          <a:cubicBezTo>
                            <a:pt x="14403" y="17676"/>
                            <a:pt x="14729" y="18788"/>
                            <a:pt x="14918" y="19954"/>
                          </a:cubicBezTo>
                          <a:cubicBezTo>
                            <a:pt x="15054" y="20822"/>
                            <a:pt x="15135" y="21717"/>
                            <a:pt x="15135" y="22585"/>
                          </a:cubicBezTo>
                          <a:cubicBezTo>
                            <a:pt x="15380" y="21012"/>
                            <a:pt x="15081" y="19384"/>
                            <a:pt x="14729" y="17865"/>
                          </a:cubicBezTo>
                          <a:cubicBezTo>
                            <a:pt x="14295" y="16075"/>
                            <a:pt x="13698" y="14339"/>
                            <a:pt x="12938" y="12658"/>
                          </a:cubicBezTo>
                          <a:cubicBezTo>
                            <a:pt x="12830" y="12441"/>
                            <a:pt x="12748" y="12224"/>
                            <a:pt x="12640" y="11980"/>
                          </a:cubicBezTo>
                          <a:cubicBezTo>
                            <a:pt x="11935" y="10569"/>
                            <a:pt x="11148" y="9186"/>
                            <a:pt x="10253" y="7884"/>
                          </a:cubicBezTo>
                          <a:cubicBezTo>
                            <a:pt x="9222" y="6392"/>
                            <a:pt x="8056" y="4982"/>
                            <a:pt x="6781" y="3680"/>
                          </a:cubicBezTo>
                          <a:cubicBezTo>
                            <a:pt x="6185" y="3056"/>
                            <a:pt x="5534" y="2486"/>
                            <a:pt x="4855" y="1944"/>
                          </a:cubicBezTo>
                          <a:cubicBezTo>
                            <a:pt x="3933" y="1184"/>
                            <a:pt x="2848" y="615"/>
                            <a:pt x="1709" y="235"/>
                          </a:cubicBezTo>
                          <a:cubicBezTo>
                            <a:pt x="1465" y="181"/>
                            <a:pt x="1221" y="99"/>
                            <a:pt x="977" y="45"/>
                          </a:cubicBezTo>
                          <a:cubicBezTo>
                            <a:pt x="866" y="13"/>
                            <a:pt x="745" y="0"/>
                            <a:pt x="621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21" name="Google Shape;921;p37"/>
                    <p:cNvSpPr/>
                    <p:nvPr/>
                  </p:nvSpPr>
                  <p:spPr>
                    <a:xfrm>
                      <a:off x="1505475" y="2372950"/>
                      <a:ext cx="568275" cy="8694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731" h="34779" extrusionOk="0">
                          <a:moveTo>
                            <a:pt x="3308" y="6476"/>
                          </a:moveTo>
                          <a:cubicBezTo>
                            <a:pt x="3733" y="6476"/>
                            <a:pt x="4156" y="6574"/>
                            <a:pt x="4530" y="6769"/>
                          </a:cubicBezTo>
                          <a:cubicBezTo>
                            <a:pt x="5263" y="7094"/>
                            <a:pt x="5941" y="7528"/>
                            <a:pt x="6564" y="7989"/>
                          </a:cubicBezTo>
                          <a:cubicBezTo>
                            <a:pt x="7812" y="8939"/>
                            <a:pt x="8979" y="9997"/>
                            <a:pt x="9982" y="11217"/>
                          </a:cubicBezTo>
                          <a:cubicBezTo>
                            <a:pt x="10986" y="12438"/>
                            <a:pt x="11908" y="13713"/>
                            <a:pt x="12694" y="15096"/>
                          </a:cubicBezTo>
                          <a:cubicBezTo>
                            <a:pt x="13400" y="16235"/>
                            <a:pt x="13996" y="17483"/>
                            <a:pt x="14593" y="18676"/>
                          </a:cubicBezTo>
                          <a:cubicBezTo>
                            <a:pt x="14756" y="19327"/>
                            <a:pt x="14892" y="19978"/>
                            <a:pt x="15027" y="20656"/>
                          </a:cubicBezTo>
                          <a:cubicBezTo>
                            <a:pt x="15461" y="22962"/>
                            <a:pt x="15678" y="25294"/>
                            <a:pt x="15678" y="27627"/>
                          </a:cubicBezTo>
                          <a:cubicBezTo>
                            <a:pt x="15678" y="28576"/>
                            <a:pt x="15624" y="29499"/>
                            <a:pt x="15570" y="30421"/>
                          </a:cubicBezTo>
                          <a:cubicBezTo>
                            <a:pt x="15570" y="30340"/>
                            <a:pt x="15543" y="30258"/>
                            <a:pt x="15543" y="30177"/>
                          </a:cubicBezTo>
                          <a:cubicBezTo>
                            <a:pt x="15515" y="28821"/>
                            <a:pt x="15326" y="27464"/>
                            <a:pt x="15027" y="26162"/>
                          </a:cubicBezTo>
                          <a:cubicBezTo>
                            <a:pt x="14702" y="24806"/>
                            <a:pt x="14295" y="23504"/>
                            <a:pt x="13752" y="22230"/>
                          </a:cubicBezTo>
                          <a:cubicBezTo>
                            <a:pt x="13210" y="20900"/>
                            <a:pt x="12586" y="19626"/>
                            <a:pt x="11881" y="18405"/>
                          </a:cubicBezTo>
                          <a:cubicBezTo>
                            <a:pt x="11121" y="17076"/>
                            <a:pt x="10308" y="15801"/>
                            <a:pt x="9440" y="14553"/>
                          </a:cubicBezTo>
                          <a:cubicBezTo>
                            <a:pt x="9006" y="13930"/>
                            <a:pt x="8572" y="13333"/>
                            <a:pt x="8111" y="12709"/>
                          </a:cubicBezTo>
                          <a:cubicBezTo>
                            <a:pt x="7677" y="12112"/>
                            <a:pt x="7243" y="11488"/>
                            <a:pt x="6727" y="10919"/>
                          </a:cubicBezTo>
                          <a:cubicBezTo>
                            <a:pt x="6707" y="10899"/>
                            <a:pt x="6683" y="10890"/>
                            <a:pt x="6660" y="10890"/>
                          </a:cubicBezTo>
                          <a:cubicBezTo>
                            <a:pt x="6592" y="10890"/>
                            <a:pt x="6531" y="10966"/>
                            <a:pt x="6592" y="11027"/>
                          </a:cubicBezTo>
                          <a:cubicBezTo>
                            <a:pt x="6673" y="11190"/>
                            <a:pt x="6781" y="11353"/>
                            <a:pt x="6890" y="11488"/>
                          </a:cubicBezTo>
                          <a:cubicBezTo>
                            <a:pt x="7785" y="12709"/>
                            <a:pt x="8680" y="13902"/>
                            <a:pt x="9521" y="15150"/>
                          </a:cubicBezTo>
                          <a:cubicBezTo>
                            <a:pt x="10389" y="16371"/>
                            <a:pt x="11176" y="17646"/>
                            <a:pt x="11908" y="18948"/>
                          </a:cubicBezTo>
                          <a:cubicBezTo>
                            <a:pt x="12586" y="20195"/>
                            <a:pt x="13183" y="21443"/>
                            <a:pt x="13698" y="22772"/>
                          </a:cubicBezTo>
                          <a:cubicBezTo>
                            <a:pt x="14213" y="24020"/>
                            <a:pt x="14593" y="25322"/>
                            <a:pt x="14892" y="26651"/>
                          </a:cubicBezTo>
                          <a:cubicBezTo>
                            <a:pt x="15000" y="27193"/>
                            <a:pt x="15109" y="27736"/>
                            <a:pt x="15163" y="28278"/>
                          </a:cubicBezTo>
                          <a:cubicBezTo>
                            <a:pt x="15054" y="27817"/>
                            <a:pt x="14919" y="27329"/>
                            <a:pt x="14783" y="26868"/>
                          </a:cubicBezTo>
                          <a:cubicBezTo>
                            <a:pt x="14268" y="25078"/>
                            <a:pt x="13590" y="23342"/>
                            <a:pt x="12749" y="21660"/>
                          </a:cubicBezTo>
                          <a:cubicBezTo>
                            <a:pt x="11935" y="20005"/>
                            <a:pt x="10959" y="18432"/>
                            <a:pt x="9846" y="16940"/>
                          </a:cubicBezTo>
                          <a:cubicBezTo>
                            <a:pt x="8707" y="15394"/>
                            <a:pt x="7405" y="13984"/>
                            <a:pt x="5968" y="12682"/>
                          </a:cubicBezTo>
                          <a:cubicBezTo>
                            <a:pt x="5208" y="11977"/>
                            <a:pt x="4340" y="11380"/>
                            <a:pt x="3418" y="10892"/>
                          </a:cubicBezTo>
                          <a:cubicBezTo>
                            <a:pt x="3120" y="10729"/>
                            <a:pt x="2821" y="10593"/>
                            <a:pt x="2523" y="10458"/>
                          </a:cubicBezTo>
                          <a:cubicBezTo>
                            <a:pt x="2415" y="10322"/>
                            <a:pt x="2279" y="10187"/>
                            <a:pt x="2170" y="10051"/>
                          </a:cubicBezTo>
                          <a:cubicBezTo>
                            <a:pt x="1736" y="9481"/>
                            <a:pt x="1330" y="8803"/>
                            <a:pt x="1357" y="8044"/>
                          </a:cubicBezTo>
                          <a:cubicBezTo>
                            <a:pt x="1357" y="7718"/>
                            <a:pt x="1492" y="7393"/>
                            <a:pt x="1709" y="7122"/>
                          </a:cubicBezTo>
                          <a:cubicBezTo>
                            <a:pt x="1899" y="6877"/>
                            <a:pt x="2170" y="6688"/>
                            <a:pt x="2469" y="6606"/>
                          </a:cubicBezTo>
                          <a:cubicBezTo>
                            <a:pt x="2740" y="6519"/>
                            <a:pt x="3024" y="6476"/>
                            <a:pt x="3308" y="6476"/>
                          </a:cubicBezTo>
                          <a:close/>
                          <a:moveTo>
                            <a:pt x="9478" y="252"/>
                          </a:moveTo>
                          <a:cubicBezTo>
                            <a:pt x="9789" y="252"/>
                            <a:pt x="10110" y="418"/>
                            <a:pt x="10362" y="612"/>
                          </a:cubicBezTo>
                          <a:cubicBezTo>
                            <a:pt x="10850" y="964"/>
                            <a:pt x="11311" y="1371"/>
                            <a:pt x="11745" y="1805"/>
                          </a:cubicBezTo>
                          <a:cubicBezTo>
                            <a:pt x="12640" y="2673"/>
                            <a:pt x="13400" y="3650"/>
                            <a:pt x="14078" y="4680"/>
                          </a:cubicBezTo>
                          <a:cubicBezTo>
                            <a:pt x="15434" y="6823"/>
                            <a:pt x="16410" y="9183"/>
                            <a:pt x="17007" y="11651"/>
                          </a:cubicBezTo>
                          <a:cubicBezTo>
                            <a:pt x="17604" y="14147"/>
                            <a:pt x="17929" y="16723"/>
                            <a:pt x="17984" y="19300"/>
                          </a:cubicBezTo>
                          <a:cubicBezTo>
                            <a:pt x="18065" y="21877"/>
                            <a:pt x="17875" y="24481"/>
                            <a:pt x="17387" y="27030"/>
                          </a:cubicBezTo>
                          <a:cubicBezTo>
                            <a:pt x="17061" y="28821"/>
                            <a:pt x="16546" y="30611"/>
                            <a:pt x="15922" y="32347"/>
                          </a:cubicBezTo>
                          <a:cubicBezTo>
                            <a:pt x="15976" y="32075"/>
                            <a:pt x="16058" y="31804"/>
                            <a:pt x="16112" y="31533"/>
                          </a:cubicBezTo>
                          <a:cubicBezTo>
                            <a:pt x="16302" y="30774"/>
                            <a:pt x="16438" y="29987"/>
                            <a:pt x="16573" y="29227"/>
                          </a:cubicBezTo>
                          <a:cubicBezTo>
                            <a:pt x="16817" y="27709"/>
                            <a:pt x="16980" y="26162"/>
                            <a:pt x="17007" y="24616"/>
                          </a:cubicBezTo>
                          <a:cubicBezTo>
                            <a:pt x="17061" y="23043"/>
                            <a:pt x="17007" y="21497"/>
                            <a:pt x="16844" y="19951"/>
                          </a:cubicBezTo>
                          <a:cubicBezTo>
                            <a:pt x="16682" y="18405"/>
                            <a:pt x="16410" y="16886"/>
                            <a:pt x="16058" y="15367"/>
                          </a:cubicBezTo>
                          <a:cubicBezTo>
                            <a:pt x="15732" y="13848"/>
                            <a:pt x="15244" y="12384"/>
                            <a:pt x="14593" y="10946"/>
                          </a:cubicBezTo>
                          <a:cubicBezTo>
                            <a:pt x="14584" y="10918"/>
                            <a:pt x="14561" y="10906"/>
                            <a:pt x="14537" y="10906"/>
                          </a:cubicBezTo>
                          <a:cubicBezTo>
                            <a:pt x="14491" y="10906"/>
                            <a:pt x="14440" y="10947"/>
                            <a:pt x="14458" y="11000"/>
                          </a:cubicBezTo>
                          <a:lnTo>
                            <a:pt x="14647" y="11543"/>
                          </a:lnTo>
                          <a:cubicBezTo>
                            <a:pt x="14864" y="12275"/>
                            <a:pt x="15136" y="13007"/>
                            <a:pt x="15353" y="13767"/>
                          </a:cubicBezTo>
                          <a:cubicBezTo>
                            <a:pt x="15570" y="14499"/>
                            <a:pt x="15759" y="15232"/>
                            <a:pt x="15922" y="15991"/>
                          </a:cubicBezTo>
                          <a:cubicBezTo>
                            <a:pt x="16600" y="19002"/>
                            <a:pt x="16872" y="22094"/>
                            <a:pt x="16736" y="25159"/>
                          </a:cubicBezTo>
                          <a:cubicBezTo>
                            <a:pt x="16682" y="26705"/>
                            <a:pt x="16519" y="28251"/>
                            <a:pt x="16248" y="29770"/>
                          </a:cubicBezTo>
                          <a:cubicBezTo>
                            <a:pt x="16112" y="30529"/>
                            <a:pt x="15949" y="31262"/>
                            <a:pt x="15759" y="32021"/>
                          </a:cubicBezTo>
                          <a:cubicBezTo>
                            <a:pt x="15705" y="32265"/>
                            <a:pt x="15651" y="32537"/>
                            <a:pt x="15570" y="32781"/>
                          </a:cubicBezTo>
                          <a:lnTo>
                            <a:pt x="15597" y="32564"/>
                          </a:lnTo>
                          <a:cubicBezTo>
                            <a:pt x="15597" y="32401"/>
                            <a:pt x="15624" y="32238"/>
                            <a:pt x="15624" y="32075"/>
                          </a:cubicBezTo>
                          <a:cubicBezTo>
                            <a:pt x="15868" y="30123"/>
                            <a:pt x="15976" y="28142"/>
                            <a:pt x="15895" y="26162"/>
                          </a:cubicBezTo>
                          <a:cubicBezTo>
                            <a:pt x="15814" y="23857"/>
                            <a:pt x="15515" y="21579"/>
                            <a:pt x="15027" y="19327"/>
                          </a:cubicBezTo>
                          <a:cubicBezTo>
                            <a:pt x="15027" y="19327"/>
                            <a:pt x="15054" y="19300"/>
                            <a:pt x="15027" y="19273"/>
                          </a:cubicBezTo>
                          <a:lnTo>
                            <a:pt x="14946" y="19083"/>
                          </a:lnTo>
                          <a:cubicBezTo>
                            <a:pt x="14458" y="16913"/>
                            <a:pt x="13752" y="14770"/>
                            <a:pt x="12884" y="12709"/>
                          </a:cubicBezTo>
                          <a:cubicBezTo>
                            <a:pt x="12423" y="11651"/>
                            <a:pt x="11935" y="10621"/>
                            <a:pt x="11365" y="9617"/>
                          </a:cubicBezTo>
                          <a:cubicBezTo>
                            <a:pt x="10823" y="8613"/>
                            <a:pt x="10226" y="7637"/>
                            <a:pt x="9711" y="6606"/>
                          </a:cubicBezTo>
                          <a:cubicBezTo>
                            <a:pt x="9196" y="5630"/>
                            <a:pt x="8789" y="4545"/>
                            <a:pt x="8545" y="3460"/>
                          </a:cubicBezTo>
                          <a:cubicBezTo>
                            <a:pt x="8436" y="2917"/>
                            <a:pt x="8382" y="2375"/>
                            <a:pt x="8409" y="1805"/>
                          </a:cubicBezTo>
                          <a:cubicBezTo>
                            <a:pt x="8409" y="1317"/>
                            <a:pt x="8599" y="856"/>
                            <a:pt x="8897" y="503"/>
                          </a:cubicBezTo>
                          <a:lnTo>
                            <a:pt x="8924" y="476"/>
                          </a:lnTo>
                          <a:cubicBezTo>
                            <a:pt x="9060" y="720"/>
                            <a:pt x="9223" y="937"/>
                            <a:pt x="9358" y="1154"/>
                          </a:cubicBezTo>
                          <a:cubicBezTo>
                            <a:pt x="9494" y="1371"/>
                            <a:pt x="9657" y="1615"/>
                            <a:pt x="9792" y="1860"/>
                          </a:cubicBezTo>
                          <a:cubicBezTo>
                            <a:pt x="10796" y="3568"/>
                            <a:pt x="11718" y="5331"/>
                            <a:pt x="12586" y="7094"/>
                          </a:cubicBezTo>
                          <a:cubicBezTo>
                            <a:pt x="12596" y="7136"/>
                            <a:pt x="12623" y="7154"/>
                            <a:pt x="12649" y="7154"/>
                          </a:cubicBezTo>
                          <a:cubicBezTo>
                            <a:pt x="12693" y="7154"/>
                            <a:pt x="12738" y="7107"/>
                            <a:pt x="12722" y="7040"/>
                          </a:cubicBezTo>
                          <a:cubicBezTo>
                            <a:pt x="12505" y="6525"/>
                            <a:pt x="12261" y="6009"/>
                            <a:pt x="12044" y="5521"/>
                          </a:cubicBezTo>
                          <a:cubicBezTo>
                            <a:pt x="11610" y="4626"/>
                            <a:pt x="11148" y="3731"/>
                            <a:pt x="10660" y="2890"/>
                          </a:cubicBezTo>
                          <a:cubicBezTo>
                            <a:pt x="10416" y="2429"/>
                            <a:pt x="10145" y="1995"/>
                            <a:pt x="9901" y="1588"/>
                          </a:cubicBezTo>
                          <a:cubicBezTo>
                            <a:pt x="9765" y="1371"/>
                            <a:pt x="9629" y="1154"/>
                            <a:pt x="9494" y="937"/>
                          </a:cubicBezTo>
                          <a:cubicBezTo>
                            <a:pt x="9385" y="720"/>
                            <a:pt x="9250" y="530"/>
                            <a:pt x="9114" y="341"/>
                          </a:cubicBezTo>
                          <a:cubicBezTo>
                            <a:pt x="9230" y="279"/>
                            <a:pt x="9353" y="252"/>
                            <a:pt x="9478" y="252"/>
                          </a:cubicBezTo>
                          <a:close/>
                          <a:moveTo>
                            <a:pt x="762" y="10277"/>
                          </a:moveTo>
                          <a:cubicBezTo>
                            <a:pt x="881" y="10277"/>
                            <a:pt x="1001" y="10290"/>
                            <a:pt x="1113" y="10322"/>
                          </a:cubicBezTo>
                          <a:cubicBezTo>
                            <a:pt x="1384" y="10376"/>
                            <a:pt x="1628" y="10431"/>
                            <a:pt x="1872" y="10512"/>
                          </a:cubicBezTo>
                          <a:cubicBezTo>
                            <a:pt x="3852" y="11136"/>
                            <a:pt x="5507" y="12492"/>
                            <a:pt x="6917" y="13957"/>
                          </a:cubicBezTo>
                          <a:cubicBezTo>
                            <a:pt x="9494" y="16561"/>
                            <a:pt x="11582" y="19626"/>
                            <a:pt x="13074" y="22962"/>
                          </a:cubicBezTo>
                          <a:cubicBezTo>
                            <a:pt x="13807" y="24644"/>
                            <a:pt x="14403" y="26379"/>
                            <a:pt x="14837" y="28142"/>
                          </a:cubicBezTo>
                          <a:cubicBezTo>
                            <a:pt x="15217" y="29689"/>
                            <a:pt x="15515" y="31316"/>
                            <a:pt x="15271" y="32889"/>
                          </a:cubicBezTo>
                          <a:cubicBezTo>
                            <a:pt x="15271" y="31994"/>
                            <a:pt x="15190" y="31126"/>
                            <a:pt x="15054" y="30258"/>
                          </a:cubicBezTo>
                          <a:cubicBezTo>
                            <a:pt x="14837" y="29092"/>
                            <a:pt x="14539" y="27953"/>
                            <a:pt x="14132" y="26868"/>
                          </a:cubicBezTo>
                          <a:cubicBezTo>
                            <a:pt x="13698" y="25701"/>
                            <a:pt x="13183" y="24589"/>
                            <a:pt x="12586" y="23504"/>
                          </a:cubicBezTo>
                          <a:cubicBezTo>
                            <a:pt x="11935" y="22392"/>
                            <a:pt x="11257" y="21307"/>
                            <a:pt x="10497" y="20277"/>
                          </a:cubicBezTo>
                          <a:cubicBezTo>
                            <a:pt x="10118" y="19761"/>
                            <a:pt x="9711" y="19246"/>
                            <a:pt x="9331" y="18731"/>
                          </a:cubicBezTo>
                          <a:cubicBezTo>
                            <a:pt x="8924" y="18215"/>
                            <a:pt x="8517" y="17727"/>
                            <a:pt x="8083" y="17266"/>
                          </a:cubicBezTo>
                          <a:cubicBezTo>
                            <a:pt x="8068" y="17255"/>
                            <a:pt x="8051" y="17251"/>
                            <a:pt x="8035" y="17251"/>
                          </a:cubicBezTo>
                          <a:cubicBezTo>
                            <a:pt x="7967" y="17251"/>
                            <a:pt x="7904" y="17330"/>
                            <a:pt x="7948" y="17374"/>
                          </a:cubicBezTo>
                          <a:cubicBezTo>
                            <a:pt x="8056" y="17510"/>
                            <a:pt x="8138" y="17646"/>
                            <a:pt x="8246" y="17754"/>
                          </a:cubicBezTo>
                          <a:cubicBezTo>
                            <a:pt x="8626" y="18269"/>
                            <a:pt x="9033" y="18758"/>
                            <a:pt x="9413" y="19273"/>
                          </a:cubicBezTo>
                          <a:cubicBezTo>
                            <a:pt x="9819" y="19761"/>
                            <a:pt x="10199" y="20277"/>
                            <a:pt x="10552" y="20792"/>
                          </a:cubicBezTo>
                          <a:cubicBezTo>
                            <a:pt x="11311" y="21823"/>
                            <a:pt x="11989" y="22908"/>
                            <a:pt x="12586" y="24020"/>
                          </a:cubicBezTo>
                          <a:cubicBezTo>
                            <a:pt x="13183" y="25078"/>
                            <a:pt x="13671" y="26162"/>
                            <a:pt x="14078" y="27302"/>
                          </a:cubicBezTo>
                          <a:cubicBezTo>
                            <a:pt x="14458" y="28387"/>
                            <a:pt x="14729" y="29526"/>
                            <a:pt x="14919" y="30665"/>
                          </a:cubicBezTo>
                          <a:cubicBezTo>
                            <a:pt x="15054" y="31614"/>
                            <a:pt x="15109" y="32537"/>
                            <a:pt x="15081" y="33486"/>
                          </a:cubicBezTo>
                          <a:cubicBezTo>
                            <a:pt x="15054" y="33323"/>
                            <a:pt x="15027" y="33188"/>
                            <a:pt x="15027" y="33052"/>
                          </a:cubicBezTo>
                          <a:cubicBezTo>
                            <a:pt x="14729" y="31180"/>
                            <a:pt x="14213" y="29390"/>
                            <a:pt x="13508" y="27654"/>
                          </a:cubicBezTo>
                          <a:cubicBezTo>
                            <a:pt x="12803" y="25891"/>
                            <a:pt x="11908" y="24210"/>
                            <a:pt x="10904" y="22636"/>
                          </a:cubicBezTo>
                          <a:cubicBezTo>
                            <a:pt x="9792" y="20928"/>
                            <a:pt x="8572" y="19327"/>
                            <a:pt x="7215" y="17808"/>
                          </a:cubicBezTo>
                          <a:cubicBezTo>
                            <a:pt x="5859" y="16289"/>
                            <a:pt x="4422" y="14852"/>
                            <a:pt x="2903" y="13496"/>
                          </a:cubicBezTo>
                          <a:cubicBezTo>
                            <a:pt x="2089" y="12790"/>
                            <a:pt x="1330" y="12031"/>
                            <a:pt x="624" y="11244"/>
                          </a:cubicBezTo>
                          <a:cubicBezTo>
                            <a:pt x="465" y="11032"/>
                            <a:pt x="177" y="10639"/>
                            <a:pt x="341" y="10419"/>
                          </a:cubicBezTo>
                          <a:lnTo>
                            <a:pt x="341" y="10419"/>
                          </a:lnTo>
                          <a:cubicBezTo>
                            <a:pt x="347" y="10425"/>
                            <a:pt x="353" y="10431"/>
                            <a:pt x="353" y="10431"/>
                          </a:cubicBezTo>
                          <a:cubicBezTo>
                            <a:pt x="543" y="10593"/>
                            <a:pt x="760" y="10756"/>
                            <a:pt x="950" y="10865"/>
                          </a:cubicBezTo>
                          <a:cubicBezTo>
                            <a:pt x="1167" y="11000"/>
                            <a:pt x="1357" y="11163"/>
                            <a:pt x="1547" y="11299"/>
                          </a:cubicBezTo>
                          <a:cubicBezTo>
                            <a:pt x="2930" y="12329"/>
                            <a:pt x="4205" y="13469"/>
                            <a:pt x="5398" y="14689"/>
                          </a:cubicBezTo>
                          <a:cubicBezTo>
                            <a:pt x="5411" y="14702"/>
                            <a:pt x="5426" y="14707"/>
                            <a:pt x="5442" y="14707"/>
                          </a:cubicBezTo>
                          <a:cubicBezTo>
                            <a:pt x="5494" y="14707"/>
                            <a:pt x="5548" y="14649"/>
                            <a:pt x="5507" y="14608"/>
                          </a:cubicBezTo>
                          <a:cubicBezTo>
                            <a:pt x="5154" y="14228"/>
                            <a:pt x="4856" y="13875"/>
                            <a:pt x="4503" y="13523"/>
                          </a:cubicBezTo>
                          <a:cubicBezTo>
                            <a:pt x="3879" y="12926"/>
                            <a:pt x="3228" y="12356"/>
                            <a:pt x="2550" y="11787"/>
                          </a:cubicBezTo>
                          <a:cubicBezTo>
                            <a:pt x="2225" y="11516"/>
                            <a:pt x="1872" y="11244"/>
                            <a:pt x="1547" y="11000"/>
                          </a:cubicBezTo>
                          <a:cubicBezTo>
                            <a:pt x="1384" y="10865"/>
                            <a:pt x="1194" y="10756"/>
                            <a:pt x="1031" y="10621"/>
                          </a:cubicBezTo>
                          <a:cubicBezTo>
                            <a:pt x="868" y="10512"/>
                            <a:pt x="706" y="10376"/>
                            <a:pt x="516" y="10295"/>
                          </a:cubicBezTo>
                          <a:cubicBezTo>
                            <a:pt x="595" y="10284"/>
                            <a:pt x="678" y="10277"/>
                            <a:pt x="762" y="10277"/>
                          </a:cubicBezTo>
                          <a:close/>
                          <a:moveTo>
                            <a:pt x="19937" y="6335"/>
                          </a:moveTo>
                          <a:cubicBezTo>
                            <a:pt x="19937" y="6498"/>
                            <a:pt x="19991" y="6660"/>
                            <a:pt x="20018" y="6823"/>
                          </a:cubicBezTo>
                          <a:cubicBezTo>
                            <a:pt x="20072" y="6986"/>
                            <a:pt x="20099" y="7149"/>
                            <a:pt x="20126" y="7311"/>
                          </a:cubicBezTo>
                          <a:cubicBezTo>
                            <a:pt x="20235" y="7881"/>
                            <a:pt x="20289" y="8451"/>
                            <a:pt x="20289" y="9047"/>
                          </a:cubicBezTo>
                          <a:cubicBezTo>
                            <a:pt x="20289" y="9346"/>
                            <a:pt x="20289" y="9617"/>
                            <a:pt x="20289" y="9915"/>
                          </a:cubicBezTo>
                          <a:cubicBezTo>
                            <a:pt x="20289" y="10051"/>
                            <a:pt x="20262" y="10214"/>
                            <a:pt x="20235" y="10349"/>
                          </a:cubicBezTo>
                          <a:cubicBezTo>
                            <a:pt x="20235" y="10485"/>
                            <a:pt x="20208" y="10621"/>
                            <a:pt x="20235" y="10783"/>
                          </a:cubicBezTo>
                          <a:cubicBezTo>
                            <a:pt x="20235" y="10810"/>
                            <a:pt x="20255" y="10824"/>
                            <a:pt x="20279" y="10824"/>
                          </a:cubicBezTo>
                          <a:cubicBezTo>
                            <a:pt x="20303" y="10824"/>
                            <a:pt x="20330" y="10810"/>
                            <a:pt x="20343" y="10783"/>
                          </a:cubicBezTo>
                          <a:cubicBezTo>
                            <a:pt x="20398" y="10621"/>
                            <a:pt x="20452" y="10458"/>
                            <a:pt x="20452" y="10295"/>
                          </a:cubicBezTo>
                          <a:cubicBezTo>
                            <a:pt x="20479" y="10132"/>
                            <a:pt x="20506" y="9970"/>
                            <a:pt x="20506" y="9807"/>
                          </a:cubicBezTo>
                          <a:cubicBezTo>
                            <a:pt x="20533" y="9210"/>
                            <a:pt x="20533" y="8613"/>
                            <a:pt x="20452" y="8017"/>
                          </a:cubicBezTo>
                          <a:cubicBezTo>
                            <a:pt x="20425" y="7718"/>
                            <a:pt x="20371" y="7420"/>
                            <a:pt x="20316" y="7122"/>
                          </a:cubicBezTo>
                          <a:cubicBezTo>
                            <a:pt x="20262" y="6850"/>
                            <a:pt x="20181" y="6606"/>
                            <a:pt x="20099" y="6362"/>
                          </a:cubicBezTo>
                          <a:lnTo>
                            <a:pt x="20099" y="6362"/>
                          </a:lnTo>
                          <a:cubicBezTo>
                            <a:pt x="20777" y="6443"/>
                            <a:pt x="21239" y="7149"/>
                            <a:pt x="21510" y="7718"/>
                          </a:cubicBezTo>
                          <a:cubicBezTo>
                            <a:pt x="22215" y="9074"/>
                            <a:pt x="22351" y="10621"/>
                            <a:pt x="22405" y="12112"/>
                          </a:cubicBezTo>
                          <a:cubicBezTo>
                            <a:pt x="22486" y="13713"/>
                            <a:pt x="22459" y="15340"/>
                            <a:pt x="22296" y="16940"/>
                          </a:cubicBezTo>
                          <a:cubicBezTo>
                            <a:pt x="22134" y="18514"/>
                            <a:pt x="21862" y="20087"/>
                            <a:pt x="21456" y="21660"/>
                          </a:cubicBezTo>
                          <a:cubicBezTo>
                            <a:pt x="20696" y="24779"/>
                            <a:pt x="19475" y="27763"/>
                            <a:pt x="17848" y="30557"/>
                          </a:cubicBezTo>
                          <a:cubicBezTo>
                            <a:pt x="17116" y="31777"/>
                            <a:pt x="16329" y="32971"/>
                            <a:pt x="15488" y="34110"/>
                          </a:cubicBezTo>
                          <a:cubicBezTo>
                            <a:pt x="15515" y="34028"/>
                            <a:pt x="15570" y="33920"/>
                            <a:pt x="15597" y="33838"/>
                          </a:cubicBezTo>
                          <a:cubicBezTo>
                            <a:pt x="16248" y="32618"/>
                            <a:pt x="16844" y="31343"/>
                            <a:pt x="17333" y="30068"/>
                          </a:cubicBezTo>
                          <a:cubicBezTo>
                            <a:pt x="17875" y="28712"/>
                            <a:pt x="18336" y="27356"/>
                            <a:pt x="18716" y="25973"/>
                          </a:cubicBezTo>
                          <a:cubicBezTo>
                            <a:pt x="19123" y="24589"/>
                            <a:pt x="19448" y="23179"/>
                            <a:pt x="19692" y="21768"/>
                          </a:cubicBezTo>
                          <a:cubicBezTo>
                            <a:pt x="19937" y="20331"/>
                            <a:pt x="20126" y="18893"/>
                            <a:pt x="20235" y="17456"/>
                          </a:cubicBezTo>
                          <a:cubicBezTo>
                            <a:pt x="20289" y="16723"/>
                            <a:pt x="20316" y="16018"/>
                            <a:pt x="20343" y="15286"/>
                          </a:cubicBezTo>
                          <a:cubicBezTo>
                            <a:pt x="20343" y="14581"/>
                            <a:pt x="20343" y="13875"/>
                            <a:pt x="20289" y="13143"/>
                          </a:cubicBezTo>
                          <a:cubicBezTo>
                            <a:pt x="20289" y="13102"/>
                            <a:pt x="20248" y="13082"/>
                            <a:pt x="20208" y="13082"/>
                          </a:cubicBezTo>
                          <a:cubicBezTo>
                            <a:pt x="20167" y="13082"/>
                            <a:pt x="20126" y="13102"/>
                            <a:pt x="20126" y="13143"/>
                          </a:cubicBezTo>
                          <a:lnTo>
                            <a:pt x="20126" y="13686"/>
                          </a:lnTo>
                          <a:cubicBezTo>
                            <a:pt x="20099" y="14391"/>
                            <a:pt x="20099" y="15123"/>
                            <a:pt x="20072" y="15828"/>
                          </a:cubicBezTo>
                          <a:cubicBezTo>
                            <a:pt x="20045" y="16534"/>
                            <a:pt x="19991" y="17266"/>
                            <a:pt x="19937" y="17971"/>
                          </a:cubicBezTo>
                          <a:cubicBezTo>
                            <a:pt x="19828" y="19409"/>
                            <a:pt x="19611" y="20819"/>
                            <a:pt x="19367" y="22230"/>
                          </a:cubicBezTo>
                          <a:cubicBezTo>
                            <a:pt x="19096" y="23640"/>
                            <a:pt x="18770" y="25050"/>
                            <a:pt x="18336" y="26434"/>
                          </a:cubicBezTo>
                          <a:cubicBezTo>
                            <a:pt x="17929" y="27790"/>
                            <a:pt x="17468" y="29173"/>
                            <a:pt x="16926" y="30502"/>
                          </a:cubicBezTo>
                          <a:cubicBezTo>
                            <a:pt x="16790" y="30774"/>
                            <a:pt x="16682" y="31072"/>
                            <a:pt x="16546" y="31343"/>
                          </a:cubicBezTo>
                          <a:cubicBezTo>
                            <a:pt x="17224" y="29336"/>
                            <a:pt x="17685" y="27275"/>
                            <a:pt x="17957" y="25186"/>
                          </a:cubicBezTo>
                          <a:cubicBezTo>
                            <a:pt x="18065" y="24210"/>
                            <a:pt x="18174" y="23206"/>
                            <a:pt x="18201" y="22230"/>
                          </a:cubicBezTo>
                          <a:cubicBezTo>
                            <a:pt x="18228" y="22202"/>
                            <a:pt x="18228" y="22175"/>
                            <a:pt x="18255" y="22148"/>
                          </a:cubicBezTo>
                          <a:cubicBezTo>
                            <a:pt x="18336" y="21823"/>
                            <a:pt x="18418" y="21470"/>
                            <a:pt x="18499" y="21117"/>
                          </a:cubicBezTo>
                          <a:cubicBezTo>
                            <a:pt x="18743" y="19680"/>
                            <a:pt x="18852" y="18188"/>
                            <a:pt x="18770" y="16723"/>
                          </a:cubicBezTo>
                          <a:cubicBezTo>
                            <a:pt x="18716" y="15232"/>
                            <a:pt x="18580" y="13740"/>
                            <a:pt x="18553" y="12248"/>
                          </a:cubicBezTo>
                          <a:cubicBezTo>
                            <a:pt x="18472" y="10783"/>
                            <a:pt x="18607" y="9291"/>
                            <a:pt x="18879" y="7854"/>
                          </a:cubicBezTo>
                          <a:cubicBezTo>
                            <a:pt x="19014" y="7284"/>
                            <a:pt x="19231" y="6362"/>
                            <a:pt x="19937" y="6335"/>
                          </a:cubicBezTo>
                          <a:close/>
                          <a:moveTo>
                            <a:pt x="9479" y="1"/>
                          </a:moveTo>
                          <a:cubicBezTo>
                            <a:pt x="9311" y="1"/>
                            <a:pt x="9142" y="38"/>
                            <a:pt x="8979" y="124"/>
                          </a:cubicBezTo>
                          <a:cubicBezTo>
                            <a:pt x="8599" y="368"/>
                            <a:pt x="8328" y="775"/>
                            <a:pt x="8246" y="1209"/>
                          </a:cubicBezTo>
                          <a:cubicBezTo>
                            <a:pt x="8138" y="1724"/>
                            <a:pt x="8111" y="2266"/>
                            <a:pt x="8192" y="2809"/>
                          </a:cubicBezTo>
                          <a:cubicBezTo>
                            <a:pt x="8246" y="3351"/>
                            <a:pt x="8355" y="3894"/>
                            <a:pt x="8545" y="4436"/>
                          </a:cubicBezTo>
                          <a:cubicBezTo>
                            <a:pt x="8897" y="5521"/>
                            <a:pt x="9358" y="6579"/>
                            <a:pt x="9928" y="7583"/>
                          </a:cubicBezTo>
                          <a:cubicBezTo>
                            <a:pt x="10497" y="8586"/>
                            <a:pt x="11094" y="9617"/>
                            <a:pt x="11637" y="10621"/>
                          </a:cubicBezTo>
                          <a:cubicBezTo>
                            <a:pt x="12179" y="11651"/>
                            <a:pt x="12640" y="12736"/>
                            <a:pt x="13074" y="13821"/>
                          </a:cubicBezTo>
                          <a:cubicBezTo>
                            <a:pt x="13590" y="15123"/>
                            <a:pt x="14024" y="16452"/>
                            <a:pt x="14376" y="17808"/>
                          </a:cubicBezTo>
                          <a:cubicBezTo>
                            <a:pt x="13807" y="16615"/>
                            <a:pt x="13183" y="15449"/>
                            <a:pt x="12478" y="14336"/>
                          </a:cubicBezTo>
                          <a:cubicBezTo>
                            <a:pt x="11637" y="12926"/>
                            <a:pt x="10660" y="11624"/>
                            <a:pt x="9575" y="10404"/>
                          </a:cubicBezTo>
                          <a:cubicBezTo>
                            <a:pt x="8490" y="9237"/>
                            <a:pt x="7243" y="8179"/>
                            <a:pt x="5886" y="7311"/>
                          </a:cubicBezTo>
                          <a:cubicBezTo>
                            <a:pt x="5235" y="6823"/>
                            <a:pt x="4476" y="6471"/>
                            <a:pt x="3689" y="6281"/>
                          </a:cubicBezTo>
                          <a:cubicBezTo>
                            <a:pt x="3534" y="6250"/>
                            <a:pt x="3376" y="6234"/>
                            <a:pt x="3220" y="6234"/>
                          </a:cubicBezTo>
                          <a:cubicBezTo>
                            <a:pt x="2696" y="6234"/>
                            <a:pt x="2181" y="6407"/>
                            <a:pt x="1764" y="6742"/>
                          </a:cubicBezTo>
                          <a:cubicBezTo>
                            <a:pt x="1221" y="7203"/>
                            <a:pt x="977" y="7962"/>
                            <a:pt x="1194" y="8668"/>
                          </a:cubicBezTo>
                          <a:cubicBezTo>
                            <a:pt x="1357" y="9291"/>
                            <a:pt x="1655" y="9861"/>
                            <a:pt x="2089" y="10349"/>
                          </a:cubicBezTo>
                          <a:lnTo>
                            <a:pt x="1953" y="10295"/>
                          </a:lnTo>
                          <a:cubicBezTo>
                            <a:pt x="1709" y="10214"/>
                            <a:pt x="1465" y="10159"/>
                            <a:pt x="1194" y="10105"/>
                          </a:cubicBezTo>
                          <a:cubicBezTo>
                            <a:pt x="1004" y="10051"/>
                            <a:pt x="787" y="10051"/>
                            <a:pt x="570" y="10051"/>
                          </a:cubicBezTo>
                          <a:cubicBezTo>
                            <a:pt x="380" y="10051"/>
                            <a:pt x="218" y="10159"/>
                            <a:pt x="109" y="10322"/>
                          </a:cubicBezTo>
                          <a:cubicBezTo>
                            <a:pt x="28" y="10485"/>
                            <a:pt x="1" y="10675"/>
                            <a:pt x="82" y="10838"/>
                          </a:cubicBezTo>
                          <a:cubicBezTo>
                            <a:pt x="163" y="11054"/>
                            <a:pt x="272" y="11217"/>
                            <a:pt x="407" y="11380"/>
                          </a:cubicBezTo>
                          <a:cubicBezTo>
                            <a:pt x="597" y="11597"/>
                            <a:pt x="760" y="11787"/>
                            <a:pt x="950" y="11950"/>
                          </a:cubicBezTo>
                          <a:cubicBezTo>
                            <a:pt x="1709" y="12736"/>
                            <a:pt x="2523" y="13441"/>
                            <a:pt x="3337" y="14174"/>
                          </a:cubicBezTo>
                          <a:cubicBezTo>
                            <a:pt x="4856" y="15584"/>
                            <a:pt x="6266" y="17076"/>
                            <a:pt x="7622" y="18649"/>
                          </a:cubicBezTo>
                          <a:cubicBezTo>
                            <a:pt x="8951" y="20222"/>
                            <a:pt x="10172" y="21904"/>
                            <a:pt x="11230" y="23667"/>
                          </a:cubicBezTo>
                          <a:cubicBezTo>
                            <a:pt x="12206" y="25294"/>
                            <a:pt x="13020" y="27030"/>
                            <a:pt x="13671" y="28821"/>
                          </a:cubicBezTo>
                          <a:cubicBezTo>
                            <a:pt x="14322" y="30638"/>
                            <a:pt x="14756" y="32509"/>
                            <a:pt x="14973" y="34435"/>
                          </a:cubicBezTo>
                          <a:cubicBezTo>
                            <a:pt x="15000" y="34462"/>
                            <a:pt x="15000" y="34489"/>
                            <a:pt x="15027" y="34489"/>
                          </a:cubicBezTo>
                          <a:cubicBezTo>
                            <a:pt x="15027" y="34517"/>
                            <a:pt x="15027" y="34517"/>
                            <a:pt x="15027" y="34544"/>
                          </a:cubicBezTo>
                          <a:cubicBezTo>
                            <a:pt x="15027" y="34598"/>
                            <a:pt x="15027" y="34652"/>
                            <a:pt x="15000" y="34706"/>
                          </a:cubicBezTo>
                          <a:cubicBezTo>
                            <a:pt x="15000" y="34750"/>
                            <a:pt x="15039" y="34778"/>
                            <a:pt x="15079" y="34778"/>
                          </a:cubicBezTo>
                          <a:cubicBezTo>
                            <a:pt x="15114" y="34778"/>
                            <a:pt x="15150" y="34757"/>
                            <a:pt x="15163" y="34706"/>
                          </a:cubicBezTo>
                          <a:lnTo>
                            <a:pt x="15163" y="34652"/>
                          </a:lnTo>
                          <a:lnTo>
                            <a:pt x="15217" y="34652"/>
                          </a:lnTo>
                          <a:cubicBezTo>
                            <a:pt x="15488" y="34354"/>
                            <a:pt x="15732" y="34028"/>
                            <a:pt x="15976" y="33703"/>
                          </a:cubicBezTo>
                          <a:cubicBezTo>
                            <a:pt x="16980" y="32401"/>
                            <a:pt x="17875" y="31018"/>
                            <a:pt x="18635" y="29580"/>
                          </a:cubicBezTo>
                          <a:cubicBezTo>
                            <a:pt x="19421" y="28142"/>
                            <a:pt x="20072" y="26624"/>
                            <a:pt x="20642" y="25078"/>
                          </a:cubicBezTo>
                          <a:cubicBezTo>
                            <a:pt x="21211" y="23531"/>
                            <a:pt x="21645" y="21958"/>
                            <a:pt x="21971" y="20331"/>
                          </a:cubicBezTo>
                          <a:cubicBezTo>
                            <a:pt x="22323" y="18731"/>
                            <a:pt x="22540" y="17076"/>
                            <a:pt x="22649" y="15449"/>
                          </a:cubicBezTo>
                          <a:cubicBezTo>
                            <a:pt x="22730" y="13821"/>
                            <a:pt x="22703" y="12194"/>
                            <a:pt x="22540" y="10593"/>
                          </a:cubicBezTo>
                          <a:cubicBezTo>
                            <a:pt x="22459" y="9834"/>
                            <a:pt x="22296" y="9074"/>
                            <a:pt x="22052" y="8342"/>
                          </a:cubicBezTo>
                          <a:cubicBezTo>
                            <a:pt x="21835" y="7637"/>
                            <a:pt x="21428" y="7013"/>
                            <a:pt x="20913" y="6498"/>
                          </a:cubicBezTo>
                          <a:cubicBezTo>
                            <a:pt x="20669" y="6281"/>
                            <a:pt x="20371" y="6145"/>
                            <a:pt x="20045" y="6118"/>
                          </a:cubicBezTo>
                          <a:cubicBezTo>
                            <a:pt x="20018" y="6116"/>
                            <a:pt x="19990" y="6115"/>
                            <a:pt x="19963" y="6115"/>
                          </a:cubicBezTo>
                          <a:cubicBezTo>
                            <a:pt x="19666" y="6115"/>
                            <a:pt x="19378" y="6247"/>
                            <a:pt x="19204" y="6471"/>
                          </a:cubicBezTo>
                          <a:cubicBezTo>
                            <a:pt x="18987" y="6742"/>
                            <a:pt x="18824" y="7067"/>
                            <a:pt x="18743" y="7420"/>
                          </a:cubicBezTo>
                          <a:cubicBezTo>
                            <a:pt x="18662" y="7773"/>
                            <a:pt x="18580" y="8152"/>
                            <a:pt x="18526" y="8532"/>
                          </a:cubicBezTo>
                          <a:cubicBezTo>
                            <a:pt x="18309" y="10024"/>
                            <a:pt x="18255" y="11543"/>
                            <a:pt x="18336" y="13062"/>
                          </a:cubicBezTo>
                          <a:cubicBezTo>
                            <a:pt x="18391" y="14581"/>
                            <a:pt x="18526" y="16100"/>
                            <a:pt x="18526" y="17646"/>
                          </a:cubicBezTo>
                          <a:cubicBezTo>
                            <a:pt x="18553" y="18812"/>
                            <a:pt x="18445" y="19978"/>
                            <a:pt x="18255" y="21117"/>
                          </a:cubicBezTo>
                          <a:cubicBezTo>
                            <a:pt x="18282" y="19843"/>
                            <a:pt x="18228" y="18568"/>
                            <a:pt x="18119" y="17320"/>
                          </a:cubicBezTo>
                          <a:cubicBezTo>
                            <a:pt x="17929" y="14716"/>
                            <a:pt x="17468" y="12139"/>
                            <a:pt x="16682" y="9671"/>
                          </a:cubicBezTo>
                          <a:cubicBezTo>
                            <a:pt x="15922" y="7230"/>
                            <a:pt x="14729" y="4979"/>
                            <a:pt x="13128" y="2972"/>
                          </a:cubicBezTo>
                          <a:cubicBezTo>
                            <a:pt x="12749" y="2483"/>
                            <a:pt x="12315" y="2022"/>
                            <a:pt x="11881" y="1588"/>
                          </a:cubicBezTo>
                          <a:cubicBezTo>
                            <a:pt x="11447" y="1154"/>
                            <a:pt x="10986" y="747"/>
                            <a:pt x="10497" y="395"/>
                          </a:cubicBezTo>
                          <a:cubicBezTo>
                            <a:pt x="10201" y="172"/>
                            <a:pt x="9841" y="1"/>
                            <a:pt x="9479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922" name="Google Shape;922;p37"/>
                <p:cNvGrpSpPr/>
                <p:nvPr/>
              </p:nvGrpSpPr>
              <p:grpSpPr>
                <a:xfrm flipH="1">
                  <a:off x="7520391" y="3747050"/>
                  <a:ext cx="1442800" cy="1245445"/>
                  <a:chOff x="1238300" y="2426750"/>
                  <a:chExt cx="990050" cy="854625"/>
                </a:xfrm>
              </p:grpSpPr>
              <p:sp>
                <p:nvSpPr>
                  <p:cNvPr id="923" name="Google Shape;923;p37"/>
                  <p:cNvSpPr/>
                  <p:nvPr/>
                </p:nvSpPr>
                <p:spPr>
                  <a:xfrm>
                    <a:off x="1782825" y="2546900"/>
                    <a:ext cx="438750" cy="696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50" h="27857" extrusionOk="0">
                        <a:moveTo>
                          <a:pt x="17522" y="1"/>
                        </a:moveTo>
                        <a:cubicBezTo>
                          <a:pt x="16844" y="353"/>
                          <a:pt x="16166" y="679"/>
                          <a:pt x="15542" y="1086"/>
                        </a:cubicBezTo>
                        <a:lnTo>
                          <a:pt x="15244" y="1276"/>
                        </a:lnTo>
                        <a:cubicBezTo>
                          <a:pt x="14430" y="1791"/>
                          <a:pt x="13671" y="2361"/>
                          <a:pt x="12938" y="2984"/>
                        </a:cubicBezTo>
                        <a:cubicBezTo>
                          <a:pt x="12721" y="3147"/>
                          <a:pt x="12504" y="3310"/>
                          <a:pt x="12314" y="3500"/>
                        </a:cubicBezTo>
                        <a:cubicBezTo>
                          <a:pt x="12152" y="3663"/>
                          <a:pt x="11962" y="3825"/>
                          <a:pt x="11799" y="3961"/>
                        </a:cubicBezTo>
                        <a:cubicBezTo>
                          <a:pt x="11935" y="4232"/>
                          <a:pt x="12070" y="4530"/>
                          <a:pt x="12233" y="4829"/>
                        </a:cubicBezTo>
                        <a:lnTo>
                          <a:pt x="12504" y="5344"/>
                        </a:lnTo>
                        <a:cubicBezTo>
                          <a:pt x="12531" y="5426"/>
                          <a:pt x="12586" y="5534"/>
                          <a:pt x="12640" y="5615"/>
                        </a:cubicBezTo>
                        <a:lnTo>
                          <a:pt x="12694" y="5724"/>
                        </a:lnTo>
                        <a:cubicBezTo>
                          <a:pt x="12721" y="5778"/>
                          <a:pt x="12721" y="5832"/>
                          <a:pt x="12721" y="5860"/>
                        </a:cubicBezTo>
                        <a:cubicBezTo>
                          <a:pt x="12741" y="5918"/>
                          <a:pt x="12704" y="5963"/>
                          <a:pt x="12662" y="5963"/>
                        </a:cubicBezTo>
                        <a:cubicBezTo>
                          <a:pt x="12645" y="5963"/>
                          <a:pt x="12628" y="5956"/>
                          <a:pt x="12613" y="5941"/>
                        </a:cubicBezTo>
                        <a:cubicBezTo>
                          <a:pt x="12559" y="5941"/>
                          <a:pt x="12504" y="5914"/>
                          <a:pt x="12477" y="5860"/>
                        </a:cubicBezTo>
                        <a:lnTo>
                          <a:pt x="12423" y="5805"/>
                        </a:lnTo>
                        <a:lnTo>
                          <a:pt x="12260" y="5561"/>
                        </a:lnTo>
                        <a:cubicBezTo>
                          <a:pt x="12152" y="5426"/>
                          <a:pt x="12043" y="5290"/>
                          <a:pt x="11935" y="5154"/>
                        </a:cubicBezTo>
                        <a:lnTo>
                          <a:pt x="11609" y="4720"/>
                        </a:lnTo>
                        <a:cubicBezTo>
                          <a:pt x="11501" y="4585"/>
                          <a:pt x="11392" y="4476"/>
                          <a:pt x="11311" y="4341"/>
                        </a:cubicBezTo>
                        <a:cubicBezTo>
                          <a:pt x="10931" y="4693"/>
                          <a:pt x="10497" y="5019"/>
                          <a:pt x="10117" y="5371"/>
                        </a:cubicBezTo>
                        <a:cubicBezTo>
                          <a:pt x="9711" y="5724"/>
                          <a:pt x="9249" y="6131"/>
                          <a:pt x="8843" y="6538"/>
                        </a:cubicBezTo>
                        <a:cubicBezTo>
                          <a:pt x="8002" y="7297"/>
                          <a:pt x="7188" y="8084"/>
                          <a:pt x="6401" y="8897"/>
                        </a:cubicBezTo>
                        <a:cubicBezTo>
                          <a:pt x="6157" y="9142"/>
                          <a:pt x="5940" y="9359"/>
                          <a:pt x="5723" y="9576"/>
                        </a:cubicBezTo>
                        <a:lnTo>
                          <a:pt x="5398" y="9928"/>
                        </a:lnTo>
                        <a:cubicBezTo>
                          <a:pt x="5316" y="10009"/>
                          <a:pt x="5235" y="10118"/>
                          <a:pt x="5127" y="10199"/>
                        </a:cubicBezTo>
                        <a:cubicBezTo>
                          <a:pt x="5181" y="10254"/>
                          <a:pt x="5235" y="10308"/>
                          <a:pt x="5289" y="10362"/>
                        </a:cubicBezTo>
                        <a:cubicBezTo>
                          <a:pt x="5371" y="10443"/>
                          <a:pt x="5425" y="10525"/>
                          <a:pt x="5506" y="10606"/>
                        </a:cubicBezTo>
                        <a:cubicBezTo>
                          <a:pt x="5642" y="10769"/>
                          <a:pt x="5750" y="10932"/>
                          <a:pt x="5886" y="11094"/>
                        </a:cubicBezTo>
                        <a:cubicBezTo>
                          <a:pt x="6022" y="11257"/>
                          <a:pt x="6130" y="11447"/>
                          <a:pt x="6239" y="11610"/>
                        </a:cubicBezTo>
                        <a:cubicBezTo>
                          <a:pt x="6320" y="11773"/>
                          <a:pt x="6401" y="11935"/>
                          <a:pt x="6483" y="12098"/>
                        </a:cubicBezTo>
                        <a:cubicBezTo>
                          <a:pt x="6483" y="12125"/>
                          <a:pt x="6483" y="12152"/>
                          <a:pt x="6510" y="12152"/>
                        </a:cubicBezTo>
                        <a:cubicBezTo>
                          <a:pt x="6510" y="12207"/>
                          <a:pt x="6483" y="12234"/>
                          <a:pt x="6456" y="12261"/>
                        </a:cubicBezTo>
                        <a:cubicBezTo>
                          <a:pt x="6441" y="12264"/>
                          <a:pt x="6427" y="12266"/>
                          <a:pt x="6413" y="12266"/>
                        </a:cubicBezTo>
                        <a:cubicBezTo>
                          <a:pt x="6325" y="12266"/>
                          <a:pt x="6255" y="12199"/>
                          <a:pt x="6184" y="12152"/>
                        </a:cubicBezTo>
                        <a:lnTo>
                          <a:pt x="5940" y="11990"/>
                        </a:lnTo>
                        <a:lnTo>
                          <a:pt x="5479" y="11637"/>
                        </a:lnTo>
                        <a:cubicBezTo>
                          <a:pt x="5181" y="11420"/>
                          <a:pt x="4855" y="11230"/>
                          <a:pt x="4584" y="10986"/>
                        </a:cubicBezTo>
                        <a:cubicBezTo>
                          <a:pt x="3960" y="11962"/>
                          <a:pt x="3391" y="12993"/>
                          <a:pt x="2875" y="14051"/>
                        </a:cubicBezTo>
                        <a:cubicBezTo>
                          <a:pt x="2360" y="15109"/>
                          <a:pt x="1926" y="16167"/>
                          <a:pt x="1573" y="17279"/>
                        </a:cubicBezTo>
                        <a:cubicBezTo>
                          <a:pt x="1194" y="18391"/>
                          <a:pt x="868" y="19530"/>
                          <a:pt x="624" y="20669"/>
                        </a:cubicBezTo>
                        <a:cubicBezTo>
                          <a:pt x="407" y="21808"/>
                          <a:pt x="217" y="22948"/>
                          <a:pt x="109" y="24114"/>
                        </a:cubicBezTo>
                        <a:cubicBezTo>
                          <a:pt x="54" y="24982"/>
                          <a:pt x="0" y="25850"/>
                          <a:pt x="0" y="26691"/>
                        </a:cubicBezTo>
                        <a:lnTo>
                          <a:pt x="0" y="27613"/>
                        </a:lnTo>
                        <a:lnTo>
                          <a:pt x="0" y="27857"/>
                        </a:lnTo>
                        <a:cubicBezTo>
                          <a:pt x="190" y="27369"/>
                          <a:pt x="434" y="26908"/>
                          <a:pt x="678" y="26419"/>
                        </a:cubicBezTo>
                        <a:cubicBezTo>
                          <a:pt x="950" y="25904"/>
                          <a:pt x="1248" y="25362"/>
                          <a:pt x="1573" y="24846"/>
                        </a:cubicBezTo>
                        <a:cubicBezTo>
                          <a:pt x="2197" y="23788"/>
                          <a:pt x="2875" y="22758"/>
                          <a:pt x="3581" y="21754"/>
                        </a:cubicBezTo>
                        <a:cubicBezTo>
                          <a:pt x="4286" y="20751"/>
                          <a:pt x="5018" y="19774"/>
                          <a:pt x="5723" y="18770"/>
                        </a:cubicBezTo>
                        <a:cubicBezTo>
                          <a:pt x="6429" y="17794"/>
                          <a:pt x="7161" y="16763"/>
                          <a:pt x="7839" y="15733"/>
                        </a:cubicBezTo>
                        <a:cubicBezTo>
                          <a:pt x="8164" y="15217"/>
                          <a:pt x="8490" y="14702"/>
                          <a:pt x="8815" y="14159"/>
                        </a:cubicBezTo>
                        <a:cubicBezTo>
                          <a:pt x="9114" y="13644"/>
                          <a:pt x="9412" y="13102"/>
                          <a:pt x="9711" y="12559"/>
                        </a:cubicBezTo>
                        <a:cubicBezTo>
                          <a:pt x="9792" y="12424"/>
                          <a:pt x="9873" y="12315"/>
                          <a:pt x="9955" y="12179"/>
                        </a:cubicBezTo>
                        <a:cubicBezTo>
                          <a:pt x="9983" y="12133"/>
                          <a:pt x="10014" y="12115"/>
                          <a:pt x="10040" y="12115"/>
                        </a:cubicBezTo>
                        <a:cubicBezTo>
                          <a:pt x="10091" y="12115"/>
                          <a:pt x="10126" y="12180"/>
                          <a:pt x="10090" y="12234"/>
                        </a:cubicBezTo>
                        <a:cubicBezTo>
                          <a:pt x="9873" y="12803"/>
                          <a:pt x="9575" y="13346"/>
                          <a:pt x="9277" y="13888"/>
                        </a:cubicBezTo>
                        <a:cubicBezTo>
                          <a:pt x="8951" y="14404"/>
                          <a:pt x="8653" y="14946"/>
                          <a:pt x="8327" y="15461"/>
                        </a:cubicBezTo>
                        <a:cubicBezTo>
                          <a:pt x="7649" y="16492"/>
                          <a:pt x="6971" y="17496"/>
                          <a:pt x="6239" y="18499"/>
                        </a:cubicBezTo>
                        <a:cubicBezTo>
                          <a:pt x="5506" y="19530"/>
                          <a:pt x="4801" y="20479"/>
                          <a:pt x="4069" y="21483"/>
                        </a:cubicBezTo>
                        <a:cubicBezTo>
                          <a:pt x="3364" y="22486"/>
                          <a:pt x="2685" y="23490"/>
                          <a:pt x="2034" y="24548"/>
                        </a:cubicBezTo>
                        <a:cubicBezTo>
                          <a:pt x="1411" y="25579"/>
                          <a:pt x="814" y="26664"/>
                          <a:pt x="271" y="27748"/>
                        </a:cubicBezTo>
                        <a:lnTo>
                          <a:pt x="271" y="27776"/>
                        </a:lnTo>
                        <a:cubicBezTo>
                          <a:pt x="597" y="27586"/>
                          <a:pt x="922" y="27396"/>
                          <a:pt x="1221" y="27179"/>
                        </a:cubicBezTo>
                        <a:cubicBezTo>
                          <a:pt x="1682" y="26908"/>
                          <a:pt x="2116" y="26636"/>
                          <a:pt x="2523" y="26338"/>
                        </a:cubicBezTo>
                        <a:cubicBezTo>
                          <a:pt x="3391" y="25768"/>
                          <a:pt x="4204" y="25145"/>
                          <a:pt x="4991" y="24466"/>
                        </a:cubicBezTo>
                        <a:cubicBezTo>
                          <a:pt x="6591" y="23137"/>
                          <a:pt x="8029" y="21673"/>
                          <a:pt x="9331" y="20072"/>
                        </a:cubicBezTo>
                        <a:cubicBezTo>
                          <a:pt x="9711" y="19611"/>
                          <a:pt x="10036" y="19177"/>
                          <a:pt x="10389" y="18716"/>
                        </a:cubicBezTo>
                        <a:cubicBezTo>
                          <a:pt x="10551" y="18472"/>
                          <a:pt x="10714" y="18228"/>
                          <a:pt x="10877" y="18011"/>
                        </a:cubicBezTo>
                        <a:cubicBezTo>
                          <a:pt x="11040" y="17767"/>
                          <a:pt x="11148" y="17604"/>
                          <a:pt x="11284" y="17414"/>
                        </a:cubicBezTo>
                        <a:lnTo>
                          <a:pt x="11257" y="17360"/>
                        </a:lnTo>
                        <a:cubicBezTo>
                          <a:pt x="11175" y="17306"/>
                          <a:pt x="11094" y="17252"/>
                          <a:pt x="11040" y="17197"/>
                        </a:cubicBezTo>
                        <a:cubicBezTo>
                          <a:pt x="10877" y="17062"/>
                          <a:pt x="10714" y="16953"/>
                          <a:pt x="10551" y="16845"/>
                        </a:cubicBezTo>
                        <a:cubicBezTo>
                          <a:pt x="10389" y="16736"/>
                          <a:pt x="10253" y="16628"/>
                          <a:pt x="10090" y="16546"/>
                        </a:cubicBezTo>
                        <a:lnTo>
                          <a:pt x="9819" y="16411"/>
                        </a:lnTo>
                        <a:cubicBezTo>
                          <a:pt x="9738" y="16384"/>
                          <a:pt x="9656" y="16329"/>
                          <a:pt x="9575" y="16248"/>
                        </a:cubicBezTo>
                        <a:cubicBezTo>
                          <a:pt x="9494" y="16194"/>
                          <a:pt x="9548" y="16058"/>
                          <a:pt x="9656" y="16058"/>
                        </a:cubicBezTo>
                        <a:cubicBezTo>
                          <a:pt x="9711" y="16058"/>
                          <a:pt x="9765" y="16085"/>
                          <a:pt x="9819" y="16112"/>
                        </a:cubicBezTo>
                        <a:cubicBezTo>
                          <a:pt x="9982" y="16139"/>
                          <a:pt x="10145" y="16167"/>
                          <a:pt x="10307" y="16221"/>
                        </a:cubicBezTo>
                        <a:cubicBezTo>
                          <a:pt x="10497" y="16275"/>
                          <a:pt x="10687" y="16329"/>
                          <a:pt x="10877" y="16384"/>
                        </a:cubicBezTo>
                        <a:cubicBezTo>
                          <a:pt x="11067" y="16465"/>
                          <a:pt x="11229" y="16546"/>
                          <a:pt x="11392" y="16601"/>
                        </a:cubicBezTo>
                        <a:lnTo>
                          <a:pt x="11663" y="16736"/>
                        </a:lnTo>
                        <a:cubicBezTo>
                          <a:pt x="11718" y="16763"/>
                          <a:pt x="11745" y="16763"/>
                          <a:pt x="11772" y="16790"/>
                        </a:cubicBezTo>
                        <a:cubicBezTo>
                          <a:pt x="11826" y="16682"/>
                          <a:pt x="11908" y="16601"/>
                          <a:pt x="11962" y="16492"/>
                        </a:cubicBezTo>
                        <a:cubicBezTo>
                          <a:pt x="12016" y="16411"/>
                          <a:pt x="12125" y="16221"/>
                          <a:pt x="12206" y="16085"/>
                        </a:cubicBezTo>
                        <a:cubicBezTo>
                          <a:pt x="12369" y="15814"/>
                          <a:pt x="12531" y="15543"/>
                          <a:pt x="12667" y="15272"/>
                        </a:cubicBezTo>
                        <a:cubicBezTo>
                          <a:pt x="12830" y="15000"/>
                          <a:pt x="12965" y="14729"/>
                          <a:pt x="13128" y="14458"/>
                        </a:cubicBezTo>
                        <a:cubicBezTo>
                          <a:pt x="13210" y="14322"/>
                          <a:pt x="13264" y="14187"/>
                          <a:pt x="13345" y="14051"/>
                        </a:cubicBezTo>
                        <a:cubicBezTo>
                          <a:pt x="13427" y="13888"/>
                          <a:pt x="13454" y="13807"/>
                          <a:pt x="13508" y="13698"/>
                        </a:cubicBezTo>
                        <a:cubicBezTo>
                          <a:pt x="13345" y="13617"/>
                          <a:pt x="13182" y="13508"/>
                          <a:pt x="12993" y="13427"/>
                        </a:cubicBezTo>
                        <a:cubicBezTo>
                          <a:pt x="12803" y="13319"/>
                          <a:pt x="12559" y="13210"/>
                          <a:pt x="12342" y="13102"/>
                        </a:cubicBezTo>
                        <a:cubicBezTo>
                          <a:pt x="12125" y="12993"/>
                          <a:pt x="11908" y="12885"/>
                          <a:pt x="11691" y="12803"/>
                        </a:cubicBezTo>
                        <a:cubicBezTo>
                          <a:pt x="11446" y="12695"/>
                          <a:pt x="11229" y="12613"/>
                          <a:pt x="11012" y="12532"/>
                        </a:cubicBezTo>
                        <a:cubicBezTo>
                          <a:pt x="10859" y="12481"/>
                          <a:pt x="10922" y="12286"/>
                          <a:pt x="11044" y="12286"/>
                        </a:cubicBezTo>
                        <a:cubicBezTo>
                          <a:pt x="11051" y="12286"/>
                          <a:pt x="11059" y="12286"/>
                          <a:pt x="11067" y="12288"/>
                        </a:cubicBezTo>
                        <a:lnTo>
                          <a:pt x="11474" y="12288"/>
                        </a:lnTo>
                        <a:cubicBezTo>
                          <a:pt x="11609" y="12288"/>
                          <a:pt x="11718" y="12288"/>
                          <a:pt x="11853" y="12315"/>
                        </a:cubicBezTo>
                        <a:cubicBezTo>
                          <a:pt x="12125" y="12342"/>
                          <a:pt x="12396" y="12369"/>
                          <a:pt x="12667" y="12396"/>
                        </a:cubicBezTo>
                        <a:cubicBezTo>
                          <a:pt x="12911" y="12424"/>
                          <a:pt x="13182" y="12451"/>
                          <a:pt x="13427" y="12505"/>
                        </a:cubicBezTo>
                        <a:lnTo>
                          <a:pt x="13806" y="12559"/>
                        </a:lnTo>
                        <a:cubicBezTo>
                          <a:pt x="13888" y="12559"/>
                          <a:pt x="13942" y="12586"/>
                          <a:pt x="14023" y="12613"/>
                        </a:cubicBezTo>
                        <a:cubicBezTo>
                          <a:pt x="14050" y="12613"/>
                          <a:pt x="14105" y="12613"/>
                          <a:pt x="14132" y="12640"/>
                        </a:cubicBezTo>
                        <a:lnTo>
                          <a:pt x="14132" y="12613"/>
                        </a:lnTo>
                        <a:cubicBezTo>
                          <a:pt x="14918" y="11040"/>
                          <a:pt x="15596" y="9440"/>
                          <a:pt x="16166" y="7785"/>
                        </a:cubicBezTo>
                        <a:cubicBezTo>
                          <a:pt x="16708" y="6131"/>
                          <a:pt x="17088" y="4422"/>
                          <a:pt x="17332" y="2686"/>
                        </a:cubicBezTo>
                        <a:cubicBezTo>
                          <a:pt x="17387" y="2198"/>
                          <a:pt x="17441" y="1737"/>
                          <a:pt x="17495" y="1248"/>
                        </a:cubicBezTo>
                        <a:cubicBezTo>
                          <a:pt x="17522" y="977"/>
                          <a:pt x="17522" y="706"/>
                          <a:pt x="17549" y="462"/>
                        </a:cubicBezTo>
                        <a:lnTo>
                          <a:pt x="17549" y="462"/>
                        </a:lnTo>
                        <a:cubicBezTo>
                          <a:pt x="16844" y="1818"/>
                          <a:pt x="16112" y="3147"/>
                          <a:pt x="15325" y="4476"/>
                        </a:cubicBezTo>
                        <a:cubicBezTo>
                          <a:pt x="14430" y="5968"/>
                          <a:pt x="13454" y="7406"/>
                          <a:pt x="12450" y="8843"/>
                        </a:cubicBezTo>
                        <a:cubicBezTo>
                          <a:pt x="11880" y="9630"/>
                          <a:pt x="11311" y="10416"/>
                          <a:pt x="10687" y="11149"/>
                        </a:cubicBezTo>
                        <a:cubicBezTo>
                          <a:pt x="10674" y="11161"/>
                          <a:pt x="10659" y="11167"/>
                          <a:pt x="10643" y="11167"/>
                        </a:cubicBezTo>
                        <a:cubicBezTo>
                          <a:pt x="10591" y="11167"/>
                          <a:pt x="10537" y="11109"/>
                          <a:pt x="10578" y="11067"/>
                        </a:cubicBezTo>
                        <a:cubicBezTo>
                          <a:pt x="11094" y="10362"/>
                          <a:pt x="11609" y="9657"/>
                          <a:pt x="12125" y="8952"/>
                        </a:cubicBezTo>
                        <a:cubicBezTo>
                          <a:pt x="12640" y="8219"/>
                          <a:pt x="13101" y="7514"/>
                          <a:pt x="13562" y="6809"/>
                        </a:cubicBezTo>
                        <a:cubicBezTo>
                          <a:pt x="14511" y="5344"/>
                          <a:pt x="15434" y="3852"/>
                          <a:pt x="16275" y="2333"/>
                        </a:cubicBezTo>
                        <a:cubicBezTo>
                          <a:pt x="16708" y="1574"/>
                          <a:pt x="17115" y="787"/>
                          <a:pt x="17522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4" name="Google Shape;924;p37"/>
                  <p:cNvSpPr/>
                  <p:nvPr/>
                </p:nvSpPr>
                <p:spPr>
                  <a:xfrm>
                    <a:off x="2077100" y="2573350"/>
                    <a:ext cx="93625" cy="11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5" h="4531" extrusionOk="0">
                        <a:moveTo>
                          <a:pt x="3744" y="1"/>
                        </a:moveTo>
                        <a:lnTo>
                          <a:pt x="3446" y="190"/>
                        </a:lnTo>
                        <a:cubicBezTo>
                          <a:pt x="2632" y="706"/>
                          <a:pt x="1872" y="1275"/>
                          <a:pt x="1140" y="1899"/>
                        </a:cubicBezTo>
                        <a:cubicBezTo>
                          <a:pt x="923" y="2062"/>
                          <a:pt x="706" y="2225"/>
                          <a:pt x="516" y="2415"/>
                        </a:cubicBezTo>
                        <a:cubicBezTo>
                          <a:pt x="354" y="2577"/>
                          <a:pt x="164" y="2740"/>
                          <a:pt x="1" y="2876"/>
                        </a:cubicBezTo>
                        <a:cubicBezTo>
                          <a:pt x="137" y="3147"/>
                          <a:pt x="272" y="3445"/>
                          <a:pt x="435" y="3744"/>
                        </a:cubicBezTo>
                        <a:lnTo>
                          <a:pt x="706" y="4232"/>
                        </a:lnTo>
                        <a:cubicBezTo>
                          <a:pt x="733" y="4340"/>
                          <a:pt x="788" y="4422"/>
                          <a:pt x="842" y="4530"/>
                        </a:cubicBezTo>
                        <a:cubicBezTo>
                          <a:pt x="1818" y="3011"/>
                          <a:pt x="2768" y="1520"/>
                          <a:pt x="3744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5" name="Google Shape;925;p37"/>
                  <p:cNvSpPr/>
                  <p:nvPr/>
                </p:nvSpPr>
                <p:spPr>
                  <a:xfrm>
                    <a:off x="1783500" y="2654050"/>
                    <a:ext cx="310600" cy="559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24" h="22378" extrusionOk="0">
                        <a:moveTo>
                          <a:pt x="11257" y="0"/>
                        </a:moveTo>
                        <a:cubicBezTo>
                          <a:pt x="10877" y="380"/>
                          <a:pt x="10470" y="706"/>
                          <a:pt x="10063" y="1058"/>
                        </a:cubicBezTo>
                        <a:cubicBezTo>
                          <a:pt x="9656" y="1411"/>
                          <a:pt x="9222" y="1818"/>
                          <a:pt x="8788" y="2225"/>
                        </a:cubicBezTo>
                        <a:cubicBezTo>
                          <a:pt x="7948" y="2984"/>
                          <a:pt x="7134" y="3771"/>
                          <a:pt x="6347" y="4584"/>
                        </a:cubicBezTo>
                        <a:cubicBezTo>
                          <a:pt x="6130" y="4801"/>
                          <a:pt x="5886" y="5045"/>
                          <a:pt x="5669" y="5262"/>
                        </a:cubicBezTo>
                        <a:cubicBezTo>
                          <a:pt x="5561" y="5371"/>
                          <a:pt x="5452" y="5479"/>
                          <a:pt x="5344" y="5615"/>
                        </a:cubicBezTo>
                        <a:cubicBezTo>
                          <a:pt x="5262" y="5696"/>
                          <a:pt x="5181" y="5778"/>
                          <a:pt x="5072" y="5859"/>
                        </a:cubicBezTo>
                        <a:cubicBezTo>
                          <a:pt x="5127" y="5913"/>
                          <a:pt x="5181" y="5995"/>
                          <a:pt x="5235" y="6049"/>
                        </a:cubicBezTo>
                        <a:cubicBezTo>
                          <a:pt x="5317" y="6130"/>
                          <a:pt x="5371" y="6212"/>
                          <a:pt x="5452" y="6293"/>
                        </a:cubicBezTo>
                        <a:cubicBezTo>
                          <a:pt x="5588" y="6456"/>
                          <a:pt x="5723" y="6619"/>
                          <a:pt x="5832" y="6781"/>
                        </a:cubicBezTo>
                        <a:cubicBezTo>
                          <a:pt x="5968" y="6944"/>
                          <a:pt x="6076" y="7134"/>
                          <a:pt x="6185" y="7297"/>
                        </a:cubicBezTo>
                        <a:cubicBezTo>
                          <a:pt x="6266" y="7459"/>
                          <a:pt x="6374" y="7622"/>
                          <a:pt x="6429" y="7785"/>
                        </a:cubicBezTo>
                        <a:lnTo>
                          <a:pt x="6456" y="7839"/>
                        </a:lnTo>
                        <a:cubicBezTo>
                          <a:pt x="6456" y="7893"/>
                          <a:pt x="6429" y="7921"/>
                          <a:pt x="6402" y="7948"/>
                        </a:cubicBezTo>
                        <a:cubicBezTo>
                          <a:pt x="6387" y="7951"/>
                          <a:pt x="6372" y="7953"/>
                          <a:pt x="6359" y="7953"/>
                        </a:cubicBezTo>
                        <a:cubicBezTo>
                          <a:pt x="6271" y="7953"/>
                          <a:pt x="6204" y="7886"/>
                          <a:pt x="6157" y="7839"/>
                        </a:cubicBezTo>
                        <a:lnTo>
                          <a:pt x="5913" y="7676"/>
                        </a:lnTo>
                        <a:lnTo>
                          <a:pt x="5425" y="7324"/>
                        </a:lnTo>
                        <a:cubicBezTo>
                          <a:pt x="5127" y="7107"/>
                          <a:pt x="4828" y="6890"/>
                          <a:pt x="4530" y="6673"/>
                        </a:cubicBezTo>
                        <a:cubicBezTo>
                          <a:pt x="3933" y="7649"/>
                          <a:pt x="3364" y="8653"/>
                          <a:pt x="2875" y="9711"/>
                        </a:cubicBezTo>
                        <a:cubicBezTo>
                          <a:pt x="2360" y="10769"/>
                          <a:pt x="1926" y="11826"/>
                          <a:pt x="1573" y="12938"/>
                        </a:cubicBezTo>
                        <a:cubicBezTo>
                          <a:pt x="1194" y="14050"/>
                          <a:pt x="868" y="15190"/>
                          <a:pt x="624" y="16329"/>
                        </a:cubicBezTo>
                        <a:cubicBezTo>
                          <a:pt x="380" y="17468"/>
                          <a:pt x="217" y="18634"/>
                          <a:pt x="109" y="19801"/>
                        </a:cubicBezTo>
                        <a:cubicBezTo>
                          <a:pt x="55" y="20642"/>
                          <a:pt x="0" y="21510"/>
                          <a:pt x="0" y="22378"/>
                        </a:cubicBezTo>
                        <a:cubicBezTo>
                          <a:pt x="489" y="20886"/>
                          <a:pt x="1140" y="19448"/>
                          <a:pt x="1899" y="18065"/>
                        </a:cubicBezTo>
                        <a:cubicBezTo>
                          <a:pt x="2360" y="17251"/>
                          <a:pt x="2875" y="16465"/>
                          <a:pt x="3364" y="15678"/>
                        </a:cubicBezTo>
                        <a:cubicBezTo>
                          <a:pt x="6402" y="10958"/>
                          <a:pt x="9412" y="6239"/>
                          <a:pt x="12423" y="1546"/>
                        </a:cubicBezTo>
                        <a:lnTo>
                          <a:pt x="12369" y="1492"/>
                        </a:lnTo>
                        <a:cubicBezTo>
                          <a:pt x="12315" y="1411"/>
                          <a:pt x="12260" y="1329"/>
                          <a:pt x="12206" y="1248"/>
                        </a:cubicBezTo>
                        <a:cubicBezTo>
                          <a:pt x="12098" y="1112"/>
                          <a:pt x="11989" y="977"/>
                          <a:pt x="11881" y="841"/>
                        </a:cubicBezTo>
                        <a:lnTo>
                          <a:pt x="11555" y="407"/>
                        </a:lnTo>
                        <a:cubicBezTo>
                          <a:pt x="11447" y="272"/>
                          <a:pt x="11365" y="136"/>
                          <a:pt x="1125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6" name="Google Shape;926;p37"/>
                  <p:cNvSpPr/>
                  <p:nvPr/>
                </p:nvSpPr>
                <p:spPr>
                  <a:xfrm>
                    <a:off x="1776025" y="2538525"/>
                    <a:ext cx="452325" cy="71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93" h="28529" extrusionOk="0">
                        <a:moveTo>
                          <a:pt x="17740" y="363"/>
                        </a:moveTo>
                        <a:lnTo>
                          <a:pt x="17740" y="363"/>
                        </a:lnTo>
                        <a:cubicBezTo>
                          <a:pt x="17333" y="1150"/>
                          <a:pt x="16926" y="1936"/>
                          <a:pt x="16492" y="2696"/>
                        </a:cubicBezTo>
                        <a:cubicBezTo>
                          <a:pt x="15651" y="4215"/>
                          <a:pt x="14756" y="5706"/>
                          <a:pt x="13780" y="7144"/>
                        </a:cubicBezTo>
                        <a:cubicBezTo>
                          <a:pt x="13319" y="7876"/>
                          <a:pt x="12831" y="8581"/>
                          <a:pt x="12342" y="9287"/>
                        </a:cubicBezTo>
                        <a:cubicBezTo>
                          <a:pt x="11827" y="9992"/>
                          <a:pt x="11312" y="10697"/>
                          <a:pt x="10796" y="11429"/>
                        </a:cubicBezTo>
                        <a:cubicBezTo>
                          <a:pt x="10775" y="11471"/>
                          <a:pt x="10819" y="11529"/>
                          <a:pt x="10864" y="11529"/>
                        </a:cubicBezTo>
                        <a:cubicBezTo>
                          <a:pt x="10878" y="11529"/>
                          <a:pt x="10892" y="11523"/>
                          <a:pt x="10905" y="11511"/>
                        </a:cubicBezTo>
                        <a:cubicBezTo>
                          <a:pt x="11529" y="10778"/>
                          <a:pt x="12098" y="9965"/>
                          <a:pt x="12668" y="9178"/>
                        </a:cubicBezTo>
                        <a:cubicBezTo>
                          <a:pt x="13699" y="7768"/>
                          <a:pt x="14648" y="6303"/>
                          <a:pt x="15543" y="4811"/>
                        </a:cubicBezTo>
                        <a:cubicBezTo>
                          <a:pt x="16330" y="3509"/>
                          <a:pt x="17062" y="2180"/>
                          <a:pt x="17767" y="797"/>
                        </a:cubicBezTo>
                        <a:lnTo>
                          <a:pt x="17767" y="797"/>
                        </a:lnTo>
                        <a:cubicBezTo>
                          <a:pt x="17767" y="1041"/>
                          <a:pt x="17740" y="1258"/>
                          <a:pt x="17740" y="1475"/>
                        </a:cubicBezTo>
                        <a:cubicBezTo>
                          <a:pt x="17713" y="1556"/>
                          <a:pt x="17686" y="1611"/>
                          <a:pt x="17659" y="1665"/>
                        </a:cubicBezTo>
                        <a:cubicBezTo>
                          <a:pt x="17577" y="1882"/>
                          <a:pt x="17496" y="2072"/>
                          <a:pt x="17414" y="2262"/>
                        </a:cubicBezTo>
                        <a:cubicBezTo>
                          <a:pt x="17116" y="2994"/>
                          <a:pt x="16791" y="3699"/>
                          <a:pt x="16411" y="4404"/>
                        </a:cubicBezTo>
                        <a:cubicBezTo>
                          <a:pt x="16221" y="4730"/>
                          <a:pt x="16031" y="5082"/>
                          <a:pt x="15841" y="5408"/>
                        </a:cubicBezTo>
                        <a:cubicBezTo>
                          <a:pt x="15733" y="5598"/>
                          <a:pt x="15624" y="5761"/>
                          <a:pt x="15543" y="5923"/>
                        </a:cubicBezTo>
                        <a:cubicBezTo>
                          <a:pt x="15434" y="6086"/>
                          <a:pt x="15326" y="6249"/>
                          <a:pt x="15245" y="6439"/>
                        </a:cubicBezTo>
                        <a:cubicBezTo>
                          <a:pt x="15225" y="6478"/>
                          <a:pt x="15263" y="6504"/>
                          <a:pt x="15296" y="6504"/>
                        </a:cubicBezTo>
                        <a:cubicBezTo>
                          <a:pt x="15308" y="6504"/>
                          <a:pt x="15319" y="6500"/>
                          <a:pt x="15326" y="6493"/>
                        </a:cubicBezTo>
                        <a:cubicBezTo>
                          <a:pt x="15462" y="6303"/>
                          <a:pt x="15597" y="6140"/>
                          <a:pt x="15706" y="5950"/>
                        </a:cubicBezTo>
                        <a:cubicBezTo>
                          <a:pt x="15841" y="5761"/>
                          <a:pt x="15950" y="5571"/>
                          <a:pt x="16058" y="5354"/>
                        </a:cubicBezTo>
                        <a:cubicBezTo>
                          <a:pt x="16438" y="4676"/>
                          <a:pt x="16818" y="3998"/>
                          <a:pt x="17143" y="3265"/>
                        </a:cubicBezTo>
                        <a:cubicBezTo>
                          <a:pt x="17306" y="2913"/>
                          <a:pt x="17442" y="2533"/>
                          <a:pt x="17604" y="2180"/>
                        </a:cubicBezTo>
                        <a:cubicBezTo>
                          <a:pt x="17631" y="2099"/>
                          <a:pt x="17659" y="2045"/>
                          <a:pt x="17686" y="1963"/>
                        </a:cubicBezTo>
                        <a:lnTo>
                          <a:pt x="17686" y="1963"/>
                        </a:lnTo>
                        <a:cubicBezTo>
                          <a:pt x="17631" y="2343"/>
                          <a:pt x="17604" y="2696"/>
                          <a:pt x="17550" y="3048"/>
                        </a:cubicBezTo>
                        <a:cubicBezTo>
                          <a:pt x="17306" y="4784"/>
                          <a:pt x="16926" y="6493"/>
                          <a:pt x="16384" y="8147"/>
                        </a:cubicBezTo>
                        <a:cubicBezTo>
                          <a:pt x="15923" y="9477"/>
                          <a:pt x="15407" y="10778"/>
                          <a:pt x="14811" y="12026"/>
                        </a:cubicBezTo>
                        <a:cubicBezTo>
                          <a:pt x="14729" y="12026"/>
                          <a:pt x="14621" y="11999"/>
                          <a:pt x="14539" y="11999"/>
                        </a:cubicBezTo>
                        <a:lnTo>
                          <a:pt x="14214" y="11972"/>
                        </a:lnTo>
                        <a:lnTo>
                          <a:pt x="13888" y="11945"/>
                        </a:lnTo>
                        <a:cubicBezTo>
                          <a:pt x="13816" y="11945"/>
                          <a:pt x="13732" y="11933"/>
                          <a:pt x="13667" y="11933"/>
                        </a:cubicBezTo>
                        <a:cubicBezTo>
                          <a:pt x="13635" y="11933"/>
                          <a:pt x="13608" y="11936"/>
                          <a:pt x="13590" y="11945"/>
                        </a:cubicBezTo>
                        <a:cubicBezTo>
                          <a:pt x="13536" y="11972"/>
                          <a:pt x="13536" y="12026"/>
                          <a:pt x="13590" y="12053"/>
                        </a:cubicBezTo>
                        <a:cubicBezTo>
                          <a:pt x="13617" y="12080"/>
                          <a:pt x="13671" y="12108"/>
                          <a:pt x="13726" y="12108"/>
                        </a:cubicBezTo>
                        <a:lnTo>
                          <a:pt x="14214" y="12108"/>
                        </a:lnTo>
                        <a:lnTo>
                          <a:pt x="14539" y="12135"/>
                        </a:lnTo>
                        <a:lnTo>
                          <a:pt x="14756" y="12135"/>
                        </a:lnTo>
                        <a:cubicBezTo>
                          <a:pt x="14621" y="12406"/>
                          <a:pt x="14485" y="12677"/>
                          <a:pt x="14377" y="12948"/>
                        </a:cubicBezTo>
                        <a:lnTo>
                          <a:pt x="14268" y="12948"/>
                        </a:lnTo>
                        <a:lnTo>
                          <a:pt x="14051" y="12894"/>
                        </a:lnTo>
                        <a:lnTo>
                          <a:pt x="13671" y="12840"/>
                        </a:lnTo>
                        <a:cubicBezTo>
                          <a:pt x="13400" y="12786"/>
                          <a:pt x="13156" y="12759"/>
                          <a:pt x="12885" y="12704"/>
                        </a:cubicBezTo>
                        <a:cubicBezTo>
                          <a:pt x="12641" y="12677"/>
                          <a:pt x="12369" y="12677"/>
                          <a:pt x="12098" y="12650"/>
                        </a:cubicBezTo>
                        <a:cubicBezTo>
                          <a:pt x="11963" y="12650"/>
                          <a:pt x="11827" y="12623"/>
                          <a:pt x="11691" y="12623"/>
                        </a:cubicBezTo>
                        <a:cubicBezTo>
                          <a:pt x="11637" y="12609"/>
                          <a:pt x="11576" y="12603"/>
                          <a:pt x="11515" y="12603"/>
                        </a:cubicBezTo>
                        <a:cubicBezTo>
                          <a:pt x="11454" y="12603"/>
                          <a:pt x="11393" y="12609"/>
                          <a:pt x="11339" y="12623"/>
                        </a:cubicBezTo>
                        <a:lnTo>
                          <a:pt x="11312" y="12623"/>
                        </a:lnTo>
                        <a:cubicBezTo>
                          <a:pt x="11294" y="12617"/>
                          <a:pt x="11277" y="12614"/>
                          <a:pt x="11262" y="12614"/>
                        </a:cubicBezTo>
                        <a:cubicBezTo>
                          <a:pt x="11139" y="12614"/>
                          <a:pt x="11109" y="12794"/>
                          <a:pt x="11230" y="12867"/>
                        </a:cubicBezTo>
                        <a:cubicBezTo>
                          <a:pt x="11474" y="12948"/>
                          <a:pt x="11691" y="13030"/>
                          <a:pt x="11908" y="13138"/>
                        </a:cubicBezTo>
                        <a:cubicBezTo>
                          <a:pt x="12125" y="13220"/>
                          <a:pt x="12369" y="13328"/>
                          <a:pt x="12586" y="13437"/>
                        </a:cubicBezTo>
                        <a:cubicBezTo>
                          <a:pt x="12803" y="13518"/>
                          <a:pt x="13020" y="13626"/>
                          <a:pt x="13210" y="13735"/>
                        </a:cubicBezTo>
                        <a:cubicBezTo>
                          <a:pt x="13427" y="13871"/>
                          <a:pt x="13563" y="13952"/>
                          <a:pt x="13753" y="14033"/>
                        </a:cubicBezTo>
                        <a:cubicBezTo>
                          <a:pt x="13699" y="14142"/>
                          <a:pt x="13644" y="14250"/>
                          <a:pt x="13590" y="14359"/>
                        </a:cubicBezTo>
                        <a:cubicBezTo>
                          <a:pt x="13509" y="14494"/>
                          <a:pt x="13427" y="14657"/>
                          <a:pt x="13346" y="14793"/>
                        </a:cubicBezTo>
                        <a:cubicBezTo>
                          <a:pt x="13210" y="15064"/>
                          <a:pt x="13048" y="15335"/>
                          <a:pt x="12912" y="15607"/>
                        </a:cubicBezTo>
                        <a:cubicBezTo>
                          <a:pt x="12749" y="15878"/>
                          <a:pt x="12586" y="16149"/>
                          <a:pt x="12424" y="16420"/>
                        </a:cubicBezTo>
                        <a:lnTo>
                          <a:pt x="12180" y="16827"/>
                        </a:lnTo>
                        <a:cubicBezTo>
                          <a:pt x="12125" y="16908"/>
                          <a:pt x="12071" y="17017"/>
                          <a:pt x="12017" y="17125"/>
                        </a:cubicBezTo>
                        <a:lnTo>
                          <a:pt x="11908" y="17071"/>
                        </a:lnTo>
                        <a:lnTo>
                          <a:pt x="11637" y="16936"/>
                        </a:lnTo>
                        <a:cubicBezTo>
                          <a:pt x="11474" y="16854"/>
                          <a:pt x="11312" y="16800"/>
                          <a:pt x="11095" y="16719"/>
                        </a:cubicBezTo>
                        <a:cubicBezTo>
                          <a:pt x="10905" y="16664"/>
                          <a:pt x="10742" y="16610"/>
                          <a:pt x="10552" y="16556"/>
                        </a:cubicBezTo>
                        <a:cubicBezTo>
                          <a:pt x="10389" y="16502"/>
                          <a:pt x="10227" y="16474"/>
                          <a:pt x="10064" y="16447"/>
                        </a:cubicBezTo>
                        <a:cubicBezTo>
                          <a:pt x="10010" y="16420"/>
                          <a:pt x="9955" y="16393"/>
                          <a:pt x="9901" y="16393"/>
                        </a:cubicBezTo>
                        <a:cubicBezTo>
                          <a:pt x="9793" y="16393"/>
                          <a:pt x="9738" y="16502"/>
                          <a:pt x="9820" y="16583"/>
                        </a:cubicBezTo>
                        <a:cubicBezTo>
                          <a:pt x="9874" y="16664"/>
                          <a:pt x="9955" y="16691"/>
                          <a:pt x="10064" y="16746"/>
                        </a:cubicBezTo>
                        <a:lnTo>
                          <a:pt x="10308" y="16881"/>
                        </a:lnTo>
                        <a:cubicBezTo>
                          <a:pt x="10471" y="16963"/>
                          <a:pt x="10634" y="17071"/>
                          <a:pt x="10796" y="17180"/>
                        </a:cubicBezTo>
                        <a:cubicBezTo>
                          <a:pt x="10959" y="17288"/>
                          <a:pt x="11122" y="17397"/>
                          <a:pt x="11257" y="17505"/>
                        </a:cubicBezTo>
                        <a:cubicBezTo>
                          <a:pt x="11339" y="17559"/>
                          <a:pt x="11420" y="17641"/>
                          <a:pt x="11474" y="17695"/>
                        </a:cubicBezTo>
                        <a:lnTo>
                          <a:pt x="11529" y="17722"/>
                        </a:lnTo>
                        <a:cubicBezTo>
                          <a:pt x="11366" y="17912"/>
                          <a:pt x="11257" y="18129"/>
                          <a:pt x="11122" y="18319"/>
                        </a:cubicBezTo>
                        <a:cubicBezTo>
                          <a:pt x="10986" y="18536"/>
                          <a:pt x="10769" y="18807"/>
                          <a:pt x="10606" y="19051"/>
                        </a:cubicBezTo>
                        <a:cubicBezTo>
                          <a:pt x="10281" y="19512"/>
                          <a:pt x="9928" y="19946"/>
                          <a:pt x="9576" y="20407"/>
                        </a:cubicBezTo>
                        <a:cubicBezTo>
                          <a:pt x="8274" y="22008"/>
                          <a:pt x="6809" y="23472"/>
                          <a:pt x="5236" y="24801"/>
                        </a:cubicBezTo>
                        <a:cubicBezTo>
                          <a:pt x="4449" y="25452"/>
                          <a:pt x="3608" y="26076"/>
                          <a:pt x="2768" y="26673"/>
                        </a:cubicBezTo>
                        <a:cubicBezTo>
                          <a:pt x="2334" y="26971"/>
                          <a:pt x="1900" y="27243"/>
                          <a:pt x="1466" y="27514"/>
                        </a:cubicBezTo>
                        <a:cubicBezTo>
                          <a:pt x="1140" y="27704"/>
                          <a:pt x="815" y="27921"/>
                          <a:pt x="516" y="28111"/>
                        </a:cubicBezTo>
                        <a:lnTo>
                          <a:pt x="516" y="28083"/>
                        </a:lnTo>
                        <a:cubicBezTo>
                          <a:pt x="1059" y="26971"/>
                          <a:pt x="1628" y="25914"/>
                          <a:pt x="2279" y="24856"/>
                        </a:cubicBezTo>
                        <a:cubicBezTo>
                          <a:pt x="2930" y="23825"/>
                          <a:pt x="3608" y="22821"/>
                          <a:pt x="4314" y="21818"/>
                        </a:cubicBezTo>
                        <a:cubicBezTo>
                          <a:pt x="5046" y="20814"/>
                          <a:pt x="5751" y="19838"/>
                          <a:pt x="6484" y="18834"/>
                        </a:cubicBezTo>
                        <a:cubicBezTo>
                          <a:pt x="7189" y="17831"/>
                          <a:pt x="7894" y="16827"/>
                          <a:pt x="8572" y="15769"/>
                        </a:cubicBezTo>
                        <a:cubicBezTo>
                          <a:pt x="8898" y="15254"/>
                          <a:pt x="9223" y="14739"/>
                          <a:pt x="9521" y="14223"/>
                        </a:cubicBezTo>
                        <a:cubicBezTo>
                          <a:pt x="9820" y="13681"/>
                          <a:pt x="10118" y="13138"/>
                          <a:pt x="10335" y="12569"/>
                        </a:cubicBezTo>
                        <a:cubicBezTo>
                          <a:pt x="10370" y="12516"/>
                          <a:pt x="10325" y="12474"/>
                          <a:pt x="10274" y="12474"/>
                        </a:cubicBezTo>
                        <a:cubicBezTo>
                          <a:pt x="10247" y="12474"/>
                          <a:pt x="10218" y="12486"/>
                          <a:pt x="10200" y="12514"/>
                        </a:cubicBezTo>
                        <a:cubicBezTo>
                          <a:pt x="10145" y="12596"/>
                          <a:pt x="10037" y="12759"/>
                          <a:pt x="9955" y="12894"/>
                        </a:cubicBezTo>
                        <a:cubicBezTo>
                          <a:pt x="9657" y="13437"/>
                          <a:pt x="9359" y="13979"/>
                          <a:pt x="9060" y="14494"/>
                        </a:cubicBezTo>
                        <a:cubicBezTo>
                          <a:pt x="8735" y="15037"/>
                          <a:pt x="8409" y="15552"/>
                          <a:pt x="8084" y="16040"/>
                        </a:cubicBezTo>
                        <a:cubicBezTo>
                          <a:pt x="7406" y="17071"/>
                          <a:pt x="6701" y="18075"/>
                          <a:pt x="5968" y="19105"/>
                        </a:cubicBezTo>
                        <a:cubicBezTo>
                          <a:pt x="5263" y="20109"/>
                          <a:pt x="4531" y="21086"/>
                          <a:pt x="3825" y="22089"/>
                        </a:cubicBezTo>
                        <a:cubicBezTo>
                          <a:pt x="3120" y="23093"/>
                          <a:pt x="2442" y="24123"/>
                          <a:pt x="1818" y="25181"/>
                        </a:cubicBezTo>
                        <a:cubicBezTo>
                          <a:pt x="1493" y="25697"/>
                          <a:pt x="1222" y="26212"/>
                          <a:pt x="923" y="26754"/>
                        </a:cubicBezTo>
                        <a:cubicBezTo>
                          <a:pt x="679" y="27215"/>
                          <a:pt x="462" y="27704"/>
                          <a:pt x="245" y="28165"/>
                        </a:cubicBezTo>
                        <a:lnTo>
                          <a:pt x="245" y="27948"/>
                        </a:lnTo>
                        <a:cubicBezTo>
                          <a:pt x="218" y="26782"/>
                          <a:pt x="245" y="25615"/>
                          <a:pt x="354" y="24449"/>
                        </a:cubicBezTo>
                        <a:cubicBezTo>
                          <a:pt x="462" y="23283"/>
                          <a:pt x="625" y="22143"/>
                          <a:pt x="869" y="21004"/>
                        </a:cubicBezTo>
                        <a:cubicBezTo>
                          <a:pt x="1113" y="19838"/>
                          <a:pt x="1439" y="18726"/>
                          <a:pt x="1791" y="17614"/>
                        </a:cubicBezTo>
                        <a:cubicBezTo>
                          <a:pt x="2171" y="16502"/>
                          <a:pt x="2605" y="15417"/>
                          <a:pt x="3093" y="14386"/>
                        </a:cubicBezTo>
                        <a:cubicBezTo>
                          <a:pt x="3608" y="13328"/>
                          <a:pt x="4178" y="12325"/>
                          <a:pt x="4802" y="11348"/>
                        </a:cubicBezTo>
                        <a:cubicBezTo>
                          <a:pt x="5100" y="11592"/>
                          <a:pt x="5399" y="11782"/>
                          <a:pt x="5697" y="11999"/>
                        </a:cubicBezTo>
                        <a:lnTo>
                          <a:pt x="6185" y="12352"/>
                        </a:lnTo>
                        <a:lnTo>
                          <a:pt x="6429" y="12514"/>
                        </a:lnTo>
                        <a:cubicBezTo>
                          <a:pt x="6484" y="12569"/>
                          <a:pt x="6565" y="12623"/>
                          <a:pt x="6673" y="12623"/>
                        </a:cubicBezTo>
                        <a:cubicBezTo>
                          <a:pt x="6701" y="12596"/>
                          <a:pt x="6728" y="12569"/>
                          <a:pt x="6728" y="12514"/>
                        </a:cubicBezTo>
                        <a:cubicBezTo>
                          <a:pt x="6728" y="12487"/>
                          <a:pt x="6701" y="12487"/>
                          <a:pt x="6701" y="12460"/>
                        </a:cubicBezTo>
                        <a:cubicBezTo>
                          <a:pt x="6646" y="12297"/>
                          <a:pt x="6538" y="12135"/>
                          <a:pt x="6456" y="11972"/>
                        </a:cubicBezTo>
                        <a:cubicBezTo>
                          <a:pt x="6348" y="11809"/>
                          <a:pt x="6239" y="11646"/>
                          <a:pt x="6104" y="11457"/>
                        </a:cubicBezTo>
                        <a:cubicBezTo>
                          <a:pt x="5995" y="11294"/>
                          <a:pt x="5860" y="11131"/>
                          <a:pt x="5724" y="10968"/>
                        </a:cubicBezTo>
                        <a:lnTo>
                          <a:pt x="5507" y="10724"/>
                        </a:lnTo>
                        <a:cubicBezTo>
                          <a:pt x="5453" y="10670"/>
                          <a:pt x="5399" y="10589"/>
                          <a:pt x="5344" y="10534"/>
                        </a:cubicBezTo>
                        <a:cubicBezTo>
                          <a:pt x="5453" y="10453"/>
                          <a:pt x="5534" y="10372"/>
                          <a:pt x="5616" y="10290"/>
                        </a:cubicBezTo>
                        <a:lnTo>
                          <a:pt x="5941" y="9938"/>
                        </a:lnTo>
                        <a:cubicBezTo>
                          <a:pt x="6158" y="9721"/>
                          <a:pt x="6375" y="9477"/>
                          <a:pt x="6619" y="9260"/>
                        </a:cubicBezTo>
                        <a:cubicBezTo>
                          <a:pt x="7406" y="8446"/>
                          <a:pt x="8219" y="7659"/>
                          <a:pt x="9060" y="6900"/>
                        </a:cubicBezTo>
                        <a:cubicBezTo>
                          <a:pt x="9467" y="6493"/>
                          <a:pt x="9901" y="6113"/>
                          <a:pt x="10335" y="5733"/>
                        </a:cubicBezTo>
                        <a:cubicBezTo>
                          <a:pt x="10715" y="5408"/>
                          <a:pt x="11149" y="5055"/>
                          <a:pt x="11529" y="4676"/>
                        </a:cubicBezTo>
                        <a:cubicBezTo>
                          <a:pt x="11637" y="4811"/>
                          <a:pt x="11718" y="4947"/>
                          <a:pt x="11827" y="5082"/>
                        </a:cubicBezTo>
                        <a:lnTo>
                          <a:pt x="12152" y="5516"/>
                        </a:lnTo>
                        <a:cubicBezTo>
                          <a:pt x="12261" y="5652"/>
                          <a:pt x="12369" y="5788"/>
                          <a:pt x="12478" y="5923"/>
                        </a:cubicBezTo>
                        <a:lnTo>
                          <a:pt x="12641" y="6167"/>
                        </a:lnTo>
                        <a:cubicBezTo>
                          <a:pt x="12695" y="6222"/>
                          <a:pt x="12749" y="6303"/>
                          <a:pt x="12831" y="6303"/>
                        </a:cubicBezTo>
                        <a:cubicBezTo>
                          <a:pt x="12846" y="6318"/>
                          <a:pt x="12863" y="6325"/>
                          <a:pt x="12879" y="6325"/>
                        </a:cubicBezTo>
                        <a:cubicBezTo>
                          <a:pt x="12922" y="6325"/>
                          <a:pt x="12959" y="6280"/>
                          <a:pt x="12939" y="6222"/>
                        </a:cubicBezTo>
                        <a:cubicBezTo>
                          <a:pt x="12939" y="6167"/>
                          <a:pt x="12939" y="6113"/>
                          <a:pt x="12912" y="6086"/>
                        </a:cubicBezTo>
                        <a:cubicBezTo>
                          <a:pt x="12858" y="5950"/>
                          <a:pt x="12776" y="5815"/>
                          <a:pt x="12722" y="5706"/>
                        </a:cubicBezTo>
                        <a:lnTo>
                          <a:pt x="12451" y="5164"/>
                        </a:lnTo>
                        <a:cubicBezTo>
                          <a:pt x="12288" y="4893"/>
                          <a:pt x="12152" y="4594"/>
                          <a:pt x="12017" y="4323"/>
                        </a:cubicBezTo>
                        <a:cubicBezTo>
                          <a:pt x="12180" y="4187"/>
                          <a:pt x="12369" y="4025"/>
                          <a:pt x="12532" y="3862"/>
                        </a:cubicBezTo>
                        <a:cubicBezTo>
                          <a:pt x="12749" y="3672"/>
                          <a:pt x="12939" y="3509"/>
                          <a:pt x="13156" y="3319"/>
                        </a:cubicBezTo>
                        <a:cubicBezTo>
                          <a:pt x="13888" y="2723"/>
                          <a:pt x="14675" y="2153"/>
                          <a:pt x="15462" y="1638"/>
                        </a:cubicBezTo>
                        <a:cubicBezTo>
                          <a:pt x="16194" y="1177"/>
                          <a:pt x="16953" y="743"/>
                          <a:pt x="17740" y="363"/>
                        </a:cubicBezTo>
                        <a:close/>
                        <a:moveTo>
                          <a:pt x="17909" y="0"/>
                        </a:moveTo>
                        <a:cubicBezTo>
                          <a:pt x="17889" y="0"/>
                          <a:pt x="17869" y="4"/>
                          <a:pt x="17848" y="10"/>
                        </a:cubicBezTo>
                        <a:cubicBezTo>
                          <a:pt x="17360" y="254"/>
                          <a:pt x="16872" y="499"/>
                          <a:pt x="16411" y="770"/>
                        </a:cubicBezTo>
                        <a:cubicBezTo>
                          <a:pt x="15570" y="1231"/>
                          <a:pt x="14756" y="1773"/>
                          <a:pt x="13970" y="2343"/>
                        </a:cubicBezTo>
                        <a:cubicBezTo>
                          <a:pt x="13590" y="2641"/>
                          <a:pt x="13210" y="2940"/>
                          <a:pt x="12831" y="3265"/>
                        </a:cubicBezTo>
                        <a:cubicBezTo>
                          <a:pt x="12668" y="3428"/>
                          <a:pt x="12478" y="3564"/>
                          <a:pt x="12315" y="3726"/>
                        </a:cubicBezTo>
                        <a:cubicBezTo>
                          <a:pt x="12152" y="3862"/>
                          <a:pt x="12017" y="3998"/>
                          <a:pt x="11908" y="4133"/>
                        </a:cubicBezTo>
                        <a:cubicBezTo>
                          <a:pt x="11908" y="4133"/>
                          <a:pt x="11908" y="4106"/>
                          <a:pt x="11908" y="4106"/>
                        </a:cubicBezTo>
                        <a:cubicBezTo>
                          <a:pt x="11882" y="4062"/>
                          <a:pt x="11841" y="4044"/>
                          <a:pt x="11800" y="4044"/>
                        </a:cubicBezTo>
                        <a:cubicBezTo>
                          <a:pt x="11715" y="4044"/>
                          <a:pt x="11628" y="4123"/>
                          <a:pt x="11664" y="4215"/>
                        </a:cubicBezTo>
                        <a:cubicBezTo>
                          <a:pt x="11800" y="4486"/>
                          <a:pt x="11963" y="4757"/>
                          <a:pt x="12098" y="5028"/>
                        </a:cubicBezTo>
                        <a:lnTo>
                          <a:pt x="12044" y="4947"/>
                        </a:lnTo>
                        <a:cubicBezTo>
                          <a:pt x="11935" y="4784"/>
                          <a:pt x="11827" y="4648"/>
                          <a:pt x="11691" y="4513"/>
                        </a:cubicBezTo>
                        <a:lnTo>
                          <a:pt x="11637" y="4486"/>
                        </a:lnTo>
                        <a:cubicBezTo>
                          <a:pt x="11620" y="4452"/>
                          <a:pt x="11583" y="4429"/>
                          <a:pt x="11544" y="4429"/>
                        </a:cubicBezTo>
                        <a:cubicBezTo>
                          <a:pt x="11520" y="4429"/>
                          <a:pt x="11495" y="4438"/>
                          <a:pt x="11474" y="4459"/>
                        </a:cubicBezTo>
                        <a:cubicBezTo>
                          <a:pt x="10959" y="4838"/>
                          <a:pt x="10498" y="5272"/>
                          <a:pt x="10010" y="5706"/>
                        </a:cubicBezTo>
                        <a:cubicBezTo>
                          <a:pt x="9169" y="6439"/>
                          <a:pt x="8328" y="7225"/>
                          <a:pt x="7514" y="8039"/>
                        </a:cubicBezTo>
                        <a:cubicBezTo>
                          <a:pt x="7107" y="8419"/>
                          <a:pt x="6701" y="8826"/>
                          <a:pt x="6321" y="9260"/>
                        </a:cubicBezTo>
                        <a:lnTo>
                          <a:pt x="5724" y="9883"/>
                        </a:lnTo>
                        <a:cubicBezTo>
                          <a:pt x="5507" y="10073"/>
                          <a:pt x="5344" y="10290"/>
                          <a:pt x="5154" y="10534"/>
                        </a:cubicBezTo>
                        <a:cubicBezTo>
                          <a:pt x="5154" y="10534"/>
                          <a:pt x="5154" y="10561"/>
                          <a:pt x="5154" y="10589"/>
                        </a:cubicBezTo>
                        <a:cubicBezTo>
                          <a:pt x="5154" y="10589"/>
                          <a:pt x="5154" y="10643"/>
                          <a:pt x="5154" y="10670"/>
                        </a:cubicBezTo>
                        <a:cubicBezTo>
                          <a:pt x="5236" y="10751"/>
                          <a:pt x="5290" y="10833"/>
                          <a:pt x="5371" y="10914"/>
                        </a:cubicBezTo>
                        <a:cubicBezTo>
                          <a:pt x="5453" y="10968"/>
                          <a:pt x="5507" y="11050"/>
                          <a:pt x="5561" y="11131"/>
                        </a:cubicBezTo>
                        <a:cubicBezTo>
                          <a:pt x="5697" y="11294"/>
                          <a:pt x="5833" y="11429"/>
                          <a:pt x="5941" y="11592"/>
                        </a:cubicBezTo>
                        <a:cubicBezTo>
                          <a:pt x="6050" y="11755"/>
                          <a:pt x="6158" y="11918"/>
                          <a:pt x="6267" y="12080"/>
                        </a:cubicBezTo>
                        <a:lnTo>
                          <a:pt x="5887" y="11809"/>
                        </a:lnTo>
                        <a:lnTo>
                          <a:pt x="5399" y="11457"/>
                        </a:lnTo>
                        <a:cubicBezTo>
                          <a:pt x="5236" y="11348"/>
                          <a:pt x="5073" y="11212"/>
                          <a:pt x="4910" y="11131"/>
                        </a:cubicBezTo>
                        <a:cubicBezTo>
                          <a:pt x="4883" y="11118"/>
                          <a:pt x="4856" y="11111"/>
                          <a:pt x="4832" y="11111"/>
                        </a:cubicBezTo>
                        <a:cubicBezTo>
                          <a:pt x="4809" y="11111"/>
                          <a:pt x="4788" y="11118"/>
                          <a:pt x="4775" y="11131"/>
                        </a:cubicBezTo>
                        <a:cubicBezTo>
                          <a:pt x="4760" y="11124"/>
                          <a:pt x="4744" y="11120"/>
                          <a:pt x="4727" y="11120"/>
                        </a:cubicBezTo>
                        <a:cubicBezTo>
                          <a:pt x="4681" y="11120"/>
                          <a:pt x="4632" y="11146"/>
                          <a:pt x="4612" y="11185"/>
                        </a:cubicBezTo>
                        <a:lnTo>
                          <a:pt x="4395" y="11538"/>
                        </a:lnTo>
                        <a:cubicBezTo>
                          <a:pt x="3771" y="12542"/>
                          <a:pt x="3202" y="13599"/>
                          <a:pt x="2713" y="14657"/>
                        </a:cubicBezTo>
                        <a:cubicBezTo>
                          <a:pt x="1249" y="17885"/>
                          <a:pt x="354" y="21330"/>
                          <a:pt x="82" y="24856"/>
                        </a:cubicBezTo>
                        <a:cubicBezTo>
                          <a:pt x="28" y="25452"/>
                          <a:pt x="28" y="26049"/>
                          <a:pt x="1" y="26619"/>
                        </a:cubicBezTo>
                        <a:lnTo>
                          <a:pt x="1" y="27514"/>
                        </a:lnTo>
                        <a:cubicBezTo>
                          <a:pt x="1" y="27812"/>
                          <a:pt x="28" y="28111"/>
                          <a:pt x="82" y="28409"/>
                        </a:cubicBezTo>
                        <a:cubicBezTo>
                          <a:pt x="82" y="28436"/>
                          <a:pt x="109" y="28463"/>
                          <a:pt x="164" y="28463"/>
                        </a:cubicBezTo>
                        <a:cubicBezTo>
                          <a:pt x="179" y="28508"/>
                          <a:pt x="210" y="28528"/>
                          <a:pt x="240" y="28528"/>
                        </a:cubicBezTo>
                        <a:cubicBezTo>
                          <a:pt x="264" y="28528"/>
                          <a:pt x="287" y="28515"/>
                          <a:pt x="299" y="28490"/>
                        </a:cubicBezTo>
                        <a:lnTo>
                          <a:pt x="354" y="28382"/>
                        </a:lnTo>
                        <a:cubicBezTo>
                          <a:pt x="815" y="28138"/>
                          <a:pt x="1276" y="27894"/>
                          <a:pt x="1737" y="27622"/>
                        </a:cubicBezTo>
                        <a:cubicBezTo>
                          <a:pt x="2198" y="27351"/>
                          <a:pt x="2713" y="26999"/>
                          <a:pt x="3202" y="26673"/>
                        </a:cubicBezTo>
                        <a:cubicBezTo>
                          <a:pt x="4910" y="25507"/>
                          <a:pt x="6511" y="24151"/>
                          <a:pt x="7948" y="22659"/>
                        </a:cubicBezTo>
                        <a:cubicBezTo>
                          <a:pt x="8653" y="21926"/>
                          <a:pt x="9332" y="21140"/>
                          <a:pt x="9983" y="20326"/>
                        </a:cubicBezTo>
                        <a:cubicBezTo>
                          <a:pt x="10308" y="19919"/>
                          <a:pt x="10606" y="19512"/>
                          <a:pt x="10905" y="19105"/>
                        </a:cubicBezTo>
                        <a:cubicBezTo>
                          <a:pt x="11067" y="18888"/>
                          <a:pt x="11203" y="18671"/>
                          <a:pt x="11366" y="18455"/>
                        </a:cubicBezTo>
                        <a:cubicBezTo>
                          <a:pt x="11529" y="18238"/>
                          <a:pt x="11664" y="18021"/>
                          <a:pt x="11773" y="17776"/>
                        </a:cubicBezTo>
                        <a:cubicBezTo>
                          <a:pt x="11800" y="17722"/>
                          <a:pt x="11800" y="17668"/>
                          <a:pt x="11746" y="17641"/>
                        </a:cubicBezTo>
                        <a:lnTo>
                          <a:pt x="11718" y="17641"/>
                        </a:lnTo>
                        <a:cubicBezTo>
                          <a:pt x="11691" y="17587"/>
                          <a:pt x="11664" y="17559"/>
                          <a:pt x="11610" y="17532"/>
                        </a:cubicBezTo>
                        <a:lnTo>
                          <a:pt x="11393" y="17342"/>
                        </a:lnTo>
                        <a:cubicBezTo>
                          <a:pt x="11230" y="17207"/>
                          <a:pt x="11095" y="17098"/>
                          <a:pt x="10932" y="16990"/>
                        </a:cubicBezTo>
                        <a:lnTo>
                          <a:pt x="10823" y="16936"/>
                        </a:lnTo>
                        <a:lnTo>
                          <a:pt x="10823" y="16936"/>
                        </a:lnTo>
                        <a:lnTo>
                          <a:pt x="11013" y="16990"/>
                        </a:lnTo>
                        <a:cubicBezTo>
                          <a:pt x="11203" y="17071"/>
                          <a:pt x="11366" y="17125"/>
                          <a:pt x="11556" y="17207"/>
                        </a:cubicBezTo>
                        <a:lnTo>
                          <a:pt x="11800" y="17342"/>
                        </a:lnTo>
                        <a:cubicBezTo>
                          <a:pt x="11870" y="17366"/>
                          <a:pt x="11940" y="17429"/>
                          <a:pt x="12010" y="17429"/>
                        </a:cubicBezTo>
                        <a:cubicBezTo>
                          <a:pt x="12021" y="17429"/>
                          <a:pt x="12033" y="17428"/>
                          <a:pt x="12044" y="17424"/>
                        </a:cubicBezTo>
                        <a:cubicBezTo>
                          <a:pt x="12098" y="17397"/>
                          <a:pt x="12125" y="17370"/>
                          <a:pt x="12125" y="17315"/>
                        </a:cubicBezTo>
                        <a:cubicBezTo>
                          <a:pt x="12207" y="17207"/>
                          <a:pt x="12288" y="17098"/>
                          <a:pt x="12369" y="16990"/>
                        </a:cubicBezTo>
                        <a:cubicBezTo>
                          <a:pt x="12451" y="16854"/>
                          <a:pt x="12532" y="16719"/>
                          <a:pt x="12641" y="16583"/>
                        </a:cubicBezTo>
                        <a:cubicBezTo>
                          <a:pt x="12803" y="16312"/>
                          <a:pt x="12966" y="16040"/>
                          <a:pt x="13129" y="15769"/>
                        </a:cubicBezTo>
                        <a:cubicBezTo>
                          <a:pt x="13265" y="15498"/>
                          <a:pt x="13427" y="15227"/>
                          <a:pt x="13590" y="14928"/>
                        </a:cubicBezTo>
                        <a:lnTo>
                          <a:pt x="13807" y="14522"/>
                        </a:lnTo>
                        <a:cubicBezTo>
                          <a:pt x="13888" y="14359"/>
                          <a:pt x="13943" y="14223"/>
                          <a:pt x="13997" y="14088"/>
                        </a:cubicBezTo>
                        <a:cubicBezTo>
                          <a:pt x="14024" y="14006"/>
                          <a:pt x="13970" y="13952"/>
                          <a:pt x="13915" y="13952"/>
                        </a:cubicBezTo>
                        <a:cubicBezTo>
                          <a:pt x="13726" y="13816"/>
                          <a:pt x="13536" y="13708"/>
                          <a:pt x="13319" y="13599"/>
                        </a:cubicBezTo>
                        <a:cubicBezTo>
                          <a:pt x="13102" y="13491"/>
                          <a:pt x="12885" y="13382"/>
                          <a:pt x="12668" y="13274"/>
                        </a:cubicBezTo>
                        <a:cubicBezTo>
                          <a:pt x="12451" y="13165"/>
                          <a:pt x="12207" y="13057"/>
                          <a:pt x="11990" y="12948"/>
                        </a:cubicBezTo>
                        <a:lnTo>
                          <a:pt x="11935" y="12921"/>
                        </a:lnTo>
                        <a:lnTo>
                          <a:pt x="12098" y="12921"/>
                        </a:lnTo>
                        <a:cubicBezTo>
                          <a:pt x="12342" y="12948"/>
                          <a:pt x="12614" y="12975"/>
                          <a:pt x="12858" y="13003"/>
                        </a:cubicBezTo>
                        <a:cubicBezTo>
                          <a:pt x="13129" y="13030"/>
                          <a:pt x="13400" y="13084"/>
                          <a:pt x="13644" y="13111"/>
                        </a:cubicBezTo>
                        <a:lnTo>
                          <a:pt x="14051" y="13192"/>
                        </a:lnTo>
                        <a:cubicBezTo>
                          <a:pt x="14128" y="13212"/>
                          <a:pt x="14218" y="13231"/>
                          <a:pt x="14312" y="13231"/>
                        </a:cubicBezTo>
                        <a:cubicBezTo>
                          <a:pt x="14351" y="13231"/>
                          <a:pt x="14391" y="13228"/>
                          <a:pt x="14431" y="13220"/>
                        </a:cubicBezTo>
                        <a:cubicBezTo>
                          <a:pt x="14512" y="13192"/>
                          <a:pt x="14539" y="13138"/>
                          <a:pt x="14512" y="13057"/>
                        </a:cubicBezTo>
                        <a:cubicBezTo>
                          <a:pt x="15000" y="12189"/>
                          <a:pt x="15434" y="11294"/>
                          <a:pt x="15814" y="10399"/>
                        </a:cubicBezTo>
                        <a:cubicBezTo>
                          <a:pt x="16519" y="8744"/>
                          <a:pt x="17035" y="7063"/>
                          <a:pt x="17414" y="5354"/>
                        </a:cubicBezTo>
                        <a:cubicBezTo>
                          <a:pt x="17604" y="4486"/>
                          <a:pt x="17740" y="3618"/>
                          <a:pt x="17848" y="2750"/>
                        </a:cubicBezTo>
                        <a:cubicBezTo>
                          <a:pt x="17903" y="2316"/>
                          <a:pt x="17957" y="1882"/>
                          <a:pt x="17984" y="1421"/>
                        </a:cubicBezTo>
                        <a:cubicBezTo>
                          <a:pt x="18011" y="1041"/>
                          <a:pt x="18038" y="661"/>
                          <a:pt x="18038" y="309"/>
                        </a:cubicBezTo>
                        <a:lnTo>
                          <a:pt x="18065" y="227"/>
                        </a:lnTo>
                        <a:cubicBezTo>
                          <a:pt x="18093" y="200"/>
                          <a:pt x="18065" y="146"/>
                          <a:pt x="18038" y="92"/>
                        </a:cubicBezTo>
                        <a:cubicBezTo>
                          <a:pt x="18018" y="31"/>
                          <a:pt x="17967" y="0"/>
                          <a:pt x="1790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7" name="Google Shape;927;p37"/>
                  <p:cNvSpPr/>
                  <p:nvPr/>
                </p:nvSpPr>
                <p:spPr>
                  <a:xfrm>
                    <a:off x="1631600" y="2437725"/>
                    <a:ext cx="237350" cy="815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4" h="32604" extrusionOk="0">
                        <a:moveTo>
                          <a:pt x="2523" y="1"/>
                        </a:moveTo>
                        <a:cubicBezTo>
                          <a:pt x="2523" y="869"/>
                          <a:pt x="2550" y="1764"/>
                          <a:pt x="2604" y="2632"/>
                        </a:cubicBezTo>
                        <a:cubicBezTo>
                          <a:pt x="2686" y="4368"/>
                          <a:pt x="2849" y="6104"/>
                          <a:pt x="3093" y="7813"/>
                        </a:cubicBezTo>
                        <a:cubicBezTo>
                          <a:pt x="3201" y="8680"/>
                          <a:pt x="3310" y="9521"/>
                          <a:pt x="3445" y="10389"/>
                        </a:cubicBezTo>
                        <a:cubicBezTo>
                          <a:pt x="3581" y="11257"/>
                          <a:pt x="3771" y="12098"/>
                          <a:pt x="3906" y="12966"/>
                        </a:cubicBezTo>
                        <a:cubicBezTo>
                          <a:pt x="3906" y="13013"/>
                          <a:pt x="3870" y="13042"/>
                          <a:pt x="3834" y="13042"/>
                        </a:cubicBezTo>
                        <a:cubicBezTo>
                          <a:pt x="3808" y="13042"/>
                          <a:pt x="3782" y="13027"/>
                          <a:pt x="3771" y="12993"/>
                        </a:cubicBezTo>
                        <a:cubicBezTo>
                          <a:pt x="3527" y="12071"/>
                          <a:pt x="3364" y="11095"/>
                          <a:pt x="3201" y="10145"/>
                        </a:cubicBezTo>
                        <a:cubicBezTo>
                          <a:pt x="2903" y="8409"/>
                          <a:pt x="2686" y="6700"/>
                          <a:pt x="2523" y="4965"/>
                        </a:cubicBezTo>
                        <a:cubicBezTo>
                          <a:pt x="2387" y="3418"/>
                          <a:pt x="2306" y="1900"/>
                          <a:pt x="2279" y="381"/>
                        </a:cubicBezTo>
                        <a:cubicBezTo>
                          <a:pt x="2170" y="625"/>
                          <a:pt x="2062" y="869"/>
                          <a:pt x="1981" y="1113"/>
                        </a:cubicBezTo>
                        <a:cubicBezTo>
                          <a:pt x="1818" y="1574"/>
                          <a:pt x="1628" y="2035"/>
                          <a:pt x="1492" y="2496"/>
                        </a:cubicBezTo>
                        <a:cubicBezTo>
                          <a:pt x="950" y="4151"/>
                          <a:pt x="543" y="5832"/>
                          <a:pt x="326" y="7568"/>
                        </a:cubicBezTo>
                        <a:cubicBezTo>
                          <a:pt x="82" y="9304"/>
                          <a:pt x="1" y="11040"/>
                          <a:pt x="1" y="12803"/>
                        </a:cubicBezTo>
                        <a:lnTo>
                          <a:pt x="109" y="12830"/>
                        </a:lnTo>
                        <a:lnTo>
                          <a:pt x="326" y="12885"/>
                        </a:lnTo>
                        <a:lnTo>
                          <a:pt x="706" y="12993"/>
                        </a:lnTo>
                        <a:cubicBezTo>
                          <a:pt x="950" y="13075"/>
                          <a:pt x="1194" y="13156"/>
                          <a:pt x="1438" y="13237"/>
                        </a:cubicBezTo>
                        <a:cubicBezTo>
                          <a:pt x="1709" y="13346"/>
                          <a:pt x="1953" y="13427"/>
                          <a:pt x="2198" y="13536"/>
                        </a:cubicBezTo>
                        <a:lnTo>
                          <a:pt x="2550" y="13698"/>
                        </a:lnTo>
                        <a:cubicBezTo>
                          <a:pt x="2686" y="13726"/>
                          <a:pt x="2794" y="13780"/>
                          <a:pt x="2903" y="13861"/>
                        </a:cubicBezTo>
                        <a:lnTo>
                          <a:pt x="2930" y="13861"/>
                        </a:lnTo>
                        <a:cubicBezTo>
                          <a:pt x="3093" y="13888"/>
                          <a:pt x="3038" y="14105"/>
                          <a:pt x="2876" y="14105"/>
                        </a:cubicBezTo>
                        <a:cubicBezTo>
                          <a:pt x="2632" y="14078"/>
                          <a:pt x="2387" y="14051"/>
                          <a:pt x="2143" y="14051"/>
                        </a:cubicBezTo>
                        <a:cubicBezTo>
                          <a:pt x="1899" y="14024"/>
                          <a:pt x="1655" y="14024"/>
                          <a:pt x="1438" y="14024"/>
                        </a:cubicBezTo>
                        <a:lnTo>
                          <a:pt x="109" y="14024"/>
                        </a:lnTo>
                        <a:lnTo>
                          <a:pt x="109" y="14404"/>
                        </a:lnTo>
                        <a:lnTo>
                          <a:pt x="109" y="14892"/>
                        </a:lnTo>
                        <a:cubicBezTo>
                          <a:pt x="109" y="15217"/>
                          <a:pt x="136" y="15516"/>
                          <a:pt x="163" y="15814"/>
                        </a:cubicBezTo>
                        <a:cubicBezTo>
                          <a:pt x="163" y="16140"/>
                          <a:pt x="190" y="16438"/>
                          <a:pt x="218" y="16763"/>
                        </a:cubicBezTo>
                        <a:cubicBezTo>
                          <a:pt x="245" y="16926"/>
                          <a:pt x="272" y="17062"/>
                          <a:pt x="272" y="17224"/>
                        </a:cubicBezTo>
                        <a:cubicBezTo>
                          <a:pt x="272" y="17333"/>
                          <a:pt x="299" y="17469"/>
                          <a:pt x="299" y="17577"/>
                        </a:cubicBezTo>
                        <a:lnTo>
                          <a:pt x="706" y="17577"/>
                        </a:lnTo>
                        <a:cubicBezTo>
                          <a:pt x="896" y="17577"/>
                          <a:pt x="1086" y="17577"/>
                          <a:pt x="1275" y="17604"/>
                        </a:cubicBezTo>
                        <a:cubicBezTo>
                          <a:pt x="1465" y="17631"/>
                          <a:pt x="1682" y="17658"/>
                          <a:pt x="1872" y="17686"/>
                        </a:cubicBezTo>
                        <a:cubicBezTo>
                          <a:pt x="2035" y="17713"/>
                          <a:pt x="2198" y="17767"/>
                          <a:pt x="2333" y="17821"/>
                        </a:cubicBezTo>
                        <a:cubicBezTo>
                          <a:pt x="2387" y="17821"/>
                          <a:pt x="2469" y="17821"/>
                          <a:pt x="2523" y="17848"/>
                        </a:cubicBezTo>
                        <a:cubicBezTo>
                          <a:pt x="2604" y="17875"/>
                          <a:pt x="2604" y="18011"/>
                          <a:pt x="2523" y="18065"/>
                        </a:cubicBezTo>
                        <a:cubicBezTo>
                          <a:pt x="2469" y="18079"/>
                          <a:pt x="2415" y="18086"/>
                          <a:pt x="2364" y="18086"/>
                        </a:cubicBezTo>
                        <a:cubicBezTo>
                          <a:pt x="2313" y="18086"/>
                          <a:pt x="2265" y="18079"/>
                          <a:pt x="2225" y="18065"/>
                        </a:cubicBezTo>
                        <a:lnTo>
                          <a:pt x="1926" y="18065"/>
                        </a:lnTo>
                        <a:cubicBezTo>
                          <a:pt x="1764" y="18092"/>
                          <a:pt x="1574" y="18120"/>
                          <a:pt x="1384" y="18147"/>
                        </a:cubicBezTo>
                        <a:cubicBezTo>
                          <a:pt x="1194" y="18174"/>
                          <a:pt x="1004" y="18201"/>
                          <a:pt x="814" y="18228"/>
                        </a:cubicBezTo>
                        <a:lnTo>
                          <a:pt x="516" y="18309"/>
                        </a:lnTo>
                        <a:lnTo>
                          <a:pt x="462" y="18309"/>
                        </a:lnTo>
                        <a:cubicBezTo>
                          <a:pt x="516" y="18554"/>
                          <a:pt x="543" y="18798"/>
                          <a:pt x="570" y="19015"/>
                        </a:cubicBezTo>
                        <a:cubicBezTo>
                          <a:pt x="624" y="19313"/>
                          <a:pt x="652" y="19611"/>
                          <a:pt x="706" y="19883"/>
                        </a:cubicBezTo>
                        <a:cubicBezTo>
                          <a:pt x="814" y="20452"/>
                          <a:pt x="923" y="21022"/>
                          <a:pt x="1058" y="21564"/>
                        </a:cubicBezTo>
                        <a:cubicBezTo>
                          <a:pt x="1519" y="23571"/>
                          <a:pt x="2170" y="25524"/>
                          <a:pt x="3038" y="27423"/>
                        </a:cubicBezTo>
                        <a:cubicBezTo>
                          <a:pt x="3445" y="28345"/>
                          <a:pt x="3934" y="29267"/>
                          <a:pt x="4422" y="30163"/>
                        </a:cubicBezTo>
                        <a:cubicBezTo>
                          <a:pt x="4693" y="30624"/>
                          <a:pt x="4964" y="31058"/>
                          <a:pt x="5235" y="31492"/>
                        </a:cubicBezTo>
                        <a:cubicBezTo>
                          <a:pt x="5425" y="31817"/>
                          <a:pt x="5642" y="32143"/>
                          <a:pt x="5832" y="32441"/>
                        </a:cubicBezTo>
                        <a:lnTo>
                          <a:pt x="5832" y="32414"/>
                        </a:lnTo>
                        <a:cubicBezTo>
                          <a:pt x="5832" y="31193"/>
                          <a:pt x="5778" y="29973"/>
                          <a:pt x="5642" y="28752"/>
                        </a:cubicBezTo>
                        <a:cubicBezTo>
                          <a:pt x="5534" y="27532"/>
                          <a:pt x="5344" y="26338"/>
                          <a:pt x="5154" y="25118"/>
                        </a:cubicBezTo>
                        <a:cubicBezTo>
                          <a:pt x="4937" y="23897"/>
                          <a:pt x="4720" y="22703"/>
                          <a:pt x="4530" y="21483"/>
                        </a:cubicBezTo>
                        <a:cubicBezTo>
                          <a:pt x="4313" y="20289"/>
                          <a:pt x="4123" y="19069"/>
                          <a:pt x="3988" y="17848"/>
                        </a:cubicBezTo>
                        <a:cubicBezTo>
                          <a:pt x="3906" y="17224"/>
                          <a:pt x="3852" y="16628"/>
                          <a:pt x="3825" y="16004"/>
                        </a:cubicBezTo>
                        <a:cubicBezTo>
                          <a:pt x="3744" y="15407"/>
                          <a:pt x="3744" y="14783"/>
                          <a:pt x="3771" y="14187"/>
                        </a:cubicBezTo>
                        <a:cubicBezTo>
                          <a:pt x="3786" y="14127"/>
                          <a:pt x="3833" y="14084"/>
                          <a:pt x="3878" y="14084"/>
                        </a:cubicBezTo>
                        <a:cubicBezTo>
                          <a:pt x="3914" y="14084"/>
                          <a:pt x="3948" y="14113"/>
                          <a:pt x="3961" y="14187"/>
                        </a:cubicBezTo>
                        <a:cubicBezTo>
                          <a:pt x="3961" y="14322"/>
                          <a:pt x="3988" y="14485"/>
                          <a:pt x="3988" y="14621"/>
                        </a:cubicBezTo>
                        <a:cubicBezTo>
                          <a:pt x="4015" y="15244"/>
                          <a:pt x="4042" y="15868"/>
                          <a:pt x="4096" y="16465"/>
                        </a:cubicBezTo>
                        <a:cubicBezTo>
                          <a:pt x="4151" y="17089"/>
                          <a:pt x="4232" y="17686"/>
                          <a:pt x="4286" y="18282"/>
                        </a:cubicBezTo>
                        <a:cubicBezTo>
                          <a:pt x="4449" y="19503"/>
                          <a:pt x="4639" y="20723"/>
                          <a:pt x="4856" y="21944"/>
                        </a:cubicBezTo>
                        <a:cubicBezTo>
                          <a:pt x="5073" y="23137"/>
                          <a:pt x="5290" y="24358"/>
                          <a:pt x="5480" y="25551"/>
                        </a:cubicBezTo>
                        <a:cubicBezTo>
                          <a:pt x="5669" y="26772"/>
                          <a:pt x="5832" y="27993"/>
                          <a:pt x="5941" y="29213"/>
                        </a:cubicBezTo>
                        <a:cubicBezTo>
                          <a:pt x="5995" y="29810"/>
                          <a:pt x="6049" y="30434"/>
                          <a:pt x="6049" y="31031"/>
                        </a:cubicBezTo>
                        <a:cubicBezTo>
                          <a:pt x="6049" y="31546"/>
                          <a:pt x="6049" y="32088"/>
                          <a:pt x="6022" y="32604"/>
                        </a:cubicBezTo>
                        <a:cubicBezTo>
                          <a:pt x="6049" y="32522"/>
                          <a:pt x="6076" y="32468"/>
                          <a:pt x="6131" y="32387"/>
                        </a:cubicBezTo>
                        <a:cubicBezTo>
                          <a:pt x="6266" y="32115"/>
                          <a:pt x="6402" y="31844"/>
                          <a:pt x="6537" y="31573"/>
                        </a:cubicBezTo>
                        <a:cubicBezTo>
                          <a:pt x="6890" y="30786"/>
                          <a:pt x="7243" y="30000"/>
                          <a:pt x="7541" y="29186"/>
                        </a:cubicBezTo>
                        <a:cubicBezTo>
                          <a:pt x="7948" y="28101"/>
                          <a:pt x="8300" y="26989"/>
                          <a:pt x="8599" y="25877"/>
                        </a:cubicBezTo>
                        <a:cubicBezTo>
                          <a:pt x="8870" y="24738"/>
                          <a:pt x="9087" y="23571"/>
                          <a:pt x="9250" y="22432"/>
                        </a:cubicBezTo>
                        <a:cubicBezTo>
                          <a:pt x="9385" y="21266"/>
                          <a:pt x="9467" y="20100"/>
                          <a:pt x="9494" y="18960"/>
                        </a:cubicBezTo>
                        <a:cubicBezTo>
                          <a:pt x="9494" y="17794"/>
                          <a:pt x="9440" y="16655"/>
                          <a:pt x="9331" y="15489"/>
                        </a:cubicBezTo>
                        <a:cubicBezTo>
                          <a:pt x="8979" y="15570"/>
                          <a:pt x="8599" y="15624"/>
                          <a:pt x="8246" y="15706"/>
                        </a:cubicBezTo>
                        <a:lnTo>
                          <a:pt x="7649" y="15814"/>
                        </a:lnTo>
                        <a:lnTo>
                          <a:pt x="7351" y="15868"/>
                        </a:lnTo>
                        <a:cubicBezTo>
                          <a:pt x="7317" y="15880"/>
                          <a:pt x="7279" y="15886"/>
                          <a:pt x="7242" y="15886"/>
                        </a:cubicBezTo>
                        <a:cubicBezTo>
                          <a:pt x="7189" y="15886"/>
                          <a:pt x="7139" y="15873"/>
                          <a:pt x="7107" y="15841"/>
                        </a:cubicBezTo>
                        <a:cubicBezTo>
                          <a:pt x="7053" y="15787"/>
                          <a:pt x="7053" y="15760"/>
                          <a:pt x="7107" y="15706"/>
                        </a:cubicBezTo>
                        <a:lnTo>
                          <a:pt x="7134" y="15678"/>
                        </a:lnTo>
                        <a:cubicBezTo>
                          <a:pt x="7270" y="15543"/>
                          <a:pt x="7433" y="15434"/>
                          <a:pt x="7595" y="15353"/>
                        </a:cubicBezTo>
                        <a:cubicBezTo>
                          <a:pt x="7758" y="15244"/>
                          <a:pt x="7921" y="15136"/>
                          <a:pt x="8111" y="15027"/>
                        </a:cubicBezTo>
                        <a:cubicBezTo>
                          <a:pt x="8300" y="14919"/>
                          <a:pt x="8490" y="14838"/>
                          <a:pt x="8680" y="14756"/>
                        </a:cubicBezTo>
                        <a:lnTo>
                          <a:pt x="8951" y="14621"/>
                        </a:lnTo>
                        <a:cubicBezTo>
                          <a:pt x="9033" y="14593"/>
                          <a:pt x="9114" y="14566"/>
                          <a:pt x="9196" y="14539"/>
                        </a:cubicBezTo>
                        <a:cubicBezTo>
                          <a:pt x="9141" y="14431"/>
                          <a:pt x="9114" y="14322"/>
                          <a:pt x="9060" y="14187"/>
                        </a:cubicBezTo>
                        <a:cubicBezTo>
                          <a:pt x="9033" y="14024"/>
                          <a:pt x="8979" y="13888"/>
                          <a:pt x="8924" y="13753"/>
                        </a:cubicBezTo>
                        <a:cubicBezTo>
                          <a:pt x="8816" y="13427"/>
                          <a:pt x="8734" y="13129"/>
                          <a:pt x="8626" y="12830"/>
                        </a:cubicBezTo>
                        <a:cubicBezTo>
                          <a:pt x="8273" y="11745"/>
                          <a:pt x="7866" y="10688"/>
                          <a:pt x="7460" y="9630"/>
                        </a:cubicBezTo>
                        <a:cubicBezTo>
                          <a:pt x="7270" y="9087"/>
                          <a:pt x="7026" y="8545"/>
                          <a:pt x="6836" y="8057"/>
                        </a:cubicBezTo>
                        <a:cubicBezTo>
                          <a:pt x="6619" y="7541"/>
                          <a:pt x="6402" y="7053"/>
                          <a:pt x="6212" y="6565"/>
                        </a:cubicBezTo>
                        <a:cubicBezTo>
                          <a:pt x="6076" y="6646"/>
                          <a:pt x="5914" y="6728"/>
                          <a:pt x="5778" y="6809"/>
                        </a:cubicBezTo>
                        <a:lnTo>
                          <a:pt x="5290" y="7026"/>
                        </a:lnTo>
                        <a:lnTo>
                          <a:pt x="4829" y="7270"/>
                        </a:lnTo>
                        <a:lnTo>
                          <a:pt x="4557" y="7406"/>
                        </a:lnTo>
                        <a:lnTo>
                          <a:pt x="4503" y="7433"/>
                        </a:lnTo>
                        <a:cubicBezTo>
                          <a:pt x="4465" y="7452"/>
                          <a:pt x="4426" y="7471"/>
                          <a:pt x="4388" y="7471"/>
                        </a:cubicBezTo>
                        <a:cubicBezTo>
                          <a:pt x="4372" y="7471"/>
                          <a:pt x="4356" y="7468"/>
                          <a:pt x="4340" y="7460"/>
                        </a:cubicBezTo>
                        <a:cubicBezTo>
                          <a:pt x="4333" y="7464"/>
                          <a:pt x="4326" y="7465"/>
                          <a:pt x="4318" y="7465"/>
                        </a:cubicBezTo>
                        <a:cubicBezTo>
                          <a:pt x="4273" y="7465"/>
                          <a:pt x="4239" y="7398"/>
                          <a:pt x="4286" y="7351"/>
                        </a:cubicBezTo>
                        <a:cubicBezTo>
                          <a:pt x="4286" y="7297"/>
                          <a:pt x="4340" y="7243"/>
                          <a:pt x="4368" y="7216"/>
                        </a:cubicBezTo>
                        <a:lnTo>
                          <a:pt x="4449" y="7162"/>
                        </a:lnTo>
                        <a:cubicBezTo>
                          <a:pt x="4530" y="7080"/>
                          <a:pt x="4639" y="7026"/>
                          <a:pt x="4720" y="6972"/>
                        </a:cubicBezTo>
                        <a:lnTo>
                          <a:pt x="5181" y="6619"/>
                        </a:lnTo>
                        <a:cubicBezTo>
                          <a:pt x="5452" y="6429"/>
                          <a:pt x="5697" y="6239"/>
                          <a:pt x="5941" y="6049"/>
                        </a:cubicBezTo>
                        <a:cubicBezTo>
                          <a:pt x="5859" y="5832"/>
                          <a:pt x="5751" y="5643"/>
                          <a:pt x="5669" y="5398"/>
                        </a:cubicBezTo>
                        <a:cubicBezTo>
                          <a:pt x="5561" y="5154"/>
                          <a:pt x="5452" y="4910"/>
                          <a:pt x="5344" y="4666"/>
                        </a:cubicBezTo>
                        <a:cubicBezTo>
                          <a:pt x="4937" y="3798"/>
                          <a:pt x="4503" y="2957"/>
                          <a:pt x="4015" y="2144"/>
                        </a:cubicBezTo>
                        <a:lnTo>
                          <a:pt x="3825" y="1845"/>
                        </a:lnTo>
                        <a:cubicBezTo>
                          <a:pt x="3418" y="1221"/>
                          <a:pt x="2984" y="598"/>
                          <a:pt x="2523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8" name="Google Shape;928;p37"/>
                  <p:cNvSpPr/>
                  <p:nvPr/>
                </p:nvSpPr>
                <p:spPr>
                  <a:xfrm>
                    <a:off x="1727225" y="2481800"/>
                    <a:ext cx="52900" cy="132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6" h="5318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190" y="1764"/>
                          <a:pt x="407" y="3554"/>
                          <a:pt x="624" y="5317"/>
                        </a:cubicBezTo>
                        <a:cubicBezTo>
                          <a:pt x="705" y="5263"/>
                          <a:pt x="787" y="5209"/>
                          <a:pt x="868" y="5127"/>
                        </a:cubicBezTo>
                        <a:lnTo>
                          <a:pt x="1356" y="4775"/>
                        </a:lnTo>
                        <a:cubicBezTo>
                          <a:pt x="1600" y="4585"/>
                          <a:pt x="1872" y="4395"/>
                          <a:pt x="2116" y="4205"/>
                        </a:cubicBezTo>
                        <a:cubicBezTo>
                          <a:pt x="2007" y="3988"/>
                          <a:pt x="1926" y="3771"/>
                          <a:pt x="1844" y="3554"/>
                        </a:cubicBezTo>
                        <a:cubicBezTo>
                          <a:pt x="1736" y="3310"/>
                          <a:pt x="1627" y="3066"/>
                          <a:pt x="1519" y="2822"/>
                        </a:cubicBezTo>
                        <a:cubicBezTo>
                          <a:pt x="1112" y="1954"/>
                          <a:pt x="678" y="1113"/>
                          <a:pt x="163" y="299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9" name="Google Shape;929;p37"/>
                  <p:cNvSpPr/>
                  <p:nvPr/>
                </p:nvSpPr>
                <p:spPr>
                  <a:xfrm>
                    <a:off x="1743500" y="2600475"/>
                    <a:ext cx="125450" cy="6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18" h="25009" extrusionOk="0">
                        <a:moveTo>
                          <a:pt x="1709" y="1"/>
                        </a:moveTo>
                        <a:cubicBezTo>
                          <a:pt x="1573" y="82"/>
                          <a:pt x="1410" y="163"/>
                          <a:pt x="1275" y="218"/>
                        </a:cubicBezTo>
                        <a:lnTo>
                          <a:pt x="787" y="462"/>
                        </a:lnTo>
                        <a:lnTo>
                          <a:pt x="325" y="706"/>
                        </a:lnTo>
                        <a:lnTo>
                          <a:pt x="81" y="841"/>
                        </a:lnTo>
                        <a:lnTo>
                          <a:pt x="0" y="869"/>
                        </a:lnTo>
                        <a:cubicBezTo>
                          <a:pt x="651" y="6402"/>
                          <a:pt x="1302" y="11962"/>
                          <a:pt x="1953" y="17495"/>
                        </a:cubicBezTo>
                        <a:cubicBezTo>
                          <a:pt x="2061" y="18445"/>
                          <a:pt x="2170" y="19367"/>
                          <a:pt x="2224" y="20316"/>
                        </a:cubicBezTo>
                        <a:cubicBezTo>
                          <a:pt x="2306" y="21862"/>
                          <a:pt x="2251" y="23463"/>
                          <a:pt x="2061" y="25009"/>
                        </a:cubicBezTo>
                        <a:cubicBezTo>
                          <a:pt x="2414" y="24222"/>
                          <a:pt x="2767" y="23436"/>
                          <a:pt x="3065" y="22649"/>
                        </a:cubicBezTo>
                        <a:cubicBezTo>
                          <a:pt x="3472" y="21537"/>
                          <a:pt x="3824" y="20452"/>
                          <a:pt x="4123" y="19313"/>
                        </a:cubicBezTo>
                        <a:cubicBezTo>
                          <a:pt x="4394" y="18174"/>
                          <a:pt x="4611" y="17034"/>
                          <a:pt x="4774" y="15868"/>
                        </a:cubicBezTo>
                        <a:cubicBezTo>
                          <a:pt x="4909" y="14702"/>
                          <a:pt x="4991" y="13562"/>
                          <a:pt x="5018" y="12396"/>
                        </a:cubicBezTo>
                        <a:cubicBezTo>
                          <a:pt x="5018" y="11230"/>
                          <a:pt x="4964" y="10064"/>
                          <a:pt x="4828" y="8924"/>
                        </a:cubicBezTo>
                        <a:cubicBezTo>
                          <a:pt x="4475" y="9006"/>
                          <a:pt x="4096" y="9060"/>
                          <a:pt x="3743" y="9114"/>
                        </a:cubicBezTo>
                        <a:lnTo>
                          <a:pt x="3146" y="9223"/>
                        </a:lnTo>
                        <a:lnTo>
                          <a:pt x="2848" y="9277"/>
                        </a:lnTo>
                        <a:cubicBezTo>
                          <a:pt x="2814" y="9288"/>
                          <a:pt x="2781" y="9295"/>
                          <a:pt x="2747" y="9295"/>
                        </a:cubicBezTo>
                        <a:cubicBezTo>
                          <a:pt x="2699" y="9295"/>
                          <a:pt x="2652" y="9282"/>
                          <a:pt x="2604" y="9250"/>
                        </a:cubicBezTo>
                        <a:cubicBezTo>
                          <a:pt x="2577" y="9223"/>
                          <a:pt x="2577" y="9168"/>
                          <a:pt x="2604" y="9141"/>
                        </a:cubicBezTo>
                        <a:lnTo>
                          <a:pt x="2631" y="9114"/>
                        </a:lnTo>
                        <a:cubicBezTo>
                          <a:pt x="2767" y="8979"/>
                          <a:pt x="2929" y="8870"/>
                          <a:pt x="3092" y="8762"/>
                        </a:cubicBezTo>
                        <a:cubicBezTo>
                          <a:pt x="3255" y="8653"/>
                          <a:pt x="3418" y="8545"/>
                          <a:pt x="3607" y="8463"/>
                        </a:cubicBezTo>
                        <a:cubicBezTo>
                          <a:pt x="3797" y="8355"/>
                          <a:pt x="3987" y="8246"/>
                          <a:pt x="4177" y="8165"/>
                        </a:cubicBezTo>
                        <a:cubicBezTo>
                          <a:pt x="4286" y="8138"/>
                          <a:pt x="4367" y="8083"/>
                          <a:pt x="4475" y="8056"/>
                        </a:cubicBezTo>
                        <a:cubicBezTo>
                          <a:pt x="4530" y="8002"/>
                          <a:pt x="4611" y="7975"/>
                          <a:pt x="4692" y="7975"/>
                        </a:cubicBezTo>
                        <a:cubicBezTo>
                          <a:pt x="4638" y="7839"/>
                          <a:pt x="4611" y="7758"/>
                          <a:pt x="4557" y="7595"/>
                        </a:cubicBezTo>
                        <a:cubicBezTo>
                          <a:pt x="4530" y="7460"/>
                          <a:pt x="4475" y="7324"/>
                          <a:pt x="4421" y="7161"/>
                        </a:cubicBezTo>
                        <a:cubicBezTo>
                          <a:pt x="4340" y="6863"/>
                          <a:pt x="4231" y="6565"/>
                          <a:pt x="4123" y="6266"/>
                        </a:cubicBezTo>
                        <a:cubicBezTo>
                          <a:pt x="3770" y="5181"/>
                          <a:pt x="3363" y="4096"/>
                          <a:pt x="2957" y="3038"/>
                        </a:cubicBezTo>
                        <a:cubicBezTo>
                          <a:pt x="2767" y="2523"/>
                          <a:pt x="2550" y="1953"/>
                          <a:pt x="2333" y="1465"/>
                        </a:cubicBezTo>
                        <a:cubicBezTo>
                          <a:pt x="2116" y="977"/>
                          <a:pt x="1899" y="489"/>
                          <a:pt x="1709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0" name="Google Shape;930;p37"/>
                  <p:cNvSpPr/>
                  <p:nvPr/>
                </p:nvSpPr>
                <p:spPr>
                  <a:xfrm>
                    <a:off x="1625500" y="2426750"/>
                    <a:ext cx="250250" cy="833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10" h="33352" extrusionOk="0">
                        <a:moveTo>
                          <a:pt x="2740" y="494"/>
                        </a:moveTo>
                        <a:cubicBezTo>
                          <a:pt x="3255" y="1172"/>
                          <a:pt x="3744" y="1877"/>
                          <a:pt x="4205" y="2610"/>
                        </a:cubicBezTo>
                        <a:cubicBezTo>
                          <a:pt x="4720" y="3423"/>
                          <a:pt x="5154" y="4264"/>
                          <a:pt x="5561" y="5132"/>
                        </a:cubicBezTo>
                        <a:cubicBezTo>
                          <a:pt x="5669" y="5404"/>
                          <a:pt x="5778" y="5648"/>
                          <a:pt x="5886" y="5892"/>
                        </a:cubicBezTo>
                        <a:cubicBezTo>
                          <a:pt x="5968" y="6109"/>
                          <a:pt x="6049" y="6326"/>
                          <a:pt x="6158" y="6543"/>
                        </a:cubicBezTo>
                        <a:cubicBezTo>
                          <a:pt x="5913" y="6733"/>
                          <a:pt x="5642" y="6922"/>
                          <a:pt x="5398" y="7112"/>
                        </a:cubicBezTo>
                        <a:lnTo>
                          <a:pt x="4937" y="7438"/>
                        </a:lnTo>
                        <a:cubicBezTo>
                          <a:pt x="4828" y="7519"/>
                          <a:pt x="4693" y="7601"/>
                          <a:pt x="4584" y="7709"/>
                        </a:cubicBezTo>
                        <a:cubicBezTo>
                          <a:pt x="4530" y="7736"/>
                          <a:pt x="4503" y="7763"/>
                          <a:pt x="4476" y="7818"/>
                        </a:cubicBezTo>
                        <a:cubicBezTo>
                          <a:pt x="4449" y="7872"/>
                          <a:pt x="4476" y="7953"/>
                          <a:pt x="4557" y="7953"/>
                        </a:cubicBezTo>
                        <a:cubicBezTo>
                          <a:pt x="4639" y="7953"/>
                          <a:pt x="4720" y="7953"/>
                          <a:pt x="4774" y="7899"/>
                        </a:cubicBezTo>
                        <a:lnTo>
                          <a:pt x="5045" y="7763"/>
                        </a:lnTo>
                        <a:lnTo>
                          <a:pt x="5507" y="7519"/>
                        </a:lnTo>
                        <a:lnTo>
                          <a:pt x="5968" y="7275"/>
                        </a:lnTo>
                        <a:cubicBezTo>
                          <a:pt x="6130" y="7221"/>
                          <a:pt x="6266" y="7139"/>
                          <a:pt x="6402" y="7058"/>
                        </a:cubicBezTo>
                        <a:cubicBezTo>
                          <a:pt x="6592" y="7546"/>
                          <a:pt x="6836" y="8035"/>
                          <a:pt x="7026" y="8523"/>
                        </a:cubicBezTo>
                        <a:cubicBezTo>
                          <a:pt x="7243" y="9011"/>
                          <a:pt x="7460" y="9581"/>
                          <a:pt x="7677" y="10123"/>
                        </a:cubicBezTo>
                        <a:cubicBezTo>
                          <a:pt x="8083" y="11181"/>
                          <a:pt x="8463" y="12239"/>
                          <a:pt x="8843" y="13324"/>
                        </a:cubicBezTo>
                        <a:cubicBezTo>
                          <a:pt x="8924" y="13622"/>
                          <a:pt x="9033" y="13920"/>
                          <a:pt x="9141" y="14219"/>
                        </a:cubicBezTo>
                        <a:cubicBezTo>
                          <a:pt x="9195" y="14382"/>
                          <a:pt x="9223" y="14517"/>
                          <a:pt x="9277" y="14653"/>
                        </a:cubicBezTo>
                        <a:cubicBezTo>
                          <a:pt x="9304" y="14788"/>
                          <a:pt x="9358" y="14897"/>
                          <a:pt x="9412" y="15032"/>
                        </a:cubicBezTo>
                        <a:cubicBezTo>
                          <a:pt x="9331" y="15060"/>
                          <a:pt x="9250" y="15087"/>
                          <a:pt x="9168" y="15114"/>
                        </a:cubicBezTo>
                        <a:lnTo>
                          <a:pt x="8897" y="15222"/>
                        </a:lnTo>
                        <a:cubicBezTo>
                          <a:pt x="8707" y="15331"/>
                          <a:pt x="8517" y="15412"/>
                          <a:pt x="8327" y="15521"/>
                        </a:cubicBezTo>
                        <a:cubicBezTo>
                          <a:pt x="8138" y="15602"/>
                          <a:pt x="7975" y="15711"/>
                          <a:pt x="7785" y="15819"/>
                        </a:cubicBezTo>
                        <a:cubicBezTo>
                          <a:pt x="7622" y="15928"/>
                          <a:pt x="7487" y="16036"/>
                          <a:pt x="7351" y="16172"/>
                        </a:cubicBezTo>
                        <a:lnTo>
                          <a:pt x="7297" y="16199"/>
                        </a:lnTo>
                        <a:cubicBezTo>
                          <a:pt x="7270" y="16226"/>
                          <a:pt x="7270" y="16280"/>
                          <a:pt x="7297" y="16307"/>
                        </a:cubicBezTo>
                        <a:cubicBezTo>
                          <a:pt x="7347" y="16341"/>
                          <a:pt x="7408" y="16364"/>
                          <a:pt x="7466" y="16364"/>
                        </a:cubicBezTo>
                        <a:cubicBezTo>
                          <a:pt x="7502" y="16364"/>
                          <a:pt x="7537" y="16355"/>
                          <a:pt x="7568" y="16334"/>
                        </a:cubicBezTo>
                        <a:lnTo>
                          <a:pt x="7866" y="16280"/>
                        </a:lnTo>
                        <a:lnTo>
                          <a:pt x="8463" y="16172"/>
                        </a:lnTo>
                        <a:cubicBezTo>
                          <a:pt x="8816" y="16117"/>
                          <a:pt x="9168" y="16063"/>
                          <a:pt x="9521" y="15982"/>
                        </a:cubicBezTo>
                        <a:cubicBezTo>
                          <a:pt x="9657" y="17121"/>
                          <a:pt x="9738" y="18260"/>
                          <a:pt x="9738" y="19399"/>
                        </a:cubicBezTo>
                        <a:cubicBezTo>
                          <a:pt x="9711" y="21732"/>
                          <a:pt x="9412" y="24065"/>
                          <a:pt x="8843" y="26316"/>
                        </a:cubicBezTo>
                        <a:cubicBezTo>
                          <a:pt x="8544" y="27455"/>
                          <a:pt x="8192" y="28567"/>
                          <a:pt x="7785" y="29652"/>
                        </a:cubicBezTo>
                        <a:cubicBezTo>
                          <a:pt x="7378" y="30737"/>
                          <a:pt x="6890" y="31795"/>
                          <a:pt x="6347" y="32853"/>
                        </a:cubicBezTo>
                        <a:cubicBezTo>
                          <a:pt x="6320" y="32907"/>
                          <a:pt x="6293" y="32988"/>
                          <a:pt x="6266" y="33043"/>
                        </a:cubicBezTo>
                        <a:cubicBezTo>
                          <a:pt x="6293" y="32527"/>
                          <a:pt x="6293" y="32012"/>
                          <a:pt x="6266" y="31497"/>
                        </a:cubicBezTo>
                        <a:cubicBezTo>
                          <a:pt x="6266" y="30873"/>
                          <a:pt x="6212" y="30276"/>
                          <a:pt x="6185" y="29679"/>
                        </a:cubicBezTo>
                        <a:cubicBezTo>
                          <a:pt x="6076" y="28432"/>
                          <a:pt x="5913" y="27238"/>
                          <a:pt x="5696" y="26018"/>
                        </a:cubicBezTo>
                        <a:cubicBezTo>
                          <a:pt x="5507" y="24797"/>
                          <a:pt x="5290" y="23604"/>
                          <a:pt x="5100" y="22383"/>
                        </a:cubicBezTo>
                        <a:cubicBezTo>
                          <a:pt x="4883" y="21190"/>
                          <a:pt x="4693" y="19969"/>
                          <a:pt x="4530" y="18748"/>
                        </a:cubicBezTo>
                        <a:cubicBezTo>
                          <a:pt x="4449" y="18125"/>
                          <a:pt x="4367" y="17528"/>
                          <a:pt x="4313" y="16931"/>
                        </a:cubicBezTo>
                        <a:cubicBezTo>
                          <a:pt x="4286" y="16307"/>
                          <a:pt x="4259" y="15683"/>
                          <a:pt x="4205" y="15087"/>
                        </a:cubicBezTo>
                        <a:cubicBezTo>
                          <a:pt x="4205" y="14924"/>
                          <a:pt x="4178" y="14788"/>
                          <a:pt x="4178" y="14626"/>
                        </a:cubicBezTo>
                        <a:cubicBezTo>
                          <a:pt x="4165" y="14562"/>
                          <a:pt x="4128" y="14534"/>
                          <a:pt x="4092" y="14534"/>
                        </a:cubicBezTo>
                        <a:cubicBezTo>
                          <a:pt x="4053" y="14534"/>
                          <a:pt x="4015" y="14568"/>
                          <a:pt x="4015" y="14626"/>
                        </a:cubicBezTo>
                        <a:cubicBezTo>
                          <a:pt x="3961" y="15249"/>
                          <a:pt x="3988" y="15846"/>
                          <a:pt x="4042" y="16470"/>
                        </a:cubicBezTo>
                        <a:cubicBezTo>
                          <a:pt x="4069" y="17067"/>
                          <a:pt x="4123" y="17691"/>
                          <a:pt x="4205" y="18287"/>
                        </a:cubicBezTo>
                        <a:cubicBezTo>
                          <a:pt x="4340" y="19508"/>
                          <a:pt x="4557" y="20728"/>
                          <a:pt x="4747" y="21949"/>
                        </a:cubicBezTo>
                        <a:cubicBezTo>
                          <a:pt x="4964" y="23142"/>
                          <a:pt x="5181" y="24363"/>
                          <a:pt x="5371" y="25557"/>
                        </a:cubicBezTo>
                        <a:cubicBezTo>
                          <a:pt x="5561" y="26777"/>
                          <a:pt x="5751" y="27998"/>
                          <a:pt x="5886" y="29218"/>
                        </a:cubicBezTo>
                        <a:cubicBezTo>
                          <a:pt x="5995" y="30439"/>
                          <a:pt x="6049" y="31659"/>
                          <a:pt x="6049" y="32880"/>
                        </a:cubicBezTo>
                        <a:lnTo>
                          <a:pt x="6049" y="32907"/>
                        </a:lnTo>
                        <a:cubicBezTo>
                          <a:pt x="5859" y="32582"/>
                          <a:pt x="5642" y="32256"/>
                          <a:pt x="5452" y="31958"/>
                        </a:cubicBezTo>
                        <a:cubicBezTo>
                          <a:pt x="5181" y="31524"/>
                          <a:pt x="4910" y="31063"/>
                          <a:pt x="4666" y="30629"/>
                        </a:cubicBezTo>
                        <a:cubicBezTo>
                          <a:pt x="4150" y="29734"/>
                          <a:pt x="3689" y="28811"/>
                          <a:pt x="3255" y="27862"/>
                        </a:cubicBezTo>
                        <a:cubicBezTo>
                          <a:pt x="2414" y="25990"/>
                          <a:pt x="1736" y="24038"/>
                          <a:pt x="1275" y="22030"/>
                        </a:cubicBezTo>
                        <a:cubicBezTo>
                          <a:pt x="1140" y="21461"/>
                          <a:pt x="1031" y="20891"/>
                          <a:pt x="950" y="20349"/>
                        </a:cubicBezTo>
                        <a:cubicBezTo>
                          <a:pt x="896" y="20050"/>
                          <a:pt x="841" y="19779"/>
                          <a:pt x="787" y="19481"/>
                        </a:cubicBezTo>
                        <a:cubicBezTo>
                          <a:pt x="760" y="19237"/>
                          <a:pt x="733" y="18993"/>
                          <a:pt x="706" y="18748"/>
                        </a:cubicBezTo>
                        <a:lnTo>
                          <a:pt x="760" y="18748"/>
                        </a:lnTo>
                        <a:lnTo>
                          <a:pt x="1031" y="18694"/>
                        </a:lnTo>
                        <a:cubicBezTo>
                          <a:pt x="1221" y="18640"/>
                          <a:pt x="1411" y="18613"/>
                          <a:pt x="1601" y="18586"/>
                        </a:cubicBezTo>
                        <a:cubicBezTo>
                          <a:pt x="1791" y="18559"/>
                          <a:pt x="1980" y="18559"/>
                          <a:pt x="2170" y="18531"/>
                        </a:cubicBezTo>
                        <a:lnTo>
                          <a:pt x="2442" y="18531"/>
                        </a:lnTo>
                        <a:cubicBezTo>
                          <a:pt x="2550" y="18531"/>
                          <a:pt x="2631" y="18531"/>
                          <a:pt x="2740" y="18504"/>
                        </a:cubicBezTo>
                        <a:cubicBezTo>
                          <a:pt x="2821" y="18477"/>
                          <a:pt x="2821" y="18342"/>
                          <a:pt x="2740" y="18287"/>
                        </a:cubicBezTo>
                        <a:cubicBezTo>
                          <a:pt x="2686" y="18260"/>
                          <a:pt x="2631" y="18260"/>
                          <a:pt x="2577" y="18260"/>
                        </a:cubicBezTo>
                        <a:cubicBezTo>
                          <a:pt x="2414" y="18206"/>
                          <a:pt x="2252" y="18179"/>
                          <a:pt x="2089" y="18152"/>
                        </a:cubicBezTo>
                        <a:cubicBezTo>
                          <a:pt x="1899" y="18125"/>
                          <a:pt x="1709" y="18070"/>
                          <a:pt x="1519" y="18070"/>
                        </a:cubicBezTo>
                        <a:cubicBezTo>
                          <a:pt x="1330" y="18043"/>
                          <a:pt x="1140" y="18043"/>
                          <a:pt x="950" y="18016"/>
                        </a:cubicBezTo>
                        <a:lnTo>
                          <a:pt x="516" y="18016"/>
                        </a:lnTo>
                        <a:cubicBezTo>
                          <a:pt x="516" y="17908"/>
                          <a:pt x="516" y="17799"/>
                          <a:pt x="489" y="17691"/>
                        </a:cubicBezTo>
                        <a:cubicBezTo>
                          <a:pt x="489" y="17528"/>
                          <a:pt x="462" y="17365"/>
                          <a:pt x="462" y="17202"/>
                        </a:cubicBezTo>
                        <a:cubicBezTo>
                          <a:pt x="434" y="16904"/>
                          <a:pt x="407" y="16579"/>
                          <a:pt x="380" y="16280"/>
                        </a:cubicBezTo>
                        <a:cubicBezTo>
                          <a:pt x="353" y="15982"/>
                          <a:pt x="353" y="15656"/>
                          <a:pt x="326" y="15358"/>
                        </a:cubicBezTo>
                        <a:lnTo>
                          <a:pt x="326" y="14870"/>
                        </a:lnTo>
                        <a:lnTo>
                          <a:pt x="326" y="14490"/>
                        </a:lnTo>
                        <a:cubicBezTo>
                          <a:pt x="543" y="14490"/>
                          <a:pt x="733" y="14463"/>
                          <a:pt x="923" y="14463"/>
                        </a:cubicBezTo>
                        <a:lnTo>
                          <a:pt x="1655" y="14463"/>
                        </a:lnTo>
                        <a:cubicBezTo>
                          <a:pt x="1899" y="14463"/>
                          <a:pt x="2143" y="14463"/>
                          <a:pt x="2387" y="14490"/>
                        </a:cubicBezTo>
                        <a:cubicBezTo>
                          <a:pt x="2604" y="14517"/>
                          <a:pt x="2876" y="14544"/>
                          <a:pt x="3120" y="14544"/>
                        </a:cubicBezTo>
                        <a:cubicBezTo>
                          <a:pt x="3255" y="14544"/>
                          <a:pt x="3310" y="14327"/>
                          <a:pt x="3147" y="14300"/>
                        </a:cubicBezTo>
                        <a:lnTo>
                          <a:pt x="3120" y="14300"/>
                        </a:lnTo>
                        <a:cubicBezTo>
                          <a:pt x="3011" y="14246"/>
                          <a:pt x="2903" y="14192"/>
                          <a:pt x="2794" y="14137"/>
                        </a:cubicBezTo>
                        <a:lnTo>
                          <a:pt x="2414" y="13975"/>
                        </a:lnTo>
                        <a:cubicBezTo>
                          <a:pt x="2170" y="13893"/>
                          <a:pt x="1926" y="13785"/>
                          <a:pt x="1682" y="13703"/>
                        </a:cubicBezTo>
                        <a:cubicBezTo>
                          <a:pt x="1438" y="13622"/>
                          <a:pt x="1194" y="13541"/>
                          <a:pt x="923" y="13459"/>
                        </a:cubicBezTo>
                        <a:lnTo>
                          <a:pt x="543" y="13351"/>
                        </a:lnTo>
                        <a:lnTo>
                          <a:pt x="353" y="13297"/>
                        </a:lnTo>
                        <a:lnTo>
                          <a:pt x="245" y="13269"/>
                        </a:lnTo>
                        <a:cubicBezTo>
                          <a:pt x="245" y="13269"/>
                          <a:pt x="245" y="13242"/>
                          <a:pt x="245" y="13242"/>
                        </a:cubicBezTo>
                        <a:lnTo>
                          <a:pt x="245" y="12347"/>
                        </a:lnTo>
                        <a:cubicBezTo>
                          <a:pt x="299" y="12401"/>
                          <a:pt x="380" y="12429"/>
                          <a:pt x="434" y="12429"/>
                        </a:cubicBezTo>
                        <a:lnTo>
                          <a:pt x="733" y="12564"/>
                        </a:lnTo>
                        <a:lnTo>
                          <a:pt x="1031" y="12673"/>
                        </a:lnTo>
                        <a:lnTo>
                          <a:pt x="1167" y="12754"/>
                        </a:lnTo>
                        <a:cubicBezTo>
                          <a:pt x="1221" y="12781"/>
                          <a:pt x="1275" y="12781"/>
                          <a:pt x="1330" y="12781"/>
                        </a:cubicBezTo>
                        <a:cubicBezTo>
                          <a:pt x="1357" y="12754"/>
                          <a:pt x="1384" y="12727"/>
                          <a:pt x="1357" y="12673"/>
                        </a:cubicBezTo>
                        <a:cubicBezTo>
                          <a:pt x="1330" y="12591"/>
                          <a:pt x="1194" y="12564"/>
                          <a:pt x="1113" y="12537"/>
                        </a:cubicBezTo>
                        <a:lnTo>
                          <a:pt x="787" y="12401"/>
                        </a:lnTo>
                        <a:lnTo>
                          <a:pt x="516" y="12293"/>
                        </a:lnTo>
                        <a:cubicBezTo>
                          <a:pt x="407" y="12266"/>
                          <a:pt x="326" y="12239"/>
                          <a:pt x="245" y="12212"/>
                        </a:cubicBezTo>
                        <a:cubicBezTo>
                          <a:pt x="245" y="10801"/>
                          <a:pt x="353" y="9418"/>
                          <a:pt x="543" y="8035"/>
                        </a:cubicBezTo>
                        <a:cubicBezTo>
                          <a:pt x="760" y="6299"/>
                          <a:pt x="1167" y="4590"/>
                          <a:pt x="1709" y="2935"/>
                        </a:cubicBezTo>
                        <a:cubicBezTo>
                          <a:pt x="1818" y="2610"/>
                          <a:pt x="1953" y="2257"/>
                          <a:pt x="2062" y="1932"/>
                        </a:cubicBezTo>
                        <a:lnTo>
                          <a:pt x="2062" y="2149"/>
                        </a:lnTo>
                        <a:cubicBezTo>
                          <a:pt x="2008" y="2528"/>
                          <a:pt x="2008" y="2935"/>
                          <a:pt x="1980" y="3315"/>
                        </a:cubicBezTo>
                        <a:cubicBezTo>
                          <a:pt x="1953" y="4102"/>
                          <a:pt x="1980" y="4888"/>
                          <a:pt x="2035" y="5675"/>
                        </a:cubicBezTo>
                        <a:cubicBezTo>
                          <a:pt x="2062" y="5892"/>
                          <a:pt x="2089" y="6136"/>
                          <a:pt x="2089" y="6353"/>
                        </a:cubicBezTo>
                        <a:cubicBezTo>
                          <a:pt x="2116" y="6570"/>
                          <a:pt x="2143" y="6787"/>
                          <a:pt x="2197" y="7004"/>
                        </a:cubicBezTo>
                        <a:cubicBezTo>
                          <a:pt x="2197" y="7045"/>
                          <a:pt x="2225" y="7065"/>
                          <a:pt x="2252" y="7065"/>
                        </a:cubicBezTo>
                        <a:cubicBezTo>
                          <a:pt x="2279" y="7065"/>
                          <a:pt x="2306" y="7045"/>
                          <a:pt x="2306" y="7004"/>
                        </a:cubicBezTo>
                        <a:cubicBezTo>
                          <a:pt x="2306" y="6814"/>
                          <a:pt x="2306" y="6624"/>
                          <a:pt x="2279" y="6434"/>
                        </a:cubicBezTo>
                        <a:cubicBezTo>
                          <a:pt x="2252" y="6244"/>
                          <a:pt x="2225" y="6027"/>
                          <a:pt x="2225" y="5837"/>
                        </a:cubicBezTo>
                        <a:cubicBezTo>
                          <a:pt x="2197" y="5458"/>
                          <a:pt x="2170" y="5051"/>
                          <a:pt x="2143" y="4671"/>
                        </a:cubicBezTo>
                        <a:cubicBezTo>
                          <a:pt x="2116" y="3885"/>
                          <a:pt x="2143" y="3098"/>
                          <a:pt x="2197" y="2311"/>
                        </a:cubicBezTo>
                        <a:cubicBezTo>
                          <a:pt x="2197" y="2094"/>
                          <a:pt x="2225" y="1877"/>
                          <a:pt x="2225" y="1660"/>
                        </a:cubicBezTo>
                        <a:lnTo>
                          <a:pt x="2225" y="1471"/>
                        </a:lnTo>
                        <a:cubicBezTo>
                          <a:pt x="2306" y="1281"/>
                          <a:pt x="2387" y="1064"/>
                          <a:pt x="2496" y="847"/>
                        </a:cubicBezTo>
                        <a:cubicBezTo>
                          <a:pt x="2523" y="2393"/>
                          <a:pt x="2604" y="3912"/>
                          <a:pt x="2740" y="5431"/>
                        </a:cubicBezTo>
                        <a:cubicBezTo>
                          <a:pt x="2876" y="7167"/>
                          <a:pt x="3120" y="8902"/>
                          <a:pt x="3418" y="10611"/>
                        </a:cubicBezTo>
                        <a:cubicBezTo>
                          <a:pt x="3581" y="11588"/>
                          <a:pt x="3744" y="12537"/>
                          <a:pt x="3988" y="13486"/>
                        </a:cubicBezTo>
                        <a:cubicBezTo>
                          <a:pt x="3988" y="13516"/>
                          <a:pt x="4006" y="13528"/>
                          <a:pt x="4028" y="13528"/>
                        </a:cubicBezTo>
                        <a:cubicBezTo>
                          <a:pt x="4065" y="13528"/>
                          <a:pt x="4113" y="13494"/>
                          <a:pt x="4096" y="13459"/>
                        </a:cubicBezTo>
                        <a:cubicBezTo>
                          <a:pt x="3961" y="12591"/>
                          <a:pt x="3798" y="11723"/>
                          <a:pt x="3662" y="10883"/>
                        </a:cubicBezTo>
                        <a:cubicBezTo>
                          <a:pt x="3527" y="10015"/>
                          <a:pt x="3391" y="9174"/>
                          <a:pt x="3282" y="8306"/>
                        </a:cubicBezTo>
                        <a:cubicBezTo>
                          <a:pt x="3065" y="6597"/>
                          <a:pt x="2903" y="4861"/>
                          <a:pt x="2821" y="3125"/>
                        </a:cubicBezTo>
                        <a:cubicBezTo>
                          <a:pt x="2767" y="2230"/>
                          <a:pt x="2740" y="1362"/>
                          <a:pt x="2740" y="494"/>
                        </a:cubicBezTo>
                        <a:close/>
                        <a:moveTo>
                          <a:pt x="2674" y="1"/>
                        </a:moveTo>
                        <a:cubicBezTo>
                          <a:pt x="2592" y="1"/>
                          <a:pt x="2516" y="70"/>
                          <a:pt x="2496" y="169"/>
                        </a:cubicBezTo>
                        <a:lnTo>
                          <a:pt x="2496" y="223"/>
                        </a:lnTo>
                        <a:cubicBezTo>
                          <a:pt x="2333" y="548"/>
                          <a:pt x="2170" y="901"/>
                          <a:pt x="2035" y="1254"/>
                        </a:cubicBezTo>
                        <a:cubicBezTo>
                          <a:pt x="1872" y="1660"/>
                          <a:pt x="1736" y="2094"/>
                          <a:pt x="1574" y="2501"/>
                        </a:cubicBezTo>
                        <a:cubicBezTo>
                          <a:pt x="1302" y="3342"/>
                          <a:pt x="1058" y="4183"/>
                          <a:pt x="841" y="5024"/>
                        </a:cubicBezTo>
                        <a:cubicBezTo>
                          <a:pt x="434" y="6733"/>
                          <a:pt x="163" y="8469"/>
                          <a:pt x="82" y="10232"/>
                        </a:cubicBezTo>
                        <a:cubicBezTo>
                          <a:pt x="0" y="11208"/>
                          <a:pt x="28" y="12212"/>
                          <a:pt x="82" y="13188"/>
                        </a:cubicBezTo>
                        <a:cubicBezTo>
                          <a:pt x="82" y="13215"/>
                          <a:pt x="82" y="13215"/>
                          <a:pt x="82" y="13215"/>
                        </a:cubicBezTo>
                        <a:cubicBezTo>
                          <a:pt x="28" y="13269"/>
                          <a:pt x="28" y="13351"/>
                          <a:pt x="82" y="13405"/>
                        </a:cubicBezTo>
                        <a:cubicBezTo>
                          <a:pt x="190" y="13459"/>
                          <a:pt x="326" y="13486"/>
                          <a:pt x="462" y="13514"/>
                        </a:cubicBezTo>
                        <a:lnTo>
                          <a:pt x="841" y="13622"/>
                        </a:lnTo>
                        <a:cubicBezTo>
                          <a:pt x="1085" y="13703"/>
                          <a:pt x="1330" y="13785"/>
                          <a:pt x="1601" y="13866"/>
                        </a:cubicBezTo>
                        <a:cubicBezTo>
                          <a:pt x="1845" y="13948"/>
                          <a:pt x="2089" y="14029"/>
                          <a:pt x="2333" y="14137"/>
                        </a:cubicBezTo>
                        <a:lnTo>
                          <a:pt x="2469" y="14192"/>
                        </a:lnTo>
                        <a:lnTo>
                          <a:pt x="2414" y="14192"/>
                        </a:lnTo>
                        <a:cubicBezTo>
                          <a:pt x="2143" y="14192"/>
                          <a:pt x="1899" y="14165"/>
                          <a:pt x="1655" y="14165"/>
                        </a:cubicBezTo>
                        <a:lnTo>
                          <a:pt x="923" y="14165"/>
                        </a:lnTo>
                        <a:cubicBezTo>
                          <a:pt x="679" y="14165"/>
                          <a:pt x="462" y="14192"/>
                          <a:pt x="245" y="14246"/>
                        </a:cubicBezTo>
                        <a:cubicBezTo>
                          <a:pt x="224" y="14239"/>
                          <a:pt x="206" y="14236"/>
                          <a:pt x="189" y="14236"/>
                        </a:cubicBezTo>
                        <a:cubicBezTo>
                          <a:pt x="139" y="14236"/>
                          <a:pt x="109" y="14266"/>
                          <a:pt x="109" y="14327"/>
                        </a:cubicBezTo>
                        <a:cubicBezTo>
                          <a:pt x="82" y="14463"/>
                          <a:pt x="82" y="14626"/>
                          <a:pt x="109" y="14788"/>
                        </a:cubicBezTo>
                        <a:lnTo>
                          <a:pt x="109" y="15277"/>
                        </a:lnTo>
                        <a:cubicBezTo>
                          <a:pt x="109" y="15602"/>
                          <a:pt x="109" y="15900"/>
                          <a:pt x="163" y="16226"/>
                        </a:cubicBezTo>
                        <a:cubicBezTo>
                          <a:pt x="190" y="16524"/>
                          <a:pt x="217" y="16850"/>
                          <a:pt x="245" y="17175"/>
                        </a:cubicBezTo>
                        <a:cubicBezTo>
                          <a:pt x="245" y="17338"/>
                          <a:pt x="272" y="17501"/>
                          <a:pt x="299" y="17636"/>
                        </a:cubicBezTo>
                        <a:cubicBezTo>
                          <a:pt x="299" y="17799"/>
                          <a:pt x="326" y="17935"/>
                          <a:pt x="380" y="18070"/>
                        </a:cubicBezTo>
                        <a:cubicBezTo>
                          <a:pt x="353" y="18097"/>
                          <a:pt x="353" y="18152"/>
                          <a:pt x="407" y="18179"/>
                        </a:cubicBezTo>
                        <a:cubicBezTo>
                          <a:pt x="462" y="18233"/>
                          <a:pt x="570" y="18233"/>
                          <a:pt x="651" y="18233"/>
                        </a:cubicBezTo>
                        <a:lnTo>
                          <a:pt x="923" y="18233"/>
                        </a:lnTo>
                        <a:cubicBezTo>
                          <a:pt x="1113" y="18233"/>
                          <a:pt x="1302" y="18233"/>
                          <a:pt x="1492" y="18260"/>
                        </a:cubicBezTo>
                        <a:lnTo>
                          <a:pt x="1709" y="18287"/>
                        </a:lnTo>
                        <a:lnTo>
                          <a:pt x="1574" y="18287"/>
                        </a:lnTo>
                        <a:cubicBezTo>
                          <a:pt x="1384" y="18314"/>
                          <a:pt x="1194" y="18342"/>
                          <a:pt x="1004" y="18396"/>
                        </a:cubicBezTo>
                        <a:lnTo>
                          <a:pt x="733" y="18450"/>
                        </a:lnTo>
                        <a:cubicBezTo>
                          <a:pt x="679" y="18477"/>
                          <a:pt x="624" y="18477"/>
                          <a:pt x="597" y="18504"/>
                        </a:cubicBezTo>
                        <a:lnTo>
                          <a:pt x="543" y="18504"/>
                        </a:lnTo>
                        <a:cubicBezTo>
                          <a:pt x="489" y="18531"/>
                          <a:pt x="462" y="18586"/>
                          <a:pt x="462" y="18640"/>
                        </a:cubicBezTo>
                        <a:cubicBezTo>
                          <a:pt x="462" y="18884"/>
                          <a:pt x="489" y="19155"/>
                          <a:pt x="543" y="19427"/>
                        </a:cubicBezTo>
                        <a:cubicBezTo>
                          <a:pt x="570" y="19671"/>
                          <a:pt x="624" y="19942"/>
                          <a:pt x="651" y="20186"/>
                        </a:cubicBezTo>
                        <a:cubicBezTo>
                          <a:pt x="760" y="20701"/>
                          <a:pt x="841" y="21217"/>
                          <a:pt x="950" y="21705"/>
                        </a:cubicBezTo>
                        <a:cubicBezTo>
                          <a:pt x="1194" y="22736"/>
                          <a:pt x="1465" y="23712"/>
                          <a:pt x="1763" y="24689"/>
                        </a:cubicBezTo>
                        <a:cubicBezTo>
                          <a:pt x="2414" y="26669"/>
                          <a:pt x="3255" y="28567"/>
                          <a:pt x="4286" y="30385"/>
                        </a:cubicBezTo>
                        <a:cubicBezTo>
                          <a:pt x="4557" y="30900"/>
                          <a:pt x="4856" y="31388"/>
                          <a:pt x="5181" y="31876"/>
                        </a:cubicBezTo>
                        <a:cubicBezTo>
                          <a:pt x="5452" y="32310"/>
                          <a:pt x="5778" y="32744"/>
                          <a:pt x="6076" y="33178"/>
                        </a:cubicBezTo>
                        <a:lnTo>
                          <a:pt x="6076" y="33287"/>
                        </a:lnTo>
                        <a:cubicBezTo>
                          <a:pt x="6076" y="33327"/>
                          <a:pt x="6120" y="33352"/>
                          <a:pt x="6164" y="33352"/>
                        </a:cubicBezTo>
                        <a:cubicBezTo>
                          <a:pt x="6181" y="33352"/>
                          <a:pt x="6197" y="33348"/>
                          <a:pt x="6212" y="33341"/>
                        </a:cubicBezTo>
                        <a:cubicBezTo>
                          <a:pt x="6239" y="33341"/>
                          <a:pt x="6293" y="33341"/>
                          <a:pt x="6320" y="33314"/>
                        </a:cubicBezTo>
                        <a:cubicBezTo>
                          <a:pt x="6483" y="33070"/>
                          <a:pt x="6646" y="32799"/>
                          <a:pt x="6754" y="32527"/>
                        </a:cubicBezTo>
                        <a:cubicBezTo>
                          <a:pt x="6890" y="32283"/>
                          <a:pt x="7026" y="32012"/>
                          <a:pt x="7161" y="31741"/>
                        </a:cubicBezTo>
                        <a:cubicBezTo>
                          <a:pt x="7405" y="31198"/>
                          <a:pt x="7649" y="30656"/>
                          <a:pt x="7866" y="30113"/>
                        </a:cubicBezTo>
                        <a:cubicBezTo>
                          <a:pt x="8300" y="29028"/>
                          <a:pt x="8653" y="27916"/>
                          <a:pt x="8978" y="26777"/>
                        </a:cubicBezTo>
                        <a:cubicBezTo>
                          <a:pt x="9277" y="25638"/>
                          <a:pt x="9494" y="24472"/>
                          <a:pt x="9684" y="23305"/>
                        </a:cubicBezTo>
                        <a:cubicBezTo>
                          <a:pt x="9846" y="22139"/>
                          <a:pt x="9955" y="20973"/>
                          <a:pt x="9982" y="19806"/>
                        </a:cubicBezTo>
                        <a:cubicBezTo>
                          <a:pt x="10009" y="18640"/>
                          <a:pt x="9982" y="17474"/>
                          <a:pt x="9874" y="16307"/>
                        </a:cubicBezTo>
                        <a:cubicBezTo>
                          <a:pt x="9874" y="16145"/>
                          <a:pt x="9846" y="16009"/>
                          <a:pt x="9819" y="15873"/>
                        </a:cubicBezTo>
                        <a:cubicBezTo>
                          <a:pt x="9819" y="15792"/>
                          <a:pt x="9765" y="15765"/>
                          <a:pt x="9711" y="15738"/>
                        </a:cubicBezTo>
                        <a:cubicBezTo>
                          <a:pt x="9684" y="15711"/>
                          <a:pt x="9629" y="15683"/>
                          <a:pt x="9602" y="15683"/>
                        </a:cubicBezTo>
                        <a:cubicBezTo>
                          <a:pt x="9385" y="15711"/>
                          <a:pt x="9195" y="15738"/>
                          <a:pt x="9006" y="15792"/>
                        </a:cubicBezTo>
                        <a:lnTo>
                          <a:pt x="8409" y="15873"/>
                        </a:lnTo>
                        <a:lnTo>
                          <a:pt x="7921" y="15982"/>
                        </a:lnTo>
                        <a:cubicBezTo>
                          <a:pt x="8083" y="15873"/>
                          <a:pt x="8273" y="15765"/>
                          <a:pt x="8436" y="15683"/>
                        </a:cubicBezTo>
                        <a:cubicBezTo>
                          <a:pt x="8626" y="15575"/>
                          <a:pt x="8816" y="15494"/>
                          <a:pt x="8978" y="15412"/>
                        </a:cubicBezTo>
                        <a:lnTo>
                          <a:pt x="9277" y="15331"/>
                        </a:lnTo>
                        <a:cubicBezTo>
                          <a:pt x="9358" y="15277"/>
                          <a:pt x="9467" y="15249"/>
                          <a:pt x="9548" y="15195"/>
                        </a:cubicBezTo>
                        <a:cubicBezTo>
                          <a:pt x="9575" y="15168"/>
                          <a:pt x="9602" y="15141"/>
                          <a:pt x="9602" y="15114"/>
                        </a:cubicBezTo>
                        <a:cubicBezTo>
                          <a:pt x="9602" y="15087"/>
                          <a:pt x="9602" y="15087"/>
                          <a:pt x="9602" y="15060"/>
                        </a:cubicBezTo>
                        <a:cubicBezTo>
                          <a:pt x="9548" y="14788"/>
                          <a:pt x="9467" y="14490"/>
                          <a:pt x="9385" y="14219"/>
                        </a:cubicBezTo>
                        <a:cubicBezTo>
                          <a:pt x="9304" y="13948"/>
                          <a:pt x="9223" y="13676"/>
                          <a:pt x="9114" y="13405"/>
                        </a:cubicBezTo>
                        <a:cubicBezTo>
                          <a:pt x="8951" y="12863"/>
                          <a:pt x="8761" y="12320"/>
                          <a:pt x="8572" y="11778"/>
                        </a:cubicBezTo>
                        <a:cubicBezTo>
                          <a:pt x="8192" y="10720"/>
                          <a:pt x="7785" y="9662"/>
                          <a:pt x="7351" y="8604"/>
                        </a:cubicBezTo>
                        <a:cubicBezTo>
                          <a:pt x="7107" y="8007"/>
                          <a:pt x="6890" y="7411"/>
                          <a:pt x="6592" y="6841"/>
                        </a:cubicBezTo>
                        <a:cubicBezTo>
                          <a:pt x="6575" y="6808"/>
                          <a:pt x="6537" y="6784"/>
                          <a:pt x="6492" y="6784"/>
                        </a:cubicBezTo>
                        <a:cubicBezTo>
                          <a:pt x="6464" y="6784"/>
                          <a:pt x="6433" y="6793"/>
                          <a:pt x="6402" y="6814"/>
                        </a:cubicBezTo>
                        <a:cubicBezTo>
                          <a:pt x="6402" y="6800"/>
                          <a:pt x="6395" y="6794"/>
                          <a:pt x="6388" y="6794"/>
                        </a:cubicBezTo>
                        <a:cubicBezTo>
                          <a:pt x="6381" y="6794"/>
                          <a:pt x="6375" y="6800"/>
                          <a:pt x="6375" y="6814"/>
                        </a:cubicBezTo>
                        <a:cubicBezTo>
                          <a:pt x="6185" y="6868"/>
                          <a:pt x="6022" y="6950"/>
                          <a:pt x="5859" y="7031"/>
                        </a:cubicBezTo>
                        <a:lnTo>
                          <a:pt x="5778" y="7085"/>
                        </a:lnTo>
                        <a:cubicBezTo>
                          <a:pt x="6022" y="6895"/>
                          <a:pt x="6266" y="6733"/>
                          <a:pt x="6510" y="6543"/>
                        </a:cubicBezTo>
                        <a:cubicBezTo>
                          <a:pt x="6617" y="6457"/>
                          <a:pt x="6538" y="6320"/>
                          <a:pt x="6433" y="6320"/>
                        </a:cubicBezTo>
                        <a:cubicBezTo>
                          <a:pt x="6406" y="6320"/>
                          <a:pt x="6376" y="6330"/>
                          <a:pt x="6347" y="6353"/>
                        </a:cubicBezTo>
                        <a:lnTo>
                          <a:pt x="6320" y="6353"/>
                        </a:lnTo>
                        <a:cubicBezTo>
                          <a:pt x="6266" y="6163"/>
                          <a:pt x="6212" y="6000"/>
                          <a:pt x="6130" y="5810"/>
                        </a:cubicBezTo>
                        <a:cubicBezTo>
                          <a:pt x="6049" y="5593"/>
                          <a:pt x="5968" y="5376"/>
                          <a:pt x="5859" y="5159"/>
                        </a:cubicBezTo>
                        <a:cubicBezTo>
                          <a:pt x="5669" y="4725"/>
                          <a:pt x="5452" y="4291"/>
                          <a:pt x="5235" y="3857"/>
                        </a:cubicBezTo>
                        <a:cubicBezTo>
                          <a:pt x="4801" y="2989"/>
                          <a:pt x="4286" y="2149"/>
                          <a:pt x="3744" y="1362"/>
                        </a:cubicBezTo>
                        <a:cubicBezTo>
                          <a:pt x="3445" y="901"/>
                          <a:pt x="3120" y="467"/>
                          <a:pt x="2767" y="33"/>
                        </a:cubicBezTo>
                        <a:cubicBezTo>
                          <a:pt x="2737" y="11"/>
                          <a:pt x="2705" y="1"/>
                          <a:pt x="267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1" name="Google Shape;931;p37"/>
                  <p:cNvSpPr/>
                  <p:nvPr/>
                </p:nvSpPr>
                <p:spPr>
                  <a:xfrm>
                    <a:off x="1338675" y="2577425"/>
                    <a:ext cx="438750" cy="695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50" h="27830" extrusionOk="0">
                        <a:moveTo>
                          <a:pt x="27" y="0"/>
                        </a:moveTo>
                        <a:lnTo>
                          <a:pt x="27" y="0"/>
                        </a:lnTo>
                        <a:cubicBezTo>
                          <a:pt x="434" y="787"/>
                          <a:pt x="841" y="1574"/>
                          <a:pt x="1275" y="2333"/>
                        </a:cubicBezTo>
                        <a:cubicBezTo>
                          <a:pt x="2116" y="3852"/>
                          <a:pt x="3011" y="5344"/>
                          <a:pt x="3987" y="6781"/>
                        </a:cubicBezTo>
                        <a:cubicBezTo>
                          <a:pt x="4448" y="7514"/>
                          <a:pt x="4937" y="8219"/>
                          <a:pt x="5425" y="8924"/>
                        </a:cubicBezTo>
                        <a:cubicBezTo>
                          <a:pt x="5940" y="9656"/>
                          <a:pt x="6456" y="10335"/>
                          <a:pt x="6971" y="11067"/>
                        </a:cubicBezTo>
                        <a:cubicBezTo>
                          <a:pt x="6992" y="11109"/>
                          <a:pt x="6949" y="11166"/>
                          <a:pt x="6903" y="11166"/>
                        </a:cubicBezTo>
                        <a:cubicBezTo>
                          <a:pt x="6889" y="11166"/>
                          <a:pt x="6875" y="11161"/>
                          <a:pt x="6862" y="11148"/>
                        </a:cubicBezTo>
                        <a:cubicBezTo>
                          <a:pt x="6239" y="10416"/>
                          <a:pt x="5669" y="9602"/>
                          <a:pt x="5099" y="8816"/>
                        </a:cubicBezTo>
                        <a:cubicBezTo>
                          <a:pt x="4069" y="7405"/>
                          <a:pt x="3119" y="5940"/>
                          <a:pt x="2224" y="4449"/>
                        </a:cubicBezTo>
                        <a:cubicBezTo>
                          <a:pt x="1438" y="3147"/>
                          <a:pt x="678" y="1791"/>
                          <a:pt x="0" y="434"/>
                        </a:cubicBezTo>
                        <a:lnTo>
                          <a:pt x="0" y="434"/>
                        </a:lnTo>
                        <a:cubicBezTo>
                          <a:pt x="0" y="706"/>
                          <a:pt x="27" y="977"/>
                          <a:pt x="54" y="1248"/>
                        </a:cubicBezTo>
                        <a:cubicBezTo>
                          <a:pt x="81" y="1709"/>
                          <a:pt x="136" y="2197"/>
                          <a:pt x="217" y="2686"/>
                        </a:cubicBezTo>
                        <a:cubicBezTo>
                          <a:pt x="434" y="4422"/>
                          <a:pt x="841" y="6130"/>
                          <a:pt x="1383" y="7785"/>
                        </a:cubicBezTo>
                        <a:cubicBezTo>
                          <a:pt x="1926" y="9439"/>
                          <a:pt x="2631" y="11040"/>
                          <a:pt x="3418" y="12613"/>
                        </a:cubicBezTo>
                        <a:lnTo>
                          <a:pt x="3526" y="12586"/>
                        </a:lnTo>
                        <a:lnTo>
                          <a:pt x="3716" y="12559"/>
                        </a:lnTo>
                        <a:lnTo>
                          <a:pt x="4123" y="12477"/>
                        </a:lnTo>
                        <a:cubicBezTo>
                          <a:pt x="4367" y="12450"/>
                          <a:pt x="4638" y="12423"/>
                          <a:pt x="4882" y="12369"/>
                        </a:cubicBezTo>
                        <a:cubicBezTo>
                          <a:pt x="5154" y="12342"/>
                          <a:pt x="5425" y="12315"/>
                          <a:pt x="5696" y="12315"/>
                        </a:cubicBezTo>
                        <a:lnTo>
                          <a:pt x="6076" y="12287"/>
                        </a:lnTo>
                        <a:lnTo>
                          <a:pt x="6483" y="12287"/>
                        </a:lnTo>
                        <a:cubicBezTo>
                          <a:pt x="6497" y="12282"/>
                          <a:pt x="6511" y="12279"/>
                          <a:pt x="6524" y="12279"/>
                        </a:cubicBezTo>
                        <a:cubicBezTo>
                          <a:pt x="6628" y="12279"/>
                          <a:pt x="6658" y="12459"/>
                          <a:pt x="6537" y="12532"/>
                        </a:cubicBezTo>
                        <a:cubicBezTo>
                          <a:pt x="6320" y="12613"/>
                          <a:pt x="6076" y="12694"/>
                          <a:pt x="5859" y="12803"/>
                        </a:cubicBezTo>
                        <a:cubicBezTo>
                          <a:pt x="5642" y="12884"/>
                          <a:pt x="5425" y="12993"/>
                          <a:pt x="5208" y="13101"/>
                        </a:cubicBezTo>
                        <a:cubicBezTo>
                          <a:pt x="4991" y="13183"/>
                          <a:pt x="4720" y="13318"/>
                          <a:pt x="4557" y="13427"/>
                        </a:cubicBezTo>
                        <a:cubicBezTo>
                          <a:pt x="4394" y="13508"/>
                          <a:pt x="4204" y="13617"/>
                          <a:pt x="4014" y="13698"/>
                        </a:cubicBezTo>
                        <a:cubicBezTo>
                          <a:pt x="4096" y="13806"/>
                          <a:pt x="4150" y="13915"/>
                          <a:pt x="4204" y="14023"/>
                        </a:cubicBezTo>
                        <a:lnTo>
                          <a:pt x="4421" y="14457"/>
                        </a:lnTo>
                        <a:cubicBezTo>
                          <a:pt x="4557" y="14729"/>
                          <a:pt x="4720" y="15000"/>
                          <a:pt x="4882" y="15271"/>
                        </a:cubicBezTo>
                        <a:cubicBezTo>
                          <a:pt x="5018" y="15542"/>
                          <a:pt x="5181" y="15814"/>
                          <a:pt x="5343" y="16085"/>
                        </a:cubicBezTo>
                        <a:cubicBezTo>
                          <a:pt x="5425" y="16220"/>
                          <a:pt x="5533" y="16383"/>
                          <a:pt x="5588" y="16492"/>
                        </a:cubicBezTo>
                        <a:cubicBezTo>
                          <a:pt x="5642" y="16600"/>
                          <a:pt x="5723" y="16682"/>
                          <a:pt x="5777" y="16790"/>
                        </a:cubicBezTo>
                        <a:lnTo>
                          <a:pt x="5859" y="16736"/>
                        </a:lnTo>
                        <a:lnTo>
                          <a:pt x="6130" y="16600"/>
                        </a:lnTo>
                        <a:cubicBezTo>
                          <a:pt x="6320" y="16519"/>
                          <a:pt x="6483" y="16465"/>
                          <a:pt x="6673" y="16383"/>
                        </a:cubicBezTo>
                        <a:cubicBezTo>
                          <a:pt x="6862" y="16329"/>
                          <a:pt x="7052" y="16275"/>
                          <a:pt x="7242" y="16220"/>
                        </a:cubicBezTo>
                        <a:cubicBezTo>
                          <a:pt x="7378" y="16166"/>
                          <a:pt x="7540" y="16139"/>
                          <a:pt x="7730" y="16112"/>
                        </a:cubicBezTo>
                        <a:cubicBezTo>
                          <a:pt x="7757" y="16085"/>
                          <a:pt x="7812" y="16058"/>
                          <a:pt x="7893" y="16058"/>
                        </a:cubicBezTo>
                        <a:cubicBezTo>
                          <a:pt x="7974" y="16058"/>
                          <a:pt x="8029" y="16166"/>
                          <a:pt x="7974" y="16248"/>
                        </a:cubicBezTo>
                        <a:cubicBezTo>
                          <a:pt x="7893" y="16329"/>
                          <a:pt x="7812" y="16383"/>
                          <a:pt x="7703" y="16410"/>
                        </a:cubicBezTo>
                        <a:lnTo>
                          <a:pt x="7459" y="16546"/>
                        </a:lnTo>
                        <a:cubicBezTo>
                          <a:pt x="7296" y="16627"/>
                          <a:pt x="7134" y="16736"/>
                          <a:pt x="6998" y="16844"/>
                        </a:cubicBezTo>
                        <a:cubicBezTo>
                          <a:pt x="6835" y="16953"/>
                          <a:pt x="6673" y="17061"/>
                          <a:pt x="6510" y="17170"/>
                        </a:cubicBezTo>
                        <a:lnTo>
                          <a:pt x="6293" y="17360"/>
                        </a:lnTo>
                        <a:lnTo>
                          <a:pt x="6266" y="17414"/>
                        </a:lnTo>
                        <a:cubicBezTo>
                          <a:pt x="6401" y="17604"/>
                          <a:pt x="6510" y="17766"/>
                          <a:pt x="6673" y="18011"/>
                        </a:cubicBezTo>
                        <a:cubicBezTo>
                          <a:pt x="6835" y="18228"/>
                          <a:pt x="6998" y="18472"/>
                          <a:pt x="7161" y="18716"/>
                        </a:cubicBezTo>
                        <a:cubicBezTo>
                          <a:pt x="7486" y="19177"/>
                          <a:pt x="7839" y="19638"/>
                          <a:pt x="8219" y="20072"/>
                        </a:cubicBezTo>
                        <a:cubicBezTo>
                          <a:pt x="9493" y="21672"/>
                          <a:pt x="10958" y="23164"/>
                          <a:pt x="12558" y="24466"/>
                        </a:cubicBezTo>
                        <a:cubicBezTo>
                          <a:pt x="13345" y="25144"/>
                          <a:pt x="14159" y="25768"/>
                          <a:pt x="15000" y="26338"/>
                        </a:cubicBezTo>
                        <a:cubicBezTo>
                          <a:pt x="15434" y="26636"/>
                          <a:pt x="15868" y="26907"/>
                          <a:pt x="16301" y="27178"/>
                        </a:cubicBezTo>
                        <a:cubicBezTo>
                          <a:pt x="16627" y="27395"/>
                          <a:pt x="16925" y="27585"/>
                          <a:pt x="17278" y="27775"/>
                        </a:cubicBezTo>
                        <a:lnTo>
                          <a:pt x="17278" y="27748"/>
                        </a:lnTo>
                        <a:cubicBezTo>
                          <a:pt x="16735" y="26663"/>
                          <a:pt x="16139" y="25578"/>
                          <a:pt x="15515" y="24547"/>
                        </a:cubicBezTo>
                        <a:cubicBezTo>
                          <a:pt x="14864" y="23490"/>
                          <a:pt x="14186" y="22486"/>
                          <a:pt x="13481" y="21482"/>
                        </a:cubicBezTo>
                        <a:cubicBezTo>
                          <a:pt x="12748" y="20479"/>
                          <a:pt x="12043" y="19530"/>
                          <a:pt x="11311" y="18499"/>
                        </a:cubicBezTo>
                        <a:cubicBezTo>
                          <a:pt x="10578" y="17495"/>
                          <a:pt x="9900" y="16492"/>
                          <a:pt x="9222" y="15461"/>
                        </a:cubicBezTo>
                        <a:cubicBezTo>
                          <a:pt x="8897" y="14946"/>
                          <a:pt x="8571" y="14403"/>
                          <a:pt x="8273" y="13888"/>
                        </a:cubicBezTo>
                        <a:cubicBezTo>
                          <a:pt x="7974" y="13345"/>
                          <a:pt x="7676" y="12803"/>
                          <a:pt x="7432" y="12233"/>
                        </a:cubicBezTo>
                        <a:cubicBezTo>
                          <a:pt x="7414" y="12180"/>
                          <a:pt x="7455" y="12115"/>
                          <a:pt x="7508" y="12115"/>
                        </a:cubicBezTo>
                        <a:cubicBezTo>
                          <a:pt x="7536" y="12115"/>
                          <a:pt x="7567" y="12132"/>
                          <a:pt x="7595" y="12179"/>
                        </a:cubicBezTo>
                        <a:cubicBezTo>
                          <a:pt x="7676" y="12315"/>
                          <a:pt x="7757" y="12423"/>
                          <a:pt x="7839" y="12559"/>
                        </a:cubicBezTo>
                        <a:cubicBezTo>
                          <a:pt x="8137" y="13101"/>
                          <a:pt x="8436" y="13644"/>
                          <a:pt x="8734" y="14159"/>
                        </a:cubicBezTo>
                        <a:cubicBezTo>
                          <a:pt x="9059" y="14701"/>
                          <a:pt x="9385" y="15217"/>
                          <a:pt x="9710" y="15732"/>
                        </a:cubicBezTo>
                        <a:cubicBezTo>
                          <a:pt x="10388" y="16763"/>
                          <a:pt x="11094" y="17766"/>
                          <a:pt x="11826" y="18743"/>
                        </a:cubicBezTo>
                        <a:cubicBezTo>
                          <a:pt x="12531" y="19747"/>
                          <a:pt x="13264" y="20750"/>
                          <a:pt x="13969" y="21754"/>
                        </a:cubicBezTo>
                        <a:cubicBezTo>
                          <a:pt x="14674" y="22757"/>
                          <a:pt x="15352" y="23761"/>
                          <a:pt x="15976" y="24819"/>
                        </a:cubicBezTo>
                        <a:cubicBezTo>
                          <a:pt x="16274" y="25334"/>
                          <a:pt x="16600" y="25876"/>
                          <a:pt x="16871" y="26419"/>
                        </a:cubicBezTo>
                        <a:cubicBezTo>
                          <a:pt x="17115" y="26880"/>
                          <a:pt x="17332" y="27341"/>
                          <a:pt x="17549" y="27829"/>
                        </a:cubicBezTo>
                        <a:lnTo>
                          <a:pt x="17549" y="27612"/>
                        </a:lnTo>
                        <a:lnTo>
                          <a:pt x="17549" y="26690"/>
                        </a:lnTo>
                        <a:cubicBezTo>
                          <a:pt x="17549" y="25822"/>
                          <a:pt x="17495" y="24954"/>
                          <a:pt x="17414" y="24086"/>
                        </a:cubicBezTo>
                        <a:cubicBezTo>
                          <a:pt x="17305" y="22947"/>
                          <a:pt x="17142" y="21781"/>
                          <a:pt x="16898" y="20642"/>
                        </a:cubicBezTo>
                        <a:cubicBezTo>
                          <a:pt x="16410" y="18363"/>
                          <a:pt x="15678" y="16139"/>
                          <a:pt x="14674" y="14051"/>
                        </a:cubicBezTo>
                        <a:cubicBezTo>
                          <a:pt x="14159" y="12966"/>
                          <a:pt x="13589" y="11962"/>
                          <a:pt x="12938" y="10958"/>
                        </a:cubicBezTo>
                        <a:cubicBezTo>
                          <a:pt x="12667" y="11203"/>
                          <a:pt x="12369" y="11392"/>
                          <a:pt x="12070" y="11609"/>
                        </a:cubicBezTo>
                        <a:lnTo>
                          <a:pt x="11582" y="11962"/>
                        </a:lnTo>
                        <a:lnTo>
                          <a:pt x="11338" y="12152"/>
                        </a:lnTo>
                        <a:cubicBezTo>
                          <a:pt x="11294" y="12196"/>
                          <a:pt x="11213" y="12240"/>
                          <a:pt x="11141" y="12240"/>
                        </a:cubicBezTo>
                        <a:cubicBezTo>
                          <a:pt x="11124" y="12240"/>
                          <a:pt x="11109" y="12238"/>
                          <a:pt x="11094" y="12233"/>
                        </a:cubicBezTo>
                        <a:cubicBezTo>
                          <a:pt x="11039" y="12233"/>
                          <a:pt x="11012" y="12179"/>
                          <a:pt x="11039" y="12152"/>
                        </a:cubicBezTo>
                        <a:cubicBezTo>
                          <a:pt x="11039" y="12125"/>
                          <a:pt x="11039" y="12125"/>
                          <a:pt x="11039" y="12098"/>
                        </a:cubicBezTo>
                        <a:cubicBezTo>
                          <a:pt x="11121" y="11935"/>
                          <a:pt x="11202" y="11745"/>
                          <a:pt x="11311" y="11609"/>
                        </a:cubicBezTo>
                        <a:cubicBezTo>
                          <a:pt x="11419" y="11419"/>
                          <a:pt x="11528" y="11257"/>
                          <a:pt x="11636" y="11094"/>
                        </a:cubicBezTo>
                        <a:cubicBezTo>
                          <a:pt x="11772" y="10931"/>
                          <a:pt x="11907" y="10741"/>
                          <a:pt x="12043" y="10579"/>
                        </a:cubicBezTo>
                        <a:cubicBezTo>
                          <a:pt x="12097" y="10497"/>
                          <a:pt x="12179" y="10443"/>
                          <a:pt x="12233" y="10362"/>
                        </a:cubicBezTo>
                        <a:cubicBezTo>
                          <a:pt x="12287" y="10280"/>
                          <a:pt x="12341" y="10226"/>
                          <a:pt x="12396" y="10172"/>
                        </a:cubicBezTo>
                        <a:cubicBezTo>
                          <a:pt x="12314" y="10090"/>
                          <a:pt x="12233" y="10036"/>
                          <a:pt x="12124" y="9901"/>
                        </a:cubicBezTo>
                        <a:cubicBezTo>
                          <a:pt x="12016" y="9792"/>
                          <a:pt x="11907" y="9684"/>
                          <a:pt x="11799" y="9575"/>
                        </a:cubicBezTo>
                        <a:cubicBezTo>
                          <a:pt x="11582" y="9358"/>
                          <a:pt x="11365" y="9114"/>
                          <a:pt x="11121" y="8897"/>
                        </a:cubicBezTo>
                        <a:cubicBezTo>
                          <a:pt x="10334" y="8083"/>
                          <a:pt x="9521" y="7297"/>
                          <a:pt x="8680" y="6510"/>
                        </a:cubicBezTo>
                        <a:cubicBezTo>
                          <a:pt x="8273" y="6130"/>
                          <a:pt x="7812" y="5723"/>
                          <a:pt x="7432" y="5371"/>
                        </a:cubicBezTo>
                        <a:cubicBezTo>
                          <a:pt x="7025" y="5018"/>
                          <a:pt x="6591" y="4693"/>
                          <a:pt x="6211" y="4313"/>
                        </a:cubicBezTo>
                        <a:cubicBezTo>
                          <a:pt x="6130" y="4449"/>
                          <a:pt x="6022" y="4584"/>
                          <a:pt x="5913" y="4720"/>
                        </a:cubicBezTo>
                        <a:lnTo>
                          <a:pt x="5615" y="5154"/>
                        </a:lnTo>
                        <a:lnTo>
                          <a:pt x="5289" y="5561"/>
                        </a:lnTo>
                        <a:lnTo>
                          <a:pt x="5126" y="5805"/>
                        </a:lnTo>
                        <a:lnTo>
                          <a:pt x="5072" y="5859"/>
                        </a:lnTo>
                        <a:cubicBezTo>
                          <a:pt x="5045" y="5886"/>
                          <a:pt x="4991" y="5940"/>
                          <a:pt x="4937" y="5940"/>
                        </a:cubicBezTo>
                        <a:cubicBezTo>
                          <a:pt x="4923" y="5947"/>
                          <a:pt x="4908" y="5951"/>
                          <a:pt x="4893" y="5951"/>
                        </a:cubicBezTo>
                        <a:cubicBezTo>
                          <a:pt x="4848" y="5951"/>
                          <a:pt x="4808" y="5920"/>
                          <a:pt x="4828" y="5859"/>
                        </a:cubicBezTo>
                        <a:cubicBezTo>
                          <a:pt x="4801" y="5805"/>
                          <a:pt x="4828" y="5751"/>
                          <a:pt x="4855" y="5723"/>
                        </a:cubicBezTo>
                        <a:cubicBezTo>
                          <a:pt x="4882" y="5696"/>
                          <a:pt x="4882" y="5642"/>
                          <a:pt x="4909" y="5615"/>
                        </a:cubicBezTo>
                        <a:cubicBezTo>
                          <a:pt x="4964" y="5507"/>
                          <a:pt x="5018" y="5425"/>
                          <a:pt x="5045" y="5344"/>
                        </a:cubicBezTo>
                        <a:lnTo>
                          <a:pt x="5316" y="4801"/>
                        </a:lnTo>
                        <a:cubicBezTo>
                          <a:pt x="5479" y="4530"/>
                          <a:pt x="5615" y="4232"/>
                          <a:pt x="5750" y="3960"/>
                        </a:cubicBezTo>
                        <a:cubicBezTo>
                          <a:pt x="5560" y="3825"/>
                          <a:pt x="5398" y="3662"/>
                          <a:pt x="5235" y="3499"/>
                        </a:cubicBezTo>
                        <a:cubicBezTo>
                          <a:pt x="5018" y="3309"/>
                          <a:pt x="4828" y="3147"/>
                          <a:pt x="4611" y="2957"/>
                        </a:cubicBezTo>
                        <a:cubicBezTo>
                          <a:pt x="3879" y="2360"/>
                          <a:pt x="3092" y="1791"/>
                          <a:pt x="2306" y="1275"/>
                        </a:cubicBezTo>
                        <a:lnTo>
                          <a:pt x="2007" y="1085"/>
                        </a:lnTo>
                        <a:cubicBezTo>
                          <a:pt x="1356" y="678"/>
                          <a:pt x="705" y="353"/>
                          <a:pt x="2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2" name="Google Shape;932;p37"/>
                  <p:cNvSpPr/>
                  <p:nvPr/>
                </p:nvSpPr>
                <p:spPr>
                  <a:xfrm>
                    <a:off x="1390200" y="2603875"/>
                    <a:ext cx="92925" cy="112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7" h="4503" extrusionOk="0">
                        <a:moveTo>
                          <a:pt x="0" y="0"/>
                        </a:moveTo>
                        <a:lnTo>
                          <a:pt x="2876" y="4503"/>
                        </a:lnTo>
                        <a:cubicBezTo>
                          <a:pt x="2930" y="4394"/>
                          <a:pt x="2984" y="4313"/>
                          <a:pt x="3038" y="4232"/>
                        </a:cubicBezTo>
                        <a:cubicBezTo>
                          <a:pt x="3120" y="4042"/>
                          <a:pt x="3201" y="3879"/>
                          <a:pt x="3282" y="3716"/>
                        </a:cubicBezTo>
                        <a:cubicBezTo>
                          <a:pt x="3445" y="3418"/>
                          <a:pt x="3581" y="3147"/>
                          <a:pt x="3716" y="2848"/>
                        </a:cubicBezTo>
                        <a:cubicBezTo>
                          <a:pt x="3554" y="2713"/>
                          <a:pt x="3364" y="2550"/>
                          <a:pt x="3201" y="2387"/>
                        </a:cubicBezTo>
                        <a:cubicBezTo>
                          <a:pt x="3011" y="2197"/>
                          <a:pt x="2794" y="2034"/>
                          <a:pt x="2577" y="1872"/>
                        </a:cubicBezTo>
                        <a:cubicBezTo>
                          <a:pt x="1845" y="1248"/>
                          <a:pt x="1085" y="678"/>
                          <a:pt x="272" y="163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3" name="Google Shape;933;p37"/>
                  <p:cNvSpPr/>
                  <p:nvPr/>
                </p:nvSpPr>
                <p:spPr>
                  <a:xfrm>
                    <a:off x="1466150" y="2683875"/>
                    <a:ext cx="309900" cy="55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96" h="22351" extrusionOk="0">
                        <a:moveTo>
                          <a:pt x="1140" y="1"/>
                        </a:moveTo>
                        <a:cubicBezTo>
                          <a:pt x="1058" y="164"/>
                          <a:pt x="950" y="272"/>
                          <a:pt x="841" y="408"/>
                        </a:cubicBezTo>
                        <a:lnTo>
                          <a:pt x="516" y="842"/>
                        </a:lnTo>
                        <a:lnTo>
                          <a:pt x="217" y="1276"/>
                        </a:lnTo>
                        <a:lnTo>
                          <a:pt x="27" y="1493"/>
                        </a:lnTo>
                        <a:lnTo>
                          <a:pt x="0" y="1547"/>
                        </a:lnTo>
                        <a:lnTo>
                          <a:pt x="9033" y="15651"/>
                        </a:lnTo>
                        <a:cubicBezTo>
                          <a:pt x="9521" y="16438"/>
                          <a:pt x="10036" y="17224"/>
                          <a:pt x="10497" y="18065"/>
                        </a:cubicBezTo>
                        <a:cubicBezTo>
                          <a:pt x="11257" y="19421"/>
                          <a:pt x="11908" y="20859"/>
                          <a:pt x="12396" y="22351"/>
                        </a:cubicBezTo>
                        <a:cubicBezTo>
                          <a:pt x="12396" y="21483"/>
                          <a:pt x="12369" y="20642"/>
                          <a:pt x="12287" y="19774"/>
                        </a:cubicBezTo>
                        <a:cubicBezTo>
                          <a:pt x="12070" y="17441"/>
                          <a:pt x="11582" y="15163"/>
                          <a:pt x="10850" y="12939"/>
                        </a:cubicBezTo>
                        <a:cubicBezTo>
                          <a:pt x="10470" y="11854"/>
                          <a:pt x="10036" y="10769"/>
                          <a:pt x="9548" y="9711"/>
                        </a:cubicBezTo>
                        <a:cubicBezTo>
                          <a:pt x="9033" y="8653"/>
                          <a:pt x="8490" y="7650"/>
                          <a:pt x="7893" y="6646"/>
                        </a:cubicBezTo>
                        <a:cubicBezTo>
                          <a:pt x="7595" y="6890"/>
                          <a:pt x="7297" y="7107"/>
                          <a:pt x="6998" y="7324"/>
                        </a:cubicBezTo>
                        <a:lnTo>
                          <a:pt x="6510" y="7677"/>
                        </a:lnTo>
                        <a:lnTo>
                          <a:pt x="6266" y="7840"/>
                        </a:lnTo>
                        <a:cubicBezTo>
                          <a:pt x="6196" y="7886"/>
                          <a:pt x="6146" y="7953"/>
                          <a:pt x="6063" y="7953"/>
                        </a:cubicBezTo>
                        <a:cubicBezTo>
                          <a:pt x="6050" y="7953"/>
                          <a:pt x="6037" y="7952"/>
                          <a:pt x="6022" y="7948"/>
                        </a:cubicBezTo>
                        <a:cubicBezTo>
                          <a:pt x="5995" y="7921"/>
                          <a:pt x="5940" y="7894"/>
                          <a:pt x="5968" y="7840"/>
                        </a:cubicBezTo>
                        <a:lnTo>
                          <a:pt x="5968" y="7785"/>
                        </a:lnTo>
                        <a:cubicBezTo>
                          <a:pt x="6022" y="7623"/>
                          <a:pt x="6130" y="7460"/>
                          <a:pt x="6239" y="7297"/>
                        </a:cubicBezTo>
                        <a:cubicBezTo>
                          <a:pt x="6320" y="7134"/>
                          <a:pt x="6456" y="6945"/>
                          <a:pt x="6564" y="6782"/>
                        </a:cubicBezTo>
                        <a:cubicBezTo>
                          <a:pt x="6700" y="6619"/>
                          <a:pt x="6808" y="6456"/>
                          <a:pt x="6944" y="6294"/>
                        </a:cubicBezTo>
                        <a:cubicBezTo>
                          <a:pt x="7025" y="6212"/>
                          <a:pt x="7080" y="6131"/>
                          <a:pt x="7161" y="6049"/>
                        </a:cubicBezTo>
                        <a:cubicBezTo>
                          <a:pt x="7215" y="5995"/>
                          <a:pt x="7270" y="5941"/>
                          <a:pt x="7324" y="5887"/>
                        </a:cubicBezTo>
                        <a:cubicBezTo>
                          <a:pt x="7242" y="5805"/>
                          <a:pt x="7134" y="5697"/>
                          <a:pt x="7053" y="5615"/>
                        </a:cubicBezTo>
                        <a:lnTo>
                          <a:pt x="6727" y="5263"/>
                        </a:lnTo>
                        <a:lnTo>
                          <a:pt x="6049" y="4585"/>
                        </a:lnTo>
                        <a:cubicBezTo>
                          <a:pt x="5262" y="3771"/>
                          <a:pt x="4449" y="2984"/>
                          <a:pt x="3608" y="2225"/>
                        </a:cubicBezTo>
                        <a:cubicBezTo>
                          <a:pt x="3201" y="1818"/>
                          <a:pt x="2740" y="1411"/>
                          <a:pt x="2333" y="1059"/>
                        </a:cubicBezTo>
                        <a:cubicBezTo>
                          <a:pt x="1953" y="706"/>
                          <a:pt x="1519" y="381"/>
                          <a:pt x="114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4" name="Google Shape;934;p37"/>
                  <p:cNvSpPr/>
                  <p:nvPr/>
                </p:nvSpPr>
                <p:spPr>
                  <a:xfrm>
                    <a:off x="1332550" y="2568350"/>
                    <a:ext cx="451650" cy="713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66" h="28521" extrusionOk="0">
                        <a:moveTo>
                          <a:pt x="299" y="363"/>
                        </a:moveTo>
                        <a:lnTo>
                          <a:pt x="299" y="363"/>
                        </a:lnTo>
                        <a:cubicBezTo>
                          <a:pt x="1086" y="743"/>
                          <a:pt x="1845" y="1177"/>
                          <a:pt x="2578" y="1638"/>
                        </a:cubicBezTo>
                        <a:cubicBezTo>
                          <a:pt x="3364" y="2154"/>
                          <a:pt x="4151" y="2723"/>
                          <a:pt x="4883" y="3320"/>
                        </a:cubicBezTo>
                        <a:cubicBezTo>
                          <a:pt x="5100" y="3510"/>
                          <a:pt x="5290" y="3672"/>
                          <a:pt x="5507" y="3862"/>
                        </a:cubicBezTo>
                        <a:cubicBezTo>
                          <a:pt x="5670" y="4025"/>
                          <a:pt x="5833" y="4161"/>
                          <a:pt x="6022" y="4323"/>
                        </a:cubicBezTo>
                        <a:cubicBezTo>
                          <a:pt x="5887" y="4595"/>
                          <a:pt x="5751" y="4893"/>
                          <a:pt x="5588" y="5164"/>
                        </a:cubicBezTo>
                        <a:lnTo>
                          <a:pt x="5317" y="5707"/>
                        </a:lnTo>
                        <a:cubicBezTo>
                          <a:pt x="5263" y="5815"/>
                          <a:pt x="5182" y="5951"/>
                          <a:pt x="5127" y="6086"/>
                        </a:cubicBezTo>
                        <a:cubicBezTo>
                          <a:pt x="5100" y="6114"/>
                          <a:pt x="5073" y="6168"/>
                          <a:pt x="5100" y="6222"/>
                        </a:cubicBezTo>
                        <a:cubicBezTo>
                          <a:pt x="5078" y="6266"/>
                          <a:pt x="5128" y="6311"/>
                          <a:pt x="5177" y="6311"/>
                        </a:cubicBezTo>
                        <a:cubicBezTo>
                          <a:pt x="5188" y="6311"/>
                          <a:pt x="5199" y="6308"/>
                          <a:pt x="5209" y="6303"/>
                        </a:cubicBezTo>
                        <a:cubicBezTo>
                          <a:pt x="5290" y="6303"/>
                          <a:pt x="5344" y="6222"/>
                          <a:pt x="5399" y="6168"/>
                        </a:cubicBezTo>
                        <a:lnTo>
                          <a:pt x="5561" y="5924"/>
                        </a:lnTo>
                        <a:cubicBezTo>
                          <a:pt x="5670" y="5788"/>
                          <a:pt x="5778" y="5653"/>
                          <a:pt x="5887" y="5517"/>
                        </a:cubicBezTo>
                        <a:lnTo>
                          <a:pt x="6185" y="5083"/>
                        </a:lnTo>
                        <a:cubicBezTo>
                          <a:pt x="6294" y="4947"/>
                          <a:pt x="6402" y="4812"/>
                          <a:pt x="6484" y="4676"/>
                        </a:cubicBezTo>
                        <a:cubicBezTo>
                          <a:pt x="6863" y="5056"/>
                          <a:pt x="7297" y="5381"/>
                          <a:pt x="7704" y="5734"/>
                        </a:cubicBezTo>
                        <a:cubicBezTo>
                          <a:pt x="8084" y="6086"/>
                          <a:pt x="8545" y="6493"/>
                          <a:pt x="8952" y="6873"/>
                        </a:cubicBezTo>
                        <a:cubicBezTo>
                          <a:pt x="9793" y="7660"/>
                          <a:pt x="10606" y="8446"/>
                          <a:pt x="11420" y="9260"/>
                        </a:cubicBezTo>
                        <a:cubicBezTo>
                          <a:pt x="11637" y="9477"/>
                          <a:pt x="11854" y="9694"/>
                          <a:pt x="12098" y="9938"/>
                        </a:cubicBezTo>
                        <a:cubicBezTo>
                          <a:pt x="12207" y="10047"/>
                          <a:pt x="12288" y="10155"/>
                          <a:pt x="12397" y="10264"/>
                        </a:cubicBezTo>
                        <a:cubicBezTo>
                          <a:pt x="12505" y="10399"/>
                          <a:pt x="12586" y="10453"/>
                          <a:pt x="12668" y="10535"/>
                        </a:cubicBezTo>
                        <a:cubicBezTo>
                          <a:pt x="12614" y="10589"/>
                          <a:pt x="12559" y="10643"/>
                          <a:pt x="12505" y="10725"/>
                        </a:cubicBezTo>
                        <a:lnTo>
                          <a:pt x="12315" y="10942"/>
                        </a:lnTo>
                        <a:cubicBezTo>
                          <a:pt x="12180" y="11104"/>
                          <a:pt x="12044" y="11294"/>
                          <a:pt x="11908" y="11457"/>
                        </a:cubicBezTo>
                        <a:cubicBezTo>
                          <a:pt x="11800" y="11620"/>
                          <a:pt x="11691" y="11782"/>
                          <a:pt x="11583" y="11972"/>
                        </a:cubicBezTo>
                        <a:cubicBezTo>
                          <a:pt x="11474" y="12108"/>
                          <a:pt x="11393" y="12271"/>
                          <a:pt x="11312" y="12461"/>
                        </a:cubicBezTo>
                        <a:cubicBezTo>
                          <a:pt x="11312" y="12461"/>
                          <a:pt x="11312" y="12488"/>
                          <a:pt x="11312" y="12515"/>
                        </a:cubicBezTo>
                        <a:cubicBezTo>
                          <a:pt x="11284" y="12542"/>
                          <a:pt x="11312" y="12596"/>
                          <a:pt x="11366" y="12596"/>
                        </a:cubicBezTo>
                        <a:cubicBezTo>
                          <a:pt x="11381" y="12601"/>
                          <a:pt x="11397" y="12603"/>
                          <a:pt x="11413" y="12603"/>
                        </a:cubicBezTo>
                        <a:cubicBezTo>
                          <a:pt x="11485" y="12603"/>
                          <a:pt x="11566" y="12559"/>
                          <a:pt x="11610" y="12515"/>
                        </a:cubicBezTo>
                        <a:lnTo>
                          <a:pt x="11854" y="12325"/>
                        </a:lnTo>
                        <a:lnTo>
                          <a:pt x="12342" y="11972"/>
                        </a:lnTo>
                        <a:cubicBezTo>
                          <a:pt x="12641" y="11755"/>
                          <a:pt x="12939" y="11566"/>
                          <a:pt x="13210" y="11321"/>
                        </a:cubicBezTo>
                        <a:cubicBezTo>
                          <a:pt x="13834" y="12325"/>
                          <a:pt x="14404" y="13329"/>
                          <a:pt x="14919" y="14414"/>
                        </a:cubicBezTo>
                        <a:lnTo>
                          <a:pt x="14919" y="14386"/>
                        </a:lnTo>
                        <a:cubicBezTo>
                          <a:pt x="16411" y="17560"/>
                          <a:pt x="17360" y="20950"/>
                          <a:pt x="17659" y="24449"/>
                        </a:cubicBezTo>
                        <a:cubicBezTo>
                          <a:pt x="17767" y="25616"/>
                          <a:pt x="17794" y="26782"/>
                          <a:pt x="17767" y="27948"/>
                        </a:cubicBezTo>
                        <a:lnTo>
                          <a:pt x="17767" y="28165"/>
                        </a:lnTo>
                        <a:cubicBezTo>
                          <a:pt x="17577" y="27704"/>
                          <a:pt x="17360" y="27216"/>
                          <a:pt x="17089" y="26755"/>
                        </a:cubicBezTo>
                        <a:cubicBezTo>
                          <a:pt x="16818" y="26239"/>
                          <a:pt x="16519" y="25697"/>
                          <a:pt x="16221" y="25182"/>
                        </a:cubicBezTo>
                        <a:cubicBezTo>
                          <a:pt x="15570" y="24124"/>
                          <a:pt x="14892" y="23093"/>
                          <a:pt x="14187" y="22090"/>
                        </a:cubicBezTo>
                        <a:cubicBezTo>
                          <a:pt x="13481" y="21086"/>
                          <a:pt x="12776" y="20110"/>
                          <a:pt x="12044" y="19106"/>
                        </a:cubicBezTo>
                        <a:cubicBezTo>
                          <a:pt x="11339" y="18102"/>
                          <a:pt x="10633" y="17099"/>
                          <a:pt x="9955" y="16068"/>
                        </a:cubicBezTo>
                        <a:cubicBezTo>
                          <a:pt x="9603" y="15553"/>
                          <a:pt x="9277" y="15064"/>
                          <a:pt x="8979" y="14522"/>
                        </a:cubicBezTo>
                        <a:cubicBezTo>
                          <a:pt x="8653" y="13980"/>
                          <a:pt x="8382" y="13437"/>
                          <a:pt x="8057" y="12922"/>
                        </a:cubicBezTo>
                        <a:cubicBezTo>
                          <a:pt x="8002" y="12786"/>
                          <a:pt x="7921" y="12650"/>
                          <a:pt x="7840" y="12515"/>
                        </a:cubicBezTo>
                        <a:cubicBezTo>
                          <a:pt x="7813" y="12479"/>
                          <a:pt x="7782" y="12464"/>
                          <a:pt x="7755" y="12464"/>
                        </a:cubicBezTo>
                        <a:cubicBezTo>
                          <a:pt x="7701" y="12464"/>
                          <a:pt x="7659" y="12524"/>
                          <a:pt x="7677" y="12596"/>
                        </a:cubicBezTo>
                        <a:cubicBezTo>
                          <a:pt x="7921" y="13166"/>
                          <a:pt x="8192" y="13708"/>
                          <a:pt x="8518" y="14224"/>
                        </a:cubicBezTo>
                        <a:cubicBezTo>
                          <a:pt x="8816" y="14766"/>
                          <a:pt x="9142" y="15281"/>
                          <a:pt x="9467" y="15797"/>
                        </a:cubicBezTo>
                        <a:cubicBezTo>
                          <a:pt x="10118" y="16828"/>
                          <a:pt x="10823" y="17831"/>
                          <a:pt x="11556" y="18862"/>
                        </a:cubicBezTo>
                        <a:cubicBezTo>
                          <a:pt x="12288" y="19865"/>
                          <a:pt x="12993" y="20842"/>
                          <a:pt x="13698" y="21845"/>
                        </a:cubicBezTo>
                        <a:cubicBezTo>
                          <a:pt x="14404" y="22849"/>
                          <a:pt x="15109" y="23853"/>
                          <a:pt x="15733" y="24883"/>
                        </a:cubicBezTo>
                        <a:cubicBezTo>
                          <a:pt x="16357" y="25914"/>
                          <a:pt x="16953" y="26999"/>
                          <a:pt x="17496" y="28111"/>
                        </a:cubicBezTo>
                        <a:cubicBezTo>
                          <a:pt x="17170" y="27921"/>
                          <a:pt x="16872" y="27731"/>
                          <a:pt x="16546" y="27541"/>
                        </a:cubicBezTo>
                        <a:cubicBezTo>
                          <a:pt x="16113" y="27270"/>
                          <a:pt x="15679" y="26972"/>
                          <a:pt x="15245" y="26701"/>
                        </a:cubicBezTo>
                        <a:cubicBezTo>
                          <a:pt x="14404" y="26104"/>
                          <a:pt x="13563" y="25480"/>
                          <a:pt x="12776" y="24829"/>
                        </a:cubicBezTo>
                        <a:cubicBezTo>
                          <a:pt x="11203" y="23500"/>
                          <a:pt x="9738" y="22035"/>
                          <a:pt x="8436" y="20408"/>
                        </a:cubicBezTo>
                        <a:cubicBezTo>
                          <a:pt x="8084" y="19974"/>
                          <a:pt x="7731" y="19513"/>
                          <a:pt x="7406" y="19052"/>
                        </a:cubicBezTo>
                        <a:cubicBezTo>
                          <a:pt x="7216" y="18835"/>
                          <a:pt x="7053" y="18591"/>
                          <a:pt x="6890" y="18346"/>
                        </a:cubicBezTo>
                        <a:cubicBezTo>
                          <a:pt x="6728" y="18102"/>
                          <a:pt x="6646" y="17940"/>
                          <a:pt x="6484" y="17750"/>
                        </a:cubicBezTo>
                        <a:lnTo>
                          <a:pt x="6538" y="17723"/>
                        </a:lnTo>
                        <a:lnTo>
                          <a:pt x="6755" y="17533"/>
                        </a:lnTo>
                        <a:cubicBezTo>
                          <a:pt x="6890" y="17397"/>
                          <a:pt x="7053" y="17289"/>
                          <a:pt x="7216" y="17180"/>
                        </a:cubicBezTo>
                        <a:cubicBezTo>
                          <a:pt x="7379" y="17072"/>
                          <a:pt x="7541" y="16990"/>
                          <a:pt x="7704" y="16882"/>
                        </a:cubicBezTo>
                        <a:lnTo>
                          <a:pt x="7948" y="16746"/>
                        </a:lnTo>
                        <a:cubicBezTo>
                          <a:pt x="8030" y="16719"/>
                          <a:pt x="8138" y="16665"/>
                          <a:pt x="8192" y="16611"/>
                        </a:cubicBezTo>
                        <a:cubicBezTo>
                          <a:pt x="8274" y="16529"/>
                          <a:pt x="8219" y="16421"/>
                          <a:pt x="8111" y="16421"/>
                        </a:cubicBezTo>
                        <a:cubicBezTo>
                          <a:pt x="8057" y="16421"/>
                          <a:pt x="8002" y="16421"/>
                          <a:pt x="7948" y="16475"/>
                        </a:cubicBezTo>
                        <a:cubicBezTo>
                          <a:pt x="7785" y="16475"/>
                          <a:pt x="7623" y="16529"/>
                          <a:pt x="7460" y="16556"/>
                        </a:cubicBezTo>
                        <a:cubicBezTo>
                          <a:pt x="7270" y="16611"/>
                          <a:pt x="7080" y="16665"/>
                          <a:pt x="6890" y="16746"/>
                        </a:cubicBezTo>
                        <a:cubicBezTo>
                          <a:pt x="6728" y="16800"/>
                          <a:pt x="6538" y="16882"/>
                          <a:pt x="6375" y="16963"/>
                        </a:cubicBezTo>
                        <a:lnTo>
                          <a:pt x="6104" y="17099"/>
                        </a:lnTo>
                        <a:lnTo>
                          <a:pt x="5995" y="17126"/>
                        </a:lnTo>
                        <a:cubicBezTo>
                          <a:pt x="5941" y="17045"/>
                          <a:pt x="5887" y="16936"/>
                          <a:pt x="5833" y="16828"/>
                        </a:cubicBezTo>
                        <a:cubicBezTo>
                          <a:pt x="5778" y="16746"/>
                          <a:pt x="5670" y="16556"/>
                          <a:pt x="5561" y="16421"/>
                        </a:cubicBezTo>
                        <a:cubicBezTo>
                          <a:pt x="5426" y="16149"/>
                          <a:pt x="5263" y="15905"/>
                          <a:pt x="5100" y="15634"/>
                        </a:cubicBezTo>
                        <a:cubicBezTo>
                          <a:pt x="4965" y="15363"/>
                          <a:pt x="4802" y="15092"/>
                          <a:pt x="4666" y="14820"/>
                        </a:cubicBezTo>
                        <a:lnTo>
                          <a:pt x="4422" y="14386"/>
                        </a:lnTo>
                        <a:cubicBezTo>
                          <a:pt x="4368" y="14278"/>
                          <a:pt x="4314" y="14142"/>
                          <a:pt x="4259" y="14034"/>
                        </a:cubicBezTo>
                        <a:cubicBezTo>
                          <a:pt x="4449" y="13952"/>
                          <a:pt x="4612" y="13844"/>
                          <a:pt x="4802" y="13763"/>
                        </a:cubicBezTo>
                        <a:cubicBezTo>
                          <a:pt x="4965" y="13681"/>
                          <a:pt x="5209" y="13546"/>
                          <a:pt x="5426" y="13437"/>
                        </a:cubicBezTo>
                        <a:cubicBezTo>
                          <a:pt x="5643" y="13329"/>
                          <a:pt x="5887" y="13247"/>
                          <a:pt x="6104" y="13139"/>
                        </a:cubicBezTo>
                        <a:cubicBezTo>
                          <a:pt x="6321" y="13057"/>
                          <a:pt x="6565" y="12976"/>
                          <a:pt x="6782" y="12867"/>
                        </a:cubicBezTo>
                        <a:cubicBezTo>
                          <a:pt x="6903" y="12819"/>
                          <a:pt x="6873" y="12642"/>
                          <a:pt x="6750" y="12642"/>
                        </a:cubicBezTo>
                        <a:cubicBezTo>
                          <a:pt x="6735" y="12642"/>
                          <a:pt x="6718" y="12645"/>
                          <a:pt x="6701" y="12650"/>
                        </a:cubicBezTo>
                        <a:lnTo>
                          <a:pt x="6673" y="12650"/>
                        </a:lnTo>
                        <a:cubicBezTo>
                          <a:pt x="6619" y="12637"/>
                          <a:pt x="6558" y="12630"/>
                          <a:pt x="6497" y="12630"/>
                        </a:cubicBezTo>
                        <a:cubicBezTo>
                          <a:pt x="6436" y="12630"/>
                          <a:pt x="6375" y="12637"/>
                          <a:pt x="6321" y="12650"/>
                        </a:cubicBezTo>
                        <a:lnTo>
                          <a:pt x="5914" y="12650"/>
                        </a:lnTo>
                        <a:cubicBezTo>
                          <a:pt x="5643" y="12678"/>
                          <a:pt x="5399" y="12705"/>
                          <a:pt x="5127" y="12732"/>
                        </a:cubicBezTo>
                        <a:cubicBezTo>
                          <a:pt x="4856" y="12759"/>
                          <a:pt x="4612" y="12786"/>
                          <a:pt x="4341" y="12840"/>
                        </a:cubicBezTo>
                        <a:lnTo>
                          <a:pt x="3961" y="12895"/>
                        </a:lnTo>
                        <a:lnTo>
                          <a:pt x="3744" y="12949"/>
                        </a:lnTo>
                        <a:lnTo>
                          <a:pt x="3636" y="12976"/>
                        </a:lnTo>
                        <a:cubicBezTo>
                          <a:pt x="3636" y="12976"/>
                          <a:pt x="3636" y="12949"/>
                          <a:pt x="3636" y="12949"/>
                        </a:cubicBezTo>
                        <a:cubicBezTo>
                          <a:pt x="3500" y="12678"/>
                          <a:pt x="3391" y="12406"/>
                          <a:pt x="3256" y="12135"/>
                        </a:cubicBezTo>
                        <a:lnTo>
                          <a:pt x="3798" y="12135"/>
                        </a:lnTo>
                        <a:lnTo>
                          <a:pt x="4124" y="12108"/>
                        </a:lnTo>
                        <a:lnTo>
                          <a:pt x="4287" y="12108"/>
                        </a:lnTo>
                        <a:cubicBezTo>
                          <a:pt x="4341" y="12108"/>
                          <a:pt x="4395" y="12081"/>
                          <a:pt x="4422" y="12054"/>
                        </a:cubicBezTo>
                        <a:cubicBezTo>
                          <a:pt x="4476" y="12027"/>
                          <a:pt x="4476" y="11999"/>
                          <a:pt x="4422" y="11945"/>
                        </a:cubicBezTo>
                        <a:cubicBezTo>
                          <a:pt x="4404" y="11927"/>
                          <a:pt x="4377" y="11921"/>
                          <a:pt x="4345" y="11921"/>
                        </a:cubicBezTo>
                        <a:cubicBezTo>
                          <a:pt x="4280" y="11921"/>
                          <a:pt x="4196" y="11945"/>
                          <a:pt x="4124" y="11945"/>
                        </a:cubicBezTo>
                        <a:lnTo>
                          <a:pt x="3798" y="11972"/>
                        </a:lnTo>
                        <a:lnTo>
                          <a:pt x="3473" y="11999"/>
                        </a:lnTo>
                        <a:cubicBezTo>
                          <a:pt x="3391" y="11999"/>
                          <a:pt x="3283" y="12027"/>
                          <a:pt x="3202" y="12027"/>
                        </a:cubicBezTo>
                        <a:cubicBezTo>
                          <a:pt x="2605" y="10779"/>
                          <a:pt x="2089" y="9477"/>
                          <a:pt x="1655" y="8148"/>
                        </a:cubicBezTo>
                        <a:cubicBezTo>
                          <a:pt x="1113" y="6466"/>
                          <a:pt x="733" y="4785"/>
                          <a:pt x="489" y="3049"/>
                        </a:cubicBezTo>
                        <a:cubicBezTo>
                          <a:pt x="435" y="2696"/>
                          <a:pt x="408" y="2316"/>
                          <a:pt x="354" y="1964"/>
                        </a:cubicBezTo>
                        <a:lnTo>
                          <a:pt x="354" y="1964"/>
                        </a:lnTo>
                        <a:cubicBezTo>
                          <a:pt x="381" y="2045"/>
                          <a:pt x="408" y="2099"/>
                          <a:pt x="435" y="2181"/>
                        </a:cubicBezTo>
                        <a:cubicBezTo>
                          <a:pt x="571" y="2533"/>
                          <a:pt x="733" y="2913"/>
                          <a:pt x="896" y="3266"/>
                        </a:cubicBezTo>
                        <a:cubicBezTo>
                          <a:pt x="1249" y="3971"/>
                          <a:pt x="1574" y="4676"/>
                          <a:pt x="1981" y="5354"/>
                        </a:cubicBezTo>
                        <a:cubicBezTo>
                          <a:pt x="2089" y="5544"/>
                          <a:pt x="2225" y="5734"/>
                          <a:pt x="2334" y="5924"/>
                        </a:cubicBezTo>
                        <a:cubicBezTo>
                          <a:pt x="2442" y="6141"/>
                          <a:pt x="2551" y="6303"/>
                          <a:pt x="2713" y="6493"/>
                        </a:cubicBezTo>
                        <a:cubicBezTo>
                          <a:pt x="2720" y="6506"/>
                          <a:pt x="2729" y="6511"/>
                          <a:pt x="2739" y="6511"/>
                        </a:cubicBezTo>
                        <a:cubicBezTo>
                          <a:pt x="2772" y="6511"/>
                          <a:pt x="2816" y="6454"/>
                          <a:pt x="2795" y="6412"/>
                        </a:cubicBezTo>
                        <a:cubicBezTo>
                          <a:pt x="2713" y="6249"/>
                          <a:pt x="2605" y="6086"/>
                          <a:pt x="2496" y="5924"/>
                        </a:cubicBezTo>
                        <a:cubicBezTo>
                          <a:pt x="2388" y="5734"/>
                          <a:pt x="2306" y="5571"/>
                          <a:pt x="2198" y="5408"/>
                        </a:cubicBezTo>
                        <a:cubicBezTo>
                          <a:pt x="2008" y="5083"/>
                          <a:pt x="1818" y="4730"/>
                          <a:pt x="1628" y="4405"/>
                        </a:cubicBezTo>
                        <a:cubicBezTo>
                          <a:pt x="1249" y="3727"/>
                          <a:pt x="923" y="2994"/>
                          <a:pt x="625" y="2262"/>
                        </a:cubicBezTo>
                        <a:cubicBezTo>
                          <a:pt x="543" y="2072"/>
                          <a:pt x="462" y="1855"/>
                          <a:pt x="381" y="1665"/>
                        </a:cubicBezTo>
                        <a:cubicBezTo>
                          <a:pt x="354" y="1611"/>
                          <a:pt x="326" y="1557"/>
                          <a:pt x="299" y="1475"/>
                        </a:cubicBezTo>
                        <a:cubicBezTo>
                          <a:pt x="299" y="1258"/>
                          <a:pt x="272" y="1041"/>
                          <a:pt x="272" y="797"/>
                        </a:cubicBezTo>
                        <a:lnTo>
                          <a:pt x="272" y="797"/>
                        </a:lnTo>
                        <a:cubicBezTo>
                          <a:pt x="950" y="2154"/>
                          <a:pt x="1710" y="3510"/>
                          <a:pt x="2496" y="4812"/>
                        </a:cubicBezTo>
                        <a:cubicBezTo>
                          <a:pt x="3391" y="6303"/>
                          <a:pt x="4341" y="7768"/>
                          <a:pt x="5371" y="9179"/>
                        </a:cubicBezTo>
                        <a:cubicBezTo>
                          <a:pt x="5941" y="9965"/>
                          <a:pt x="6511" y="10752"/>
                          <a:pt x="7135" y="11511"/>
                        </a:cubicBezTo>
                        <a:cubicBezTo>
                          <a:pt x="7147" y="11524"/>
                          <a:pt x="7161" y="11529"/>
                          <a:pt x="7175" y="11529"/>
                        </a:cubicBezTo>
                        <a:cubicBezTo>
                          <a:pt x="7221" y="11529"/>
                          <a:pt x="7264" y="11472"/>
                          <a:pt x="7243" y="11430"/>
                        </a:cubicBezTo>
                        <a:cubicBezTo>
                          <a:pt x="6728" y="10698"/>
                          <a:pt x="6212" y="10019"/>
                          <a:pt x="5697" y="9287"/>
                        </a:cubicBezTo>
                        <a:cubicBezTo>
                          <a:pt x="5209" y="8582"/>
                          <a:pt x="4720" y="7877"/>
                          <a:pt x="4259" y="7144"/>
                        </a:cubicBezTo>
                        <a:cubicBezTo>
                          <a:pt x="3283" y="5707"/>
                          <a:pt x="2388" y="4215"/>
                          <a:pt x="1547" y="2696"/>
                        </a:cubicBezTo>
                        <a:cubicBezTo>
                          <a:pt x="1113" y="1909"/>
                          <a:pt x="706" y="1150"/>
                          <a:pt x="299" y="363"/>
                        </a:cubicBezTo>
                        <a:close/>
                        <a:moveTo>
                          <a:pt x="135" y="1"/>
                        </a:moveTo>
                        <a:cubicBezTo>
                          <a:pt x="84" y="1"/>
                          <a:pt x="48" y="31"/>
                          <a:pt x="28" y="92"/>
                        </a:cubicBezTo>
                        <a:cubicBezTo>
                          <a:pt x="1" y="119"/>
                          <a:pt x="1" y="201"/>
                          <a:pt x="28" y="228"/>
                        </a:cubicBezTo>
                        <a:lnTo>
                          <a:pt x="55" y="282"/>
                        </a:lnTo>
                        <a:cubicBezTo>
                          <a:pt x="28" y="662"/>
                          <a:pt x="55" y="1041"/>
                          <a:pt x="82" y="1421"/>
                        </a:cubicBezTo>
                        <a:cubicBezTo>
                          <a:pt x="109" y="1855"/>
                          <a:pt x="164" y="2316"/>
                          <a:pt x="218" y="2750"/>
                        </a:cubicBezTo>
                        <a:cubicBezTo>
                          <a:pt x="326" y="3618"/>
                          <a:pt x="489" y="4486"/>
                          <a:pt x="652" y="5327"/>
                        </a:cubicBezTo>
                        <a:cubicBezTo>
                          <a:pt x="1032" y="7063"/>
                          <a:pt x="1574" y="8745"/>
                          <a:pt x="2252" y="10372"/>
                        </a:cubicBezTo>
                        <a:cubicBezTo>
                          <a:pt x="2632" y="11294"/>
                          <a:pt x="3066" y="12189"/>
                          <a:pt x="3554" y="13030"/>
                        </a:cubicBezTo>
                        <a:lnTo>
                          <a:pt x="3554" y="13057"/>
                        </a:lnTo>
                        <a:cubicBezTo>
                          <a:pt x="3527" y="13112"/>
                          <a:pt x="3581" y="13193"/>
                          <a:pt x="3636" y="13220"/>
                        </a:cubicBezTo>
                        <a:cubicBezTo>
                          <a:pt x="3771" y="13220"/>
                          <a:pt x="3907" y="13193"/>
                          <a:pt x="4015" y="13166"/>
                        </a:cubicBezTo>
                        <a:lnTo>
                          <a:pt x="4422" y="13084"/>
                        </a:lnTo>
                        <a:cubicBezTo>
                          <a:pt x="4666" y="13030"/>
                          <a:pt x="4937" y="13003"/>
                          <a:pt x="5209" y="12976"/>
                        </a:cubicBezTo>
                        <a:cubicBezTo>
                          <a:pt x="5480" y="12949"/>
                          <a:pt x="5724" y="12922"/>
                          <a:pt x="5995" y="12895"/>
                        </a:cubicBezTo>
                        <a:lnTo>
                          <a:pt x="6131" y="12895"/>
                        </a:lnTo>
                        <a:lnTo>
                          <a:pt x="6077" y="12922"/>
                        </a:lnTo>
                        <a:cubicBezTo>
                          <a:pt x="5833" y="13030"/>
                          <a:pt x="5616" y="13112"/>
                          <a:pt x="5399" y="13220"/>
                        </a:cubicBezTo>
                        <a:cubicBezTo>
                          <a:pt x="5182" y="13329"/>
                          <a:pt x="4965" y="13464"/>
                          <a:pt x="4748" y="13573"/>
                        </a:cubicBezTo>
                        <a:cubicBezTo>
                          <a:pt x="4531" y="13681"/>
                          <a:pt x="4341" y="13790"/>
                          <a:pt x="4151" y="13898"/>
                        </a:cubicBezTo>
                        <a:cubicBezTo>
                          <a:pt x="4097" y="13925"/>
                          <a:pt x="4042" y="13980"/>
                          <a:pt x="4070" y="14034"/>
                        </a:cubicBezTo>
                        <a:cubicBezTo>
                          <a:pt x="4124" y="14197"/>
                          <a:pt x="4178" y="14332"/>
                          <a:pt x="4259" y="14468"/>
                        </a:cubicBezTo>
                        <a:lnTo>
                          <a:pt x="4476" y="14902"/>
                        </a:lnTo>
                        <a:cubicBezTo>
                          <a:pt x="4639" y="15173"/>
                          <a:pt x="4775" y="15471"/>
                          <a:pt x="4937" y="15743"/>
                        </a:cubicBezTo>
                        <a:cubicBezTo>
                          <a:pt x="5100" y="16014"/>
                          <a:pt x="5263" y="16285"/>
                          <a:pt x="5426" y="16556"/>
                        </a:cubicBezTo>
                        <a:cubicBezTo>
                          <a:pt x="5507" y="16692"/>
                          <a:pt x="5616" y="16828"/>
                          <a:pt x="5697" y="16963"/>
                        </a:cubicBezTo>
                        <a:cubicBezTo>
                          <a:pt x="5778" y="17072"/>
                          <a:pt x="5860" y="17180"/>
                          <a:pt x="5941" y="17289"/>
                        </a:cubicBezTo>
                        <a:cubicBezTo>
                          <a:pt x="5941" y="17343"/>
                          <a:pt x="5968" y="17370"/>
                          <a:pt x="6022" y="17370"/>
                        </a:cubicBezTo>
                        <a:cubicBezTo>
                          <a:pt x="6042" y="17383"/>
                          <a:pt x="6062" y="17388"/>
                          <a:pt x="6081" y="17388"/>
                        </a:cubicBezTo>
                        <a:cubicBezTo>
                          <a:pt x="6143" y="17388"/>
                          <a:pt x="6205" y="17336"/>
                          <a:pt x="6267" y="17316"/>
                        </a:cubicBezTo>
                        <a:lnTo>
                          <a:pt x="6511" y="17180"/>
                        </a:lnTo>
                        <a:cubicBezTo>
                          <a:pt x="6701" y="17099"/>
                          <a:pt x="6863" y="17045"/>
                          <a:pt x="7053" y="16963"/>
                        </a:cubicBezTo>
                        <a:lnTo>
                          <a:pt x="7243" y="16909"/>
                        </a:lnTo>
                        <a:lnTo>
                          <a:pt x="7135" y="16963"/>
                        </a:lnTo>
                        <a:cubicBezTo>
                          <a:pt x="6972" y="17072"/>
                          <a:pt x="6809" y="17207"/>
                          <a:pt x="6673" y="17316"/>
                        </a:cubicBezTo>
                        <a:lnTo>
                          <a:pt x="6456" y="17478"/>
                        </a:lnTo>
                        <a:cubicBezTo>
                          <a:pt x="6402" y="17533"/>
                          <a:pt x="6375" y="17560"/>
                          <a:pt x="6348" y="17587"/>
                        </a:cubicBezTo>
                        <a:cubicBezTo>
                          <a:pt x="6321" y="17614"/>
                          <a:pt x="6321" y="17614"/>
                          <a:pt x="6294" y="17614"/>
                        </a:cubicBezTo>
                        <a:cubicBezTo>
                          <a:pt x="6267" y="17668"/>
                          <a:pt x="6239" y="17723"/>
                          <a:pt x="6267" y="17750"/>
                        </a:cubicBezTo>
                        <a:cubicBezTo>
                          <a:pt x="6402" y="17994"/>
                          <a:pt x="6538" y="18238"/>
                          <a:pt x="6701" y="18428"/>
                        </a:cubicBezTo>
                        <a:cubicBezTo>
                          <a:pt x="6836" y="18645"/>
                          <a:pt x="6999" y="18862"/>
                          <a:pt x="7162" y="19079"/>
                        </a:cubicBezTo>
                        <a:cubicBezTo>
                          <a:pt x="7460" y="19513"/>
                          <a:pt x="7758" y="19920"/>
                          <a:pt x="8084" y="20326"/>
                        </a:cubicBezTo>
                        <a:cubicBezTo>
                          <a:pt x="8735" y="21140"/>
                          <a:pt x="9413" y="21900"/>
                          <a:pt x="10118" y="22659"/>
                        </a:cubicBezTo>
                        <a:cubicBezTo>
                          <a:pt x="11556" y="24151"/>
                          <a:pt x="13156" y="25480"/>
                          <a:pt x="14865" y="26673"/>
                        </a:cubicBezTo>
                        <a:cubicBezTo>
                          <a:pt x="15353" y="26999"/>
                          <a:pt x="15841" y="27297"/>
                          <a:pt x="16330" y="27623"/>
                        </a:cubicBezTo>
                        <a:cubicBezTo>
                          <a:pt x="16818" y="27921"/>
                          <a:pt x="17225" y="28138"/>
                          <a:pt x="17713" y="28382"/>
                        </a:cubicBezTo>
                        <a:lnTo>
                          <a:pt x="17767" y="28491"/>
                        </a:lnTo>
                        <a:cubicBezTo>
                          <a:pt x="17777" y="28511"/>
                          <a:pt x="17796" y="28520"/>
                          <a:pt x="17816" y="28520"/>
                        </a:cubicBezTo>
                        <a:cubicBezTo>
                          <a:pt x="17848" y="28520"/>
                          <a:pt x="17886" y="28497"/>
                          <a:pt x="17903" y="28464"/>
                        </a:cubicBezTo>
                        <a:cubicBezTo>
                          <a:pt x="17930" y="28464"/>
                          <a:pt x="17984" y="28437"/>
                          <a:pt x="17984" y="28382"/>
                        </a:cubicBezTo>
                        <a:cubicBezTo>
                          <a:pt x="18038" y="28084"/>
                          <a:pt x="18065" y="27813"/>
                          <a:pt x="18038" y="27514"/>
                        </a:cubicBezTo>
                        <a:lnTo>
                          <a:pt x="18038" y="26619"/>
                        </a:lnTo>
                        <a:cubicBezTo>
                          <a:pt x="18038" y="26022"/>
                          <a:pt x="18011" y="25453"/>
                          <a:pt x="17984" y="24856"/>
                        </a:cubicBezTo>
                        <a:cubicBezTo>
                          <a:pt x="17876" y="23690"/>
                          <a:pt x="17740" y="22524"/>
                          <a:pt x="17496" y="21357"/>
                        </a:cubicBezTo>
                        <a:cubicBezTo>
                          <a:pt x="17279" y="20191"/>
                          <a:pt x="16980" y="19052"/>
                          <a:pt x="16628" y="17940"/>
                        </a:cubicBezTo>
                        <a:cubicBezTo>
                          <a:pt x="16275" y="16828"/>
                          <a:pt x="15841" y="15715"/>
                          <a:pt x="15353" y="14658"/>
                        </a:cubicBezTo>
                        <a:cubicBezTo>
                          <a:pt x="14865" y="13573"/>
                          <a:pt x="14322" y="12542"/>
                          <a:pt x="13698" y="11538"/>
                        </a:cubicBezTo>
                        <a:cubicBezTo>
                          <a:pt x="13617" y="11403"/>
                          <a:pt x="13536" y="11294"/>
                          <a:pt x="13454" y="11159"/>
                        </a:cubicBezTo>
                        <a:cubicBezTo>
                          <a:pt x="13427" y="11104"/>
                          <a:pt x="13373" y="11104"/>
                          <a:pt x="13319" y="11104"/>
                        </a:cubicBezTo>
                        <a:cubicBezTo>
                          <a:pt x="13292" y="11091"/>
                          <a:pt x="13265" y="11084"/>
                          <a:pt x="13241" y="11084"/>
                        </a:cubicBezTo>
                        <a:cubicBezTo>
                          <a:pt x="13217" y="11084"/>
                          <a:pt x="13197" y="11091"/>
                          <a:pt x="13183" y="11104"/>
                        </a:cubicBezTo>
                        <a:cubicBezTo>
                          <a:pt x="13020" y="11213"/>
                          <a:pt x="12831" y="11349"/>
                          <a:pt x="12695" y="11457"/>
                        </a:cubicBezTo>
                        <a:lnTo>
                          <a:pt x="12207" y="11782"/>
                        </a:lnTo>
                        <a:lnTo>
                          <a:pt x="11800" y="12081"/>
                        </a:lnTo>
                        <a:cubicBezTo>
                          <a:pt x="11908" y="11918"/>
                          <a:pt x="12017" y="11755"/>
                          <a:pt x="12152" y="11593"/>
                        </a:cubicBezTo>
                        <a:cubicBezTo>
                          <a:pt x="12261" y="11430"/>
                          <a:pt x="12397" y="11267"/>
                          <a:pt x="12505" y="11132"/>
                        </a:cubicBezTo>
                        <a:lnTo>
                          <a:pt x="12695" y="10915"/>
                        </a:lnTo>
                        <a:cubicBezTo>
                          <a:pt x="12776" y="10833"/>
                          <a:pt x="12858" y="10752"/>
                          <a:pt x="12912" y="10643"/>
                        </a:cubicBezTo>
                        <a:cubicBezTo>
                          <a:pt x="12912" y="10616"/>
                          <a:pt x="12912" y="10589"/>
                          <a:pt x="12912" y="10562"/>
                        </a:cubicBezTo>
                        <a:cubicBezTo>
                          <a:pt x="12912" y="10562"/>
                          <a:pt x="12912" y="10535"/>
                          <a:pt x="12912" y="10508"/>
                        </a:cubicBezTo>
                        <a:cubicBezTo>
                          <a:pt x="12749" y="10291"/>
                          <a:pt x="12559" y="10074"/>
                          <a:pt x="12342" y="9857"/>
                        </a:cubicBezTo>
                        <a:lnTo>
                          <a:pt x="11773" y="9233"/>
                        </a:lnTo>
                        <a:cubicBezTo>
                          <a:pt x="11366" y="8826"/>
                          <a:pt x="10959" y="8419"/>
                          <a:pt x="10552" y="8012"/>
                        </a:cubicBezTo>
                        <a:cubicBezTo>
                          <a:pt x="9738" y="7226"/>
                          <a:pt x="8925" y="6439"/>
                          <a:pt x="8057" y="5680"/>
                        </a:cubicBezTo>
                        <a:cubicBezTo>
                          <a:pt x="7596" y="5273"/>
                          <a:pt x="7107" y="4839"/>
                          <a:pt x="6592" y="4459"/>
                        </a:cubicBezTo>
                        <a:cubicBezTo>
                          <a:pt x="6571" y="4438"/>
                          <a:pt x="6547" y="4429"/>
                          <a:pt x="6523" y="4429"/>
                        </a:cubicBezTo>
                        <a:cubicBezTo>
                          <a:pt x="6484" y="4429"/>
                          <a:pt x="6446" y="4453"/>
                          <a:pt x="6429" y="4486"/>
                        </a:cubicBezTo>
                        <a:lnTo>
                          <a:pt x="6402" y="4513"/>
                        </a:lnTo>
                        <a:cubicBezTo>
                          <a:pt x="6272" y="4643"/>
                          <a:pt x="6143" y="4773"/>
                          <a:pt x="6037" y="4926"/>
                        </a:cubicBezTo>
                        <a:lnTo>
                          <a:pt x="6037" y="4926"/>
                        </a:lnTo>
                        <a:cubicBezTo>
                          <a:pt x="6158" y="4702"/>
                          <a:pt x="6280" y="4459"/>
                          <a:pt x="6402" y="4215"/>
                        </a:cubicBezTo>
                        <a:cubicBezTo>
                          <a:pt x="6439" y="4124"/>
                          <a:pt x="6352" y="4032"/>
                          <a:pt x="6275" y="4032"/>
                        </a:cubicBezTo>
                        <a:cubicBezTo>
                          <a:pt x="6238" y="4032"/>
                          <a:pt x="6203" y="4053"/>
                          <a:pt x="6185" y="4106"/>
                        </a:cubicBezTo>
                        <a:cubicBezTo>
                          <a:pt x="6158" y="4106"/>
                          <a:pt x="6158" y="4134"/>
                          <a:pt x="6158" y="4134"/>
                        </a:cubicBezTo>
                        <a:cubicBezTo>
                          <a:pt x="6022" y="3998"/>
                          <a:pt x="5887" y="3862"/>
                          <a:pt x="5751" y="3727"/>
                        </a:cubicBezTo>
                        <a:cubicBezTo>
                          <a:pt x="5561" y="3564"/>
                          <a:pt x="5399" y="3401"/>
                          <a:pt x="5209" y="3266"/>
                        </a:cubicBezTo>
                        <a:cubicBezTo>
                          <a:pt x="4856" y="2940"/>
                          <a:pt x="4476" y="2642"/>
                          <a:pt x="4097" y="2343"/>
                        </a:cubicBezTo>
                        <a:cubicBezTo>
                          <a:pt x="3310" y="1774"/>
                          <a:pt x="2496" y="1231"/>
                          <a:pt x="1655" y="770"/>
                        </a:cubicBezTo>
                        <a:cubicBezTo>
                          <a:pt x="1167" y="499"/>
                          <a:pt x="679" y="228"/>
                          <a:pt x="191" y="11"/>
                        </a:cubicBezTo>
                        <a:cubicBezTo>
                          <a:pt x="170" y="4"/>
                          <a:pt x="152" y="1"/>
                          <a:pt x="13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5" name="Google Shape;935;p37"/>
                  <p:cNvSpPr/>
                  <p:nvPr/>
                </p:nvSpPr>
                <p:spPr>
                  <a:xfrm>
                    <a:off x="1245775" y="2957325"/>
                    <a:ext cx="526900" cy="29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076" h="11956" extrusionOk="0">
                        <a:moveTo>
                          <a:pt x="841" y="0"/>
                        </a:moveTo>
                        <a:cubicBezTo>
                          <a:pt x="563" y="0"/>
                          <a:pt x="285" y="7"/>
                          <a:pt x="0" y="21"/>
                        </a:cubicBezTo>
                        <a:cubicBezTo>
                          <a:pt x="543" y="401"/>
                          <a:pt x="1085" y="753"/>
                          <a:pt x="1628" y="1106"/>
                        </a:cubicBezTo>
                        <a:cubicBezTo>
                          <a:pt x="2712" y="1784"/>
                          <a:pt x="3825" y="2435"/>
                          <a:pt x="4937" y="3059"/>
                        </a:cubicBezTo>
                        <a:cubicBezTo>
                          <a:pt x="5506" y="3357"/>
                          <a:pt x="6076" y="3655"/>
                          <a:pt x="6645" y="3927"/>
                        </a:cubicBezTo>
                        <a:cubicBezTo>
                          <a:pt x="7215" y="4225"/>
                          <a:pt x="7812" y="4496"/>
                          <a:pt x="8381" y="4767"/>
                        </a:cubicBezTo>
                        <a:cubicBezTo>
                          <a:pt x="8436" y="4795"/>
                          <a:pt x="8408" y="4876"/>
                          <a:pt x="8354" y="4876"/>
                        </a:cubicBezTo>
                        <a:cubicBezTo>
                          <a:pt x="7676" y="4605"/>
                          <a:pt x="7025" y="4279"/>
                          <a:pt x="6374" y="3981"/>
                        </a:cubicBezTo>
                        <a:cubicBezTo>
                          <a:pt x="5235" y="3411"/>
                          <a:pt x="4096" y="2815"/>
                          <a:pt x="2984" y="2136"/>
                        </a:cubicBezTo>
                        <a:cubicBezTo>
                          <a:pt x="2007" y="1567"/>
                          <a:pt x="1058" y="970"/>
                          <a:pt x="136" y="319"/>
                        </a:cubicBezTo>
                        <a:lnTo>
                          <a:pt x="136" y="319"/>
                        </a:lnTo>
                        <a:cubicBezTo>
                          <a:pt x="244" y="482"/>
                          <a:pt x="353" y="645"/>
                          <a:pt x="461" y="807"/>
                        </a:cubicBezTo>
                        <a:cubicBezTo>
                          <a:pt x="651" y="1106"/>
                          <a:pt x="868" y="1404"/>
                          <a:pt x="1058" y="1703"/>
                        </a:cubicBezTo>
                        <a:cubicBezTo>
                          <a:pt x="1817" y="2733"/>
                          <a:pt x="2685" y="3710"/>
                          <a:pt x="3608" y="4605"/>
                        </a:cubicBezTo>
                        <a:cubicBezTo>
                          <a:pt x="4557" y="5473"/>
                          <a:pt x="5560" y="6286"/>
                          <a:pt x="6618" y="7019"/>
                        </a:cubicBezTo>
                        <a:lnTo>
                          <a:pt x="6673" y="6965"/>
                        </a:lnTo>
                        <a:lnTo>
                          <a:pt x="6781" y="6883"/>
                        </a:lnTo>
                        <a:lnTo>
                          <a:pt x="7025" y="6693"/>
                        </a:lnTo>
                        <a:cubicBezTo>
                          <a:pt x="7161" y="6585"/>
                          <a:pt x="7324" y="6476"/>
                          <a:pt x="7486" y="6341"/>
                        </a:cubicBezTo>
                        <a:cubicBezTo>
                          <a:pt x="7649" y="6232"/>
                          <a:pt x="7812" y="6124"/>
                          <a:pt x="7974" y="6015"/>
                        </a:cubicBezTo>
                        <a:lnTo>
                          <a:pt x="8219" y="5880"/>
                        </a:lnTo>
                        <a:cubicBezTo>
                          <a:pt x="8300" y="5825"/>
                          <a:pt x="8381" y="5771"/>
                          <a:pt x="8463" y="5744"/>
                        </a:cubicBezTo>
                        <a:cubicBezTo>
                          <a:pt x="8463" y="5744"/>
                          <a:pt x="8463" y="5744"/>
                          <a:pt x="8463" y="5717"/>
                        </a:cubicBezTo>
                        <a:cubicBezTo>
                          <a:pt x="8480" y="5699"/>
                          <a:pt x="8499" y="5692"/>
                          <a:pt x="8518" y="5692"/>
                        </a:cubicBezTo>
                        <a:cubicBezTo>
                          <a:pt x="8584" y="5692"/>
                          <a:pt x="8641" y="5789"/>
                          <a:pt x="8598" y="5852"/>
                        </a:cubicBezTo>
                        <a:cubicBezTo>
                          <a:pt x="8490" y="5988"/>
                          <a:pt x="8381" y="6124"/>
                          <a:pt x="8246" y="6259"/>
                        </a:cubicBezTo>
                        <a:cubicBezTo>
                          <a:pt x="8137" y="6422"/>
                          <a:pt x="8029" y="6558"/>
                          <a:pt x="7920" y="6693"/>
                        </a:cubicBezTo>
                        <a:cubicBezTo>
                          <a:pt x="7812" y="6829"/>
                          <a:pt x="7676" y="7019"/>
                          <a:pt x="7595" y="7127"/>
                        </a:cubicBezTo>
                        <a:cubicBezTo>
                          <a:pt x="7513" y="7263"/>
                          <a:pt x="7459" y="7371"/>
                          <a:pt x="7351" y="7507"/>
                        </a:cubicBezTo>
                        <a:cubicBezTo>
                          <a:pt x="7432" y="7534"/>
                          <a:pt x="7513" y="7615"/>
                          <a:pt x="7595" y="7670"/>
                        </a:cubicBezTo>
                        <a:lnTo>
                          <a:pt x="7893" y="7860"/>
                        </a:lnTo>
                        <a:lnTo>
                          <a:pt x="8463" y="8239"/>
                        </a:lnTo>
                        <a:cubicBezTo>
                          <a:pt x="8653" y="8348"/>
                          <a:pt x="8842" y="8483"/>
                          <a:pt x="9059" y="8592"/>
                        </a:cubicBezTo>
                        <a:cubicBezTo>
                          <a:pt x="9168" y="8646"/>
                          <a:pt x="9304" y="8728"/>
                          <a:pt x="9358" y="8755"/>
                        </a:cubicBezTo>
                        <a:cubicBezTo>
                          <a:pt x="9439" y="8809"/>
                          <a:pt x="9521" y="8836"/>
                          <a:pt x="9575" y="8890"/>
                        </a:cubicBezTo>
                        <a:cubicBezTo>
                          <a:pt x="9602" y="8863"/>
                          <a:pt x="9629" y="8863"/>
                          <a:pt x="9629" y="8836"/>
                        </a:cubicBezTo>
                        <a:lnTo>
                          <a:pt x="9765" y="8646"/>
                        </a:lnTo>
                        <a:cubicBezTo>
                          <a:pt x="9846" y="8511"/>
                          <a:pt x="9927" y="8429"/>
                          <a:pt x="10036" y="8321"/>
                        </a:cubicBezTo>
                        <a:cubicBezTo>
                          <a:pt x="10117" y="8212"/>
                          <a:pt x="10226" y="8104"/>
                          <a:pt x="10334" y="7995"/>
                        </a:cubicBezTo>
                        <a:cubicBezTo>
                          <a:pt x="10416" y="7914"/>
                          <a:pt x="10497" y="7832"/>
                          <a:pt x="10606" y="7751"/>
                        </a:cubicBezTo>
                        <a:cubicBezTo>
                          <a:pt x="10633" y="7724"/>
                          <a:pt x="10660" y="7697"/>
                          <a:pt x="10687" y="7670"/>
                        </a:cubicBezTo>
                        <a:cubicBezTo>
                          <a:pt x="10702" y="7665"/>
                          <a:pt x="10716" y="7663"/>
                          <a:pt x="10729" y="7663"/>
                        </a:cubicBezTo>
                        <a:cubicBezTo>
                          <a:pt x="10786" y="7663"/>
                          <a:pt x="10823" y="7707"/>
                          <a:pt x="10823" y="7751"/>
                        </a:cubicBezTo>
                        <a:cubicBezTo>
                          <a:pt x="10795" y="7832"/>
                          <a:pt x="10768" y="7887"/>
                          <a:pt x="10714" y="7941"/>
                        </a:cubicBezTo>
                        <a:lnTo>
                          <a:pt x="10606" y="8131"/>
                        </a:lnTo>
                        <a:cubicBezTo>
                          <a:pt x="10524" y="8239"/>
                          <a:pt x="10443" y="8348"/>
                          <a:pt x="10389" y="8483"/>
                        </a:cubicBezTo>
                        <a:cubicBezTo>
                          <a:pt x="10307" y="8619"/>
                          <a:pt x="10253" y="8755"/>
                          <a:pt x="10199" y="8863"/>
                        </a:cubicBezTo>
                        <a:cubicBezTo>
                          <a:pt x="10172" y="8945"/>
                          <a:pt x="10144" y="8999"/>
                          <a:pt x="10117" y="9080"/>
                        </a:cubicBezTo>
                        <a:cubicBezTo>
                          <a:pt x="10117" y="9080"/>
                          <a:pt x="10117" y="9107"/>
                          <a:pt x="10117" y="9107"/>
                        </a:cubicBezTo>
                        <a:cubicBezTo>
                          <a:pt x="10280" y="9189"/>
                          <a:pt x="10416" y="9243"/>
                          <a:pt x="10606" y="9351"/>
                        </a:cubicBezTo>
                        <a:cubicBezTo>
                          <a:pt x="10795" y="9460"/>
                          <a:pt x="10985" y="9541"/>
                          <a:pt x="11175" y="9650"/>
                        </a:cubicBezTo>
                        <a:cubicBezTo>
                          <a:pt x="11555" y="9813"/>
                          <a:pt x="11935" y="10002"/>
                          <a:pt x="12341" y="10165"/>
                        </a:cubicBezTo>
                        <a:cubicBezTo>
                          <a:pt x="13725" y="10735"/>
                          <a:pt x="15189" y="11196"/>
                          <a:pt x="16681" y="11494"/>
                        </a:cubicBezTo>
                        <a:cubicBezTo>
                          <a:pt x="17441" y="11630"/>
                          <a:pt x="18200" y="11765"/>
                          <a:pt x="18960" y="11847"/>
                        </a:cubicBezTo>
                        <a:cubicBezTo>
                          <a:pt x="19339" y="11874"/>
                          <a:pt x="19692" y="11901"/>
                          <a:pt x="20099" y="11928"/>
                        </a:cubicBezTo>
                        <a:cubicBezTo>
                          <a:pt x="20370" y="11955"/>
                          <a:pt x="20641" y="11955"/>
                          <a:pt x="20913" y="11955"/>
                        </a:cubicBezTo>
                        <a:cubicBezTo>
                          <a:pt x="20180" y="11440"/>
                          <a:pt x="19421" y="10952"/>
                          <a:pt x="18634" y="10491"/>
                        </a:cubicBezTo>
                        <a:cubicBezTo>
                          <a:pt x="17848" y="10057"/>
                          <a:pt x="17061" y="9623"/>
                          <a:pt x="16247" y="9243"/>
                        </a:cubicBezTo>
                        <a:cubicBezTo>
                          <a:pt x="15434" y="8836"/>
                          <a:pt x="14620" y="8456"/>
                          <a:pt x="13779" y="8049"/>
                        </a:cubicBezTo>
                        <a:cubicBezTo>
                          <a:pt x="12965" y="7643"/>
                          <a:pt x="12152" y="7236"/>
                          <a:pt x="11365" y="6802"/>
                        </a:cubicBezTo>
                        <a:cubicBezTo>
                          <a:pt x="10985" y="6585"/>
                          <a:pt x="10578" y="6368"/>
                          <a:pt x="10199" y="6124"/>
                        </a:cubicBezTo>
                        <a:cubicBezTo>
                          <a:pt x="9819" y="5907"/>
                          <a:pt x="9439" y="5635"/>
                          <a:pt x="9087" y="5364"/>
                        </a:cubicBezTo>
                        <a:cubicBezTo>
                          <a:pt x="9040" y="5317"/>
                          <a:pt x="9074" y="5250"/>
                          <a:pt x="9136" y="5250"/>
                        </a:cubicBezTo>
                        <a:cubicBezTo>
                          <a:pt x="9146" y="5250"/>
                          <a:pt x="9157" y="5252"/>
                          <a:pt x="9168" y="5256"/>
                        </a:cubicBezTo>
                        <a:lnTo>
                          <a:pt x="9439" y="5418"/>
                        </a:lnTo>
                        <a:cubicBezTo>
                          <a:pt x="9819" y="5663"/>
                          <a:pt x="10226" y="5907"/>
                          <a:pt x="10606" y="6151"/>
                        </a:cubicBezTo>
                        <a:cubicBezTo>
                          <a:pt x="10985" y="6395"/>
                          <a:pt x="11392" y="6612"/>
                          <a:pt x="11772" y="6829"/>
                        </a:cubicBezTo>
                        <a:cubicBezTo>
                          <a:pt x="12586" y="7263"/>
                          <a:pt x="13399" y="7670"/>
                          <a:pt x="14213" y="8049"/>
                        </a:cubicBezTo>
                        <a:cubicBezTo>
                          <a:pt x="15027" y="8456"/>
                          <a:pt x="15868" y="8836"/>
                          <a:pt x="16654" y="9243"/>
                        </a:cubicBezTo>
                        <a:cubicBezTo>
                          <a:pt x="17441" y="9650"/>
                          <a:pt x="18254" y="10084"/>
                          <a:pt x="19014" y="10545"/>
                        </a:cubicBezTo>
                        <a:cubicBezTo>
                          <a:pt x="19421" y="10762"/>
                          <a:pt x="19801" y="11006"/>
                          <a:pt x="20153" y="11277"/>
                        </a:cubicBezTo>
                        <a:cubicBezTo>
                          <a:pt x="20479" y="11467"/>
                          <a:pt x="20804" y="11684"/>
                          <a:pt x="21075" y="11955"/>
                        </a:cubicBezTo>
                        <a:lnTo>
                          <a:pt x="20994" y="11793"/>
                        </a:lnTo>
                        <a:cubicBezTo>
                          <a:pt x="20913" y="11603"/>
                          <a:pt x="20804" y="11386"/>
                          <a:pt x="20696" y="11196"/>
                        </a:cubicBezTo>
                        <a:cubicBezTo>
                          <a:pt x="20370" y="10626"/>
                          <a:pt x="20045" y="10084"/>
                          <a:pt x="19692" y="9568"/>
                        </a:cubicBezTo>
                        <a:cubicBezTo>
                          <a:pt x="19231" y="8836"/>
                          <a:pt x="18716" y="8158"/>
                          <a:pt x="18173" y="7507"/>
                        </a:cubicBezTo>
                        <a:cubicBezTo>
                          <a:pt x="17603" y="6856"/>
                          <a:pt x="17007" y="6232"/>
                          <a:pt x="16383" y="5635"/>
                        </a:cubicBezTo>
                        <a:cubicBezTo>
                          <a:pt x="15732" y="5039"/>
                          <a:pt x="15081" y="4496"/>
                          <a:pt x="14403" y="3981"/>
                        </a:cubicBezTo>
                        <a:cubicBezTo>
                          <a:pt x="13698" y="3466"/>
                          <a:pt x="12965" y="3004"/>
                          <a:pt x="12206" y="2570"/>
                        </a:cubicBezTo>
                        <a:cubicBezTo>
                          <a:pt x="12124" y="2815"/>
                          <a:pt x="11989" y="3059"/>
                          <a:pt x="11880" y="3303"/>
                        </a:cubicBezTo>
                        <a:cubicBezTo>
                          <a:pt x="11799" y="3438"/>
                          <a:pt x="11745" y="3574"/>
                          <a:pt x="11690" y="3710"/>
                        </a:cubicBezTo>
                        <a:cubicBezTo>
                          <a:pt x="11663" y="3764"/>
                          <a:pt x="11609" y="3845"/>
                          <a:pt x="11582" y="3900"/>
                        </a:cubicBezTo>
                        <a:cubicBezTo>
                          <a:pt x="11555" y="3954"/>
                          <a:pt x="11528" y="4035"/>
                          <a:pt x="11446" y="4035"/>
                        </a:cubicBezTo>
                        <a:cubicBezTo>
                          <a:pt x="11438" y="4043"/>
                          <a:pt x="11430" y="4046"/>
                          <a:pt x="11423" y="4046"/>
                        </a:cubicBezTo>
                        <a:cubicBezTo>
                          <a:pt x="11406" y="4046"/>
                          <a:pt x="11392" y="4027"/>
                          <a:pt x="11392" y="4008"/>
                        </a:cubicBezTo>
                        <a:lnTo>
                          <a:pt x="11392" y="3981"/>
                        </a:lnTo>
                        <a:cubicBezTo>
                          <a:pt x="11365" y="3845"/>
                          <a:pt x="11365" y="3683"/>
                          <a:pt x="11392" y="3547"/>
                        </a:cubicBezTo>
                        <a:cubicBezTo>
                          <a:pt x="11392" y="3411"/>
                          <a:pt x="11392" y="3249"/>
                          <a:pt x="11419" y="3113"/>
                        </a:cubicBezTo>
                        <a:cubicBezTo>
                          <a:pt x="11446" y="2950"/>
                          <a:pt x="11473" y="2787"/>
                          <a:pt x="11501" y="2652"/>
                        </a:cubicBezTo>
                        <a:lnTo>
                          <a:pt x="11555" y="2408"/>
                        </a:lnTo>
                        <a:cubicBezTo>
                          <a:pt x="11555" y="2353"/>
                          <a:pt x="11582" y="2299"/>
                          <a:pt x="11609" y="2245"/>
                        </a:cubicBezTo>
                        <a:cubicBezTo>
                          <a:pt x="11501" y="2218"/>
                          <a:pt x="11419" y="2191"/>
                          <a:pt x="11338" y="2164"/>
                        </a:cubicBezTo>
                        <a:lnTo>
                          <a:pt x="10985" y="2055"/>
                        </a:lnTo>
                        <a:lnTo>
                          <a:pt x="10307" y="1838"/>
                        </a:lnTo>
                        <a:cubicBezTo>
                          <a:pt x="9521" y="1621"/>
                          <a:pt x="8707" y="1377"/>
                          <a:pt x="7893" y="1160"/>
                        </a:cubicBezTo>
                        <a:cubicBezTo>
                          <a:pt x="7486" y="1079"/>
                          <a:pt x="7052" y="970"/>
                          <a:pt x="6673" y="862"/>
                        </a:cubicBezTo>
                        <a:cubicBezTo>
                          <a:pt x="6293" y="780"/>
                          <a:pt x="5886" y="699"/>
                          <a:pt x="5506" y="618"/>
                        </a:cubicBezTo>
                        <a:cubicBezTo>
                          <a:pt x="5506" y="726"/>
                          <a:pt x="5479" y="862"/>
                          <a:pt x="5452" y="970"/>
                        </a:cubicBezTo>
                        <a:cubicBezTo>
                          <a:pt x="5452" y="1106"/>
                          <a:pt x="5425" y="1214"/>
                          <a:pt x="5398" y="1350"/>
                        </a:cubicBezTo>
                        <a:cubicBezTo>
                          <a:pt x="5371" y="1486"/>
                          <a:pt x="5371" y="1621"/>
                          <a:pt x="5343" y="1757"/>
                        </a:cubicBezTo>
                        <a:cubicBezTo>
                          <a:pt x="5343" y="1811"/>
                          <a:pt x="5316" y="1892"/>
                          <a:pt x="5316" y="1947"/>
                        </a:cubicBezTo>
                        <a:cubicBezTo>
                          <a:pt x="5316" y="1974"/>
                          <a:pt x="5316" y="2001"/>
                          <a:pt x="5316" y="2001"/>
                        </a:cubicBezTo>
                        <a:cubicBezTo>
                          <a:pt x="5316" y="2055"/>
                          <a:pt x="5289" y="2082"/>
                          <a:pt x="5262" y="2109"/>
                        </a:cubicBezTo>
                        <a:cubicBezTo>
                          <a:pt x="5249" y="2136"/>
                          <a:pt x="5228" y="2150"/>
                          <a:pt x="5208" y="2150"/>
                        </a:cubicBezTo>
                        <a:cubicBezTo>
                          <a:pt x="5188" y="2150"/>
                          <a:pt x="5167" y="2136"/>
                          <a:pt x="5154" y="2109"/>
                        </a:cubicBezTo>
                        <a:cubicBezTo>
                          <a:pt x="5126" y="2082"/>
                          <a:pt x="5126" y="2028"/>
                          <a:pt x="5126" y="2001"/>
                        </a:cubicBezTo>
                        <a:lnTo>
                          <a:pt x="5126" y="1919"/>
                        </a:lnTo>
                        <a:lnTo>
                          <a:pt x="5126" y="1675"/>
                        </a:lnTo>
                        <a:lnTo>
                          <a:pt x="5126" y="1241"/>
                        </a:lnTo>
                        <a:cubicBezTo>
                          <a:pt x="5099" y="1024"/>
                          <a:pt x="5099" y="780"/>
                          <a:pt x="5099" y="536"/>
                        </a:cubicBezTo>
                        <a:cubicBezTo>
                          <a:pt x="4937" y="509"/>
                          <a:pt x="4774" y="482"/>
                          <a:pt x="4611" y="428"/>
                        </a:cubicBezTo>
                        <a:cubicBezTo>
                          <a:pt x="4421" y="373"/>
                          <a:pt x="4204" y="346"/>
                          <a:pt x="4014" y="292"/>
                        </a:cubicBezTo>
                        <a:cubicBezTo>
                          <a:pt x="3336" y="156"/>
                          <a:pt x="2631" y="75"/>
                          <a:pt x="1926" y="21"/>
                        </a:cubicBezTo>
                        <a:lnTo>
                          <a:pt x="1682" y="21"/>
                        </a:lnTo>
                        <a:cubicBezTo>
                          <a:pt x="1397" y="7"/>
                          <a:pt x="1119" y="0"/>
                          <a:pt x="841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6" name="Google Shape;936;p37"/>
                  <p:cNvSpPr/>
                  <p:nvPr/>
                </p:nvSpPr>
                <p:spPr>
                  <a:xfrm>
                    <a:off x="1286450" y="2957150"/>
                    <a:ext cx="86825" cy="47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3" h="1900" extrusionOk="0">
                        <a:moveTo>
                          <a:pt x="1" y="1"/>
                        </a:moveTo>
                        <a:lnTo>
                          <a:pt x="3472" y="1899"/>
                        </a:lnTo>
                        <a:lnTo>
                          <a:pt x="3472" y="1682"/>
                        </a:lnTo>
                        <a:lnTo>
                          <a:pt x="3445" y="1248"/>
                        </a:lnTo>
                        <a:lnTo>
                          <a:pt x="3445" y="543"/>
                        </a:lnTo>
                        <a:cubicBezTo>
                          <a:pt x="3282" y="516"/>
                          <a:pt x="3093" y="462"/>
                          <a:pt x="2930" y="408"/>
                        </a:cubicBezTo>
                        <a:cubicBezTo>
                          <a:pt x="2740" y="380"/>
                          <a:pt x="2550" y="326"/>
                          <a:pt x="2360" y="299"/>
                        </a:cubicBezTo>
                        <a:cubicBezTo>
                          <a:pt x="1655" y="163"/>
                          <a:pt x="950" y="55"/>
                          <a:pt x="245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7" name="Google Shape;937;p37"/>
                  <p:cNvSpPr/>
                  <p:nvPr/>
                </p:nvSpPr>
                <p:spPr>
                  <a:xfrm>
                    <a:off x="1378000" y="2972075"/>
                    <a:ext cx="383825" cy="264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3" h="10579" extrusionOk="0">
                        <a:moveTo>
                          <a:pt x="190" y="0"/>
                        </a:moveTo>
                        <a:cubicBezTo>
                          <a:pt x="190" y="136"/>
                          <a:pt x="163" y="245"/>
                          <a:pt x="136" y="380"/>
                        </a:cubicBezTo>
                        <a:lnTo>
                          <a:pt x="82" y="760"/>
                        </a:lnTo>
                        <a:cubicBezTo>
                          <a:pt x="82" y="896"/>
                          <a:pt x="54" y="1004"/>
                          <a:pt x="27" y="1140"/>
                        </a:cubicBezTo>
                        <a:lnTo>
                          <a:pt x="0" y="1357"/>
                        </a:lnTo>
                        <a:lnTo>
                          <a:pt x="0" y="1411"/>
                        </a:lnTo>
                        <a:lnTo>
                          <a:pt x="10823" y="7405"/>
                        </a:lnTo>
                        <a:cubicBezTo>
                          <a:pt x="11419" y="7758"/>
                          <a:pt x="12043" y="8083"/>
                          <a:pt x="12613" y="8463"/>
                        </a:cubicBezTo>
                        <a:cubicBezTo>
                          <a:pt x="13589" y="9087"/>
                          <a:pt x="14512" y="9792"/>
                          <a:pt x="15352" y="10579"/>
                        </a:cubicBezTo>
                        <a:cubicBezTo>
                          <a:pt x="15054" y="10036"/>
                          <a:pt x="14728" y="9467"/>
                          <a:pt x="14376" y="8951"/>
                        </a:cubicBezTo>
                        <a:cubicBezTo>
                          <a:pt x="13915" y="8219"/>
                          <a:pt x="13399" y="7541"/>
                          <a:pt x="12830" y="6890"/>
                        </a:cubicBezTo>
                        <a:cubicBezTo>
                          <a:pt x="12287" y="6239"/>
                          <a:pt x="11691" y="5615"/>
                          <a:pt x="11040" y="5018"/>
                        </a:cubicBezTo>
                        <a:cubicBezTo>
                          <a:pt x="10416" y="4422"/>
                          <a:pt x="9765" y="3879"/>
                          <a:pt x="9060" y="3391"/>
                        </a:cubicBezTo>
                        <a:cubicBezTo>
                          <a:pt x="8382" y="2876"/>
                          <a:pt x="7649" y="2387"/>
                          <a:pt x="6890" y="1953"/>
                        </a:cubicBezTo>
                        <a:cubicBezTo>
                          <a:pt x="6808" y="2225"/>
                          <a:pt x="6673" y="2469"/>
                          <a:pt x="6564" y="2713"/>
                        </a:cubicBezTo>
                        <a:cubicBezTo>
                          <a:pt x="6483" y="2848"/>
                          <a:pt x="6429" y="2957"/>
                          <a:pt x="6374" y="3093"/>
                        </a:cubicBezTo>
                        <a:cubicBezTo>
                          <a:pt x="6320" y="3174"/>
                          <a:pt x="6293" y="3255"/>
                          <a:pt x="6266" y="3310"/>
                        </a:cubicBezTo>
                        <a:cubicBezTo>
                          <a:pt x="6239" y="3364"/>
                          <a:pt x="6212" y="3418"/>
                          <a:pt x="6130" y="3445"/>
                        </a:cubicBezTo>
                        <a:cubicBezTo>
                          <a:pt x="6103" y="3445"/>
                          <a:pt x="6076" y="3445"/>
                          <a:pt x="6076" y="3418"/>
                        </a:cubicBezTo>
                        <a:lnTo>
                          <a:pt x="6076" y="3364"/>
                        </a:lnTo>
                        <a:cubicBezTo>
                          <a:pt x="6049" y="3228"/>
                          <a:pt x="6049" y="3093"/>
                          <a:pt x="6076" y="2957"/>
                        </a:cubicBezTo>
                        <a:cubicBezTo>
                          <a:pt x="6076" y="2794"/>
                          <a:pt x="6103" y="2659"/>
                          <a:pt x="6103" y="2496"/>
                        </a:cubicBezTo>
                        <a:cubicBezTo>
                          <a:pt x="6130" y="2360"/>
                          <a:pt x="6157" y="2197"/>
                          <a:pt x="6184" y="2035"/>
                        </a:cubicBezTo>
                        <a:cubicBezTo>
                          <a:pt x="6212" y="1953"/>
                          <a:pt x="6239" y="1899"/>
                          <a:pt x="6239" y="1818"/>
                        </a:cubicBezTo>
                        <a:cubicBezTo>
                          <a:pt x="6239" y="1763"/>
                          <a:pt x="6266" y="1709"/>
                          <a:pt x="6293" y="1655"/>
                        </a:cubicBezTo>
                        <a:cubicBezTo>
                          <a:pt x="6184" y="1628"/>
                          <a:pt x="6103" y="1601"/>
                          <a:pt x="6022" y="1574"/>
                        </a:cubicBezTo>
                        <a:lnTo>
                          <a:pt x="5669" y="1465"/>
                        </a:lnTo>
                        <a:lnTo>
                          <a:pt x="4991" y="1248"/>
                        </a:lnTo>
                        <a:cubicBezTo>
                          <a:pt x="4204" y="1004"/>
                          <a:pt x="3391" y="787"/>
                          <a:pt x="2577" y="570"/>
                        </a:cubicBezTo>
                        <a:cubicBezTo>
                          <a:pt x="2170" y="462"/>
                          <a:pt x="1736" y="353"/>
                          <a:pt x="1356" y="272"/>
                        </a:cubicBezTo>
                        <a:cubicBezTo>
                          <a:pt x="977" y="190"/>
                          <a:pt x="570" y="109"/>
                          <a:pt x="19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8" name="Google Shape;938;p37"/>
                  <p:cNvSpPr/>
                  <p:nvPr/>
                </p:nvSpPr>
                <p:spPr>
                  <a:xfrm>
                    <a:off x="1238300" y="2952400"/>
                    <a:ext cx="540475" cy="308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19" h="12350" extrusionOk="0">
                        <a:moveTo>
                          <a:pt x="299" y="218"/>
                        </a:moveTo>
                        <a:cubicBezTo>
                          <a:pt x="923" y="218"/>
                          <a:pt x="1574" y="218"/>
                          <a:pt x="2225" y="272"/>
                        </a:cubicBezTo>
                        <a:cubicBezTo>
                          <a:pt x="2903" y="299"/>
                          <a:pt x="3608" y="408"/>
                          <a:pt x="4313" y="543"/>
                        </a:cubicBezTo>
                        <a:cubicBezTo>
                          <a:pt x="4503" y="570"/>
                          <a:pt x="4693" y="625"/>
                          <a:pt x="4883" y="679"/>
                        </a:cubicBezTo>
                        <a:cubicBezTo>
                          <a:pt x="5046" y="706"/>
                          <a:pt x="5236" y="760"/>
                          <a:pt x="5398" y="787"/>
                        </a:cubicBezTo>
                        <a:cubicBezTo>
                          <a:pt x="5398" y="1004"/>
                          <a:pt x="5398" y="1249"/>
                          <a:pt x="5425" y="1493"/>
                        </a:cubicBezTo>
                        <a:lnTo>
                          <a:pt x="5425" y="1927"/>
                        </a:lnTo>
                        <a:lnTo>
                          <a:pt x="5425" y="2225"/>
                        </a:lnTo>
                        <a:cubicBezTo>
                          <a:pt x="5398" y="2279"/>
                          <a:pt x="5425" y="2306"/>
                          <a:pt x="5425" y="2361"/>
                        </a:cubicBezTo>
                        <a:cubicBezTo>
                          <a:pt x="5439" y="2374"/>
                          <a:pt x="5459" y="2381"/>
                          <a:pt x="5480" y="2381"/>
                        </a:cubicBezTo>
                        <a:cubicBezTo>
                          <a:pt x="5500" y="2381"/>
                          <a:pt x="5520" y="2374"/>
                          <a:pt x="5534" y="2361"/>
                        </a:cubicBezTo>
                        <a:cubicBezTo>
                          <a:pt x="5588" y="2306"/>
                          <a:pt x="5615" y="2252"/>
                          <a:pt x="5615" y="2198"/>
                        </a:cubicBezTo>
                        <a:cubicBezTo>
                          <a:pt x="5615" y="2116"/>
                          <a:pt x="5615" y="2062"/>
                          <a:pt x="5642" y="1981"/>
                        </a:cubicBezTo>
                        <a:cubicBezTo>
                          <a:pt x="5670" y="1845"/>
                          <a:pt x="5670" y="1737"/>
                          <a:pt x="5697" y="1601"/>
                        </a:cubicBezTo>
                        <a:lnTo>
                          <a:pt x="5751" y="1221"/>
                        </a:lnTo>
                        <a:cubicBezTo>
                          <a:pt x="5778" y="1086"/>
                          <a:pt x="5778" y="977"/>
                          <a:pt x="5805" y="842"/>
                        </a:cubicBezTo>
                        <a:cubicBezTo>
                          <a:pt x="6185" y="950"/>
                          <a:pt x="6565" y="1032"/>
                          <a:pt x="6972" y="1113"/>
                        </a:cubicBezTo>
                        <a:cubicBezTo>
                          <a:pt x="7351" y="1194"/>
                          <a:pt x="7785" y="1303"/>
                          <a:pt x="8192" y="1411"/>
                        </a:cubicBezTo>
                        <a:cubicBezTo>
                          <a:pt x="9006" y="1628"/>
                          <a:pt x="9792" y="1845"/>
                          <a:pt x="10606" y="2089"/>
                        </a:cubicBezTo>
                        <a:lnTo>
                          <a:pt x="11284" y="2306"/>
                        </a:lnTo>
                        <a:lnTo>
                          <a:pt x="11610" y="2388"/>
                        </a:lnTo>
                        <a:cubicBezTo>
                          <a:pt x="11718" y="2442"/>
                          <a:pt x="11800" y="2469"/>
                          <a:pt x="11881" y="2469"/>
                        </a:cubicBezTo>
                        <a:cubicBezTo>
                          <a:pt x="11854" y="2550"/>
                          <a:pt x="11854" y="2605"/>
                          <a:pt x="11854" y="2659"/>
                        </a:cubicBezTo>
                        <a:cubicBezTo>
                          <a:pt x="11827" y="2740"/>
                          <a:pt x="11800" y="2795"/>
                          <a:pt x="11800" y="2876"/>
                        </a:cubicBezTo>
                        <a:cubicBezTo>
                          <a:pt x="11772" y="3039"/>
                          <a:pt x="11745" y="3174"/>
                          <a:pt x="11718" y="3337"/>
                        </a:cubicBezTo>
                        <a:cubicBezTo>
                          <a:pt x="11691" y="3500"/>
                          <a:pt x="11691" y="3635"/>
                          <a:pt x="11664" y="3798"/>
                        </a:cubicBezTo>
                        <a:cubicBezTo>
                          <a:pt x="11664" y="3934"/>
                          <a:pt x="11664" y="4069"/>
                          <a:pt x="11664" y="4205"/>
                        </a:cubicBezTo>
                        <a:lnTo>
                          <a:pt x="11664" y="4259"/>
                        </a:lnTo>
                        <a:cubicBezTo>
                          <a:pt x="11691" y="4286"/>
                          <a:pt x="11718" y="4286"/>
                          <a:pt x="11745" y="4286"/>
                        </a:cubicBezTo>
                        <a:cubicBezTo>
                          <a:pt x="11827" y="4259"/>
                          <a:pt x="11854" y="4205"/>
                          <a:pt x="11881" y="4151"/>
                        </a:cubicBezTo>
                        <a:lnTo>
                          <a:pt x="11962" y="3934"/>
                        </a:lnTo>
                        <a:cubicBezTo>
                          <a:pt x="12044" y="3798"/>
                          <a:pt x="12098" y="3663"/>
                          <a:pt x="12152" y="3554"/>
                        </a:cubicBezTo>
                        <a:cubicBezTo>
                          <a:pt x="12288" y="3310"/>
                          <a:pt x="12396" y="3066"/>
                          <a:pt x="12505" y="2795"/>
                        </a:cubicBezTo>
                        <a:cubicBezTo>
                          <a:pt x="13264" y="3229"/>
                          <a:pt x="13997" y="3690"/>
                          <a:pt x="14702" y="4178"/>
                        </a:cubicBezTo>
                        <a:lnTo>
                          <a:pt x="14675" y="4178"/>
                        </a:lnTo>
                        <a:cubicBezTo>
                          <a:pt x="15380" y="4693"/>
                          <a:pt x="16031" y="5236"/>
                          <a:pt x="16655" y="5832"/>
                        </a:cubicBezTo>
                        <a:cubicBezTo>
                          <a:pt x="17306" y="6429"/>
                          <a:pt x="17902" y="7053"/>
                          <a:pt x="18445" y="7704"/>
                        </a:cubicBezTo>
                        <a:cubicBezTo>
                          <a:pt x="19015" y="8355"/>
                          <a:pt x="19530" y="9033"/>
                          <a:pt x="19991" y="9765"/>
                        </a:cubicBezTo>
                        <a:cubicBezTo>
                          <a:pt x="20479" y="10471"/>
                          <a:pt x="20913" y="11230"/>
                          <a:pt x="21293" y="11990"/>
                        </a:cubicBezTo>
                        <a:lnTo>
                          <a:pt x="21374" y="12152"/>
                        </a:lnTo>
                        <a:cubicBezTo>
                          <a:pt x="21076" y="11908"/>
                          <a:pt x="20778" y="11664"/>
                          <a:pt x="20452" y="11474"/>
                        </a:cubicBezTo>
                        <a:cubicBezTo>
                          <a:pt x="20072" y="11203"/>
                          <a:pt x="19693" y="10986"/>
                          <a:pt x="19313" y="10742"/>
                        </a:cubicBezTo>
                        <a:cubicBezTo>
                          <a:pt x="18526" y="10281"/>
                          <a:pt x="17740" y="9847"/>
                          <a:pt x="16926" y="9440"/>
                        </a:cubicBezTo>
                        <a:cubicBezTo>
                          <a:pt x="16139" y="9033"/>
                          <a:pt x="15299" y="8653"/>
                          <a:pt x="14485" y="8274"/>
                        </a:cubicBezTo>
                        <a:cubicBezTo>
                          <a:pt x="13671" y="7867"/>
                          <a:pt x="12857" y="7460"/>
                          <a:pt x="12071" y="7026"/>
                        </a:cubicBezTo>
                        <a:cubicBezTo>
                          <a:pt x="11664" y="6809"/>
                          <a:pt x="11284" y="6592"/>
                          <a:pt x="10877" y="6348"/>
                        </a:cubicBezTo>
                        <a:cubicBezTo>
                          <a:pt x="10498" y="6104"/>
                          <a:pt x="10118" y="5860"/>
                          <a:pt x="9738" y="5615"/>
                        </a:cubicBezTo>
                        <a:lnTo>
                          <a:pt x="9440" y="5453"/>
                        </a:lnTo>
                        <a:cubicBezTo>
                          <a:pt x="9432" y="5449"/>
                          <a:pt x="9424" y="5447"/>
                          <a:pt x="9416" y="5447"/>
                        </a:cubicBezTo>
                        <a:cubicBezTo>
                          <a:pt x="9366" y="5447"/>
                          <a:pt x="9312" y="5514"/>
                          <a:pt x="9358" y="5561"/>
                        </a:cubicBezTo>
                        <a:cubicBezTo>
                          <a:pt x="9711" y="5832"/>
                          <a:pt x="10091" y="6104"/>
                          <a:pt x="10498" y="6321"/>
                        </a:cubicBezTo>
                        <a:cubicBezTo>
                          <a:pt x="10877" y="6565"/>
                          <a:pt x="11257" y="6782"/>
                          <a:pt x="11664" y="6999"/>
                        </a:cubicBezTo>
                        <a:cubicBezTo>
                          <a:pt x="12451" y="7433"/>
                          <a:pt x="13264" y="7840"/>
                          <a:pt x="14078" y="8246"/>
                        </a:cubicBezTo>
                        <a:cubicBezTo>
                          <a:pt x="14892" y="8653"/>
                          <a:pt x="15705" y="9033"/>
                          <a:pt x="16519" y="9440"/>
                        </a:cubicBezTo>
                        <a:cubicBezTo>
                          <a:pt x="17333" y="9847"/>
                          <a:pt x="18147" y="10254"/>
                          <a:pt x="18933" y="10715"/>
                        </a:cubicBezTo>
                        <a:cubicBezTo>
                          <a:pt x="19720" y="11149"/>
                          <a:pt x="20452" y="11637"/>
                          <a:pt x="21212" y="12179"/>
                        </a:cubicBezTo>
                        <a:cubicBezTo>
                          <a:pt x="20940" y="12179"/>
                          <a:pt x="20642" y="12152"/>
                          <a:pt x="20371" y="12125"/>
                        </a:cubicBezTo>
                        <a:cubicBezTo>
                          <a:pt x="19991" y="12098"/>
                          <a:pt x="19611" y="12071"/>
                          <a:pt x="19232" y="12044"/>
                        </a:cubicBezTo>
                        <a:cubicBezTo>
                          <a:pt x="18472" y="11962"/>
                          <a:pt x="17713" y="11827"/>
                          <a:pt x="16980" y="11691"/>
                        </a:cubicBezTo>
                        <a:cubicBezTo>
                          <a:pt x="15488" y="11393"/>
                          <a:pt x="14024" y="10932"/>
                          <a:pt x="12613" y="10362"/>
                        </a:cubicBezTo>
                        <a:cubicBezTo>
                          <a:pt x="12234" y="10199"/>
                          <a:pt x="11854" y="10010"/>
                          <a:pt x="11474" y="9847"/>
                        </a:cubicBezTo>
                        <a:cubicBezTo>
                          <a:pt x="11284" y="9738"/>
                          <a:pt x="11067" y="9657"/>
                          <a:pt x="10877" y="9548"/>
                        </a:cubicBezTo>
                        <a:cubicBezTo>
                          <a:pt x="10688" y="9467"/>
                          <a:pt x="10579" y="9386"/>
                          <a:pt x="10416" y="9304"/>
                        </a:cubicBezTo>
                        <a:cubicBezTo>
                          <a:pt x="10416" y="9304"/>
                          <a:pt x="10416" y="9277"/>
                          <a:pt x="10416" y="9277"/>
                        </a:cubicBezTo>
                        <a:cubicBezTo>
                          <a:pt x="10443" y="9196"/>
                          <a:pt x="10471" y="9142"/>
                          <a:pt x="10498" y="9087"/>
                        </a:cubicBezTo>
                        <a:cubicBezTo>
                          <a:pt x="10552" y="8952"/>
                          <a:pt x="10606" y="8816"/>
                          <a:pt x="10688" y="8680"/>
                        </a:cubicBezTo>
                        <a:cubicBezTo>
                          <a:pt x="10742" y="8545"/>
                          <a:pt x="10796" y="8436"/>
                          <a:pt x="10877" y="8328"/>
                        </a:cubicBezTo>
                        <a:lnTo>
                          <a:pt x="10986" y="8138"/>
                        </a:lnTo>
                        <a:cubicBezTo>
                          <a:pt x="11040" y="8084"/>
                          <a:pt x="11094" y="8029"/>
                          <a:pt x="11122" y="7948"/>
                        </a:cubicBezTo>
                        <a:cubicBezTo>
                          <a:pt x="11122" y="7904"/>
                          <a:pt x="11067" y="7860"/>
                          <a:pt x="11018" y="7860"/>
                        </a:cubicBezTo>
                        <a:cubicBezTo>
                          <a:pt x="11007" y="7860"/>
                          <a:pt x="10996" y="7862"/>
                          <a:pt x="10986" y="7867"/>
                        </a:cubicBezTo>
                        <a:cubicBezTo>
                          <a:pt x="10959" y="7894"/>
                          <a:pt x="10905" y="7921"/>
                          <a:pt x="10905" y="7948"/>
                        </a:cubicBezTo>
                        <a:cubicBezTo>
                          <a:pt x="10796" y="8029"/>
                          <a:pt x="10715" y="8111"/>
                          <a:pt x="10606" y="8192"/>
                        </a:cubicBezTo>
                        <a:cubicBezTo>
                          <a:pt x="10498" y="8301"/>
                          <a:pt x="10416" y="8409"/>
                          <a:pt x="10308" y="8518"/>
                        </a:cubicBezTo>
                        <a:cubicBezTo>
                          <a:pt x="10226" y="8626"/>
                          <a:pt x="10118" y="8708"/>
                          <a:pt x="10037" y="8843"/>
                        </a:cubicBezTo>
                        <a:lnTo>
                          <a:pt x="9901" y="9033"/>
                        </a:lnTo>
                        <a:cubicBezTo>
                          <a:pt x="9901" y="9060"/>
                          <a:pt x="9874" y="9060"/>
                          <a:pt x="9874" y="9087"/>
                        </a:cubicBezTo>
                        <a:cubicBezTo>
                          <a:pt x="9792" y="9033"/>
                          <a:pt x="9711" y="9006"/>
                          <a:pt x="9657" y="8952"/>
                        </a:cubicBezTo>
                        <a:cubicBezTo>
                          <a:pt x="9548" y="8897"/>
                          <a:pt x="9440" y="8843"/>
                          <a:pt x="9331" y="8789"/>
                        </a:cubicBezTo>
                        <a:cubicBezTo>
                          <a:pt x="9141" y="8680"/>
                          <a:pt x="8952" y="8545"/>
                          <a:pt x="8762" y="8436"/>
                        </a:cubicBezTo>
                        <a:lnTo>
                          <a:pt x="8165" y="8057"/>
                        </a:lnTo>
                        <a:lnTo>
                          <a:pt x="7894" y="7867"/>
                        </a:lnTo>
                        <a:cubicBezTo>
                          <a:pt x="7812" y="7812"/>
                          <a:pt x="7731" y="7731"/>
                          <a:pt x="7650" y="7704"/>
                        </a:cubicBezTo>
                        <a:cubicBezTo>
                          <a:pt x="7731" y="7568"/>
                          <a:pt x="7812" y="7460"/>
                          <a:pt x="7894" y="7324"/>
                        </a:cubicBezTo>
                        <a:cubicBezTo>
                          <a:pt x="7975" y="7216"/>
                          <a:pt x="8111" y="7026"/>
                          <a:pt x="8192" y="6890"/>
                        </a:cubicBezTo>
                        <a:cubicBezTo>
                          <a:pt x="8301" y="6755"/>
                          <a:pt x="8409" y="6619"/>
                          <a:pt x="8545" y="6456"/>
                        </a:cubicBezTo>
                        <a:cubicBezTo>
                          <a:pt x="8680" y="6321"/>
                          <a:pt x="8789" y="6185"/>
                          <a:pt x="8870" y="6049"/>
                        </a:cubicBezTo>
                        <a:cubicBezTo>
                          <a:pt x="8934" y="5986"/>
                          <a:pt x="8881" y="5889"/>
                          <a:pt x="8816" y="5889"/>
                        </a:cubicBezTo>
                        <a:cubicBezTo>
                          <a:pt x="8798" y="5889"/>
                          <a:pt x="8779" y="5896"/>
                          <a:pt x="8762" y="5914"/>
                        </a:cubicBezTo>
                        <a:cubicBezTo>
                          <a:pt x="8762" y="5941"/>
                          <a:pt x="8762" y="5941"/>
                          <a:pt x="8762" y="5941"/>
                        </a:cubicBezTo>
                        <a:cubicBezTo>
                          <a:pt x="8680" y="5968"/>
                          <a:pt x="8599" y="6022"/>
                          <a:pt x="8518" y="6049"/>
                        </a:cubicBezTo>
                        <a:lnTo>
                          <a:pt x="8273" y="6212"/>
                        </a:lnTo>
                        <a:cubicBezTo>
                          <a:pt x="8111" y="6321"/>
                          <a:pt x="7921" y="6429"/>
                          <a:pt x="7785" y="6538"/>
                        </a:cubicBezTo>
                        <a:cubicBezTo>
                          <a:pt x="7623" y="6673"/>
                          <a:pt x="7460" y="6782"/>
                          <a:pt x="7297" y="6890"/>
                        </a:cubicBezTo>
                        <a:lnTo>
                          <a:pt x="7080" y="7053"/>
                        </a:lnTo>
                        <a:lnTo>
                          <a:pt x="6944" y="7162"/>
                        </a:lnTo>
                        <a:lnTo>
                          <a:pt x="6890" y="7216"/>
                        </a:lnTo>
                        <a:lnTo>
                          <a:pt x="6375" y="6836"/>
                        </a:lnTo>
                        <a:cubicBezTo>
                          <a:pt x="6402" y="6809"/>
                          <a:pt x="6456" y="6782"/>
                          <a:pt x="6510" y="6755"/>
                        </a:cubicBezTo>
                        <a:lnTo>
                          <a:pt x="6700" y="6619"/>
                        </a:lnTo>
                        <a:lnTo>
                          <a:pt x="6890" y="6511"/>
                        </a:lnTo>
                        <a:lnTo>
                          <a:pt x="6999" y="6429"/>
                        </a:lnTo>
                        <a:cubicBezTo>
                          <a:pt x="7026" y="6429"/>
                          <a:pt x="7080" y="6402"/>
                          <a:pt x="7080" y="6348"/>
                        </a:cubicBezTo>
                        <a:cubicBezTo>
                          <a:pt x="7107" y="6321"/>
                          <a:pt x="7080" y="6294"/>
                          <a:pt x="7053" y="6294"/>
                        </a:cubicBezTo>
                        <a:cubicBezTo>
                          <a:pt x="6972" y="6294"/>
                          <a:pt x="6890" y="6348"/>
                          <a:pt x="6836" y="6402"/>
                        </a:cubicBezTo>
                        <a:lnTo>
                          <a:pt x="6646" y="6511"/>
                        </a:lnTo>
                        <a:lnTo>
                          <a:pt x="6456" y="6646"/>
                        </a:lnTo>
                        <a:cubicBezTo>
                          <a:pt x="6375" y="6673"/>
                          <a:pt x="6321" y="6728"/>
                          <a:pt x="6266" y="6755"/>
                        </a:cubicBezTo>
                        <a:cubicBezTo>
                          <a:pt x="5453" y="6158"/>
                          <a:pt x="4639" y="5507"/>
                          <a:pt x="3907" y="4802"/>
                        </a:cubicBezTo>
                        <a:cubicBezTo>
                          <a:pt x="2957" y="3907"/>
                          <a:pt x="2116" y="2930"/>
                          <a:pt x="1357" y="1900"/>
                        </a:cubicBezTo>
                        <a:cubicBezTo>
                          <a:pt x="1194" y="1683"/>
                          <a:pt x="1059" y="1466"/>
                          <a:pt x="896" y="1249"/>
                        </a:cubicBezTo>
                        <a:lnTo>
                          <a:pt x="896" y="1249"/>
                        </a:lnTo>
                        <a:lnTo>
                          <a:pt x="1031" y="1357"/>
                        </a:lnTo>
                        <a:cubicBezTo>
                          <a:pt x="1248" y="1547"/>
                          <a:pt x="1465" y="1710"/>
                          <a:pt x="1710" y="1900"/>
                        </a:cubicBezTo>
                        <a:cubicBezTo>
                          <a:pt x="2144" y="2252"/>
                          <a:pt x="2632" y="2578"/>
                          <a:pt x="3120" y="2876"/>
                        </a:cubicBezTo>
                        <a:cubicBezTo>
                          <a:pt x="3283" y="2957"/>
                          <a:pt x="3418" y="3039"/>
                          <a:pt x="3554" y="3120"/>
                        </a:cubicBezTo>
                        <a:cubicBezTo>
                          <a:pt x="3690" y="3229"/>
                          <a:pt x="3852" y="3283"/>
                          <a:pt x="3988" y="3337"/>
                        </a:cubicBezTo>
                        <a:cubicBezTo>
                          <a:pt x="3998" y="3342"/>
                          <a:pt x="4008" y="3344"/>
                          <a:pt x="4016" y="3344"/>
                        </a:cubicBezTo>
                        <a:cubicBezTo>
                          <a:pt x="4051" y="3344"/>
                          <a:pt x="4064" y="3305"/>
                          <a:pt x="4042" y="3283"/>
                        </a:cubicBezTo>
                        <a:cubicBezTo>
                          <a:pt x="3907" y="3201"/>
                          <a:pt x="3798" y="3120"/>
                          <a:pt x="3662" y="3066"/>
                        </a:cubicBezTo>
                        <a:lnTo>
                          <a:pt x="3283" y="2822"/>
                        </a:lnTo>
                        <a:cubicBezTo>
                          <a:pt x="3039" y="2686"/>
                          <a:pt x="2794" y="2523"/>
                          <a:pt x="2550" y="2361"/>
                        </a:cubicBezTo>
                        <a:cubicBezTo>
                          <a:pt x="2089" y="2035"/>
                          <a:pt x="1628" y="1683"/>
                          <a:pt x="1167" y="1357"/>
                        </a:cubicBezTo>
                        <a:lnTo>
                          <a:pt x="787" y="1032"/>
                        </a:lnTo>
                        <a:lnTo>
                          <a:pt x="679" y="950"/>
                        </a:lnTo>
                        <a:lnTo>
                          <a:pt x="435" y="543"/>
                        </a:lnTo>
                        <a:lnTo>
                          <a:pt x="435" y="543"/>
                        </a:lnTo>
                        <a:cubicBezTo>
                          <a:pt x="1357" y="1167"/>
                          <a:pt x="2306" y="1791"/>
                          <a:pt x="3283" y="2361"/>
                        </a:cubicBezTo>
                        <a:cubicBezTo>
                          <a:pt x="4395" y="3012"/>
                          <a:pt x="5507" y="3635"/>
                          <a:pt x="6673" y="4178"/>
                        </a:cubicBezTo>
                        <a:cubicBezTo>
                          <a:pt x="7324" y="4503"/>
                          <a:pt x="7975" y="4829"/>
                          <a:pt x="8626" y="5073"/>
                        </a:cubicBezTo>
                        <a:cubicBezTo>
                          <a:pt x="8634" y="5077"/>
                          <a:pt x="8641" y="5078"/>
                          <a:pt x="8647" y="5078"/>
                        </a:cubicBezTo>
                        <a:cubicBezTo>
                          <a:pt x="8687" y="5078"/>
                          <a:pt x="8704" y="5015"/>
                          <a:pt x="8680" y="4992"/>
                        </a:cubicBezTo>
                        <a:cubicBezTo>
                          <a:pt x="8084" y="4693"/>
                          <a:pt x="7514" y="4422"/>
                          <a:pt x="6917" y="4151"/>
                        </a:cubicBezTo>
                        <a:cubicBezTo>
                          <a:pt x="6348" y="3852"/>
                          <a:pt x="5778" y="3554"/>
                          <a:pt x="5236" y="3256"/>
                        </a:cubicBezTo>
                        <a:cubicBezTo>
                          <a:pt x="4096" y="2659"/>
                          <a:pt x="2984" y="2008"/>
                          <a:pt x="1899" y="1303"/>
                        </a:cubicBezTo>
                        <a:cubicBezTo>
                          <a:pt x="1357" y="977"/>
                          <a:pt x="814" y="598"/>
                          <a:pt x="299" y="218"/>
                        </a:cubicBezTo>
                        <a:close/>
                        <a:moveTo>
                          <a:pt x="1303" y="1"/>
                        </a:moveTo>
                        <a:cubicBezTo>
                          <a:pt x="896" y="1"/>
                          <a:pt x="489" y="1"/>
                          <a:pt x="109" y="28"/>
                        </a:cubicBezTo>
                        <a:cubicBezTo>
                          <a:pt x="55" y="28"/>
                          <a:pt x="1" y="82"/>
                          <a:pt x="28" y="136"/>
                        </a:cubicBezTo>
                        <a:cubicBezTo>
                          <a:pt x="1" y="191"/>
                          <a:pt x="28" y="218"/>
                          <a:pt x="55" y="245"/>
                        </a:cubicBezTo>
                        <a:lnTo>
                          <a:pt x="82" y="272"/>
                        </a:lnTo>
                        <a:cubicBezTo>
                          <a:pt x="218" y="516"/>
                          <a:pt x="353" y="760"/>
                          <a:pt x="516" y="977"/>
                        </a:cubicBezTo>
                        <a:cubicBezTo>
                          <a:pt x="706" y="1276"/>
                          <a:pt x="869" y="1547"/>
                          <a:pt x="1059" y="1791"/>
                        </a:cubicBezTo>
                        <a:cubicBezTo>
                          <a:pt x="1438" y="2333"/>
                          <a:pt x="1845" y="2849"/>
                          <a:pt x="2252" y="3337"/>
                        </a:cubicBezTo>
                        <a:cubicBezTo>
                          <a:pt x="3120" y="4314"/>
                          <a:pt x="4042" y="5236"/>
                          <a:pt x="5073" y="6049"/>
                        </a:cubicBezTo>
                        <a:cubicBezTo>
                          <a:pt x="5615" y="6511"/>
                          <a:pt x="6239" y="6917"/>
                          <a:pt x="6863" y="7297"/>
                        </a:cubicBezTo>
                        <a:cubicBezTo>
                          <a:pt x="6863" y="7341"/>
                          <a:pt x="6899" y="7386"/>
                          <a:pt x="6927" y="7386"/>
                        </a:cubicBezTo>
                        <a:cubicBezTo>
                          <a:pt x="6934" y="7386"/>
                          <a:pt x="6939" y="7383"/>
                          <a:pt x="6944" y="7379"/>
                        </a:cubicBezTo>
                        <a:cubicBezTo>
                          <a:pt x="7053" y="7351"/>
                          <a:pt x="7107" y="7270"/>
                          <a:pt x="7189" y="7216"/>
                        </a:cubicBezTo>
                        <a:lnTo>
                          <a:pt x="7406" y="7026"/>
                        </a:lnTo>
                        <a:cubicBezTo>
                          <a:pt x="7568" y="6917"/>
                          <a:pt x="7731" y="6809"/>
                          <a:pt x="7894" y="6700"/>
                        </a:cubicBezTo>
                        <a:cubicBezTo>
                          <a:pt x="8057" y="6592"/>
                          <a:pt x="8192" y="6483"/>
                          <a:pt x="8355" y="6348"/>
                        </a:cubicBezTo>
                        <a:lnTo>
                          <a:pt x="8463" y="6294"/>
                        </a:lnTo>
                        <a:lnTo>
                          <a:pt x="8436" y="6348"/>
                        </a:lnTo>
                        <a:cubicBezTo>
                          <a:pt x="8301" y="6483"/>
                          <a:pt x="8192" y="6619"/>
                          <a:pt x="8084" y="6782"/>
                        </a:cubicBezTo>
                        <a:cubicBezTo>
                          <a:pt x="7975" y="6917"/>
                          <a:pt x="7867" y="7080"/>
                          <a:pt x="7785" y="7216"/>
                        </a:cubicBezTo>
                        <a:cubicBezTo>
                          <a:pt x="7677" y="7351"/>
                          <a:pt x="7595" y="7514"/>
                          <a:pt x="7514" y="7650"/>
                        </a:cubicBezTo>
                        <a:cubicBezTo>
                          <a:pt x="7487" y="7677"/>
                          <a:pt x="7487" y="7758"/>
                          <a:pt x="7514" y="7785"/>
                        </a:cubicBezTo>
                        <a:cubicBezTo>
                          <a:pt x="7623" y="7867"/>
                          <a:pt x="7704" y="7921"/>
                          <a:pt x="7812" y="7975"/>
                        </a:cubicBezTo>
                        <a:cubicBezTo>
                          <a:pt x="7894" y="8057"/>
                          <a:pt x="8002" y="8111"/>
                          <a:pt x="8111" y="8192"/>
                        </a:cubicBezTo>
                        <a:cubicBezTo>
                          <a:pt x="8301" y="8328"/>
                          <a:pt x="8490" y="8436"/>
                          <a:pt x="8680" y="8572"/>
                        </a:cubicBezTo>
                        <a:cubicBezTo>
                          <a:pt x="8870" y="8680"/>
                          <a:pt x="9087" y="8816"/>
                          <a:pt x="9277" y="8925"/>
                        </a:cubicBezTo>
                        <a:cubicBezTo>
                          <a:pt x="9386" y="8979"/>
                          <a:pt x="9494" y="9033"/>
                          <a:pt x="9603" y="9087"/>
                        </a:cubicBezTo>
                        <a:cubicBezTo>
                          <a:pt x="9684" y="9142"/>
                          <a:pt x="9792" y="9196"/>
                          <a:pt x="9874" y="9223"/>
                        </a:cubicBezTo>
                        <a:cubicBezTo>
                          <a:pt x="9893" y="9242"/>
                          <a:pt x="9912" y="9261"/>
                          <a:pt x="9931" y="9261"/>
                        </a:cubicBezTo>
                        <a:cubicBezTo>
                          <a:pt x="9939" y="9261"/>
                          <a:pt x="9947" y="9258"/>
                          <a:pt x="9955" y="9250"/>
                        </a:cubicBezTo>
                        <a:cubicBezTo>
                          <a:pt x="10037" y="9250"/>
                          <a:pt x="10064" y="9169"/>
                          <a:pt x="10091" y="9114"/>
                        </a:cubicBezTo>
                        <a:lnTo>
                          <a:pt x="10226" y="8952"/>
                        </a:lnTo>
                        <a:cubicBezTo>
                          <a:pt x="10308" y="8843"/>
                          <a:pt x="10389" y="8735"/>
                          <a:pt x="10471" y="8626"/>
                        </a:cubicBezTo>
                        <a:cubicBezTo>
                          <a:pt x="10525" y="8572"/>
                          <a:pt x="10552" y="8545"/>
                          <a:pt x="10579" y="8491"/>
                        </a:cubicBezTo>
                        <a:lnTo>
                          <a:pt x="10579" y="8491"/>
                        </a:lnTo>
                        <a:cubicBezTo>
                          <a:pt x="10579" y="8518"/>
                          <a:pt x="10552" y="8572"/>
                          <a:pt x="10552" y="8599"/>
                        </a:cubicBezTo>
                        <a:cubicBezTo>
                          <a:pt x="10471" y="8708"/>
                          <a:pt x="10416" y="8843"/>
                          <a:pt x="10362" y="8979"/>
                        </a:cubicBezTo>
                        <a:lnTo>
                          <a:pt x="10281" y="9169"/>
                        </a:lnTo>
                        <a:cubicBezTo>
                          <a:pt x="10281" y="9196"/>
                          <a:pt x="10254" y="9250"/>
                          <a:pt x="10254" y="9277"/>
                        </a:cubicBezTo>
                        <a:cubicBezTo>
                          <a:pt x="10254" y="9277"/>
                          <a:pt x="10226" y="9304"/>
                          <a:pt x="10226" y="9304"/>
                        </a:cubicBezTo>
                        <a:cubicBezTo>
                          <a:pt x="10226" y="9359"/>
                          <a:pt x="10226" y="9386"/>
                          <a:pt x="10254" y="9413"/>
                        </a:cubicBezTo>
                        <a:cubicBezTo>
                          <a:pt x="10416" y="9521"/>
                          <a:pt x="10606" y="9630"/>
                          <a:pt x="10769" y="9711"/>
                        </a:cubicBezTo>
                        <a:lnTo>
                          <a:pt x="11284" y="9955"/>
                        </a:lnTo>
                        <a:cubicBezTo>
                          <a:pt x="11637" y="10118"/>
                          <a:pt x="11962" y="10308"/>
                          <a:pt x="12342" y="10444"/>
                        </a:cubicBezTo>
                        <a:cubicBezTo>
                          <a:pt x="13020" y="10742"/>
                          <a:pt x="13753" y="11013"/>
                          <a:pt x="14485" y="11230"/>
                        </a:cubicBezTo>
                        <a:cubicBezTo>
                          <a:pt x="15922" y="11691"/>
                          <a:pt x="17441" y="12017"/>
                          <a:pt x="18960" y="12179"/>
                        </a:cubicBezTo>
                        <a:cubicBezTo>
                          <a:pt x="19394" y="12234"/>
                          <a:pt x="19801" y="12261"/>
                          <a:pt x="20235" y="12288"/>
                        </a:cubicBezTo>
                        <a:cubicBezTo>
                          <a:pt x="20452" y="12301"/>
                          <a:pt x="20649" y="12308"/>
                          <a:pt x="20839" y="12308"/>
                        </a:cubicBezTo>
                        <a:cubicBezTo>
                          <a:pt x="21028" y="12308"/>
                          <a:pt x="21212" y="12301"/>
                          <a:pt x="21401" y="12288"/>
                        </a:cubicBezTo>
                        <a:lnTo>
                          <a:pt x="21483" y="12342"/>
                        </a:lnTo>
                        <a:cubicBezTo>
                          <a:pt x="21488" y="12347"/>
                          <a:pt x="21494" y="12349"/>
                          <a:pt x="21500" y="12349"/>
                        </a:cubicBezTo>
                        <a:cubicBezTo>
                          <a:pt x="21528" y="12349"/>
                          <a:pt x="21564" y="12305"/>
                          <a:pt x="21564" y="12261"/>
                        </a:cubicBezTo>
                        <a:cubicBezTo>
                          <a:pt x="21591" y="12261"/>
                          <a:pt x="21618" y="12234"/>
                          <a:pt x="21591" y="12179"/>
                        </a:cubicBezTo>
                        <a:cubicBezTo>
                          <a:pt x="21537" y="11990"/>
                          <a:pt x="21429" y="11800"/>
                          <a:pt x="21320" y="11610"/>
                        </a:cubicBezTo>
                        <a:cubicBezTo>
                          <a:pt x="21239" y="11393"/>
                          <a:pt x="21130" y="11203"/>
                          <a:pt x="21022" y="11013"/>
                        </a:cubicBezTo>
                        <a:cubicBezTo>
                          <a:pt x="20805" y="10633"/>
                          <a:pt x="20588" y="10281"/>
                          <a:pt x="20344" y="9901"/>
                        </a:cubicBezTo>
                        <a:cubicBezTo>
                          <a:pt x="19883" y="9169"/>
                          <a:pt x="19367" y="8463"/>
                          <a:pt x="18798" y="7785"/>
                        </a:cubicBezTo>
                        <a:cubicBezTo>
                          <a:pt x="17713" y="6456"/>
                          <a:pt x="16438" y="5236"/>
                          <a:pt x="15054" y="4205"/>
                        </a:cubicBezTo>
                        <a:cubicBezTo>
                          <a:pt x="14376" y="3663"/>
                          <a:pt x="13644" y="3201"/>
                          <a:pt x="12885" y="2767"/>
                        </a:cubicBezTo>
                        <a:lnTo>
                          <a:pt x="12613" y="2605"/>
                        </a:lnTo>
                        <a:cubicBezTo>
                          <a:pt x="12597" y="2597"/>
                          <a:pt x="12582" y="2593"/>
                          <a:pt x="12566" y="2593"/>
                        </a:cubicBezTo>
                        <a:cubicBezTo>
                          <a:pt x="12530" y="2593"/>
                          <a:pt x="12497" y="2613"/>
                          <a:pt x="12478" y="2632"/>
                        </a:cubicBezTo>
                        <a:cubicBezTo>
                          <a:pt x="12451" y="2632"/>
                          <a:pt x="12423" y="2632"/>
                          <a:pt x="12396" y="2659"/>
                        </a:cubicBezTo>
                        <a:cubicBezTo>
                          <a:pt x="12315" y="2795"/>
                          <a:pt x="12261" y="2930"/>
                          <a:pt x="12206" y="3066"/>
                        </a:cubicBezTo>
                        <a:lnTo>
                          <a:pt x="12017" y="3473"/>
                        </a:lnTo>
                        <a:cubicBezTo>
                          <a:pt x="11962" y="3581"/>
                          <a:pt x="11908" y="3690"/>
                          <a:pt x="11854" y="3798"/>
                        </a:cubicBezTo>
                        <a:cubicBezTo>
                          <a:pt x="11854" y="3663"/>
                          <a:pt x="11881" y="3500"/>
                          <a:pt x="11908" y="3364"/>
                        </a:cubicBezTo>
                        <a:cubicBezTo>
                          <a:pt x="11908" y="3229"/>
                          <a:pt x="11935" y="3066"/>
                          <a:pt x="11962" y="2930"/>
                        </a:cubicBezTo>
                        <a:cubicBezTo>
                          <a:pt x="11962" y="2849"/>
                          <a:pt x="11989" y="2795"/>
                          <a:pt x="12017" y="2713"/>
                        </a:cubicBezTo>
                        <a:cubicBezTo>
                          <a:pt x="12044" y="2632"/>
                          <a:pt x="12071" y="2550"/>
                          <a:pt x="12071" y="2469"/>
                        </a:cubicBezTo>
                        <a:cubicBezTo>
                          <a:pt x="12071" y="2469"/>
                          <a:pt x="12044" y="2442"/>
                          <a:pt x="12044" y="2415"/>
                        </a:cubicBezTo>
                        <a:cubicBezTo>
                          <a:pt x="12044" y="2415"/>
                          <a:pt x="12017" y="2415"/>
                          <a:pt x="12017" y="2388"/>
                        </a:cubicBezTo>
                        <a:cubicBezTo>
                          <a:pt x="11827" y="2306"/>
                          <a:pt x="11637" y="2225"/>
                          <a:pt x="11420" y="2171"/>
                        </a:cubicBezTo>
                        <a:lnTo>
                          <a:pt x="10823" y="1981"/>
                        </a:lnTo>
                        <a:cubicBezTo>
                          <a:pt x="10416" y="1845"/>
                          <a:pt x="10009" y="1710"/>
                          <a:pt x="9603" y="1601"/>
                        </a:cubicBezTo>
                        <a:cubicBezTo>
                          <a:pt x="8816" y="1357"/>
                          <a:pt x="8002" y="1167"/>
                          <a:pt x="7161" y="950"/>
                        </a:cubicBezTo>
                        <a:cubicBezTo>
                          <a:pt x="6727" y="869"/>
                          <a:pt x="6266" y="733"/>
                          <a:pt x="5778" y="679"/>
                        </a:cubicBezTo>
                        <a:cubicBezTo>
                          <a:pt x="5773" y="674"/>
                          <a:pt x="5767" y="672"/>
                          <a:pt x="5761" y="672"/>
                        </a:cubicBezTo>
                        <a:cubicBezTo>
                          <a:pt x="5733" y="672"/>
                          <a:pt x="5697" y="716"/>
                          <a:pt x="5697" y="760"/>
                        </a:cubicBezTo>
                        <a:cubicBezTo>
                          <a:pt x="5697" y="760"/>
                          <a:pt x="5697" y="760"/>
                          <a:pt x="5697" y="787"/>
                        </a:cubicBezTo>
                        <a:cubicBezTo>
                          <a:pt x="5642" y="923"/>
                          <a:pt x="5615" y="1059"/>
                          <a:pt x="5615" y="1194"/>
                        </a:cubicBezTo>
                        <a:lnTo>
                          <a:pt x="5615" y="598"/>
                        </a:lnTo>
                        <a:cubicBezTo>
                          <a:pt x="5602" y="543"/>
                          <a:pt x="5561" y="516"/>
                          <a:pt x="5520" y="516"/>
                        </a:cubicBezTo>
                        <a:cubicBezTo>
                          <a:pt x="5480" y="516"/>
                          <a:pt x="5439" y="543"/>
                          <a:pt x="5425" y="598"/>
                        </a:cubicBezTo>
                        <a:lnTo>
                          <a:pt x="5425" y="625"/>
                        </a:lnTo>
                        <a:cubicBezTo>
                          <a:pt x="5290" y="570"/>
                          <a:pt x="5154" y="516"/>
                          <a:pt x="5019" y="489"/>
                        </a:cubicBezTo>
                        <a:cubicBezTo>
                          <a:pt x="4829" y="462"/>
                          <a:pt x="4666" y="408"/>
                          <a:pt x="4503" y="381"/>
                        </a:cubicBezTo>
                        <a:cubicBezTo>
                          <a:pt x="4151" y="299"/>
                          <a:pt x="3798" y="245"/>
                          <a:pt x="3445" y="191"/>
                        </a:cubicBezTo>
                        <a:cubicBezTo>
                          <a:pt x="2740" y="82"/>
                          <a:pt x="2035" y="1"/>
                          <a:pt x="130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39" name="Google Shape;939;p37"/>
                <p:cNvGrpSpPr/>
                <p:nvPr/>
              </p:nvGrpSpPr>
              <p:grpSpPr>
                <a:xfrm flipH="1">
                  <a:off x="7751499" y="4779656"/>
                  <a:ext cx="527761" cy="296014"/>
                  <a:chOff x="1655325" y="3135325"/>
                  <a:chExt cx="362150" cy="203125"/>
                </a:xfrm>
              </p:grpSpPr>
              <p:sp>
                <p:nvSpPr>
                  <p:cNvPr id="940" name="Google Shape;940;p37"/>
                  <p:cNvSpPr/>
                  <p:nvPr/>
                </p:nvSpPr>
                <p:spPr>
                  <a:xfrm>
                    <a:off x="1662125" y="3141325"/>
                    <a:ext cx="348550" cy="19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42" h="7655" extrusionOk="0">
                        <a:moveTo>
                          <a:pt x="10078" y="0"/>
                        </a:moveTo>
                        <a:cubicBezTo>
                          <a:pt x="9957" y="0"/>
                          <a:pt x="9834" y="19"/>
                          <a:pt x="9738" y="39"/>
                        </a:cubicBezTo>
                        <a:cubicBezTo>
                          <a:pt x="9385" y="147"/>
                          <a:pt x="9060" y="310"/>
                          <a:pt x="8707" y="418"/>
                        </a:cubicBezTo>
                        <a:cubicBezTo>
                          <a:pt x="8381" y="554"/>
                          <a:pt x="8029" y="689"/>
                          <a:pt x="7703" y="825"/>
                        </a:cubicBezTo>
                        <a:cubicBezTo>
                          <a:pt x="7421" y="919"/>
                          <a:pt x="7138" y="993"/>
                          <a:pt x="6855" y="993"/>
                        </a:cubicBezTo>
                        <a:cubicBezTo>
                          <a:pt x="6812" y="993"/>
                          <a:pt x="6770" y="991"/>
                          <a:pt x="6727" y="988"/>
                        </a:cubicBezTo>
                        <a:cubicBezTo>
                          <a:pt x="6401" y="934"/>
                          <a:pt x="6076" y="825"/>
                          <a:pt x="5778" y="689"/>
                        </a:cubicBezTo>
                        <a:cubicBezTo>
                          <a:pt x="5551" y="576"/>
                          <a:pt x="5288" y="520"/>
                          <a:pt x="5033" y="520"/>
                        </a:cubicBezTo>
                        <a:cubicBezTo>
                          <a:pt x="4983" y="520"/>
                          <a:pt x="4932" y="522"/>
                          <a:pt x="4882" y="527"/>
                        </a:cubicBezTo>
                        <a:cubicBezTo>
                          <a:pt x="4665" y="554"/>
                          <a:pt x="4476" y="608"/>
                          <a:pt x="4286" y="689"/>
                        </a:cubicBezTo>
                        <a:cubicBezTo>
                          <a:pt x="4231" y="717"/>
                          <a:pt x="4150" y="771"/>
                          <a:pt x="4069" y="825"/>
                        </a:cubicBezTo>
                        <a:cubicBezTo>
                          <a:pt x="3797" y="988"/>
                          <a:pt x="3553" y="1151"/>
                          <a:pt x="3336" y="1368"/>
                        </a:cubicBezTo>
                        <a:cubicBezTo>
                          <a:pt x="3092" y="1585"/>
                          <a:pt x="2848" y="1802"/>
                          <a:pt x="2604" y="2046"/>
                        </a:cubicBezTo>
                        <a:cubicBezTo>
                          <a:pt x="2197" y="2453"/>
                          <a:pt x="1790" y="2859"/>
                          <a:pt x="1438" y="3320"/>
                        </a:cubicBezTo>
                        <a:cubicBezTo>
                          <a:pt x="1383" y="3375"/>
                          <a:pt x="1302" y="3456"/>
                          <a:pt x="1248" y="3537"/>
                        </a:cubicBezTo>
                        <a:cubicBezTo>
                          <a:pt x="1004" y="3836"/>
                          <a:pt x="760" y="4188"/>
                          <a:pt x="515" y="4514"/>
                        </a:cubicBezTo>
                        <a:lnTo>
                          <a:pt x="624" y="4568"/>
                        </a:lnTo>
                        <a:cubicBezTo>
                          <a:pt x="705" y="4595"/>
                          <a:pt x="760" y="4622"/>
                          <a:pt x="814" y="4677"/>
                        </a:cubicBezTo>
                        <a:cubicBezTo>
                          <a:pt x="841" y="4704"/>
                          <a:pt x="895" y="4758"/>
                          <a:pt x="841" y="4785"/>
                        </a:cubicBezTo>
                        <a:cubicBezTo>
                          <a:pt x="827" y="4799"/>
                          <a:pt x="821" y="4806"/>
                          <a:pt x="807" y="4806"/>
                        </a:cubicBezTo>
                        <a:cubicBezTo>
                          <a:pt x="794" y="4806"/>
                          <a:pt x="773" y="4799"/>
                          <a:pt x="732" y="4785"/>
                        </a:cubicBezTo>
                        <a:cubicBezTo>
                          <a:pt x="678" y="4758"/>
                          <a:pt x="624" y="4731"/>
                          <a:pt x="570" y="4677"/>
                        </a:cubicBezTo>
                        <a:lnTo>
                          <a:pt x="434" y="4650"/>
                        </a:lnTo>
                        <a:lnTo>
                          <a:pt x="326" y="4812"/>
                        </a:lnTo>
                        <a:lnTo>
                          <a:pt x="461" y="4894"/>
                        </a:lnTo>
                        <a:lnTo>
                          <a:pt x="570" y="4948"/>
                        </a:lnTo>
                        <a:cubicBezTo>
                          <a:pt x="597" y="4975"/>
                          <a:pt x="678" y="5002"/>
                          <a:pt x="678" y="5056"/>
                        </a:cubicBezTo>
                        <a:cubicBezTo>
                          <a:pt x="719" y="5097"/>
                          <a:pt x="669" y="5167"/>
                          <a:pt x="619" y="5167"/>
                        </a:cubicBezTo>
                        <a:cubicBezTo>
                          <a:pt x="601" y="5167"/>
                          <a:pt x="584" y="5159"/>
                          <a:pt x="570" y="5138"/>
                        </a:cubicBezTo>
                        <a:cubicBezTo>
                          <a:pt x="515" y="5138"/>
                          <a:pt x="461" y="5111"/>
                          <a:pt x="407" y="5084"/>
                        </a:cubicBezTo>
                        <a:lnTo>
                          <a:pt x="326" y="5029"/>
                        </a:lnTo>
                        <a:cubicBezTo>
                          <a:pt x="271" y="5002"/>
                          <a:pt x="217" y="4975"/>
                          <a:pt x="163" y="4921"/>
                        </a:cubicBezTo>
                        <a:lnTo>
                          <a:pt x="109" y="5002"/>
                        </a:lnTo>
                        <a:lnTo>
                          <a:pt x="136" y="5029"/>
                        </a:lnTo>
                        <a:lnTo>
                          <a:pt x="271" y="5111"/>
                        </a:lnTo>
                        <a:cubicBezTo>
                          <a:pt x="353" y="5165"/>
                          <a:pt x="461" y="5219"/>
                          <a:pt x="570" y="5273"/>
                        </a:cubicBezTo>
                        <a:cubicBezTo>
                          <a:pt x="760" y="5355"/>
                          <a:pt x="949" y="5436"/>
                          <a:pt x="1166" y="5518"/>
                        </a:cubicBezTo>
                        <a:cubicBezTo>
                          <a:pt x="1356" y="5572"/>
                          <a:pt x="1573" y="5626"/>
                          <a:pt x="1790" y="5653"/>
                        </a:cubicBezTo>
                        <a:lnTo>
                          <a:pt x="2143" y="5680"/>
                        </a:lnTo>
                        <a:cubicBezTo>
                          <a:pt x="2251" y="5680"/>
                          <a:pt x="2360" y="5707"/>
                          <a:pt x="2468" y="5735"/>
                        </a:cubicBezTo>
                        <a:cubicBezTo>
                          <a:pt x="2523" y="5762"/>
                          <a:pt x="2523" y="5843"/>
                          <a:pt x="2468" y="5843"/>
                        </a:cubicBezTo>
                        <a:cubicBezTo>
                          <a:pt x="2360" y="5897"/>
                          <a:pt x="2224" y="5897"/>
                          <a:pt x="2116" y="5897"/>
                        </a:cubicBezTo>
                        <a:cubicBezTo>
                          <a:pt x="2007" y="5897"/>
                          <a:pt x="1899" y="5870"/>
                          <a:pt x="1790" y="5870"/>
                        </a:cubicBezTo>
                        <a:cubicBezTo>
                          <a:pt x="1546" y="5843"/>
                          <a:pt x="1329" y="5789"/>
                          <a:pt x="1112" y="5707"/>
                        </a:cubicBezTo>
                        <a:cubicBezTo>
                          <a:pt x="895" y="5653"/>
                          <a:pt x="678" y="5572"/>
                          <a:pt x="461" y="5463"/>
                        </a:cubicBezTo>
                        <a:cubicBezTo>
                          <a:pt x="380" y="5409"/>
                          <a:pt x="271" y="5328"/>
                          <a:pt x="190" y="5273"/>
                        </a:cubicBezTo>
                        <a:cubicBezTo>
                          <a:pt x="136" y="5246"/>
                          <a:pt x="82" y="5219"/>
                          <a:pt x="27" y="5165"/>
                        </a:cubicBezTo>
                        <a:cubicBezTo>
                          <a:pt x="0" y="5219"/>
                          <a:pt x="0" y="5273"/>
                          <a:pt x="0" y="5328"/>
                        </a:cubicBezTo>
                        <a:lnTo>
                          <a:pt x="0" y="5355"/>
                        </a:lnTo>
                        <a:cubicBezTo>
                          <a:pt x="82" y="5409"/>
                          <a:pt x="163" y="5490"/>
                          <a:pt x="271" y="5545"/>
                        </a:cubicBezTo>
                        <a:cubicBezTo>
                          <a:pt x="488" y="5680"/>
                          <a:pt x="732" y="5789"/>
                          <a:pt x="977" y="5843"/>
                        </a:cubicBezTo>
                        <a:lnTo>
                          <a:pt x="1166" y="5897"/>
                        </a:lnTo>
                        <a:cubicBezTo>
                          <a:pt x="1248" y="5897"/>
                          <a:pt x="1302" y="5924"/>
                          <a:pt x="1356" y="5952"/>
                        </a:cubicBezTo>
                        <a:cubicBezTo>
                          <a:pt x="1383" y="5979"/>
                          <a:pt x="1383" y="6033"/>
                          <a:pt x="1356" y="6060"/>
                        </a:cubicBezTo>
                        <a:cubicBezTo>
                          <a:pt x="1316" y="6074"/>
                          <a:pt x="1275" y="6080"/>
                          <a:pt x="1238" y="6080"/>
                        </a:cubicBezTo>
                        <a:cubicBezTo>
                          <a:pt x="1200" y="6080"/>
                          <a:pt x="1166" y="6074"/>
                          <a:pt x="1139" y="6060"/>
                        </a:cubicBezTo>
                        <a:cubicBezTo>
                          <a:pt x="1058" y="6033"/>
                          <a:pt x="1004" y="6033"/>
                          <a:pt x="949" y="6006"/>
                        </a:cubicBezTo>
                        <a:cubicBezTo>
                          <a:pt x="787" y="5979"/>
                          <a:pt x="678" y="5924"/>
                          <a:pt x="543" y="5870"/>
                        </a:cubicBezTo>
                        <a:cubicBezTo>
                          <a:pt x="407" y="5816"/>
                          <a:pt x="271" y="5735"/>
                          <a:pt x="163" y="5653"/>
                        </a:cubicBezTo>
                        <a:cubicBezTo>
                          <a:pt x="109" y="5626"/>
                          <a:pt x="54" y="5599"/>
                          <a:pt x="27" y="5572"/>
                        </a:cubicBezTo>
                        <a:lnTo>
                          <a:pt x="27" y="5572"/>
                        </a:lnTo>
                        <a:cubicBezTo>
                          <a:pt x="82" y="5952"/>
                          <a:pt x="244" y="6304"/>
                          <a:pt x="515" y="6575"/>
                        </a:cubicBezTo>
                        <a:cubicBezTo>
                          <a:pt x="841" y="6928"/>
                          <a:pt x="1275" y="7199"/>
                          <a:pt x="1736" y="7362"/>
                        </a:cubicBezTo>
                        <a:cubicBezTo>
                          <a:pt x="2338" y="7557"/>
                          <a:pt x="2960" y="7655"/>
                          <a:pt x="3584" y="7655"/>
                        </a:cubicBezTo>
                        <a:cubicBezTo>
                          <a:pt x="3999" y="7655"/>
                          <a:pt x="4416" y="7611"/>
                          <a:pt x="4828" y="7525"/>
                        </a:cubicBezTo>
                        <a:cubicBezTo>
                          <a:pt x="5940" y="7362"/>
                          <a:pt x="7025" y="7064"/>
                          <a:pt x="8164" y="7036"/>
                        </a:cubicBezTo>
                        <a:cubicBezTo>
                          <a:pt x="8843" y="7036"/>
                          <a:pt x="9493" y="7091"/>
                          <a:pt x="10172" y="7145"/>
                        </a:cubicBezTo>
                        <a:cubicBezTo>
                          <a:pt x="10606" y="7199"/>
                          <a:pt x="11040" y="7226"/>
                          <a:pt x="11474" y="7226"/>
                        </a:cubicBezTo>
                        <a:cubicBezTo>
                          <a:pt x="11564" y="7231"/>
                          <a:pt x="11654" y="7233"/>
                          <a:pt x="11745" y="7233"/>
                        </a:cubicBezTo>
                        <a:cubicBezTo>
                          <a:pt x="12196" y="7233"/>
                          <a:pt x="12644" y="7177"/>
                          <a:pt x="13074" y="7064"/>
                        </a:cubicBezTo>
                        <a:cubicBezTo>
                          <a:pt x="13318" y="7036"/>
                          <a:pt x="13535" y="6928"/>
                          <a:pt x="13725" y="6792"/>
                        </a:cubicBezTo>
                        <a:cubicBezTo>
                          <a:pt x="13888" y="6630"/>
                          <a:pt x="13942" y="6385"/>
                          <a:pt x="13860" y="6196"/>
                        </a:cubicBezTo>
                        <a:lnTo>
                          <a:pt x="13860" y="6196"/>
                        </a:lnTo>
                        <a:cubicBezTo>
                          <a:pt x="13616" y="6358"/>
                          <a:pt x="13345" y="6467"/>
                          <a:pt x="13074" y="6521"/>
                        </a:cubicBezTo>
                        <a:cubicBezTo>
                          <a:pt x="12911" y="6575"/>
                          <a:pt x="12748" y="6602"/>
                          <a:pt x="12586" y="6630"/>
                        </a:cubicBezTo>
                        <a:lnTo>
                          <a:pt x="12341" y="6630"/>
                        </a:lnTo>
                        <a:cubicBezTo>
                          <a:pt x="12260" y="6630"/>
                          <a:pt x="12179" y="6602"/>
                          <a:pt x="12125" y="6575"/>
                        </a:cubicBezTo>
                        <a:cubicBezTo>
                          <a:pt x="12070" y="6548"/>
                          <a:pt x="12070" y="6494"/>
                          <a:pt x="12125" y="6467"/>
                        </a:cubicBezTo>
                        <a:cubicBezTo>
                          <a:pt x="12179" y="6440"/>
                          <a:pt x="12260" y="6440"/>
                          <a:pt x="12341" y="6440"/>
                        </a:cubicBezTo>
                        <a:lnTo>
                          <a:pt x="12558" y="6413"/>
                        </a:lnTo>
                        <a:cubicBezTo>
                          <a:pt x="12721" y="6385"/>
                          <a:pt x="12857" y="6358"/>
                          <a:pt x="13020" y="6331"/>
                        </a:cubicBezTo>
                        <a:cubicBezTo>
                          <a:pt x="13291" y="6250"/>
                          <a:pt x="13589" y="6114"/>
                          <a:pt x="13833" y="5979"/>
                        </a:cubicBezTo>
                        <a:lnTo>
                          <a:pt x="13806" y="5870"/>
                        </a:lnTo>
                        <a:lnTo>
                          <a:pt x="13779" y="5870"/>
                        </a:lnTo>
                        <a:lnTo>
                          <a:pt x="13589" y="5952"/>
                        </a:lnTo>
                        <a:cubicBezTo>
                          <a:pt x="13481" y="5979"/>
                          <a:pt x="13345" y="6033"/>
                          <a:pt x="13237" y="6060"/>
                        </a:cubicBezTo>
                        <a:cubicBezTo>
                          <a:pt x="12992" y="6114"/>
                          <a:pt x="12721" y="6168"/>
                          <a:pt x="12477" y="6168"/>
                        </a:cubicBezTo>
                        <a:cubicBezTo>
                          <a:pt x="12396" y="6168"/>
                          <a:pt x="12369" y="6060"/>
                          <a:pt x="12450" y="6033"/>
                        </a:cubicBezTo>
                        <a:cubicBezTo>
                          <a:pt x="12694" y="5979"/>
                          <a:pt x="12938" y="5924"/>
                          <a:pt x="13182" y="5870"/>
                        </a:cubicBezTo>
                        <a:cubicBezTo>
                          <a:pt x="13291" y="5816"/>
                          <a:pt x="13399" y="5789"/>
                          <a:pt x="13508" y="5762"/>
                        </a:cubicBezTo>
                        <a:lnTo>
                          <a:pt x="13698" y="5680"/>
                        </a:lnTo>
                        <a:lnTo>
                          <a:pt x="13752" y="5653"/>
                        </a:lnTo>
                        <a:cubicBezTo>
                          <a:pt x="13725" y="5626"/>
                          <a:pt x="13725" y="5572"/>
                          <a:pt x="13698" y="5545"/>
                        </a:cubicBezTo>
                        <a:lnTo>
                          <a:pt x="13562" y="5572"/>
                        </a:lnTo>
                        <a:lnTo>
                          <a:pt x="13318" y="5653"/>
                        </a:lnTo>
                        <a:cubicBezTo>
                          <a:pt x="13291" y="5653"/>
                          <a:pt x="13264" y="5626"/>
                          <a:pt x="13237" y="5599"/>
                        </a:cubicBezTo>
                        <a:cubicBezTo>
                          <a:pt x="13237" y="5545"/>
                          <a:pt x="13264" y="5518"/>
                          <a:pt x="13291" y="5518"/>
                        </a:cubicBezTo>
                        <a:lnTo>
                          <a:pt x="13535" y="5409"/>
                        </a:lnTo>
                        <a:lnTo>
                          <a:pt x="13643" y="5382"/>
                        </a:lnTo>
                        <a:cubicBezTo>
                          <a:pt x="13074" y="3782"/>
                          <a:pt x="12260" y="2263"/>
                          <a:pt x="11229" y="934"/>
                        </a:cubicBezTo>
                        <a:cubicBezTo>
                          <a:pt x="11121" y="798"/>
                          <a:pt x="11040" y="662"/>
                          <a:pt x="10931" y="527"/>
                        </a:cubicBezTo>
                        <a:cubicBezTo>
                          <a:pt x="10823" y="418"/>
                          <a:pt x="10741" y="310"/>
                          <a:pt x="10606" y="201"/>
                        </a:cubicBezTo>
                        <a:cubicBezTo>
                          <a:pt x="10497" y="93"/>
                          <a:pt x="10361" y="39"/>
                          <a:pt x="10226" y="11"/>
                        </a:cubicBezTo>
                        <a:cubicBezTo>
                          <a:pt x="10178" y="3"/>
                          <a:pt x="10128" y="0"/>
                          <a:pt x="10078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1" name="Google Shape;941;p37"/>
                  <p:cNvSpPr/>
                  <p:nvPr/>
                </p:nvSpPr>
                <p:spPr>
                  <a:xfrm>
                    <a:off x="1662125" y="3224325"/>
                    <a:ext cx="259050" cy="10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62" h="4335" extrusionOk="0">
                        <a:moveTo>
                          <a:pt x="1438" y="0"/>
                        </a:moveTo>
                        <a:cubicBezTo>
                          <a:pt x="1383" y="55"/>
                          <a:pt x="1302" y="136"/>
                          <a:pt x="1248" y="217"/>
                        </a:cubicBezTo>
                        <a:cubicBezTo>
                          <a:pt x="1004" y="516"/>
                          <a:pt x="760" y="868"/>
                          <a:pt x="515" y="1194"/>
                        </a:cubicBezTo>
                        <a:lnTo>
                          <a:pt x="624" y="1248"/>
                        </a:lnTo>
                        <a:cubicBezTo>
                          <a:pt x="705" y="1275"/>
                          <a:pt x="760" y="1302"/>
                          <a:pt x="814" y="1357"/>
                        </a:cubicBezTo>
                        <a:cubicBezTo>
                          <a:pt x="841" y="1384"/>
                          <a:pt x="895" y="1438"/>
                          <a:pt x="841" y="1465"/>
                        </a:cubicBezTo>
                        <a:cubicBezTo>
                          <a:pt x="827" y="1479"/>
                          <a:pt x="821" y="1486"/>
                          <a:pt x="807" y="1486"/>
                        </a:cubicBezTo>
                        <a:cubicBezTo>
                          <a:pt x="794" y="1486"/>
                          <a:pt x="773" y="1479"/>
                          <a:pt x="732" y="1465"/>
                        </a:cubicBezTo>
                        <a:cubicBezTo>
                          <a:pt x="678" y="1438"/>
                          <a:pt x="624" y="1411"/>
                          <a:pt x="570" y="1357"/>
                        </a:cubicBezTo>
                        <a:lnTo>
                          <a:pt x="434" y="1330"/>
                        </a:lnTo>
                        <a:lnTo>
                          <a:pt x="326" y="1492"/>
                        </a:lnTo>
                        <a:lnTo>
                          <a:pt x="461" y="1574"/>
                        </a:lnTo>
                        <a:lnTo>
                          <a:pt x="570" y="1628"/>
                        </a:lnTo>
                        <a:cubicBezTo>
                          <a:pt x="597" y="1655"/>
                          <a:pt x="678" y="1682"/>
                          <a:pt x="678" y="1736"/>
                        </a:cubicBezTo>
                        <a:cubicBezTo>
                          <a:pt x="719" y="1777"/>
                          <a:pt x="669" y="1847"/>
                          <a:pt x="619" y="1847"/>
                        </a:cubicBezTo>
                        <a:cubicBezTo>
                          <a:pt x="601" y="1847"/>
                          <a:pt x="584" y="1839"/>
                          <a:pt x="570" y="1818"/>
                        </a:cubicBezTo>
                        <a:cubicBezTo>
                          <a:pt x="515" y="1818"/>
                          <a:pt x="461" y="1791"/>
                          <a:pt x="407" y="1764"/>
                        </a:cubicBezTo>
                        <a:lnTo>
                          <a:pt x="326" y="1709"/>
                        </a:lnTo>
                        <a:cubicBezTo>
                          <a:pt x="271" y="1682"/>
                          <a:pt x="217" y="1655"/>
                          <a:pt x="163" y="1601"/>
                        </a:cubicBezTo>
                        <a:lnTo>
                          <a:pt x="109" y="1682"/>
                        </a:lnTo>
                        <a:lnTo>
                          <a:pt x="136" y="1709"/>
                        </a:lnTo>
                        <a:lnTo>
                          <a:pt x="271" y="1791"/>
                        </a:lnTo>
                        <a:cubicBezTo>
                          <a:pt x="353" y="1845"/>
                          <a:pt x="461" y="1899"/>
                          <a:pt x="570" y="1953"/>
                        </a:cubicBezTo>
                        <a:cubicBezTo>
                          <a:pt x="760" y="2035"/>
                          <a:pt x="949" y="2116"/>
                          <a:pt x="1166" y="2198"/>
                        </a:cubicBezTo>
                        <a:cubicBezTo>
                          <a:pt x="1356" y="2252"/>
                          <a:pt x="1573" y="2306"/>
                          <a:pt x="1790" y="2333"/>
                        </a:cubicBezTo>
                        <a:lnTo>
                          <a:pt x="2143" y="2360"/>
                        </a:lnTo>
                        <a:cubicBezTo>
                          <a:pt x="2251" y="2360"/>
                          <a:pt x="2360" y="2387"/>
                          <a:pt x="2468" y="2415"/>
                        </a:cubicBezTo>
                        <a:cubicBezTo>
                          <a:pt x="2523" y="2442"/>
                          <a:pt x="2523" y="2523"/>
                          <a:pt x="2468" y="2523"/>
                        </a:cubicBezTo>
                        <a:cubicBezTo>
                          <a:pt x="2360" y="2577"/>
                          <a:pt x="2224" y="2577"/>
                          <a:pt x="2116" y="2577"/>
                        </a:cubicBezTo>
                        <a:cubicBezTo>
                          <a:pt x="2007" y="2577"/>
                          <a:pt x="1899" y="2550"/>
                          <a:pt x="1790" y="2550"/>
                        </a:cubicBezTo>
                        <a:cubicBezTo>
                          <a:pt x="1546" y="2523"/>
                          <a:pt x="1329" y="2469"/>
                          <a:pt x="1112" y="2387"/>
                        </a:cubicBezTo>
                        <a:cubicBezTo>
                          <a:pt x="895" y="2333"/>
                          <a:pt x="678" y="2252"/>
                          <a:pt x="461" y="2143"/>
                        </a:cubicBezTo>
                        <a:cubicBezTo>
                          <a:pt x="380" y="2089"/>
                          <a:pt x="271" y="2008"/>
                          <a:pt x="190" y="1953"/>
                        </a:cubicBezTo>
                        <a:cubicBezTo>
                          <a:pt x="136" y="1926"/>
                          <a:pt x="82" y="1899"/>
                          <a:pt x="27" y="1845"/>
                        </a:cubicBezTo>
                        <a:cubicBezTo>
                          <a:pt x="0" y="1899"/>
                          <a:pt x="0" y="1953"/>
                          <a:pt x="0" y="2008"/>
                        </a:cubicBezTo>
                        <a:lnTo>
                          <a:pt x="0" y="2035"/>
                        </a:lnTo>
                        <a:cubicBezTo>
                          <a:pt x="82" y="2089"/>
                          <a:pt x="163" y="2170"/>
                          <a:pt x="271" y="2225"/>
                        </a:cubicBezTo>
                        <a:cubicBezTo>
                          <a:pt x="488" y="2360"/>
                          <a:pt x="732" y="2469"/>
                          <a:pt x="977" y="2523"/>
                        </a:cubicBezTo>
                        <a:lnTo>
                          <a:pt x="1166" y="2577"/>
                        </a:lnTo>
                        <a:cubicBezTo>
                          <a:pt x="1248" y="2577"/>
                          <a:pt x="1302" y="2604"/>
                          <a:pt x="1356" y="2632"/>
                        </a:cubicBezTo>
                        <a:cubicBezTo>
                          <a:pt x="1383" y="2659"/>
                          <a:pt x="1383" y="2713"/>
                          <a:pt x="1356" y="2740"/>
                        </a:cubicBezTo>
                        <a:cubicBezTo>
                          <a:pt x="1316" y="2754"/>
                          <a:pt x="1275" y="2760"/>
                          <a:pt x="1238" y="2760"/>
                        </a:cubicBezTo>
                        <a:cubicBezTo>
                          <a:pt x="1200" y="2760"/>
                          <a:pt x="1166" y="2754"/>
                          <a:pt x="1139" y="2740"/>
                        </a:cubicBezTo>
                        <a:cubicBezTo>
                          <a:pt x="1058" y="2713"/>
                          <a:pt x="1004" y="2713"/>
                          <a:pt x="949" y="2686"/>
                        </a:cubicBezTo>
                        <a:cubicBezTo>
                          <a:pt x="787" y="2659"/>
                          <a:pt x="678" y="2604"/>
                          <a:pt x="543" y="2550"/>
                        </a:cubicBezTo>
                        <a:cubicBezTo>
                          <a:pt x="407" y="2496"/>
                          <a:pt x="271" y="2415"/>
                          <a:pt x="163" y="2333"/>
                        </a:cubicBezTo>
                        <a:cubicBezTo>
                          <a:pt x="109" y="2306"/>
                          <a:pt x="54" y="2279"/>
                          <a:pt x="27" y="2252"/>
                        </a:cubicBezTo>
                        <a:lnTo>
                          <a:pt x="27" y="2252"/>
                        </a:lnTo>
                        <a:cubicBezTo>
                          <a:pt x="82" y="2632"/>
                          <a:pt x="244" y="2984"/>
                          <a:pt x="515" y="3255"/>
                        </a:cubicBezTo>
                        <a:cubicBezTo>
                          <a:pt x="841" y="3608"/>
                          <a:pt x="1275" y="3879"/>
                          <a:pt x="1736" y="4042"/>
                        </a:cubicBezTo>
                        <a:cubicBezTo>
                          <a:pt x="2338" y="4237"/>
                          <a:pt x="2960" y="4335"/>
                          <a:pt x="3584" y="4335"/>
                        </a:cubicBezTo>
                        <a:cubicBezTo>
                          <a:pt x="3999" y="4335"/>
                          <a:pt x="4416" y="4291"/>
                          <a:pt x="4828" y="4205"/>
                        </a:cubicBezTo>
                        <a:cubicBezTo>
                          <a:pt x="5940" y="4042"/>
                          <a:pt x="7025" y="3771"/>
                          <a:pt x="8164" y="3744"/>
                        </a:cubicBezTo>
                        <a:cubicBezTo>
                          <a:pt x="8289" y="3739"/>
                          <a:pt x="8412" y="3736"/>
                          <a:pt x="8535" y="3736"/>
                        </a:cubicBezTo>
                        <a:cubicBezTo>
                          <a:pt x="9082" y="3736"/>
                          <a:pt x="9618" y="3781"/>
                          <a:pt x="10172" y="3825"/>
                        </a:cubicBezTo>
                        <a:cubicBezTo>
                          <a:pt x="10280" y="3689"/>
                          <a:pt x="10361" y="3527"/>
                          <a:pt x="10334" y="3337"/>
                        </a:cubicBezTo>
                        <a:cubicBezTo>
                          <a:pt x="10307" y="3093"/>
                          <a:pt x="10144" y="2848"/>
                          <a:pt x="9900" y="2740"/>
                        </a:cubicBezTo>
                        <a:cubicBezTo>
                          <a:pt x="9656" y="2632"/>
                          <a:pt x="9412" y="2577"/>
                          <a:pt x="9168" y="2577"/>
                        </a:cubicBezTo>
                        <a:cubicBezTo>
                          <a:pt x="8911" y="2556"/>
                          <a:pt x="8654" y="2547"/>
                          <a:pt x="8396" y="2547"/>
                        </a:cubicBezTo>
                        <a:cubicBezTo>
                          <a:pt x="7359" y="2547"/>
                          <a:pt x="6314" y="2686"/>
                          <a:pt x="5276" y="2686"/>
                        </a:cubicBezTo>
                        <a:cubicBezTo>
                          <a:pt x="4936" y="2686"/>
                          <a:pt x="4597" y="2671"/>
                          <a:pt x="4259" y="2632"/>
                        </a:cubicBezTo>
                        <a:cubicBezTo>
                          <a:pt x="3933" y="2604"/>
                          <a:pt x="3580" y="2523"/>
                          <a:pt x="3282" y="2415"/>
                        </a:cubicBezTo>
                        <a:cubicBezTo>
                          <a:pt x="2957" y="2252"/>
                          <a:pt x="2658" y="2062"/>
                          <a:pt x="2414" y="1818"/>
                        </a:cubicBezTo>
                        <a:cubicBezTo>
                          <a:pt x="1899" y="1330"/>
                          <a:pt x="1546" y="679"/>
                          <a:pt x="1438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40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2" name="Google Shape;942;p37"/>
                  <p:cNvSpPr/>
                  <p:nvPr/>
                </p:nvSpPr>
                <p:spPr>
                  <a:xfrm>
                    <a:off x="1655325" y="3135325"/>
                    <a:ext cx="362150" cy="203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86" h="8125" extrusionOk="0">
                        <a:moveTo>
                          <a:pt x="10355" y="240"/>
                        </a:moveTo>
                        <a:cubicBezTo>
                          <a:pt x="10403" y="240"/>
                          <a:pt x="10450" y="243"/>
                          <a:pt x="10498" y="251"/>
                        </a:cubicBezTo>
                        <a:cubicBezTo>
                          <a:pt x="10633" y="279"/>
                          <a:pt x="10769" y="333"/>
                          <a:pt x="10905" y="441"/>
                        </a:cubicBezTo>
                        <a:cubicBezTo>
                          <a:pt x="11122" y="658"/>
                          <a:pt x="11312" y="902"/>
                          <a:pt x="11501" y="1146"/>
                        </a:cubicBezTo>
                        <a:cubicBezTo>
                          <a:pt x="12532" y="2503"/>
                          <a:pt x="13346" y="4022"/>
                          <a:pt x="13915" y="5622"/>
                        </a:cubicBezTo>
                        <a:lnTo>
                          <a:pt x="13807" y="5649"/>
                        </a:lnTo>
                        <a:lnTo>
                          <a:pt x="13563" y="5758"/>
                        </a:lnTo>
                        <a:cubicBezTo>
                          <a:pt x="13536" y="5758"/>
                          <a:pt x="13509" y="5785"/>
                          <a:pt x="13509" y="5839"/>
                        </a:cubicBezTo>
                        <a:cubicBezTo>
                          <a:pt x="13536" y="5866"/>
                          <a:pt x="13563" y="5893"/>
                          <a:pt x="13590" y="5893"/>
                        </a:cubicBezTo>
                        <a:lnTo>
                          <a:pt x="13834" y="5812"/>
                        </a:lnTo>
                        <a:lnTo>
                          <a:pt x="13970" y="5785"/>
                        </a:lnTo>
                        <a:cubicBezTo>
                          <a:pt x="13970" y="5812"/>
                          <a:pt x="13997" y="5866"/>
                          <a:pt x="14024" y="5893"/>
                        </a:cubicBezTo>
                        <a:lnTo>
                          <a:pt x="13970" y="5920"/>
                        </a:lnTo>
                        <a:lnTo>
                          <a:pt x="13780" y="6002"/>
                        </a:lnTo>
                        <a:cubicBezTo>
                          <a:pt x="13671" y="6029"/>
                          <a:pt x="13563" y="6056"/>
                          <a:pt x="13454" y="6110"/>
                        </a:cubicBezTo>
                        <a:cubicBezTo>
                          <a:pt x="13210" y="6164"/>
                          <a:pt x="12966" y="6219"/>
                          <a:pt x="12722" y="6273"/>
                        </a:cubicBezTo>
                        <a:cubicBezTo>
                          <a:pt x="12641" y="6300"/>
                          <a:pt x="12668" y="6408"/>
                          <a:pt x="12749" y="6408"/>
                        </a:cubicBezTo>
                        <a:cubicBezTo>
                          <a:pt x="12993" y="6408"/>
                          <a:pt x="13264" y="6354"/>
                          <a:pt x="13509" y="6300"/>
                        </a:cubicBezTo>
                        <a:cubicBezTo>
                          <a:pt x="13617" y="6273"/>
                          <a:pt x="13753" y="6219"/>
                          <a:pt x="13861" y="6192"/>
                        </a:cubicBezTo>
                        <a:lnTo>
                          <a:pt x="14051" y="6110"/>
                        </a:lnTo>
                        <a:lnTo>
                          <a:pt x="14078" y="6110"/>
                        </a:lnTo>
                        <a:lnTo>
                          <a:pt x="14105" y="6219"/>
                        </a:lnTo>
                        <a:cubicBezTo>
                          <a:pt x="13861" y="6354"/>
                          <a:pt x="13563" y="6490"/>
                          <a:pt x="13292" y="6571"/>
                        </a:cubicBezTo>
                        <a:cubicBezTo>
                          <a:pt x="13129" y="6598"/>
                          <a:pt x="12993" y="6625"/>
                          <a:pt x="12830" y="6653"/>
                        </a:cubicBezTo>
                        <a:lnTo>
                          <a:pt x="12613" y="6680"/>
                        </a:lnTo>
                        <a:cubicBezTo>
                          <a:pt x="12532" y="6680"/>
                          <a:pt x="12451" y="6680"/>
                          <a:pt x="12397" y="6707"/>
                        </a:cubicBezTo>
                        <a:cubicBezTo>
                          <a:pt x="12342" y="6734"/>
                          <a:pt x="12342" y="6788"/>
                          <a:pt x="12397" y="6815"/>
                        </a:cubicBezTo>
                        <a:cubicBezTo>
                          <a:pt x="12451" y="6842"/>
                          <a:pt x="12532" y="6870"/>
                          <a:pt x="12613" y="6870"/>
                        </a:cubicBezTo>
                        <a:lnTo>
                          <a:pt x="12858" y="6870"/>
                        </a:lnTo>
                        <a:cubicBezTo>
                          <a:pt x="13020" y="6842"/>
                          <a:pt x="13183" y="6815"/>
                          <a:pt x="13346" y="6761"/>
                        </a:cubicBezTo>
                        <a:cubicBezTo>
                          <a:pt x="13617" y="6707"/>
                          <a:pt x="13888" y="6598"/>
                          <a:pt x="14132" y="6436"/>
                        </a:cubicBezTo>
                        <a:lnTo>
                          <a:pt x="14132" y="6436"/>
                        </a:lnTo>
                        <a:cubicBezTo>
                          <a:pt x="14214" y="6625"/>
                          <a:pt x="14160" y="6870"/>
                          <a:pt x="13997" y="7032"/>
                        </a:cubicBezTo>
                        <a:cubicBezTo>
                          <a:pt x="13807" y="7195"/>
                          <a:pt x="13590" y="7276"/>
                          <a:pt x="13346" y="7331"/>
                        </a:cubicBezTo>
                        <a:cubicBezTo>
                          <a:pt x="12919" y="7421"/>
                          <a:pt x="12473" y="7473"/>
                          <a:pt x="12025" y="7473"/>
                        </a:cubicBezTo>
                        <a:cubicBezTo>
                          <a:pt x="11932" y="7473"/>
                          <a:pt x="11839" y="7471"/>
                          <a:pt x="11746" y="7466"/>
                        </a:cubicBezTo>
                        <a:cubicBezTo>
                          <a:pt x="10708" y="7466"/>
                          <a:pt x="9693" y="7301"/>
                          <a:pt x="8658" y="7301"/>
                        </a:cubicBezTo>
                        <a:cubicBezTo>
                          <a:pt x="8585" y="7301"/>
                          <a:pt x="8511" y="7302"/>
                          <a:pt x="8436" y="7304"/>
                        </a:cubicBezTo>
                        <a:cubicBezTo>
                          <a:pt x="7324" y="7331"/>
                          <a:pt x="6212" y="7629"/>
                          <a:pt x="5100" y="7792"/>
                        </a:cubicBezTo>
                        <a:cubicBezTo>
                          <a:pt x="4699" y="7866"/>
                          <a:pt x="4294" y="7903"/>
                          <a:pt x="3890" y="7903"/>
                        </a:cubicBezTo>
                        <a:cubicBezTo>
                          <a:pt x="3255" y="7903"/>
                          <a:pt x="2621" y="7811"/>
                          <a:pt x="2008" y="7629"/>
                        </a:cubicBezTo>
                        <a:cubicBezTo>
                          <a:pt x="1547" y="7466"/>
                          <a:pt x="1113" y="7195"/>
                          <a:pt x="787" y="6842"/>
                        </a:cubicBezTo>
                        <a:cubicBezTo>
                          <a:pt x="516" y="6544"/>
                          <a:pt x="354" y="6192"/>
                          <a:pt x="299" y="5812"/>
                        </a:cubicBezTo>
                        <a:lnTo>
                          <a:pt x="299" y="5812"/>
                        </a:lnTo>
                        <a:cubicBezTo>
                          <a:pt x="326" y="5839"/>
                          <a:pt x="381" y="5893"/>
                          <a:pt x="435" y="5920"/>
                        </a:cubicBezTo>
                        <a:cubicBezTo>
                          <a:pt x="543" y="6002"/>
                          <a:pt x="679" y="6056"/>
                          <a:pt x="815" y="6110"/>
                        </a:cubicBezTo>
                        <a:cubicBezTo>
                          <a:pt x="950" y="6192"/>
                          <a:pt x="1059" y="6219"/>
                          <a:pt x="1221" y="6273"/>
                        </a:cubicBezTo>
                        <a:cubicBezTo>
                          <a:pt x="1276" y="6273"/>
                          <a:pt x="1330" y="6300"/>
                          <a:pt x="1411" y="6300"/>
                        </a:cubicBezTo>
                        <a:cubicBezTo>
                          <a:pt x="1438" y="6314"/>
                          <a:pt x="1472" y="6320"/>
                          <a:pt x="1510" y="6320"/>
                        </a:cubicBezTo>
                        <a:cubicBezTo>
                          <a:pt x="1547" y="6320"/>
                          <a:pt x="1588" y="6314"/>
                          <a:pt x="1628" y="6300"/>
                        </a:cubicBezTo>
                        <a:cubicBezTo>
                          <a:pt x="1655" y="6273"/>
                          <a:pt x="1655" y="6219"/>
                          <a:pt x="1628" y="6219"/>
                        </a:cubicBezTo>
                        <a:cubicBezTo>
                          <a:pt x="1574" y="6164"/>
                          <a:pt x="1520" y="6164"/>
                          <a:pt x="1438" y="6137"/>
                        </a:cubicBezTo>
                        <a:lnTo>
                          <a:pt x="1249" y="6110"/>
                        </a:lnTo>
                        <a:cubicBezTo>
                          <a:pt x="1004" y="6029"/>
                          <a:pt x="760" y="5920"/>
                          <a:pt x="543" y="5785"/>
                        </a:cubicBezTo>
                        <a:cubicBezTo>
                          <a:pt x="435" y="5730"/>
                          <a:pt x="354" y="5676"/>
                          <a:pt x="272" y="5622"/>
                        </a:cubicBezTo>
                        <a:lnTo>
                          <a:pt x="272" y="5595"/>
                        </a:lnTo>
                        <a:cubicBezTo>
                          <a:pt x="272" y="5513"/>
                          <a:pt x="272" y="5459"/>
                          <a:pt x="299" y="5405"/>
                        </a:cubicBezTo>
                        <a:lnTo>
                          <a:pt x="299" y="5432"/>
                        </a:lnTo>
                        <a:cubicBezTo>
                          <a:pt x="354" y="5459"/>
                          <a:pt x="408" y="5486"/>
                          <a:pt x="462" y="5541"/>
                        </a:cubicBezTo>
                        <a:cubicBezTo>
                          <a:pt x="489" y="5568"/>
                          <a:pt x="652" y="5649"/>
                          <a:pt x="733" y="5703"/>
                        </a:cubicBezTo>
                        <a:cubicBezTo>
                          <a:pt x="950" y="5812"/>
                          <a:pt x="1167" y="5893"/>
                          <a:pt x="1384" y="5975"/>
                        </a:cubicBezTo>
                        <a:cubicBezTo>
                          <a:pt x="1601" y="6029"/>
                          <a:pt x="1818" y="6083"/>
                          <a:pt x="2062" y="6137"/>
                        </a:cubicBezTo>
                        <a:cubicBezTo>
                          <a:pt x="2171" y="6137"/>
                          <a:pt x="2279" y="6137"/>
                          <a:pt x="2388" y="6164"/>
                        </a:cubicBezTo>
                        <a:cubicBezTo>
                          <a:pt x="2496" y="6164"/>
                          <a:pt x="2632" y="6137"/>
                          <a:pt x="2740" y="6110"/>
                        </a:cubicBezTo>
                        <a:cubicBezTo>
                          <a:pt x="2795" y="6083"/>
                          <a:pt x="2795" y="6002"/>
                          <a:pt x="2740" y="6002"/>
                        </a:cubicBezTo>
                        <a:cubicBezTo>
                          <a:pt x="2632" y="5947"/>
                          <a:pt x="2523" y="5947"/>
                          <a:pt x="2415" y="5947"/>
                        </a:cubicBezTo>
                        <a:cubicBezTo>
                          <a:pt x="2306" y="5947"/>
                          <a:pt x="2198" y="5920"/>
                          <a:pt x="2062" y="5920"/>
                        </a:cubicBezTo>
                        <a:cubicBezTo>
                          <a:pt x="1845" y="5866"/>
                          <a:pt x="1628" y="5839"/>
                          <a:pt x="1438" y="5758"/>
                        </a:cubicBezTo>
                        <a:cubicBezTo>
                          <a:pt x="1221" y="5703"/>
                          <a:pt x="1032" y="5622"/>
                          <a:pt x="842" y="5513"/>
                        </a:cubicBezTo>
                        <a:cubicBezTo>
                          <a:pt x="733" y="5459"/>
                          <a:pt x="625" y="5405"/>
                          <a:pt x="543" y="5351"/>
                        </a:cubicBezTo>
                        <a:lnTo>
                          <a:pt x="408" y="5269"/>
                        </a:lnTo>
                        <a:lnTo>
                          <a:pt x="381" y="5242"/>
                        </a:lnTo>
                        <a:lnTo>
                          <a:pt x="435" y="5188"/>
                        </a:lnTo>
                        <a:cubicBezTo>
                          <a:pt x="489" y="5215"/>
                          <a:pt x="543" y="5242"/>
                          <a:pt x="598" y="5269"/>
                        </a:cubicBezTo>
                        <a:lnTo>
                          <a:pt x="679" y="5324"/>
                        </a:lnTo>
                        <a:cubicBezTo>
                          <a:pt x="723" y="5345"/>
                          <a:pt x="767" y="5385"/>
                          <a:pt x="811" y="5385"/>
                        </a:cubicBezTo>
                        <a:cubicBezTo>
                          <a:pt x="821" y="5385"/>
                          <a:pt x="831" y="5383"/>
                          <a:pt x="842" y="5378"/>
                        </a:cubicBezTo>
                        <a:cubicBezTo>
                          <a:pt x="856" y="5399"/>
                          <a:pt x="873" y="5407"/>
                          <a:pt x="891" y="5407"/>
                        </a:cubicBezTo>
                        <a:cubicBezTo>
                          <a:pt x="941" y="5407"/>
                          <a:pt x="991" y="5337"/>
                          <a:pt x="950" y="5296"/>
                        </a:cubicBezTo>
                        <a:cubicBezTo>
                          <a:pt x="950" y="5242"/>
                          <a:pt x="869" y="5215"/>
                          <a:pt x="842" y="5188"/>
                        </a:cubicBezTo>
                        <a:lnTo>
                          <a:pt x="733" y="5134"/>
                        </a:lnTo>
                        <a:lnTo>
                          <a:pt x="598" y="5052"/>
                        </a:lnTo>
                        <a:lnTo>
                          <a:pt x="706" y="4890"/>
                        </a:lnTo>
                        <a:lnTo>
                          <a:pt x="842" y="4917"/>
                        </a:lnTo>
                        <a:cubicBezTo>
                          <a:pt x="896" y="4971"/>
                          <a:pt x="950" y="4998"/>
                          <a:pt x="1004" y="5025"/>
                        </a:cubicBezTo>
                        <a:cubicBezTo>
                          <a:pt x="1045" y="5039"/>
                          <a:pt x="1066" y="5046"/>
                          <a:pt x="1079" y="5046"/>
                        </a:cubicBezTo>
                        <a:cubicBezTo>
                          <a:pt x="1093" y="5046"/>
                          <a:pt x="1099" y="5039"/>
                          <a:pt x="1113" y="5025"/>
                        </a:cubicBezTo>
                        <a:cubicBezTo>
                          <a:pt x="1167" y="4998"/>
                          <a:pt x="1113" y="4944"/>
                          <a:pt x="1086" y="4917"/>
                        </a:cubicBezTo>
                        <a:cubicBezTo>
                          <a:pt x="1032" y="4862"/>
                          <a:pt x="977" y="4835"/>
                          <a:pt x="896" y="4808"/>
                        </a:cubicBezTo>
                        <a:lnTo>
                          <a:pt x="787" y="4754"/>
                        </a:lnTo>
                        <a:cubicBezTo>
                          <a:pt x="1032" y="4428"/>
                          <a:pt x="1276" y="4076"/>
                          <a:pt x="1520" y="3777"/>
                        </a:cubicBezTo>
                        <a:cubicBezTo>
                          <a:pt x="1954" y="3262"/>
                          <a:pt x="2415" y="2747"/>
                          <a:pt x="2876" y="2286"/>
                        </a:cubicBezTo>
                        <a:cubicBezTo>
                          <a:pt x="3120" y="2042"/>
                          <a:pt x="3364" y="1825"/>
                          <a:pt x="3608" y="1608"/>
                        </a:cubicBezTo>
                        <a:cubicBezTo>
                          <a:pt x="3852" y="1391"/>
                          <a:pt x="4097" y="1228"/>
                          <a:pt x="4341" y="1065"/>
                        </a:cubicBezTo>
                        <a:cubicBezTo>
                          <a:pt x="4585" y="902"/>
                          <a:pt x="4856" y="794"/>
                          <a:pt x="5154" y="767"/>
                        </a:cubicBezTo>
                        <a:cubicBezTo>
                          <a:pt x="5209" y="762"/>
                          <a:pt x="5262" y="760"/>
                          <a:pt x="5315" y="760"/>
                        </a:cubicBezTo>
                        <a:cubicBezTo>
                          <a:pt x="5579" y="760"/>
                          <a:pt x="5823" y="816"/>
                          <a:pt x="6050" y="929"/>
                        </a:cubicBezTo>
                        <a:cubicBezTo>
                          <a:pt x="6348" y="1065"/>
                          <a:pt x="6673" y="1174"/>
                          <a:pt x="6999" y="1228"/>
                        </a:cubicBezTo>
                        <a:cubicBezTo>
                          <a:pt x="7041" y="1231"/>
                          <a:pt x="7083" y="1233"/>
                          <a:pt x="7126" y="1233"/>
                        </a:cubicBezTo>
                        <a:cubicBezTo>
                          <a:pt x="7415" y="1233"/>
                          <a:pt x="7715" y="1156"/>
                          <a:pt x="7975" y="1038"/>
                        </a:cubicBezTo>
                        <a:cubicBezTo>
                          <a:pt x="8328" y="929"/>
                          <a:pt x="8653" y="794"/>
                          <a:pt x="9006" y="658"/>
                        </a:cubicBezTo>
                        <a:cubicBezTo>
                          <a:pt x="9332" y="523"/>
                          <a:pt x="9684" y="387"/>
                          <a:pt x="10010" y="279"/>
                        </a:cubicBezTo>
                        <a:cubicBezTo>
                          <a:pt x="10125" y="259"/>
                          <a:pt x="10240" y="240"/>
                          <a:pt x="10355" y="240"/>
                        </a:cubicBezTo>
                        <a:close/>
                        <a:moveTo>
                          <a:pt x="10354" y="1"/>
                        </a:moveTo>
                        <a:cubicBezTo>
                          <a:pt x="10059" y="1"/>
                          <a:pt x="9771" y="61"/>
                          <a:pt x="9521" y="197"/>
                        </a:cubicBezTo>
                        <a:lnTo>
                          <a:pt x="8436" y="604"/>
                        </a:lnTo>
                        <a:cubicBezTo>
                          <a:pt x="8111" y="740"/>
                          <a:pt x="7785" y="848"/>
                          <a:pt x="7433" y="957"/>
                        </a:cubicBezTo>
                        <a:cubicBezTo>
                          <a:pt x="7351" y="970"/>
                          <a:pt x="7270" y="977"/>
                          <a:pt x="7189" y="977"/>
                        </a:cubicBezTo>
                        <a:cubicBezTo>
                          <a:pt x="7107" y="977"/>
                          <a:pt x="7026" y="970"/>
                          <a:pt x="6945" y="957"/>
                        </a:cubicBezTo>
                        <a:cubicBezTo>
                          <a:pt x="6782" y="929"/>
                          <a:pt x="6619" y="902"/>
                          <a:pt x="6456" y="821"/>
                        </a:cubicBezTo>
                        <a:cubicBezTo>
                          <a:pt x="6158" y="685"/>
                          <a:pt x="5833" y="577"/>
                          <a:pt x="5507" y="523"/>
                        </a:cubicBezTo>
                        <a:cubicBezTo>
                          <a:pt x="5427" y="508"/>
                          <a:pt x="5347" y="501"/>
                          <a:pt x="5267" y="501"/>
                        </a:cubicBezTo>
                        <a:cubicBezTo>
                          <a:pt x="5049" y="501"/>
                          <a:pt x="4830" y="552"/>
                          <a:pt x="4612" y="631"/>
                        </a:cubicBezTo>
                        <a:cubicBezTo>
                          <a:pt x="4042" y="902"/>
                          <a:pt x="3527" y="1282"/>
                          <a:pt x="3066" y="1743"/>
                        </a:cubicBezTo>
                        <a:cubicBezTo>
                          <a:pt x="2062" y="2665"/>
                          <a:pt x="1167" y="3723"/>
                          <a:pt x="435" y="4862"/>
                        </a:cubicBezTo>
                        <a:cubicBezTo>
                          <a:pt x="381" y="4971"/>
                          <a:pt x="326" y="5052"/>
                          <a:pt x="272" y="5161"/>
                        </a:cubicBezTo>
                        <a:cubicBezTo>
                          <a:pt x="256" y="5153"/>
                          <a:pt x="240" y="5150"/>
                          <a:pt x="226" y="5150"/>
                        </a:cubicBezTo>
                        <a:cubicBezTo>
                          <a:pt x="191" y="5150"/>
                          <a:pt x="164" y="5169"/>
                          <a:pt x="164" y="5188"/>
                        </a:cubicBezTo>
                        <a:cubicBezTo>
                          <a:pt x="1" y="5676"/>
                          <a:pt x="55" y="6164"/>
                          <a:pt x="326" y="6571"/>
                        </a:cubicBezTo>
                        <a:cubicBezTo>
                          <a:pt x="598" y="7032"/>
                          <a:pt x="977" y="7358"/>
                          <a:pt x="1438" y="7602"/>
                        </a:cubicBezTo>
                        <a:cubicBezTo>
                          <a:pt x="2168" y="7947"/>
                          <a:pt x="2959" y="8125"/>
                          <a:pt x="3764" y="8125"/>
                        </a:cubicBezTo>
                        <a:cubicBezTo>
                          <a:pt x="4037" y="8125"/>
                          <a:pt x="4311" y="8104"/>
                          <a:pt x="4585" y="8063"/>
                        </a:cubicBezTo>
                        <a:cubicBezTo>
                          <a:pt x="5751" y="7927"/>
                          <a:pt x="6917" y="7602"/>
                          <a:pt x="8084" y="7548"/>
                        </a:cubicBezTo>
                        <a:cubicBezTo>
                          <a:pt x="8292" y="7534"/>
                          <a:pt x="8497" y="7528"/>
                          <a:pt x="8701" y="7528"/>
                        </a:cubicBezTo>
                        <a:cubicBezTo>
                          <a:pt x="9666" y="7528"/>
                          <a:pt x="10588" y="7661"/>
                          <a:pt x="11529" y="7683"/>
                        </a:cubicBezTo>
                        <a:cubicBezTo>
                          <a:pt x="11681" y="7698"/>
                          <a:pt x="11834" y="7705"/>
                          <a:pt x="11986" y="7705"/>
                        </a:cubicBezTo>
                        <a:cubicBezTo>
                          <a:pt x="12403" y="7705"/>
                          <a:pt x="12820" y="7654"/>
                          <a:pt x="13237" y="7575"/>
                        </a:cubicBezTo>
                        <a:cubicBezTo>
                          <a:pt x="13671" y="7466"/>
                          <a:pt x="14241" y="7276"/>
                          <a:pt x="14349" y="6788"/>
                        </a:cubicBezTo>
                        <a:lnTo>
                          <a:pt x="14377" y="6788"/>
                        </a:lnTo>
                        <a:cubicBezTo>
                          <a:pt x="14458" y="6761"/>
                          <a:pt x="14485" y="6707"/>
                          <a:pt x="14485" y="6653"/>
                        </a:cubicBezTo>
                        <a:cubicBezTo>
                          <a:pt x="13943" y="4727"/>
                          <a:pt x="13075" y="2937"/>
                          <a:pt x="11908" y="1336"/>
                        </a:cubicBezTo>
                        <a:cubicBezTo>
                          <a:pt x="11718" y="1065"/>
                          <a:pt x="11529" y="794"/>
                          <a:pt x="11312" y="550"/>
                        </a:cubicBezTo>
                        <a:cubicBezTo>
                          <a:pt x="11122" y="279"/>
                          <a:pt x="10850" y="89"/>
                          <a:pt x="10525" y="7"/>
                        </a:cubicBezTo>
                        <a:cubicBezTo>
                          <a:pt x="10468" y="3"/>
                          <a:pt x="10411" y="1"/>
                          <a:pt x="1035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2" name="Google Shape;453;p33">
            <a:extLst>
              <a:ext uri="{FF2B5EF4-FFF2-40B4-BE49-F238E27FC236}">
                <a16:creationId xmlns:a16="http://schemas.microsoft.com/office/drawing/2014/main" id="{7AAF2B00-D655-6E30-D1B2-625DB4202DDE}"/>
              </a:ext>
            </a:extLst>
          </p:cNvPr>
          <p:cNvGrpSpPr/>
          <p:nvPr/>
        </p:nvGrpSpPr>
        <p:grpSpPr>
          <a:xfrm rot="5400000">
            <a:off x="290459" y="179582"/>
            <a:ext cx="691599" cy="908837"/>
            <a:chOff x="4738482" y="3540282"/>
            <a:chExt cx="691599" cy="908837"/>
          </a:xfrm>
        </p:grpSpPr>
        <p:sp>
          <p:nvSpPr>
            <p:cNvPr id="3" name="Google Shape;454;p33">
              <a:extLst>
                <a:ext uri="{FF2B5EF4-FFF2-40B4-BE49-F238E27FC236}">
                  <a16:creationId xmlns:a16="http://schemas.microsoft.com/office/drawing/2014/main" id="{6F8268EC-B493-CA65-E7E1-1281ECA2B9DB}"/>
                </a:ext>
              </a:extLst>
            </p:cNvPr>
            <p:cNvSpPr/>
            <p:nvPr/>
          </p:nvSpPr>
          <p:spPr>
            <a:xfrm rot="-1799961">
              <a:off x="4765334" y="4287459"/>
              <a:ext cx="122887" cy="140340"/>
            </a:xfrm>
            <a:custGeom>
              <a:avLst/>
              <a:gdLst/>
              <a:ahLst/>
              <a:cxnLst/>
              <a:rect l="l" t="t" r="r" b="b"/>
              <a:pathLst>
                <a:path w="2577" h="2943" extrusionOk="0">
                  <a:moveTo>
                    <a:pt x="1275" y="0"/>
                  </a:moveTo>
                  <a:cubicBezTo>
                    <a:pt x="1193" y="0"/>
                    <a:pt x="1085" y="0"/>
                    <a:pt x="1004" y="27"/>
                  </a:cubicBezTo>
                  <a:cubicBezTo>
                    <a:pt x="895" y="27"/>
                    <a:pt x="814" y="54"/>
                    <a:pt x="760" y="136"/>
                  </a:cubicBezTo>
                  <a:cubicBezTo>
                    <a:pt x="732" y="190"/>
                    <a:pt x="760" y="217"/>
                    <a:pt x="787" y="244"/>
                  </a:cubicBezTo>
                  <a:lnTo>
                    <a:pt x="841" y="244"/>
                  </a:lnTo>
                  <a:cubicBezTo>
                    <a:pt x="895" y="326"/>
                    <a:pt x="1004" y="407"/>
                    <a:pt x="1112" y="461"/>
                  </a:cubicBezTo>
                  <a:cubicBezTo>
                    <a:pt x="1221" y="543"/>
                    <a:pt x="1329" y="597"/>
                    <a:pt x="1438" y="651"/>
                  </a:cubicBezTo>
                  <a:lnTo>
                    <a:pt x="1600" y="733"/>
                  </a:lnTo>
                  <a:cubicBezTo>
                    <a:pt x="1004" y="814"/>
                    <a:pt x="461" y="1112"/>
                    <a:pt x="54" y="1546"/>
                  </a:cubicBezTo>
                  <a:cubicBezTo>
                    <a:pt x="0" y="1601"/>
                    <a:pt x="27" y="1709"/>
                    <a:pt x="136" y="1709"/>
                  </a:cubicBezTo>
                  <a:cubicBezTo>
                    <a:pt x="543" y="1709"/>
                    <a:pt x="949" y="1628"/>
                    <a:pt x="1329" y="1492"/>
                  </a:cubicBezTo>
                  <a:cubicBezTo>
                    <a:pt x="1519" y="1411"/>
                    <a:pt x="1709" y="1329"/>
                    <a:pt x="1899" y="1221"/>
                  </a:cubicBezTo>
                  <a:lnTo>
                    <a:pt x="1899" y="1221"/>
                  </a:lnTo>
                  <a:cubicBezTo>
                    <a:pt x="1790" y="1384"/>
                    <a:pt x="1736" y="1519"/>
                    <a:pt x="1655" y="1682"/>
                  </a:cubicBezTo>
                  <a:cubicBezTo>
                    <a:pt x="1519" y="2062"/>
                    <a:pt x="1465" y="2441"/>
                    <a:pt x="1465" y="2848"/>
                  </a:cubicBezTo>
                  <a:cubicBezTo>
                    <a:pt x="1465" y="2901"/>
                    <a:pt x="1522" y="2943"/>
                    <a:pt x="1577" y="2943"/>
                  </a:cubicBezTo>
                  <a:cubicBezTo>
                    <a:pt x="1607" y="2943"/>
                    <a:pt x="1636" y="2931"/>
                    <a:pt x="1655" y="2902"/>
                  </a:cubicBezTo>
                  <a:cubicBezTo>
                    <a:pt x="2251" y="2387"/>
                    <a:pt x="2577" y="1628"/>
                    <a:pt x="2523" y="841"/>
                  </a:cubicBezTo>
                  <a:cubicBezTo>
                    <a:pt x="2523" y="814"/>
                    <a:pt x="2523" y="814"/>
                    <a:pt x="2523" y="787"/>
                  </a:cubicBezTo>
                  <a:cubicBezTo>
                    <a:pt x="2387" y="488"/>
                    <a:pt x="2143" y="244"/>
                    <a:pt x="1817" y="109"/>
                  </a:cubicBezTo>
                  <a:cubicBezTo>
                    <a:pt x="1655" y="27"/>
                    <a:pt x="146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55;p33">
              <a:extLst>
                <a:ext uri="{FF2B5EF4-FFF2-40B4-BE49-F238E27FC236}">
                  <a16:creationId xmlns:a16="http://schemas.microsoft.com/office/drawing/2014/main" id="{92BCA4DE-ECC0-3805-5FC5-DFF8DD4270EF}"/>
                </a:ext>
              </a:extLst>
            </p:cNvPr>
            <p:cNvSpPr/>
            <p:nvPr/>
          </p:nvSpPr>
          <p:spPr>
            <a:xfrm>
              <a:off x="5268325" y="3540282"/>
              <a:ext cx="161756" cy="184169"/>
            </a:xfrm>
            <a:custGeom>
              <a:avLst/>
              <a:gdLst/>
              <a:ahLst/>
              <a:cxnLst/>
              <a:rect l="l" t="t" r="r" b="b"/>
              <a:pathLst>
                <a:path w="3392" h="3862" extrusionOk="0">
                  <a:moveTo>
                    <a:pt x="400" y="1"/>
                  </a:moveTo>
                  <a:cubicBezTo>
                    <a:pt x="291" y="1"/>
                    <a:pt x="191" y="74"/>
                    <a:pt x="191" y="180"/>
                  </a:cubicBezTo>
                  <a:cubicBezTo>
                    <a:pt x="164" y="235"/>
                    <a:pt x="136" y="262"/>
                    <a:pt x="136" y="316"/>
                  </a:cubicBezTo>
                  <a:cubicBezTo>
                    <a:pt x="109" y="370"/>
                    <a:pt x="82" y="425"/>
                    <a:pt x="82" y="506"/>
                  </a:cubicBezTo>
                  <a:cubicBezTo>
                    <a:pt x="55" y="642"/>
                    <a:pt x="28" y="777"/>
                    <a:pt x="28" y="940"/>
                  </a:cubicBezTo>
                  <a:cubicBezTo>
                    <a:pt x="1" y="1211"/>
                    <a:pt x="28" y="1482"/>
                    <a:pt x="82" y="1781"/>
                  </a:cubicBezTo>
                  <a:cubicBezTo>
                    <a:pt x="164" y="2323"/>
                    <a:pt x="381" y="2839"/>
                    <a:pt x="733" y="3273"/>
                  </a:cubicBezTo>
                  <a:cubicBezTo>
                    <a:pt x="760" y="3327"/>
                    <a:pt x="787" y="3354"/>
                    <a:pt x="815" y="3354"/>
                  </a:cubicBezTo>
                  <a:cubicBezTo>
                    <a:pt x="815" y="3459"/>
                    <a:pt x="880" y="3499"/>
                    <a:pt x="960" y="3499"/>
                  </a:cubicBezTo>
                  <a:cubicBezTo>
                    <a:pt x="983" y="3499"/>
                    <a:pt x="1007" y="3496"/>
                    <a:pt x="1032" y="3490"/>
                  </a:cubicBezTo>
                  <a:cubicBezTo>
                    <a:pt x="1342" y="3738"/>
                    <a:pt x="1714" y="3862"/>
                    <a:pt x="2087" y="3862"/>
                  </a:cubicBezTo>
                  <a:cubicBezTo>
                    <a:pt x="2367" y="3862"/>
                    <a:pt x="2647" y="3792"/>
                    <a:pt x="2903" y="3652"/>
                  </a:cubicBezTo>
                  <a:cubicBezTo>
                    <a:pt x="2984" y="3598"/>
                    <a:pt x="3066" y="3544"/>
                    <a:pt x="3147" y="3490"/>
                  </a:cubicBezTo>
                  <a:cubicBezTo>
                    <a:pt x="3201" y="3462"/>
                    <a:pt x="3229" y="3408"/>
                    <a:pt x="3256" y="3381"/>
                  </a:cubicBezTo>
                  <a:cubicBezTo>
                    <a:pt x="3310" y="3354"/>
                    <a:pt x="3337" y="3300"/>
                    <a:pt x="3337" y="3245"/>
                  </a:cubicBezTo>
                  <a:cubicBezTo>
                    <a:pt x="3391" y="3218"/>
                    <a:pt x="3364" y="3164"/>
                    <a:pt x="3310" y="3137"/>
                  </a:cubicBezTo>
                  <a:cubicBezTo>
                    <a:pt x="3283" y="3110"/>
                    <a:pt x="3283" y="3110"/>
                    <a:pt x="3256" y="3083"/>
                  </a:cubicBezTo>
                  <a:lnTo>
                    <a:pt x="3229" y="3083"/>
                  </a:lnTo>
                  <a:cubicBezTo>
                    <a:pt x="3120" y="3056"/>
                    <a:pt x="3012" y="3001"/>
                    <a:pt x="2876" y="2974"/>
                  </a:cubicBezTo>
                  <a:cubicBezTo>
                    <a:pt x="2740" y="2947"/>
                    <a:pt x="2578" y="2920"/>
                    <a:pt x="2415" y="2920"/>
                  </a:cubicBezTo>
                  <a:cubicBezTo>
                    <a:pt x="2198" y="2920"/>
                    <a:pt x="1981" y="2920"/>
                    <a:pt x="1791" y="2947"/>
                  </a:cubicBezTo>
                  <a:lnTo>
                    <a:pt x="1872" y="2866"/>
                  </a:lnTo>
                  <a:cubicBezTo>
                    <a:pt x="2144" y="2594"/>
                    <a:pt x="2361" y="2296"/>
                    <a:pt x="2523" y="1971"/>
                  </a:cubicBezTo>
                  <a:cubicBezTo>
                    <a:pt x="2632" y="1754"/>
                    <a:pt x="2740" y="1564"/>
                    <a:pt x="2822" y="1347"/>
                  </a:cubicBezTo>
                  <a:cubicBezTo>
                    <a:pt x="2849" y="1320"/>
                    <a:pt x="2849" y="1265"/>
                    <a:pt x="2822" y="1265"/>
                  </a:cubicBezTo>
                  <a:cubicBezTo>
                    <a:pt x="2767" y="1211"/>
                    <a:pt x="2713" y="1184"/>
                    <a:pt x="2659" y="1184"/>
                  </a:cubicBezTo>
                  <a:lnTo>
                    <a:pt x="2550" y="1184"/>
                  </a:lnTo>
                  <a:cubicBezTo>
                    <a:pt x="2442" y="1184"/>
                    <a:pt x="2361" y="1211"/>
                    <a:pt x="2252" y="1238"/>
                  </a:cubicBezTo>
                  <a:cubicBezTo>
                    <a:pt x="2062" y="1293"/>
                    <a:pt x="1900" y="1401"/>
                    <a:pt x="1737" y="1509"/>
                  </a:cubicBezTo>
                  <a:cubicBezTo>
                    <a:pt x="1574" y="1645"/>
                    <a:pt x="1438" y="1781"/>
                    <a:pt x="1330" y="1971"/>
                  </a:cubicBezTo>
                  <a:cubicBezTo>
                    <a:pt x="1330" y="1862"/>
                    <a:pt x="1303" y="1754"/>
                    <a:pt x="1303" y="1645"/>
                  </a:cubicBezTo>
                  <a:cubicBezTo>
                    <a:pt x="1221" y="1347"/>
                    <a:pt x="1140" y="1048"/>
                    <a:pt x="1004" y="777"/>
                  </a:cubicBezTo>
                  <a:cubicBezTo>
                    <a:pt x="950" y="642"/>
                    <a:pt x="869" y="533"/>
                    <a:pt x="787" y="397"/>
                  </a:cubicBezTo>
                  <a:cubicBezTo>
                    <a:pt x="706" y="262"/>
                    <a:pt x="598" y="126"/>
                    <a:pt x="489" y="18"/>
                  </a:cubicBezTo>
                  <a:cubicBezTo>
                    <a:pt x="460" y="6"/>
                    <a:pt x="430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465;p33">
            <a:extLst>
              <a:ext uri="{FF2B5EF4-FFF2-40B4-BE49-F238E27FC236}">
                <a16:creationId xmlns:a16="http://schemas.microsoft.com/office/drawing/2014/main" id="{DDA6355C-2BEB-9186-2210-3593D1F5919E}"/>
              </a:ext>
            </a:extLst>
          </p:cNvPr>
          <p:cNvSpPr/>
          <p:nvPr/>
        </p:nvSpPr>
        <p:spPr>
          <a:xfrm>
            <a:off x="283378" y="175437"/>
            <a:ext cx="807300" cy="80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89;p33">
            <a:extLst>
              <a:ext uri="{FF2B5EF4-FFF2-40B4-BE49-F238E27FC236}">
                <a16:creationId xmlns:a16="http://schemas.microsoft.com/office/drawing/2014/main" id="{4A04986D-000A-29DE-C396-1A22107EA913}"/>
              </a:ext>
            </a:extLst>
          </p:cNvPr>
          <p:cNvSpPr txBox="1">
            <a:spLocks/>
          </p:cNvSpPr>
          <p:nvPr/>
        </p:nvSpPr>
        <p:spPr>
          <a:xfrm>
            <a:off x="303027" y="312444"/>
            <a:ext cx="768000" cy="5274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200" dirty="0">
                <a:solidFill>
                  <a:schemeClr val="lt1"/>
                </a:solidFill>
                <a:latin typeface="Alfa Slab One" panose="020B0604020202020204" charset="0"/>
              </a:rPr>
              <a:t>04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1DF257E-7FD7-A090-FFCC-C1856F48B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148" y="1362461"/>
            <a:ext cx="515076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Initial research and ideation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Creation of low-fidelity prototypes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 testing and feedback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Refinement of design through multiple iterations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Development of high-fidelity prototype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57E8C-16E7-2697-CE4C-F8BE36005222}"/>
              </a:ext>
            </a:extLst>
          </p:cNvPr>
          <p:cNvSpPr txBox="1"/>
          <p:nvPr/>
        </p:nvSpPr>
        <p:spPr>
          <a:xfrm>
            <a:off x="1315666" y="4133879"/>
            <a:ext cx="5608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Anonymous, </a:t>
            </a:r>
            <a:r>
              <a:rPr lang="en-US" sz="1200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GoodNotes</a:t>
            </a:r>
            <a:r>
              <a:rPr lang="en-US" sz="120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Best Note-Taking App for iPad. (n.d.). </a:t>
            </a:r>
            <a:r>
              <a:rPr lang="en-US" sz="1200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https://www.goodnotes.com/</a:t>
            </a:r>
            <a:endParaRPr lang="en-US" sz="12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ProtoPie</a:t>
            </a:r>
            <a:r>
              <a:rPr lang="en-US" sz="120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(n.d.). </a:t>
            </a:r>
            <a:r>
              <a:rPr lang="en-US" sz="1200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ProtoPie</a:t>
            </a:r>
            <a:r>
              <a:rPr lang="en-US" sz="120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| High-Fidelity Prototyping for Mobile, Desktop, Web &amp; IoT. </a:t>
            </a:r>
            <a:r>
              <a:rPr lang="en-US" sz="1200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https://www.protopie.io/</a:t>
            </a:r>
            <a:endParaRPr 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 Tourism MK Plan by Slidesgo">
  <a:themeElements>
    <a:clrScheme name="Simple Light">
      <a:dk1>
        <a:srgbClr val="422919"/>
      </a:dk1>
      <a:lt1>
        <a:srgbClr val="FFF8DC"/>
      </a:lt1>
      <a:dk2>
        <a:srgbClr val="FFE9A1"/>
      </a:dk2>
      <a:lt2>
        <a:srgbClr val="AEBA85"/>
      </a:lt2>
      <a:accent1>
        <a:srgbClr val="797F4F"/>
      </a:accent1>
      <a:accent2>
        <a:srgbClr val="A5906B"/>
      </a:accent2>
      <a:accent3>
        <a:srgbClr val="826D4E"/>
      </a:accent3>
      <a:accent4>
        <a:srgbClr val="BCBCBC"/>
      </a:accent4>
      <a:accent5>
        <a:srgbClr val="8C8884"/>
      </a:accent5>
      <a:accent6>
        <a:srgbClr val="99CAC8"/>
      </a:accent6>
      <a:hlink>
        <a:srgbClr val="422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241</Words>
  <Application>Microsoft Office PowerPoint</Application>
  <PresentationFormat>On-screen Show (16:9)</PresentationFormat>
  <Paragraphs>65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Fredoka One</vt:lpstr>
      <vt:lpstr>Palanquin Dark</vt:lpstr>
      <vt:lpstr>Work Sans</vt:lpstr>
      <vt:lpstr>Roboto Condensed Light</vt:lpstr>
      <vt:lpstr>Arial</vt:lpstr>
      <vt:lpstr>Alfa Slab One</vt:lpstr>
      <vt:lpstr>Eco Tourism MK Plan by Slidesgo</vt:lpstr>
      <vt:lpstr>PowerPoint Presentation</vt:lpstr>
      <vt:lpstr>Prototype logo</vt:lpstr>
      <vt:lpstr>OUTLINE OF THE SLIDES</vt:lpstr>
      <vt:lpstr>Timeline of PMs</vt:lpstr>
      <vt:lpstr>PowerPoint Presentation</vt:lpstr>
      <vt:lpstr>Consent form</vt:lpstr>
      <vt:lpstr>    Pictures of the Participants Using the Low-Fidelity Prototype </vt:lpstr>
      <vt:lpstr>PowerPoint Presentation</vt:lpstr>
      <vt:lpstr>Conclusion &amp;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J</dc:creator>
  <cp:lastModifiedBy>Sara J</cp:lastModifiedBy>
  <cp:revision>3</cp:revision>
  <dcterms:modified xsi:type="dcterms:W3CDTF">2023-05-07T19:48:24Z</dcterms:modified>
</cp:coreProperties>
</file>