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62BDD-DECB-A5E5-8C57-40F642D42E53}" v="461" dt="2024-06-07T20:34:13.423"/>
    <p1510:client id="{0A0932AB-D12C-EE59-32C5-35C4652603C7}" v="158" dt="2024-06-07T20:54:11.283"/>
    <p1510:client id="{2162FDC8-51A2-55A6-3BC1-6AF1E9016F0D}" v="80" dt="2024-06-09T04:57:29.653"/>
    <p1510:client id="{7D0D3127-D6EF-FE51-5406-EA42928442F1}" v="34" dt="2024-06-09T06:12:37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03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5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75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3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6D1C-C214-ADDA-CA12-3B4B9192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/>
          <a:lstStyle/>
          <a:p>
            <a:pPr algn="ctr"/>
            <a:r>
              <a:rPr lang="en-US" dirty="0"/>
              <a:t>Gala Groceries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4E78-73DD-7A64-598B-08183A4B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184"/>
            <a:ext cx="10515600" cy="47547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212121"/>
                </a:solidFill>
                <a:latin typeface="Calibri"/>
                <a:ea typeface="Roboto"/>
                <a:cs typeface="Roboto"/>
              </a:rPr>
              <a:t>Problem Statement:</a:t>
            </a:r>
            <a:r>
              <a:rPr lang="en-US" sz="1400" dirty="0">
                <a:solidFill>
                  <a:srgbClr val="212121"/>
                </a:solidFill>
                <a:latin typeface="Calibri"/>
                <a:ea typeface="Roboto"/>
                <a:cs typeface="Roboto"/>
              </a:rPr>
              <a:t> “Can we accurately predict the stock levels of products, based on sales data and sensor data, on an hourly basis in order to more intelligently procure products from our suppliers.”</a:t>
            </a: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Task: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  Build a model to predict stock levels of products.</a:t>
            </a: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The model identified the following features as important for predicting stock levels:</a:t>
            </a:r>
          </a:p>
          <a:p>
            <a:pPr marL="285750" indent="-285750"/>
            <a:r>
              <a:rPr lang="en-US" sz="1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Quantity, unit price, and temperature were the top three features.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/>
            <a:r>
              <a:rPr lang="en-US" sz="1400" dirty="0">
                <a:latin typeface="Calibri"/>
                <a:cs typeface="Calibri"/>
              </a:rPr>
              <a:t>Product category was not important.</a:t>
            </a: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b="1" dirty="0">
                <a:latin typeface="Calibri"/>
                <a:cs typeface="Calibri"/>
              </a:rPr>
              <a:t>Recommendation:</a:t>
            </a:r>
          </a:p>
          <a:p>
            <a:pPr marL="0" indent="0">
              <a:buNone/>
            </a:pPr>
            <a:r>
              <a:rPr lang="en-US" sz="1400" dirty="0">
                <a:latin typeface="Calibri"/>
                <a:cs typeface="Calibri"/>
              </a:rPr>
              <a:t>Review how the IoT is recording stock levels.  49% of the items sold did not have any stock level data.  </a:t>
            </a: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b="1" dirty="0">
                <a:latin typeface="Calibri"/>
                <a:cs typeface="Calibri"/>
              </a:rPr>
              <a:t>Conclusion:</a:t>
            </a:r>
          </a:p>
          <a:p>
            <a:pPr marL="0" indent="0">
              <a:buNone/>
            </a:pPr>
            <a:r>
              <a:rPr lang="en-US" sz="1400" dirty="0">
                <a:latin typeface="Calibri"/>
                <a:cs typeface="Calibri"/>
              </a:rPr>
              <a:t>The model will be helpful in managing stock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6D1C-C214-ADDA-CA12-3B4B9192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91" y="365125"/>
            <a:ext cx="8342993" cy="5527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Gala Groceries</a:t>
            </a:r>
            <a:br>
              <a:rPr lang="en-US" dirty="0"/>
            </a:br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337D3-E1CE-3F43-6469-76282FF5F59D}"/>
              </a:ext>
            </a:extLst>
          </p:cNvPr>
          <p:cNvSpPr txBox="1"/>
          <p:nvPr/>
        </p:nvSpPr>
        <p:spPr>
          <a:xfrm>
            <a:off x="262660" y="3061059"/>
            <a:ext cx="2535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FC409-6E2A-AF53-24BA-A407D942B613}"/>
              </a:ext>
            </a:extLst>
          </p:cNvPr>
          <p:cNvSpPr txBox="1"/>
          <p:nvPr/>
        </p:nvSpPr>
        <p:spPr>
          <a:xfrm>
            <a:off x="3625575" y="3064538"/>
            <a:ext cx="54328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predictions can be improved with a larger date range and more complete data. </a:t>
            </a:r>
            <a:r>
              <a:rPr lang="en-US" dirty="0">
                <a:solidFill>
                  <a:srgbClr val="404040"/>
                </a:solidFill>
              </a:rPr>
              <a:t>49% of the items sold did not have any stock level data.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AE8CE-514E-D1FB-50A4-3660D609EBE8}"/>
              </a:ext>
            </a:extLst>
          </p:cNvPr>
          <p:cNvSpPr txBox="1"/>
          <p:nvPr/>
        </p:nvSpPr>
        <p:spPr>
          <a:xfrm>
            <a:off x="258653" y="4606836"/>
            <a:ext cx="2333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Important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B024E-A882-4DD0-78D8-1C06F4B1108C}"/>
              </a:ext>
            </a:extLst>
          </p:cNvPr>
          <p:cNvSpPr txBox="1"/>
          <p:nvPr/>
        </p:nvSpPr>
        <p:spPr>
          <a:xfrm>
            <a:off x="3625878" y="4525834"/>
            <a:ext cx="58262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These are the top 3 features identified by the model as important for predicting stock levels:  quantity, unit price, and temperature.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89548-D5D5-CF13-43CB-5AD02192F466}"/>
              </a:ext>
            </a:extLst>
          </p:cNvPr>
          <p:cNvSpPr txBox="1"/>
          <p:nvPr/>
        </p:nvSpPr>
        <p:spPr>
          <a:xfrm>
            <a:off x="261471" y="5929619"/>
            <a:ext cx="2326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33664-8D14-8222-517A-967C8DD30D62}"/>
              </a:ext>
            </a:extLst>
          </p:cNvPr>
          <p:cNvSpPr txBox="1"/>
          <p:nvPr/>
        </p:nvSpPr>
        <p:spPr>
          <a:xfrm>
            <a:off x="566661" y="1167795"/>
            <a:ext cx="8392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What are the results from building a model to predict stock levels of products using sales and sensor data?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6D520-9620-077E-8D97-23E929A64EAB}"/>
              </a:ext>
            </a:extLst>
          </p:cNvPr>
          <p:cNvSpPr txBox="1"/>
          <p:nvPr/>
        </p:nvSpPr>
        <p:spPr>
          <a:xfrm>
            <a:off x="3627349" y="5935439"/>
            <a:ext cx="5241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Trebuchet MS"/>
                <a:cs typeface="Calibri"/>
              </a:rPr>
              <a:t>Review how the IoT is recording stock levels.   </a:t>
            </a:r>
            <a:endParaRPr lang="en-US" dirty="0">
              <a:latin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CD72C-A2AE-3E1B-0247-1E675B355FB6}"/>
              </a:ext>
            </a:extLst>
          </p:cNvPr>
          <p:cNvSpPr txBox="1"/>
          <p:nvPr/>
        </p:nvSpPr>
        <p:spPr>
          <a:xfrm>
            <a:off x="260426" y="1999645"/>
            <a:ext cx="2220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3B6C-AD79-63E7-CBA3-80588459ED89}"/>
              </a:ext>
            </a:extLst>
          </p:cNvPr>
          <p:cNvSpPr txBox="1"/>
          <p:nvPr/>
        </p:nvSpPr>
        <p:spPr>
          <a:xfrm>
            <a:off x="3624325" y="2003273"/>
            <a:ext cx="50298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model was able to predict estimated stock percentage using sales and temperature data. </a:t>
            </a:r>
          </a:p>
        </p:txBody>
      </p:sp>
    </p:spTree>
    <p:extLst>
      <p:ext uri="{BB962C8B-B14F-4D97-AF65-F5344CB8AC3E}">
        <p14:creationId xmlns:p14="http://schemas.microsoft.com/office/powerpoint/2010/main" val="3471467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Gala Groceries</vt:lpstr>
      <vt:lpstr>Gala Groceries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273</cp:revision>
  <dcterms:created xsi:type="dcterms:W3CDTF">2024-06-04T19:47:47Z</dcterms:created>
  <dcterms:modified xsi:type="dcterms:W3CDTF">2024-06-09T06:15:03Z</dcterms:modified>
</cp:coreProperties>
</file>