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A4C42-D66D-561B-A518-14DA060AD0FD}" v="427" dt="2024-06-07T19:38:15.021"/>
    <p1510:client id="{9FB272FF-FDFF-238E-ECDB-F78F967422AF}" v="20" dt="2024-06-09T04:59:56.179"/>
    <p1510:client id="{EE6A6002-57D3-805C-7171-07E799193B15}" v="1" dt="2024-06-07T19:12:4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5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7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8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0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5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4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8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9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8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4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0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7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1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47C7-9F65-8F53-6C91-B7C07E9E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47" y="123902"/>
            <a:ext cx="10735533" cy="76586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Gala Groceries</a:t>
            </a:r>
            <a:br>
              <a:rPr lang="en-US" sz="4000" dirty="0"/>
            </a:br>
            <a:endParaRPr lang="en-US" sz="1800"/>
          </a:p>
          <a:p>
            <a:pPr algn="ct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AF11-EFA5-C8C0-24C9-347FFFFD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Data</a:t>
            </a:r>
            <a:endParaRPr lang="en-US" b="1"/>
          </a:p>
          <a:p>
            <a:r>
              <a:rPr lang="en-US" err="1"/>
              <a:t>Sensor_stock_levels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Product_id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Estimated_stock_pct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Sales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/>
              <a:t>Transaction_id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Timestamp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Product_id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Quantity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71BD-C4FC-3C51-FEB4-91E02A01D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Plan</a:t>
            </a:r>
          </a:p>
          <a:p>
            <a:r>
              <a:rPr lang="en-US" dirty="0"/>
              <a:t>Collect data</a:t>
            </a:r>
          </a:p>
          <a:p>
            <a:r>
              <a:rPr lang="en-US" dirty="0"/>
              <a:t>Prepare data</a:t>
            </a:r>
          </a:p>
          <a:p>
            <a:r>
              <a:rPr lang="en-US" dirty="0"/>
              <a:t>Build model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Test model </a:t>
            </a:r>
          </a:p>
          <a:p>
            <a:r>
              <a:rPr lang="en-US" dirty="0"/>
              <a:t>Evaluate accuracy of predictions</a:t>
            </a:r>
          </a:p>
          <a:p>
            <a:r>
              <a:rPr lang="en-US" dirty="0"/>
              <a:t>Adjust model</a:t>
            </a:r>
          </a:p>
          <a:p>
            <a:r>
              <a:rPr lang="en-US" dirty="0"/>
              <a:t>Re-evaluate model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2B63-C5B1-B372-872D-5888F26C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3590-2D3C-407D-B0C0-262A8D4A590A}" type="datetime1">
              <a:t>6/8/2024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B75E-39C0-CD5D-1675-33AD70D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8FA3-B234-70FF-1D79-9863D2BF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F30-8D96-1466-950B-FE2629C3B5F3}"/>
              </a:ext>
            </a:extLst>
          </p:cNvPr>
          <p:cNvSpPr txBox="1"/>
          <p:nvPr/>
        </p:nvSpPr>
        <p:spPr>
          <a:xfrm>
            <a:off x="553640" y="1250156"/>
            <a:ext cx="107513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Problem statement:</a:t>
            </a:r>
            <a:r>
              <a:rPr lang="en-US" sz="1600" dirty="0">
                <a:ea typeface="+mn-lt"/>
                <a:cs typeface="+mn-lt"/>
              </a:rPr>
              <a:t>  Can we accurately predict the stock levels of products based on sales data and sensor data on an hourly basis in order to more intelligently procure products from our suppliers?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27B4-651A-1E9E-438B-9ADFFC02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Gala Groceries</a:t>
            </a:r>
            <a:br>
              <a:rPr lang="en-US" dirty="0"/>
            </a:br>
            <a:r>
              <a:rPr lang="en-US" sz="2400" dirty="0">
                <a:ea typeface="+mj-lt"/>
                <a:cs typeface="+mj-lt"/>
              </a:rPr>
              <a:t>Which data provided will be used? What are the next steps?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790A1-CCB4-03A3-49D4-3EA91BDB7430}"/>
              </a:ext>
            </a:extLst>
          </p:cNvPr>
          <p:cNvSpPr txBox="1"/>
          <p:nvPr/>
        </p:nvSpPr>
        <p:spPr>
          <a:xfrm>
            <a:off x="360116" y="1709775"/>
            <a:ext cx="1075134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Problem statement:</a:t>
            </a:r>
            <a:r>
              <a:rPr lang="en-US" sz="1600" dirty="0">
                <a:ea typeface="+mn-lt"/>
                <a:cs typeface="+mn-lt"/>
              </a:rPr>
              <a:t>  Can we accurately predict the stock levels of products based on sales data and sensor data on an hourly basis in order to more intelligently procure products from our suppliers?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C71C6-9C63-47B0-E0A3-535992342BCF}"/>
              </a:ext>
            </a:extLst>
          </p:cNvPr>
          <p:cNvSpPr txBox="1"/>
          <p:nvPr/>
        </p:nvSpPr>
        <p:spPr>
          <a:xfrm>
            <a:off x="465195" y="3256364"/>
            <a:ext cx="47876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 of the data provided will be used.</a:t>
            </a:r>
          </a:p>
          <a:p>
            <a:endParaRPr lang="en-US" dirty="0"/>
          </a:p>
          <a:p>
            <a:pPr marL="285750" indent="-285750">
              <a:buFont typeface="Wingdings"/>
              <a:buChar char="q"/>
            </a:pPr>
            <a:r>
              <a:rPr lang="en-US" err="1"/>
              <a:t>Sensor_stock_levels</a:t>
            </a:r>
            <a:endParaRPr lang="en-US" dirty="0" err="1"/>
          </a:p>
          <a:p>
            <a:pPr marL="285750" indent="-285750">
              <a:buFont typeface="Wingdings"/>
              <a:buChar char="q"/>
            </a:pPr>
            <a:r>
              <a:rPr lang="en-US" dirty="0"/>
              <a:t>Sales</a:t>
            </a:r>
          </a:p>
          <a:p>
            <a:pPr marL="285750" indent="-285750">
              <a:buFont typeface="Wingdings"/>
              <a:buChar char="q"/>
            </a:pPr>
            <a:r>
              <a:rPr lang="en-US" err="1"/>
              <a:t>Sensor_storage_temperature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49F3A-7063-1E25-E301-35C273A0B7F2}"/>
              </a:ext>
            </a:extLst>
          </p:cNvPr>
          <p:cNvSpPr txBox="1"/>
          <p:nvPr/>
        </p:nvSpPr>
        <p:spPr>
          <a:xfrm>
            <a:off x="644296" y="2544304"/>
            <a:ext cx="40316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10A5B-20B5-FEC0-4C2E-E6A55A69B093}"/>
              </a:ext>
            </a:extLst>
          </p:cNvPr>
          <p:cNvSpPr txBox="1"/>
          <p:nvPr/>
        </p:nvSpPr>
        <p:spPr>
          <a:xfrm>
            <a:off x="6091162" y="3260874"/>
            <a:ext cx="588796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Prepare data​ - merge &amp; aggregate data, create new features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Build model​ - select an algorithm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Train model​ - train the model on a subset of data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Test model ​- test the model on a subset of data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Evaluate accuracy of predictions​ - generate metrics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Adjust model​  - make adjustments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Re-evaluate model​ - rerun model &amp; generate metrics</a:t>
            </a:r>
          </a:p>
          <a:p>
            <a:pPr marL="285750" indent="-285750">
              <a:buFont typeface="Wingdings"/>
              <a:buChar char="q"/>
            </a:pPr>
            <a:r>
              <a:rPr lang="en-US" dirty="0">
                <a:cs typeface="Arial"/>
              </a:rPr>
              <a:t>Prepare model for production</a:t>
            </a:r>
          </a:p>
          <a:p>
            <a:pPr marL="285750" indent="-285750">
              <a:buFont typeface="Wingdings"/>
              <a:buChar char="q"/>
            </a:pPr>
            <a:endParaRPr lang="en-US" dirty="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D2DAD-E709-8484-59D5-5E0A2F9DA7F2}"/>
              </a:ext>
            </a:extLst>
          </p:cNvPr>
          <p:cNvSpPr txBox="1"/>
          <p:nvPr/>
        </p:nvSpPr>
        <p:spPr>
          <a:xfrm>
            <a:off x="6377046" y="2539188"/>
            <a:ext cx="42642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19625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Ion</vt:lpstr>
      <vt:lpstr> Gala Groceries  </vt:lpstr>
      <vt:lpstr>Gala Groceries Which data provided will be used? What are the next steps?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176</cp:revision>
  <dcterms:created xsi:type="dcterms:W3CDTF">2024-05-31T08:59:51Z</dcterms:created>
  <dcterms:modified xsi:type="dcterms:W3CDTF">2024-06-09T05:05:35Z</dcterms:modified>
</cp:coreProperties>
</file>