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3198"/>
              <a:buNone/>
            </a:pPr>
            <a:r>
              <a:rPr lang="en" sz="2933"/>
              <a:t>Familiarize yourself with phishing attacks</a:t>
            </a:r>
            <a:endParaRPr sz="29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rPr lang="en" sz="2600"/>
              <a:t>Human Resources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rPr lang="en" sz="2600"/>
              <a:t>Marketing Services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600"/>
              <a:t>Phishing attacks are a type of online scam which uses emails or malicious websites to trick the recipient  into providing personal information such as password, login id, account number, social security #, or other personal identification details.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25" y="1802675"/>
            <a:ext cx="4640561" cy="33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5633350" y="1802675"/>
            <a:ext cx="29391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Common Indicators: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Suspicious sender's address. Look closely at domain name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Generic greetings and signature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Spoofed hyperlinks and websites. Hover over links.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Poor grammar, misspellings, inconsistent layout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Suspicious attachments: requesting download or opening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sense of urgency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Consider every email suspicious.  Examine each email closely.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Never provide password over the phone or in response to an unsolicited internet request.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Exercise caution when clicking on links. Hover over the  link to check the URL.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Avoid downloading attachments unless they are expected AND from a trusted source.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If you ar</a:t>
            </a:r>
            <a:r>
              <a:rPr lang="en" sz="1500"/>
              <a:t>e suspicious about an email confirm the sender actually sent it. Don't use information in the email to confirm it is a valid email.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If an email looks suspicious, </a:t>
            </a:r>
            <a:r>
              <a:rPr b="1" lang="en" sz="1500">
                <a:solidFill>
                  <a:srgbClr val="FF0000"/>
                </a:solidFill>
              </a:rPr>
              <a:t>click the phish button</a:t>
            </a:r>
            <a:r>
              <a:rPr lang="en" sz="1500"/>
              <a:t> in the </a:t>
            </a:r>
            <a:r>
              <a:rPr lang="en" sz="1500"/>
              <a:t>upper-right hand corner to report it.  </a:t>
            </a:r>
            <a:r>
              <a:rPr b="1" lang="en" sz="1500">
                <a:solidFill>
                  <a:srgbClr val="FF0000"/>
                </a:solidFill>
              </a:rPr>
              <a:t>Do Not</a:t>
            </a:r>
            <a:r>
              <a:rPr lang="en" sz="1500"/>
              <a:t> click on any links or attachments. Delete the email.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25"/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