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E4C548-CEF2-336B-9AF4-30FA31C47007}" v="800" dt="2025-04-28T09:02:45.298"/>
    <p1510:client id="{9D3BBBD7-471E-BDB4-F62C-9416483D7250}" v="628" dt="2025-04-28T07:58:38.659"/>
    <p1510:client id="{C8A5A843-8838-63DB-7311-2065DCA6F6E2}" v="1" dt="2025-04-28T02:55:55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P" userId="9191bc96b37efa51" providerId="Windows Live" clId="Web-{3780710A-4CBE-4562-B709-222546B1F6F9}"/>
    <pc:docChg chg="addSld delSld modSld addMainMaster delMainMaster">
      <pc:chgData name="S P" userId="9191bc96b37efa51" providerId="Windows Live" clId="Web-{3780710A-4CBE-4562-B709-222546B1F6F9}" dt="2025-04-22T08:37:55.126" v="138"/>
      <pc:docMkLst>
        <pc:docMk/>
      </pc:docMkLst>
      <pc:sldChg chg="modSp del mod modClrScheme chgLayout">
        <pc:chgData name="S P" userId="9191bc96b37efa51" providerId="Windows Live" clId="Web-{3780710A-4CBE-4562-B709-222546B1F6F9}" dt="2025-04-22T08:37:55.126" v="138"/>
        <pc:sldMkLst>
          <pc:docMk/>
          <pc:sldMk cId="109857222" sldId="256"/>
        </pc:sldMkLst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modClrScheme chgLayout">
        <pc:chgData name="S P" userId="9191bc96b37efa51" providerId="Windows Live" clId="Web-{3780710A-4CBE-4562-B709-222546B1F6F9}" dt="2025-04-22T08:36:08.466" v="137" actId="1076"/>
        <pc:sldMkLst>
          <pc:docMk/>
          <pc:sldMk cId="984898968" sldId="257"/>
        </pc:sldMkLst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984898968" sldId="257"/>
            <ac:spMk id="2" creationId="{0268BDA7-C256-71CA-9C15-EEF5C3CF3971}"/>
          </ac:spMkLst>
        </pc:spChg>
        <pc:spChg chg="del">
          <ac:chgData name="S P" userId="9191bc96b37efa51" providerId="Windows Live" clId="Web-{3780710A-4CBE-4562-B709-222546B1F6F9}" dt="2025-04-22T07:49:51.938" v="14"/>
          <ac:spMkLst>
            <pc:docMk/>
            <pc:sldMk cId="984898968" sldId="257"/>
            <ac:spMk id="3" creationId="{92E62662-0BF9-0E10-D7AC-C1B355847F14}"/>
          </ac:spMkLst>
        </pc:spChg>
        <pc:spChg chg="mod ord">
          <ac:chgData name="S P" userId="9191bc96b37efa51" providerId="Windows Live" clId="Web-{3780710A-4CBE-4562-B709-222546B1F6F9}" dt="2025-04-22T08:35:53.153" v="135"/>
          <ac:spMkLst>
            <pc:docMk/>
            <pc:sldMk cId="984898968" sldId="257"/>
            <ac:spMk id="4" creationId="{403A7904-60B1-F8AD-DE5D-AE92980B7314}"/>
          </ac:spMkLst>
        </pc:spChg>
        <pc:spChg chg="add mod">
          <ac:chgData name="S P" userId="9191bc96b37efa51" providerId="Windows Live" clId="Web-{3780710A-4CBE-4562-B709-222546B1F6F9}" dt="2025-04-22T08:31:22.754" v="121" actId="20577"/>
          <ac:spMkLst>
            <pc:docMk/>
            <pc:sldMk cId="984898968" sldId="257"/>
            <ac:spMk id="6" creationId="{5CAD1673-37EE-2168-5F87-6140FF722480}"/>
          </ac:spMkLst>
        </pc:spChg>
        <pc:spChg chg="add del mod">
          <ac:chgData name="S P" userId="9191bc96b37efa51" providerId="Windows Live" clId="Web-{3780710A-4CBE-4562-B709-222546B1F6F9}" dt="2025-04-22T08:20:12.840" v="48"/>
          <ac:spMkLst>
            <pc:docMk/>
            <pc:sldMk cId="984898968" sldId="257"/>
            <ac:spMk id="7" creationId="{C4049184-A7FA-42F1-3FA3-508FD3AD511C}"/>
          </ac:spMkLst>
        </pc:spChg>
        <pc:spChg chg="add mod">
          <ac:chgData name="S P" userId="9191bc96b37efa51" providerId="Windows Live" clId="Web-{3780710A-4CBE-4562-B709-222546B1F6F9}" dt="2025-04-22T08:29:50.204" v="110" actId="20577"/>
          <ac:spMkLst>
            <pc:docMk/>
            <pc:sldMk cId="984898968" sldId="257"/>
            <ac:spMk id="11" creationId="{6916F60C-DA5A-3E5D-F32B-E2F499B6CDA5}"/>
          </ac:spMkLst>
        </pc:spChg>
        <pc:spChg chg="add del mod">
          <ac:chgData name="S P" userId="9191bc96b37efa51" providerId="Windows Live" clId="Web-{3780710A-4CBE-4562-B709-222546B1F6F9}" dt="2025-04-22T08:32:45.131" v="130"/>
          <ac:spMkLst>
            <pc:docMk/>
            <pc:sldMk cId="984898968" sldId="257"/>
            <ac:spMk id="13" creationId="{AEDE3C9D-E547-347B-E658-56EA9A566915}"/>
          </ac:spMkLst>
        </pc:spChg>
        <pc:picChg chg="add del mod ord">
          <ac:chgData name="S P" userId="9191bc96b37efa51" providerId="Windows Live" clId="Web-{3780710A-4CBE-4562-B709-222546B1F6F9}" dt="2025-04-22T08:19:56.418" v="47"/>
          <ac:picMkLst>
            <pc:docMk/>
            <pc:sldMk cId="984898968" sldId="257"/>
            <ac:picMk id="5" creationId="{D48B0EB5-2676-73B0-45AA-8D3DA9737521}"/>
          </ac:picMkLst>
        </pc:picChg>
        <pc:picChg chg="add del mod ord">
          <ac:chgData name="S P" userId="9191bc96b37efa51" providerId="Windows Live" clId="Web-{3780710A-4CBE-4562-B709-222546B1F6F9}" dt="2025-04-22T08:31:28.019" v="122"/>
          <ac:picMkLst>
            <pc:docMk/>
            <pc:sldMk cId="984898968" sldId="257"/>
            <ac:picMk id="8" creationId="{3FDD16CB-CC18-CB98-5648-62D80A8CF1B0}"/>
          </ac:picMkLst>
        </pc:picChg>
        <pc:picChg chg="add del mod">
          <ac:chgData name="S P" userId="9191bc96b37efa51" providerId="Windows Live" clId="Web-{3780710A-4CBE-4562-B709-222546B1F6F9}" dt="2025-04-22T08:20:57.529" v="51"/>
          <ac:picMkLst>
            <pc:docMk/>
            <pc:sldMk cId="984898968" sldId="257"/>
            <ac:picMk id="9" creationId="{0A8BD50C-BE61-9C05-1C52-C51E34CAE01B}"/>
          </ac:picMkLst>
        </pc:picChg>
        <pc:picChg chg="add del mod">
          <ac:chgData name="S P" userId="9191bc96b37efa51" providerId="Windows Live" clId="Web-{3780710A-4CBE-4562-B709-222546B1F6F9}" dt="2025-04-22T08:36:08.466" v="137" actId="1076"/>
          <ac:picMkLst>
            <pc:docMk/>
            <pc:sldMk cId="984898968" sldId="257"/>
            <ac:picMk id="10" creationId="{4C151FD8-5E21-645A-B1D9-CD5ABE18F968}"/>
          </ac:picMkLst>
        </pc:picChg>
      </pc:sldChg>
      <pc:sldMasterChg chg="del delSldLayout">
        <pc:chgData name="S P" userId="9191bc96b37efa51" providerId="Windows Live" clId="Web-{3780710A-4CBE-4562-B709-222546B1F6F9}" dt="2025-04-22T08:35:01.808" v="131"/>
        <pc:sldMasterMkLst>
          <pc:docMk/>
          <pc:sldMasterMk cId="2460954070" sldId="2147483660"/>
        </pc:sldMasterMkLst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 P" userId="9191bc96b37efa51" providerId="Windows Live" clId="Web-{3780710A-4CBE-4562-B709-222546B1F6F9}" dt="2025-04-22T08:35:01.808" v="131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16.699" v="132"/>
        <pc:sldMasterMkLst>
          <pc:docMk/>
          <pc:sldMasterMk cId="643041859" sldId="2147483672"/>
        </pc:sldMasterMkLst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654263180" sldId="2147483673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486327341" sldId="2147483674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2290552655" sldId="2147483675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2153340043" sldId="2147483676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1693014129" sldId="2147483677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2458591965" sldId="2147483678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4045486709" sldId="2147483679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089702305" sldId="2147483680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16806632" sldId="2147483681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675708188" sldId="2147483682"/>
          </pc:sldLayoutMkLst>
        </pc:sldLayoutChg>
        <pc:sldLayoutChg chg="add del mod replId">
          <pc:chgData name="S P" userId="9191bc96b37efa51" providerId="Windows Live" clId="Web-{3780710A-4CBE-4562-B709-222546B1F6F9}" dt="2025-04-22T08:35:16.699" v="132"/>
          <pc:sldLayoutMkLst>
            <pc:docMk/>
            <pc:sldMasterMk cId="643041859" sldId="2147483672"/>
            <pc:sldLayoutMk cId="3447912804" sldId="2147483683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34.700" v="133"/>
        <pc:sldMasterMkLst>
          <pc:docMk/>
          <pc:sldMasterMk cId="3721747286" sldId="2147483684"/>
        </pc:sldMasterMkLst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3895505377" sldId="2147483685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4035398810" sldId="2147483686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471311201" sldId="2147483687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3526799408" sldId="2147483688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503095071" sldId="2147483689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788351443" sldId="2147483690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480792666" sldId="2147483691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3452740496" sldId="2147483692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4012705503" sldId="2147483693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92314695" sldId="2147483694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574889683" sldId="2147483695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214912892" sldId="2147483696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90475672" sldId="2147483697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4106991671" sldId="2147483698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2541116257" sldId="2147483699"/>
          </pc:sldLayoutMkLst>
        </pc:sldLayoutChg>
        <pc:sldLayoutChg chg="add del mod replId">
          <pc:chgData name="S P" userId="9191bc96b37efa51" providerId="Windows Live" clId="Web-{3780710A-4CBE-4562-B709-222546B1F6F9}" dt="2025-04-22T08:35:34.700" v="133"/>
          <pc:sldLayoutMkLst>
            <pc:docMk/>
            <pc:sldMasterMk cId="3721747286" sldId="2147483684"/>
            <pc:sldLayoutMk cId="1311953524" sldId="2147483700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44.434" v="134"/>
        <pc:sldMasterMkLst>
          <pc:docMk/>
          <pc:sldMasterMk cId="3615736345" sldId="2147483701"/>
        </pc:sldMasterMkLst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259395075" sldId="2147483702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654953886" sldId="2147483703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868508938" sldId="2147483704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519965265" sldId="2147483705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921219128" sldId="2147483706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629709006" sldId="2147483707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892871141" sldId="2147483708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868028406" sldId="2147483709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493464226" sldId="2147483710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135156258" sldId="2147483711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1435037258" sldId="2147483712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772537197" sldId="2147483713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281004405" sldId="2147483714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527158094" sldId="2147483715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4264987531" sldId="2147483716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1698337846" sldId="2147483717"/>
          </pc:sldLayoutMkLst>
        </pc:sldLayoutChg>
        <pc:sldLayoutChg chg="add del mod replId">
          <pc:chgData name="S P" userId="9191bc96b37efa51" providerId="Windows Live" clId="Web-{3780710A-4CBE-4562-B709-222546B1F6F9}" dt="2025-04-22T08:35:44.434" v="134"/>
          <pc:sldLayoutMkLst>
            <pc:docMk/>
            <pc:sldMasterMk cId="3615736345" sldId="2147483701"/>
            <pc:sldLayoutMk cId="3822407389" sldId="2147483718"/>
          </pc:sldLayoutMkLst>
        </pc:sldLayoutChg>
      </pc:sldMasterChg>
      <pc:sldMasterChg chg="add del addSldLayout delSldLayout modSldLayout">
        <pc:chgData name="S P" userId="9191bc96b37efa51" providerId="Windows Live" clId="Web-{3780710A-4CBE-4562-B709-222546B1F6F9}" dt="2025-04-22T08:35:53.153" v="135"/>
        <pc:sldMasterMkLst>
          <pc:docMk/>
          <pc:sldMasterMk cId="181067566" sldId="2147483719"/>
        </pc:sldMasterMkLst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4025805649" sldId="2147483720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6470038" sldId="2147483721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4128719633" sldId="2147483722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755798651" sldId="2147483723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313613890" sldId="2147483724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131786932" sldId="2147483725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4002830808" sldId="2147483726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816967156" sldId="2147483727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3743431882" sldId="2147483728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3032629477" sldId="2147483729"/>
          </pc:sldLayoutMkLst>
        </pc:sldLayoutChg>
        <pc:sldLayoutChg chg="add del mod replId">
          <pc:chgData name="S P" userId="9191bc96b37efa51" providerId="Windows Live" clId="Web-{3780710A-4CBE-4562-B709-222546B1F6F9}" dt="2025-04-22T08:35:53.153" v="135"/>
          <pc:sldLayoutMkLst>
            <pc:docMk/>
            <pc:sldMasterMk cId="181067566" sldId="2147483719"/>
            <pc:sldLayoutMk cId="2211773901" sldId="2147483730"/>
          </pc:sldLayoutMkLst>
        </pc:sldLayoutChg>
      </pc:sldMasterChg>
      <pc:sldMasterChg chg="add addSldLayout modSldLayout">
        <pc:chgData name="S P" userId="9191bc96b37efa51" providerId="Windows Live" clId="Web-{3780710A-4CBE-4562-B709-222546B1F6F9}" dt="2025-04-22T08:35:53.153" v="135"/>
        <pc:sldMasterMkLst>
          <pc:docMk/>
          <pc:sldMasterMk cId="3545557346" sldId="2147483731"/>
        </pc:sldMasterMkLst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2145534642" sldId="2147483732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3502981578" sldId="2147483733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4029462669" sldId="2147483734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740128475" sldId="2147483735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878253384" sldId="2147483736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715998126" sldId="2147483737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564320990" sldId="2147483738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2067862920" sldId="2147483739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622715276" sldId="2147483740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3156033120" sldId="2147483741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2499848991" sldId="2147483742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794496903" sldId="2147483743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4279276846" sldId="2147483744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1620421501" sldId="2147483745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3550559961" sldId="2147483746"/>
          </pc:sldLayoutMkLst>
        </pc:sldLayoutChg>
        <pc:sldLayoutChg chg="add mod replId">
          <pc:chgData name="S P" userId="9191bc96b37efa51" providerId="Windows Live" clId="Web-{3780710A-4CBE-4562-B709-222546B1F6F9}" dt="2025-04-22T08:35:53.153" v="135"/>
          <pc:sldLayoutMkLst>
            <pc:docMk/>
            <pc:sldMasterMk cId="3545557346" sldId="2147483731"/>
            <pc:sldLayoutMk cId="515368554" sldId="2147483747"/>
          </pc:sldLayoutMkLst>
        </pc:sldLayoutChg>
      </pc:sldMasterChg>
    </pc:docChg>
  </pc:docChgLst>
  <pc:docChgLst>
    <pc:chgData name="S P" userId="9191bc96b37efa51" providerId="Windows Live" clId="Web-{37E4C548-CEF2-336B-9AF4-30FA31C47007}"/>
    <pc:docChg chg="delSld modSld addMainMaster delMainMaster">
      <pc:chgData name="S P" userId="9191bc96b37efa51" providerId="Windows Live" clId="Web-{37E4C548-CEF2-336B-9AF4-30FA31C47007}" dt="2025-04-28T09:02:45.298" v="759"/>
      <pc:docMkLst>
        <pc:docMk/>
      </pc:docMkLst>
      <pc:sldChg chg="addSp delSp modSp mod modClrScheme chgLayout">
        <pc:chgData name="S P" userId="9191bc96b37efa51" providerId="Windows Live" clId="Web-{37E4C548-CEF2-336B-9AF4-30FA31C47007}" dt="2025-04-28T09:02:45.298" v="759"/>
        <pc:sldMkLst>
          <pc:docMk/>
          <pc:sldMk cId="2687494125" sldId="256"/>
        </pc:sldMkLst>
        <pc:spChg chg="mod ord">
          <ac:chgData name="S P" userId="9191bc96b37efa51" providerId="Windows Live" clId="Web-{37E4C548-CEF2-336B-9AF4-30FA31C47007}" dt="2025-04-28T09:02:45.298" v="759"/>
          <ac:spMkLst>
            <pc:docMk/>
            <pc:sldMk cId="2687494125" sldId="256"/>
            <ac:spMk id="2" creationId="{6EE7D7BE-A605-1520-1A01-2B5CBCE46257}"/>
          </ac:spMkLst>
        </pc:spChg>
        <pc:spChg chg="mod ord">
          <ac:chgData name="S P" userId="9191bc96b37efa51" providerId="Windows Live" clId="Web-{37E4C548-CEF2-336B-9AF4-30FA31C47007}" dt="2025-04-28T09:02:45.298" v="759"/>
          <ac:spMkLst>
            <pc:docMk/>
            <pc:sldMk cId="2687494125" sldId="256"/>
            <ac:spMk id="4" creationId="{76EB78C2-54CB-E0C4-4E17-95B79E66CBAA}"/>
          </ac:spMkLst>
        </pc:spChg>
        <pc:spChg chg="add del mod">
          <ac:chgData name="S P" userId="9191bc96b37efa51" providerId="Windows Live" clId="Web-{37E4C548-CEF2-336B-9AF4-30FA31C47007}" dt="2025-04-28T08:26:45.277" v="15"/>
          <ac:spMkLst>
            <pc:docMk/>
            <pc:sldMk cId="2687494125" sldId="256"/>
            <ac:spMk id="6" creationId="{C350E64D-F09E-02DC-1EF5-98C0C9E57E73}"/>
          </ac:spMkLst>
        </pc:spChg>
        <pc:spChg chg="add del">
          <ac:chgData name="S P" userId="9191bc96b37efa51" providerId="Windows Live" clId="Web-{37E4C548-CEF2-336B-9AF4-30FA31C47007}" dt="2025-04-28T08:33:43.654" v="156"/>
          <ac:spMkLst>
            <pc:docMk/>
            <pc:sldMk cId="2687494125" sldId="256"/>
            <ac:spMk id="9" creationId="{B17724C3-159C-1120-8F4E-A9C39648F955}"/>
          </ac:spMkLst>
        </pc:spChg>
        <pc:spChg chg="add mod">
          <ac:chgData name="S P" userId="9191bc96b37efa51" providerId="Windows Live" clId="Web-{37E4C548-CEF2-336B-9AF4-30FA31C47007}" dt="2025-04-28T08:41:32.299" v="310" actId="14100"/>
          <ac:spMkLst>
            <pc:docMk/>
            <pc:sldMk cId="2687494125" sldId="256"/>
            <ac:spMk id="10" creationId="{FA9AABC7-8D35-AECD-51CF-849E68DB1EEB}"/>
          </ac:spMkLst>
        </pc:spChg>
        <pc:graphicFrameChg chg="add del mod">
          <ac:chgData name="S P" userId="9191bc96b37efa51" providerId="Windows Live" clId="Web-{37E4C548-CEF2-336B-9AF4-30FA31C47007}" dt="2025-04-28T08:25:12.542" v="14"/>
          <ac:graphicFrameMkLst>
            <pc:docMk/>
            <pc:sldMk cId="2687494125" sldId="256"/>
            <ac:graphicFrameMk id="7" creationId="{ACC72C64-DF56-C452-21D2-BF0A6E6C633B}"/>
          </ac:graphicFrameMkLst>
        </pc:graphicFrameChg>
        <pc:graphicFrameChg chg="add del mod">
          <ac:chgData name="S P" userId="9191bc96b37efa51" providerId="Windows Live" clId="Web-{37E4C548-CEF2-336B-9AF4-30FA31C47007}" dt="2025-04-28T08:42:08.643" v="311"/>
          <ac:graphicFrameMkLst>
            <pc:docMk/>
            <pc:sldMk cId="2687494125" sldId="256"/>
            <ac:graphicFrameMk id="8" creationId="{366AC440-36C8-0B29-7EAF-FB2BA77E3820}"/>
          </ac:graphicFrameMkLst>
        </pc:graphicFrameChg>
        <pc:graphicFrameChg chg="add mod">
          <ac:chgData name="S P" userId="9191bc96b37efa51" providerId="Windows Live" clId="Web-{37E4C548-CEF2-336B-9AF4-30FA31C47007}" dt="2025-04-28T08:42:20.768" v="314" actId="14100"/>
          <ac:graphicFrameMkLst>
            <pc:docMk/>
            <pc:sldMk cId="2687494125" sldId="256"/>
            <ac:graphicFrameMk id="11" creationId="{ACC72C64-DF56-C452-21D2-BF0A6E6C633B}"/>
          </ac:graphicFrameMkLst>
        </pc:graphicFrameChg>
        <pc:picChg chg="del">
          <ac:chgData name="S P" userId="9191bc96b37efa51" providerId="Windows Live" clId="Web-{37E4C548-CEF2-336B-9AF4-30FA31C47007}" dt="2025-04-28T08:24:46.010" v="9"/>
          <ac:picMkLst>
            <pc:docMk/>
            <pc:sldMk cId="2687494125" sldId="256"/>
            <ac:picMk id="5" creationId="{8971628F-EA68-5CE7-6245-8667D56102CE}"/>
          </ac:picMkLst>
        </pc:picChg>
      </pc:sldChg>
      <pc:sldChg chg="addSp delSp modSp del">
        <pc:chgData name="S P" userId="9191bc96b37efa51" providerId="Windows Live" clId="Web-{37E4C548-CEF2-336B-9AF4-30FA31C47007}" dt="2025-04-28T08:58:42.700" v="751"/>
        <pc:sldMkLst>
          <pc:docMk/>
          <pc:sldMk cId="207102147" sldId="257"/>
        </pc:sldMkLst>
        <pc:graphicFrameChg chg="add del mod">
          <ac:chgData name="S P" userId="9191bc96b37efa51" providerId="Windows Live" clId="Web-{37E4C548-CEF2-336B-9AF4-30FA31C47007}" dt="2025-04-28T08:16:07.829" v="2"/>
          <ac:graphicFrameMkLst>
            <pc:docMk/>
            <pc:sldMk cId="207102147" sldId="257"/>
            <ac:graphicFrameMk id="4" creationId="{D4C8DA64-7755-B010-80C5-824969BCBD4C}"/>
          </ac:graphicFrameMkLst>
        </pc:graphicFrameChg>
        <pc:graphicFrameChg chg="add mod topLvl modGraphic">
          <ac:chgData name="S P" userId="9191bc96b37efa51" providerId="Windows Live" clId="Web-{37E4C548-CEF2-336B-9AF4-30FA31C47007}" dt="2025-04-28T08:21:39.458" v="8"/>
          <ac:graphicFrameMkLst>
            <pc:docMk/>
            <pc:sldMk cId="207102147" sldId="257"/>
            <ac:graphicFrameMk id="5" creationId="{08F08CCB-B97A-5526-B0E0-116FE3E7F44B}"/>
          </ac:graphicFrameMkLst>
        </pc:graphicFrameChg>
        <pc:graphicFrameChg chg="add del mod">
          <ac:chgData name="S P" userId="9191bc96b37efa51" providerId="Windows Live" clId="Web-{37E4C548-CEF2-336B-9AF4-30FA31C47007}" dt="2025-04-28T08:20:44.489" v="6"/>
          <ac:graphicFrameMkLst>
            <pc:docMk/>
            <pc:sldMk cId="207102147" sldId="257"/>
            <ac:graphicFrameMk id="6" creationId="{89B5CFB1-FED4-B226-215D-0502D7B3D0A9}"/>
          </ac:graphicFrameMkLst>
        </pc:graphicFrameChg>
        <pc:picChg chg="del">
          <ac:chgData name="S P" userId="9191bc96b37efa51" providerId="Windows Live" clId="Web-{37E4C548-CEF2-336B-9AF4-30FA31C47007}" dt="2025-04-28T08:15:11.484" v="0"/>
          <ac:picMkLst>
            <pc:docMk/>
            <pc:sldMk cId="207102147" sldId="257"/>
            <ac:picMk id="3" creationId="{C4B41434-B28C-C93E-9D17-02B117B7B110}"/>
          </ac:picMkLst>
        </pc:picChg>
      </pc:sldChg>
      <pc:sldMasterChg chg="del delSldLayout">
        <pc:chgData name="S P" userId="9191bc96b37efa51" providerId="Windows Live" clId="Web-{37E4C548-CEF2-336B-9AF4-30FA31C47007}" dt="2025-04-28T09:00:04.076" v="752"/>
        <pc:sldMasterMkLst>
          <pc:docMk/>
          <pc:sldMasterMk cId="3298428876" sldId="2147483765"/>
        </pc:sldMasterMkLst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4233421033" sldId="2147483766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4227095568" sldId="2147483767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2981261974" sldId="2147483768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3119365073" sldId="2147483769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2008418561" sldId="2147483770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1027669134" sldId="2147483771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120296476" sldId="2147483772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3869666868" sldId="2147483773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2880337724" sldId="2147483774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3249277492" sldId="2147483775"/>
          </pc:sldLayoutMkLst>
        </pc:sldLayoutChg>
        <pc:sldLayoutChg chg="del">
          <pc:chgData name="S P" userId="9191bc96b37efa51" providerId="Windows Live" clId="Web-{37E4C548-CEF2-336B-9AF4-30FA31C47007}" dt="2025-04-28T09:00:04.076" v="752"/>
          <pc:sldLayoutMkLst>
            <pc:docMk/>
            <pc:sldMasterMk cId="3298428876" sldId="2147483765"/>
            <pc:sldLayoutMk cId="886249441" sldId="2147483776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0:14.576" v="753"/>
        <pc:sldMasterMkLst>
          <pc:docMk/>
          <pc:sldMasterMk cId="815693944" sldId="2147483777"/>
        </pc:sldMasterMkLst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340286298" sldId="2147483778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3813625" sldId="2147483779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2278623047" sldId="2147483780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035431340" sldId="2147483781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949245327" sldId="2147483782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660089706" sldId="2147483783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1693155512" sldId="2147483784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619236606" sldId="2147483785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467735553" sldId="2147483786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67270432" sldId="2147483787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2466455747" sldId="2147483788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636950623" sldId="2147483789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236784095" sldId="2147483790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251186873" sldId="2147483791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2322798194" sldId="2147483792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595829341" sldId="2147483793"/>
          </pc:sldLayoutMkLst>
        </pc:sldLayoutChg>
        <pc:sldLayoutChg chg="add del mod replId">
          <pc:chgData name="S P" userId="9191bc96b37efa51" providerId="Windows Live" clId="Web-{37E4C548-CEF2-336B-9AF4-30FA31C47007}" dt="2025-04-28T09:00:14.576" v="753"/>
          <pc:sldLayoutMkLst>
            <pc:docMk/>
            <pc:sldMasterMk cId="815693944" sldId="2147483777"/>
            <pc:sldLayoutMk cId="3923602151" sldId="2147483794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0:19.248" v="754"/>
        <pc:sldMasterMkLst>
          <pc:docMk/>
          <pc:sldMasterMk cId="3741967108" sldId="2147483795"/>
        </pc:sldMasterMkLst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792175222" sldId="2147483796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758811094" sldId="2147483797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82436965" sldId="2147483798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881426455" sldId="2147483799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215894907" sldId="2147483800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703499180" sldId="2147483801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972891681" sldId="2147483802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1452624962" sldId="2147483803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63527703" sldId="2147483804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616277400" sldId="2147483805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349131105" sldId="2147483806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150257287" sldId="2147483807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458015699" sldId="2147483808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418933448" sldId="2147483809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61938852" sldId="2147483810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2020187228" sldId="2147483811"/>
          </pc:sldLayoutMkLst>
        </pc:sldLayoutChg>
        <pc:sldLayoutChg chg="add del mod replId">
          <pc:chgData name="S P" userId="9191bc96b37efa51" providerId="Windows Live" clId="Web-{37E4C548-CEF2-336B-9AF4-30FA31C47007}" dt="2025-04-28T09:00:19.248" v="754"/>
          <pc:sldLayoutMkLst>
            <pc:docMk/>
            <pc:sldMasterMk cId="3741967108" sldId="2147483795"/>
            <pc:sldLayoutMk cId="3586423721" sldId="2147483812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0:28.436" v="755"/>
        <pc:sldMasterMkLst>
          <pc:docMk/>
          <pc:sldMasterMk cId="907199576" sldId="2147483813"/>
        </pc:sldMasterMkLst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39874864" sldId="2147483814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751276941" sldId="2147483815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167413819" sldId="2147483816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894779917" sldId="2147483817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856755557" sldId="2147483818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4166657954" sldId="2147483819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812704393" sldId="2147483820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666056967" sldId="2147483821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206703931" sldId="2147483822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351943505" sldId="2147483823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1326531903" sldId="2147483824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3067836546" sldId="2147483825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4224501804" sldId="2147483826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4148457818" sldId="2147483827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2000359929" sldId="2147483828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3853954486" sldId="2147483829"/>
          </pc:sldLayoutMkLst>
        </pc:sldLayoutChg>
        <pc:sldLayoutChg chg="add del mod replId">
          <pc:chgData name="S P" userId="9191bc96b37efa51" providerId="Windows Live" clId="Web-{37E4C548-CEF2-336B-9AF4-30FA31C47007}" dt="2025-04-28T09:00:28.436" v="755"/>
          <pc:sldLayoutMkLst>
            <pc:docMk/>
            <pc:sldMasterMk cId="907199576" sldId="2147483813"/>
            <pc:sldLayoutMk cId="1068902289" sldId="2147483830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1:19.562" v="757"/>
        <pc:sldMasterMkLst>
          <pc:docMk/>
          <pc:sldMasterMk cId="1939958117" sldId="2147483831"/>
        </pc:sldMasterMkLst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846284195" sldId="2147483832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720355874" sldId="2147483833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1726168589" sldId="2147483834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573506574" sldId="2147483835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2945147506" sldId="2147483836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81982563" sldId="2147483837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245185089" sldId="2147483838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544312404" sldId="2147483839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1053772520" sldId="2147483840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444865111" sldId="2147483841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572798786" sldId="2147483842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2494363101" sldId="2147483843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217995017" sldId="2147483844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3986560626" sldId="2147483845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1334972306" sldId="2147483846"/>
          </pc:sldLayoutMkLst>
        </pc:sldLayoutChg>
        <pc:sldLayoutChg chg="add del mod replId">
          <pc:chgData name="S P" userId="9191bc96b37efa51" providerId="Windows Live" clId="Web-{37E4C548-CEF2-336B-9AF4-30FA31C47007}" dt="2025-04-28T09:01:19.562" v="757"/>
          <pc:sldLayoutMkLst>
            <pc:docMk/>
            <pc:sldMasterMk cId="1939958117" sldId="2147483831"/>
            <pc:sldLayoutMk cId="4148276991" sldId="2147483847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1:31.844" v="758"/>
        <pc:sldMasterMkLst>
          <pc:docMk/>
          <pc:sldMasterMk cId="3170352840" sldId="2147483848"/>
        </pc:sldMasterMkLst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2909987353" sldId="2147483849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4062747268" sldId="2147483850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88756628" sldId="2147483851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1847070929" sldId="2147483852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571497195" sldId="2147483853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191872311" sldId="2147483854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813022636" sldId="2147483855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680666356" sldId="2147483856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626638515" sldId="2147483857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1419424568" sldId="2147483858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2236679961" sldId="2147483859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578943784" sldId="2147483860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779458137" sldId="2147483861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576136361" sldId="2147483862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877171283" sldId="2147483863"/>
          </pc:sldLayoutMkLst>
        </pc:sldLayoutChg>
        <pc:sldLayoutChg chg="add del mod replId">
          <pc:chgData name="S P" userId="9191bc96b37efa51" providerId="Windows Live" clId="Web-{37E4C548-CEF2-336B-9AF4-30FA31C47007}" dt="2025-04-28T09:01:31.844" v="758"/>
          <pc:sldLayoutMkLst>
            <pc:docMk/>
            <pc:sldMasterMk cId="3170352840" sldId="2147483848"/>
            <pc:sldLayoutMk cId="3117162768" sldId="2147483864"/>
          </pc:sldLayoutMkLst>
        </pc:sldLayoutChg>
      </pc:sldMasterChg>
      <pc:sldMasterChg chg="add del addSldLayout delSldLayout modSldLayout">
        <pc:chgData name="S P" userId="9191bc96b37efa51" providerId="Windows Live" clId="Web-{37E4C548-CEF2-336B-9AF4-30FA31C47007}" dt="2025-04-28T09:02:45.298" v="759"/>
        <pc:sldMasterMkLst>
          <pc:docMk/>
          <pc:sldMasterMk cId="3021570067" sldId="2147483865"/>
        </pc:sldMasterMkLst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382794670" sldId="2147483866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858355995" sldId="2147483867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3930391253" sldId="2147483868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954370737" sldId="2147483869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2939200131" sldId="2147483870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692480070" sldId="2147483871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3670668463" sldId="2147483872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00587573" sldId="2147483873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161255874" sldId="2147483874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1510018832" sldId="2147483875"/>
          </pc:sldLayoutMkLst>
        </pc:sldLayoutChg>
        <pc:sldLayoutChg chg="add del mod replId">
          <pc:chgData name="S P" userId="9191bc96b37efa51" providerId="Windows Live" clId="Web-{37E4C548-CEF2-336B-9AF4-30FA31C47007}" dt="2025-04-28T09:02:45.298" v="759"/>
          <pc:sldLayoutMkLst>
            <pc:docMk/>
            <pc:sldMasterMk cId="3021570067" sldId="2147483865"/>
            <pc:sldLayoutMk cId="546395104" sldId="2147483876"/>
          </pc:sldLayoutMkLst>
        </pc:sldLayoutChg>
      </pc:sldMasterChg>
      <pc:sldMasterChg chg="add addSldLayout modSldLayout">
        <pc:chgData name="S P" userId="9191bc96b37efa51" providerId="Windows Live" clId="Web-{37E4C548-CEF2-336B-9AF4-30FA31C47007}" dt="2025-04-28T09:02:45.298" v="759"/>
        <pc:sldMasterMkLst>
          <pc:docMk/>
          <pc:sldMasterMk cId="4264073803" sldId="2147483877"/>
        </pc:sldMasterMkLst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963680116" sldId="2147483878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536088843" sldId="2147483879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644575955" sldId="2147483880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24801721" sldId="2147483881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134343712" sldId="2147483882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696252175" sldId="2147483883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67539087" sldId="2147483884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288192753" sldId="2147483885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435712588" sldId="2147483886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336001867" sldId="2147483887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670922225" sldId="2147483888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418777623" sldId="2147483889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566472650" sldId="2147483890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1376612762" sldId="2147483891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2797709139" sldId="2147483892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4250264169" sldId="2147483893"/>
          </pc:sldLayoutMkLst>
        </pc:sldLayoutChg>
        <pc:sldLayoutChg chg="add mod replId">
          <pc:chgData name="S P" userId="9191bc96b37efa51" providerId="Windows Live" clId="Web-{37E4C548-CEF2-336B-9AF4-30FA31C47007}" dt="2025-04-28T09:02:45.298" v="759"/>
          <pc:sldLayoutMkLst>
            <pc:docMk/>
            <pc:sldMasterMk cId="4264073803" sldId="2147483877"/>
            <pc:sldLayoutMk cId="3556293840" sldId="2147483894"/>
          </pc:sldLayoutMkLst>
        </pc:sldLayoutChg>
      </pc:sldMasterChg>
    </pc:docChg>
  </pc:docChgLst>
  <pc:docChgLst>
    <pc:chgData name="S P" userId="9191bc96b37efa51" providerId="Windows Live" clId="Web-{C8A5A843-8838-63DB-7311-2065DCA6F6E2}"/>
    <pc:docChg chg="modSld">
      <pc:chgData name="S P" userId="9191bc96b37efa51" providerId="Windows Live" clId="Web-{C8A5A843-8838-63DB-7311-2065DCA6F6E2}" dt="2025-04-28T02:55:55.078" v="0"/>
      <pc:docMkLst>
        <pc:docMk/>
      </pc:docMkLst>
      <pc:sldChg chg="delSp">
        <pc:chgData name="S P" userId="9191bc96b37efa51" providerId="Windows Live" clId="Web-{C8A5A843-8838-63DB-7311-2065DCA6F6E2}" dt="2025-04-28T02:55:55.078" v="0"/>
        <pc:sldMkLst>
          <pc:docMk/>
          <pc:sldMk cId="984898968" sldId="257"/>
        </pc:sldMkLst>
        <pc:picChg chg="del">
          <ac:chgData name="S P" userId="9191bc96b37efa51" providerId="Windows Live" clId="Web-{C8A5A843-8838-63DB-7311-2065DCA6F6E2}" dt="2025-04-28T02:55:55.078" v="0"/>
          <ac:picMkLst>
            <pc:docMk/>
            <pc:sldMk cId="984898968" sldId="257"/>
            <ac:picMk id="10" creationId="{4C151FD8-5E21-645A-B1D9-CD5ABE18F968}"/>
          </ac:picMkLst>
        </pc:picChg>
      </pc:sldChg>
    </pc:docChg>
  </pc:docChgLst>
  <pc:docChgLst>
    <pc:chgData name="S P" userId="9191bc96b37efa51" providerId="Windows Live" clId="Web-{9D3BBBD7-471E-BDB4-F62C-9416483D7250}"/>
    <pc:docChg chg="addSld delSld modSld addMainMaster delMainMaster">
      <pc:chgData name="S P" userId="9191bc96b37efa51" providerId="Windows Live" clId="Web-{9D3BBBD7-471E-BDB4-F62C-9416483D7250}" dt="2025-04-28T07:58:38.659" v="613" actId="20577"/>
      <pc:docMkLst>
        <pc:docMk/>
      </pc:docMkLst>
      <pc:sldChg chg="addSp delSp modSp new mod modClrScheme chgLayout">
        <pc:chgData name="S P" userId="9191bc96b37efa51" providerId="Windows Live" clId="Web-{9D3BBBD7-471E-BDB4-F62C-9416483D7250}" dt="2025-04-28T07:58:38.659" v="613" actId="20577"/>
        <pc:sldMkLst>
          <pc:docMk/>
          <pc:sldMk cId="2687494125" sldId="256"/>
        </pc:sldMkLst>
        <pc:spChg chg="mod ord">
          <ac:chgData name="S P" userId="9191bc96b37efa51" providerId="Windows Live" clId="Web-{9D3BBBD7-471E-BDB4-F62C-9416483D7250}" dt="2025-04-28T07:43:59.025" v="441" actId="14100"/>
          <ac:spMkLst>
            <pc:docMk/>
            <pc:sldMk cId="2687494125" sldId="256"/>
            <ac:spMk id="2" creationId="{6EE7D7BE-A605-1520-1A01-2B5CBCE46257}"/>
          </ac:spMkLst>
        </pc:spChg>
        <pc:spChg chg="del mod ord">
          <ac:chgData name="S P" userId="9191bc96b37efa51" providerId="Windows Live" clId="Web-{9D3BBBD7-471E-BDB4-F62C-9416483D7250}" dt="2025-04-28T07:35:46.839" v="359"/>
          <ac:spMkLst>
            <pc:docMk/>
            <pc:sldMk cId="2687494125" sldId="256"/>
            <ac:spMk id="3" creationId="{7B0EAA90-89B6-BBB1-B2DE-62D11CAAA99F}"/>
          </ac:spMkLst>
        </pc:spChg>
        <pc:spChg chg="mod ord">
          <ac:chgData name="S P" userId="9191bc96b37efa51" providerId="Windows Live" clId="Web-{9D3BBBD7-471E-BDB4-F62C-9416483D7250}" dt="2025-04-28T07:58:38.659" v="613" actId="20577"/>
          <ac:spMkLst>
            <pc:docMk/>
            <pc:sldMk cId="2687494125" sldId="256"/>
            <ac:spMk id="4" creationId="{76EB78C2-54CB-E0C4-4E17-95B79E66CBAA}"/>
          </ac:spMkLst>
        </pc:spChg>
        <pc:picChg chg="add mod ord">
          <ac:chgData name="S P" userId="9191bc96b37efa51" providerId="Windows Live" clId="Web-{9D3BBBD7-471E-BDB4-F62C-9416483D7250}" dt="2025-04-28T07:46:18.497" v="449" actId="1076"/>
          <ac:picMkLst>
            <pc:docMk/>
            <pc:sldMk cId="2687494125" sldId="256"/>
            <ac:picMk id="5" creationId="{8971628F-EA68-5CE7-6245-8667D56102CE}"/>
          </ac:picMkLst>
        </pc:picChg>
      </pc:sldChg>
      <pc:sldChg chg="addSp modSp new mod modClrScheme chgLayout">
        <pc:chgData name="S P" userId="9191bc96b37efa51" providerId="Windows Live" clId="Web-{9D3BBBD7-471E-BDB4-F62C-9416483D7250}" dt="2025-04-28T07:35:22.432" v="358" actId="14100"/>
        <pc:sldMkLst>
          <pc:docMk/>
          <pc:sldMk cId="207102147" sldId="257"/>
        </pc:sldMkLst>
        <pc:spChg chg="add mod">
          <ac:chgData name="S P" userId="9191bc96b37efa51" providerId="Windows Live" clId="Web-{9D3BBBD7-471E-BDB4-F62C-9416483D7250}" dt="2025-04-28T06:21:48.143" v="355" actId="20577"/>
          <ac:spMkLst>
            <pc:docMk/>
            <pc:sldMk cId="207102147" sldId="257"/>
            <ac:spMk id="2" creationId="{86757912-4116-6680-6A01-014B6FBF2A08}"/>
          </ac:spMkLst>
        </pc:spChg>
        <pc:picChg chg="add mod">
          <ac:chgData name="S P" userId="9191bc96b37efa51" providerId="Windows Live" clId="Web-{9D3BBBD7-471E-BDB4-F62C-9416483D7250}" dt="2025-04-28T07:35:22.432" v="358" actId="14100"/>
          <ac:picMkLst>
            <pc:docMk/>
            <pc:sldMk cId="207102147" sldId="257"/>
            <ac:picMk id="3" creationId="{C4B41434-B28C-C93E-9D17-02B117B7B110}"/>
          </ac:picMkLst>
        </pc:picChg>
      </pc:sldChg>
      <pc:sldChg chg="modSp del">
        <pc:chgData name="S P" userId="9191bc96b37efa51" providerId="Windows Live" clId="Web-{9D3BBBD7-471E-BDB4-F62C-9416483D7250}" dt="2025-04-28T05:41:30.252" v="115"/>
        <pc:sldMkLst>
          <pc:docMk/>
          <pc:sldMk cId="984898968" sldId="257"/>
        </pc:sldMkLst>
        <pc:spChg chg="mod">
          <ac:chgData name="S P" userId="9191bc96b37efa51" providerId="Windows Live" clId="Web-{9D3BBBD7-471E-BDB4-F62C-9416483D7250}" dt="2025-04-28T03:27:40.635" v="114" actId="14100"/>
          <ac:spMkLst>
            <pc:docMk/>
            <pc:sldMk cId="984898968" sldId="257"/>
            <ac:spMk id="2" creationId="{0268BDA7-C256-71CA-9C15-EEF5C3CF3971}"/>
          </ac:spMkLst>
        </pc:spChg>
        <pc:spChg chg="mod">
          <ac:chgData name="S P" userId="9191bc96b37efa51" providerId="Windows Live" clId="Web-{9D3BBBD7-471E-BDB4-F62C-9416483D7250}" dt="2025-04-28T03:25:59.478" v="65" actId="1076"/>
          <ac:spMkLst>
            <pc:docMk/>
            <pc:sldMk cId="984898968" sldId="257"/>
            <ac:spMk id="6" creationId="{5CAD1673-37EE-2168-5F87-6140FF722480}"/>
          </ac:spMkLst>
        </pc:spChg>
      </pc:sldChg>
      <pc:sldMasterChg chg="del delSldLayout">
        <pc:chgData name="S P" userId="9191bc96b37efa51" providerId="Windows Live" clId="Web-{9D3BBBD7-471E-BDB4-F62C-9416483D7250}" dt="2025-04-28T06:21:18.955" v="336"/>
        <pc:sldMasterMkLst>
          <pc:docMk/>
          <pc:sldMasterMk cId="3545557346" sldId="2147483731"/>
        </pc:sldMasterMkLst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2145534642" sldId="2147483732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3502981578" sldId="2147483733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4029462669" sldId="2147483734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740128475" sldId="2147483735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878253384" sldId="2147483736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715998126" sldId="2147483737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564320990" sldId="2147483738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2067862920" sldId="2147483739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622715276" sldId="2147483740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3156033120" sldId="2147483741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2499848991" sldId="2147483742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794496903" sldId="2147483743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4279276846" sldId="2147483744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1620421501" sldId="2147483745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3550559961" sldId="2147483746"/>
          </pc:sldLayoutMkLst>
        </pc:sldLayoutChg>
        <pc:sldLayoutChg chg="del">
          <pc:chgData name="S P" userId="9191bc96b37efa51" providerId="Windows Live" clId="Web-{9D3BBBD7-471E-BDB4-F62C-9416483D7250}" dt="2025-04-28T06:21:18.955" v="336"/>
          <pc:sldLayoutMkLst>
            <pc:docMk/>
            <pc:sldMasterMk cId="3545557346" sldId="2147483731"/>
            <pc:sldLayoutMk cId="515368554" sldId="2147483747"/>
          </pc:sldLayoutMkLst>
        </pc:sldLayoutChg>
      </pc:sldMasterChg>
      <pc:sldMasterChg chg="add del addSldLayout delSldLayout modSldLayout">
        <pc:chgData name="S P" userId="9191bc96b37efa51" providerId="Windows Live" clId="Web-{9D3BBBD7-471E-BDB4-F62C-9416483D7250}" dt="2025-04-28T06:21:21.533" v="337"/>
        <pc:sldMasterMkLst>
          <pc:docMk/>
          <pc:sldMasterMk cId="3947241888" sldId="2147483748"/>
        </pc:sldMasterMkLst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657656004" sldId="2147483749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1470500509" sldId="2147483750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725870390" sldId="2147483751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862075622" sldId="2147483752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624878736" sldId="2147483753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11108716" sldId="2147483754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438006106" sldId="2147483755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932097963" sldId="2147483756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6113125" sldId="2147483757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608077143" sldId="2147483758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622403296" sldId="2147483759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3491968332" sldId="2147483760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105786565" sldId="2147483761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851894034" sldId="2147483762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1294167365" sldId="2147483763"/>
          </pc:sldLayoutMkLst>
        </pc:sldLayoutChg>
        <pc:sldLayoutChg chg="add del mod replId">
          <pc:chgData name="S P" userId="9191bc96b37efa51" providerId="Windows Live" clId="Web-{9D3BBBD7-471E-BDB4-F62C-9416483D7250}" dt="2025-04-28T06:21:21.533" v="337"/>
          <pc:sldLayoutMkLst>
            <pc:docMk/>
            <pc:sldMasterMk cId="3947241888" sldId="2147483748"/>
            <pc:sldLayoutMk cId="2751543693" sldId="2147483764"/>
          </pc:sldLayoutMkLst>
        </pc:sldLayoutChg>
      </pc:sldMasterChg>
      <pc:sldMasterChg chg="add addSldLayout modSldLayout">
        <pc:chgData name="S P" userId="9191bc96b37efa51" providerId="Windows Live" clId="Web-{9D3BBBD7-471E-BDB4-F62C-9416483D7250}" dt="2025-04-28T06:21:21.533" v="337"/>
        <pc:sldMasterMkLst>
          <pc:docMk/>
          <pc:sldMasterMk cId="3298428876" sldId="2147483765"/>
        </pc:sldMasterMkLst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4233421033" sldId="2147483766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4227095568" sldId="2147483767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2981261974" sldId="2147483768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3119365073" sldId="2147483769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2008418561" sldId="2147483770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1027669134" sldId="2147483771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120296476" sldId="2147483772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3869666868" sldId="2147483773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2880337724" sldId="2147483774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3249277492" sldId="2147483775"/>
          </pc:sldLayoutMkLst>
        </pc:sldLayoutChg>
        <pc:sldLayoutChg chg="add mod replId">
          <pc:chgData name="S P" userId="9191bc96b37efa51" providerId="Windows Live" clId="Web-{9D3BBBD7-471E-BDB4-F62C-9416483D7250}" dt="2025-04-28T06:21:21.533" v="337"/>
          <pc:sldLayoutMkLst>
            <pc:docMk/>
            <pc:sldMasterMk cId="3298428876" sldId="2147483765"/>
            <pc:sldLayoutMk cId="886249441" sldId="2147483776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9191BC96B37EFA51/CustSegRFM_BarCluster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Customer Segmentation Groups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Champion/Loyal</c:v>
                </c:pt>
                <c:pt idx="1">
                  <c:v>New Customer/Promising</c:v>
                </c:pt>
                <c:pt idx="2">
                  <c:v>Need Attention/Potential Loyalist</c:v>
                </c:pt>
                <c:pt idx="3">
                  <c:v>At-Risk/Cannot Lose/About Sleep</c:v>
                </c:pt>
                <c:pt idx="4">
                  <c:v>Lost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10</c:v>
                </c:pt>
                <c:pt idx="1">
                  <c:v>10</c:v>
                </c:pt>
                <c:pt idx="2">
                  <c:v>8</c:v>
                </c:pt>
                <c:pt idx="3">
                  <c:v>21</c:v>
                </c:pt>
                <c:pt idx="4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58-40E9-BA4D-6FFB5FBC17C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584088584"/>
        <c:axId val="1584090632"/>
      </c:barChart>
      <c:catAx>
        <c:axId val="158408858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90632"/>
        <c:crosses val="autoZero"/>
        <c:auto val="1"/>
        <c:lblAlgn val="ctr"/>
        <c:lblOffset val="100"/>
        <c:noMultiLvlLbl val="0"/>
      </c:catAx>
      <c:valAx>
        <c:axId val="1584090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4088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680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00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22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87776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4726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612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70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2641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6293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088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1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343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5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3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9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71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073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  <p:sldLayoutId id="2147483889" r:id="rId12"/>
    <p:sldLayoutId id="2147483890" r:id="rId13"/>
    <p:sldLayoutId id="2147483891" r:id="rId14"/>
    <p:sldLayoutId id="2147483892" r:id="rId15"/>
    <p:sldLayoutId id="2147483893" r:id="rId16"/>
    <p:sldLayoutId id="2147483894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7D7BE-A605-1520-1A01-2B5CBCE46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8409" y="537095"/>
            <a:ext cx="9539664" cy="745423"/>
          </a:xfrm>
        </p:spPr>
        <p:txBody>
          <a:bodyPr>
            <a:normAutofit/>
          </a:bodyPr>
          <a:lstStyle/>
          <a:p>
            <a:r>
              <a:rPr lang="en-US" sz="2800"/>
              <a:t>Customer Segmentation Analysis</a:t>
            </a:r>
            <a:br>
              <a:rPr lang="en-US" sz="2800"/>
            </a:br>
            <a:r>
              <a:rPr lang="en-US" sz="1400"/>
              <a:t>Used RFM method to group customers based on recency, frequency, and monetary.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B78C2-54CB-E0C4-4E17-95B79E66CB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4820" y="2070239"/>
            <a:ext cx="5145578" cy="386735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1400" b="1" dirty="0"/>
              <a:t>Champion/Loyal customers (10%)</a:t>
            </a:r>
            <a:endParaRPr lang="en-US" b="1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Bought recently, buys often, spends a lot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These customers have purchased an average 176 times during the evaluation period, spending an average $500,457, and have purchased on average 4 days ago.</a:t>
            </a:r>
          </a:p>
          <a:p>
            <a:r>
              <a:rPr lang="en-US" sz="1400" b="1" dirty="0"/>
              <a:t>At-Risk/Cannot Lose/About Sleep (42%)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Purchased previously, no recent activity.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These customers have purchased an average of 160 times during the evaluation period, spending an average $403,693, and have purchased on average 11 days ago.</a:t>
            </a:r>
          </a:p>
          <a:p>
            <a:r>
              <a:rPr lang="en-US" sz="1400" b="1" dirty="0"/>
              <a:t>New Customer/Promising (10%)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Purchased recently, low frequency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These customers have purchased an average of 149 times during the evaluation period, spending an average of $401,633, and have purchased on average 4 days ago.</a:t>
            </a:r>
          </a:p>
          <a:p>
            <a:pPr marL="0" indent="0">
              <a:buNone/>
            </a:pPr>
            <a:r>
              <a:rPr lang="en-US" sz="1400" b="1" dirty="0"/>
              <a:t>Strategy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Re-engage our At-Risk/Cannot Lose/About Sleep customers with specialized offers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000" dirty="0"/>
              <a:t>Focus on building loyalty with other customers.  Reward Champion customers.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9AABC7-8D35-AECD-51CF-849E68DB1EEB}"/>
              </a:ext>
            </a:extLst>
          </p:cNvPr>
          <p:cNvSpPr txBox="1"/>
          <p:nvPr/>
        </p:nvSpPr>
        <p:spPr>
          <a:xfrm>
            <a:off x="518160" y="5928360"/>
            <a:ext cx="540512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Avg Recency: 7 days.  Avg Frequency: 160 times.  Avg Monetary: $426,507</a:t>
            </a:r>
            <a:endParaRPr lang="en-US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CC72C64-DF56-C452-21D2-BF0A6E6C633B}"/>
              </a:ext>
              <a:ext uri="{147F2762-F138-4A5C-976F-8EAC2B608ADB}">
                <a16:predDERef xmlns:a16="http://schemas.microsoft.com/office/drawing/2014/main" pred="{C1ED971B-4BA0-F6F7-3CF8-448073E2FFC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6152644"/>
              </p:ext>
            </p:extLst>
          </p:nvPr>
        </p:nvGraphicFramePr>
        <p:xfrm>
          <a:off x="518795" y="2301875"/>
          <a:ext cx="5151120" cy="3230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8749412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Ion</vt:lpstr>
      <vt:lpstr>Customer Segmentation Analysis Used RFM method to group customers based on recency, frequency, and monetary.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31</cp:revision>
  <dcterms:created xsi:type="dcterms:W3CDTF">2025-04-22T07:46:49Z</dcterms:created>
  <dcterms:modified xsi:type="dcterms:W3CDTF">2025-04-28T09:02:45Z</dcterms:modified>
</cp:coreProperties>
</file>