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235382-592A-761C-74A5-5FE31D78069B}" v="113" dt="2024-08-12T21:04:23.7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P" userId="9191bc96b37efa51" providerId="Windows Live" clId="Web-{93235382-592A-761C-74A5-5FE31D78069B}"/>
    <pc:docChg chg="modSld addMainMaster delMainMaster">
      <pc:chgData name="S P" userId="9191bc96b37efa51" providerId="Windows Live" clId="Web-{93235382-592A-761C-74A5-5FE31D78069B}" dt="2024-08-12T21:04:23.753" v="123" actId="20577"/>
      <pc:docMkLst>
        <pc:docMk/>
      </pc:docMkLst>
      <pc:sldChg chg="addSp delSp modSp mod modClrScheme chgLayout">
        <pc:chgData name="S P" userId="9191bc96b37efa51" providerId="Windows Live" clId="Web-{93235382-592A-761C-74A5-5FE31D78069B}" dt="2024-08-12T21:04:23.753" v="123" actId="20577"/>
        <pc:sldMkLst>
          <pc:docMk/>
          <pc:sldMk cId="109857222" sldId="256"/>
        </pc:sldMkLst>
        <pc:spChg chg="mod ord">
          <ac:chgData name="S P" userId="9191bc96b37efa51" providerId="Windows Live" clId="Web-{93235382-592A-761C-74A5-5FE31D78069B}" dt="2024-08-12T19:55:00.730" v="76" actId="20577"/>
          <ac:spMkLst>
            <pc:docMk/>
            <pc:sldMk cId="109857222" sldId="256"/>
            <ac:spMk id="2" creationId="{00000000-0000-0000-0000-000000000000}"/>
          </ac:spMkLst>
        </pc:spChg>
        <pc:spChg chg="del mod ord">
          <ac:chgData name="S P" userId="9191bc96b37efa51" providerId="Windows Live" clId="Web-{93235382-592A-761C-74A5-5FE31D78069B}" dt="2024-08-12T19:51:23.917" v="59"/>
          <ac:spMkLst>
            <pc:docMk/>
            <pc:sldMk cId="109857222" sldId="256"/>
            <ac:spMk id="3" creationId="{00000000-0000-0000-0000-000000000000}"/>
          </ac:spMkLst>
        </pc:spChg>
        <pc:spChg chg="add del mod">
          <ac:chgData name="S P" userId="9191bc96b37efa51" providerId="Windows Live" clId="Web-{93235382-592A-761C-74A5-5FE31D78069B}" dt="2024-08-12T19:51:33.995" v="62"/>
          <ac:spMkLst>
            <pc:docMk/>
            <pc:sldMk cId="109857222" sldId="256"/>
            <ac:spMk id="5" creationId="{CB1C350A-E808-52BA-7450-E96BA53C4071}"/>
          </ac:spMkLst>
        </pc:spChg>
        <pc:spChg chg="add del mod">
          <ac:chgData name="S P" userId="9191bc96b37efa51" providerId="Windows Live" clId="Web-{93235382-592A-761C-74A5-5FE31D78069B}" dt="2024-08-12T19:51:36.276" v="63"/>
          <ac:spMkLst>
            <pc:docMk/>
            <pc:sldMk cId="109857222" sldId="256"/>
            <ac:spMk id="6" creationId="{3579D1E6-4176-F050-1B90-993F43A9DE1D}"/>
          </ac:spMkLst>
        </pc:spChg>
        <pc:spChg chg="add mod">
          <ac:chgData name="S P" userId="9191bc96b37efa51" providerId="Windows Live" clId="Web-{93235382-592A-761C-74A5-5FE31D78069B}" dt="2024-08-12T21:04:23.753" v="123" actId="20577"/>
          <ac:spMkLst>
            <pc:docMk/>
            <pc:sldMk cId="109857222" sldId="256"/>
            <ac:spMk id="7" creationId="{20D76321-8D39-2A7F-2829-FE396C6778F6}"/>
          </ac:spMkLst>
        </pc:spChg>
      </pc:sldChg>
      <pc:sldMasterChg chg="del delSldLayout">
        <pc:chgData name="S P" userId="9191bc96b37efa51" providerId="Windows Live" clId="Web-{93235382-592A-761C-74A5-5FE31D78069B}" dt="2024-08-12T19:27:18.903" v="0"/>
        <pc:sldMasterMkLst>
          <pc:docMk/>
          <pc:sldMasterMk cId="2460954070" sldId="2147483660"/>
        </pc:sldMasterMkLst>
        <pc:sldLayoutChg chg="del">
          <pc:chgData name="S P" userId="9191bc96b37efa51" providerId="Windows Live" clId="Web-{93235382-592A-761C-74A5-5FE31D78069B}" dt="2024-08-12T19:27:18.903" v="0"/>
          <pc:sldLayoutMkLst>
            <pc:docMk/>
            <pc:sldMasterMk cId="2460954070" sldId="2147483660"/>
            <pc:sldLayoutMk cId="2385387890" sldId="2147483661"/>
          </pc:sldLayoutMkLst>
        </pc:sldLayoutChg>
        <pc:sldLayoutChg chg="del">
          <pc:chgData name="S P" userId="9191bc96b37efa51" providerId="Windows Live" clId="Web-{93235382-592A-761C-74A5-5FE31D78069B}" dt="2024-08-12T19:27:18.903" v="0"/>
          <pc:sldLayoutMkLst>
            <pc:docMk/>
            <pc:sldMasterMk cId="2460954070" sldId="2147483660"/>
            <pc:sldLayoutMk cId="949138452" sldId="2147483662"/>
          </pc:sldLayoutMkLst>
        </pc:sldLayoutChg>
        <pc:sldLayoutChg chg="del">
          <pc:chgData name="S P" userId="9191bc96b37efa51" providerId="Windows Live" clId="Web-{93235382-592A-761C-74A5-5FE31D78069B}" dt="2024-08-12T19:27:18.903" v="0"/>
          <pc:sldLayoutMkLst>
            <pc:docMk/>
            <pc:sldMasterMk cId="2460954070" sldId="2147483660"/>
            <pc:sldLayoutMk cId="2591524520" sldId="2147483663"/>
          </pc:sldLayoutMkLst>
        </pc:sldLayoutChg>
        <pc:sldLayoutChg chg="del">
          <pc:chgData name="S P" userId="9191bc96b37efa51" providerId="Windows Live" clId="Web-{93235382-592A-761C-74A5-5FE31D78069B}" dt="2024-08-12T19:27:18.903" v="0"/>
          <pc:sldLayoutMkLst>
            <pc:docMk/>
            <pc:sldMasterMk cId="2460954070" sldId="2147483660"/>
            <pc:sldLayoutMk cId="1203092039" sldId="2147483664"/>
          </pc:sldLayoutMkLst>
        </pc:sldLayoutChg>
        <pc:sldLayoutChg chg="del">
          <pc:chgData name="S P" userId="9191bc96b37efa51" providerId="Windows Live" clId="Web-{93235382-592A-761C-74A5-5FE31D78069B}" dt="2024-08-12T19:27:18.903" v="0"/>
          <pc:sldLayoutMkLst>
            <pc:docMk/>
            <pc:sldMasterMk cId="2460954070" sldId="2147483660"/>
            <pc:sldLayoutMk cId="3733172339" sldId="2147483665"/>
          </pc:sldLayoutMkLst>
        </pc:sldLayoutChg>
        <pc:sldLayoutChg chg="del">
          <pc:chgData name="S P" userId="9191bc96b37efa51" providerId="Windows Live" clId="Web-{93235382-592A-761C-74A5-5FE31D78069B}" dt="2024-08-12T19:27:18.903" v="0"/>
          <pc:sldLayoutMkLst>
            <pc:docMk/>
            <pc:sldMasterMk cId="2460954070" sldId="2147483660"/>
            <pc:sldLayoutMk cId="3210312558" sldId="2147483666"/>
          </pc:sldLayoutMkLst>
        </pc:sldLayoutChg>
        <pc:sldLayoutChg chg="del">
          <pc:chgData name="S P" userId="9191bc96b37efa51" providerId="Windows Live" clId="Web-{93235382-592A-761C-74A5-5FE31D78069B}" dt="2024-08-12T19:27:18.903" v="0"/>
          <pc:sldLayoutMkLst>
            <pc:docMk/>
            <pc:sldMasterMk cId="2460954070" sldId="2147483660"/>
            <pc:sldLayoutMk cId="3146388984" sldId="2147483667"/>
          </pc:sldLayoutMkLst>
        </pc:sldLayoutChg>
        <pc:sldLayoutChg chg="del">
          <pc:chgData name="S P" userId="9191bc96b37efa51" providerId="Windows Live" clId="Web-{93235382-592A-761C-74A5-5FE31D78069B}" dt="2024-08-12T19:27:18.903" v="0"/>
          <pc:sldLayoutMkLst>
            <pc:docMk/>
            <pc:sldMasterMk cId="2460954070" sldId="2147483660"/>
            <pc:sldLayoutMk cId="3171841454" sldId="2147483668"/>
          </pc:sldLayoutMkLst>
        </pc:sldLayoutChg>
        <pc:sldLayoutChg chg="del">
          <pc:chgData name="S P" userId="9191bc96b37efa51" providerId="Windows Live" clId="Web-{93235382-592A-761C-74A5-5FE31D78069B}" dt="2024-08-12T19:27:18.903" v="0"/>
          <pc:sldLayoutMkLst>
            <pc:docMk/>
            <pc:sldMasterMk cId="2460954070" sldId="2147483660"/>
            <pc:sldLayoutMk cId="1718958274" sldId="2147483669"/>
          </pc:sldLayoutMkLst>
        </pc:sldLayoutChg>
        <pc:sldLayoutChg chg="del">
          <pc:chgData name="S P" userId="9191bc96b37efa51" providerId="Windows Live" clId="Web-{93235382-592A-761C-74A5-5FE31D78069B}" dt="2024-08-12T19:27:18.903" v="0"/>
          <pc:sldLayoutMkLst>
            <pc:docMk/>
            <pc:sldMasterMk cId="2460954070" sldId="2147483660"/>
            <pc:sldLayoutMk cId="2202905451" sldId="2147483670"/>
          </pc:sldLayoutMkLst>
        </pc:sldLayoutChg>
        <pc:sldLayoutChg chg="del">
          <pc:chgData name="S P" userId="9191bc96b37efa51" providerId="Windows Live" clId="Web-{93235382-592A-761C-74A5-5FE31D78069B}" dt="2024-08-12T19:27:18.903" v="0"/>
          <pc:sldLayoutMkLst>
            <pc:docMk/>
            <pc:sldMasterMk cId="2460954070" sldId="2147483660"/>
            <pc:sldLayoutMk cId="3479445657" sldId="2147483671"/>
          </pc:sldLayoutMkLst>
        </pc:sldLayoutChg>
      </pc:sldMasterChg>
      <pc:sldMasterChg chg="add addSldLayout modSldLayout">
        <pc:chgData name="S P" userId="9191bc96b37efa51" providerId="Windows Live" clId="Web-{93235382-592A-761C-74A5-5FE31D78069B}" dt="2024-08-12T19:27:18.903" v="0"/>
        <pc:sldMasterMkLst>
          <pc:docMk/>
          <pc:sldMasterMk cId="83368769" sldId="2147483672"/>
        </pc:sldMasterMkLst>
        <pc:sldLayoutChg chg="add mod replId">
          <pc:chgData name="S P" userId="9191bc96b37efa51" providerId="Windows Live" clId="Web-{93235382-592A-761C-74A5-5FE31D78069B}" dt="2024-08-12T19:27:18.903" v="0"/>
          <pc:sldLayoutMkLst>
            <pc:docMk/>
            <pc:sldMasterMk cId="83368769" sldId="2147483672"/>
            <pc:sldLayoutMk cId="2492575577" sldId="2147483673"/>
          </pc:sldLayoutMkLst>
        </pc:sldLayoutChg>
        <pc:sldLayoutChg chg="add mod replId">
          <pc:chgData name="S P" userId="9191bc96b37efa51" providerId="Windows Live" clId="Web-{93235382-592A-761C-74A5-5FE31D78069B}" dt="2024-08-12T19:27:18.903" v="0"/>
          <pc:sldLayoutMkLst>
            <pc:docMk/>
            <pc:sldMasterMk cId="83368769" sldId="2147483672"/>
            <pc:sldLayoutMk cId="3257024070" sldId="2147483674"/>
          </pc:sldLayoutMkLst>
        </pc:sldLayoutChg>
        <pc:sldLayoutChg chg="add mod replId">
          <pc:chgData name="S P" userId="9191bc96b37efa51" providerId="Windows Live" clId="Web-{93235382-592A-761C-74A5-5FE31D78069B}" dt="2024-08-12T19:27:18.903" v="0"/>
          <pc:sldLayoutMkLst>
            <pc:docMk/>
            <pc:sldMasterMk cId="83368769" sldId="2147483672"/>
            <pc:sldLayoutMk cId="2442477632" sldId="2147483675"/>
          </pc:sldLayoutMkLst>
        </pc:sldLayoutChg>
        <pc:sldLayoutChg chg="add mod replId">
          <pc:chgData name="S P" userId="9191bc96b37efa51" providerId="Windows Live" clId="Web-{93235382-592A-761C-74A5-5FE31D78069B}" dt="2024-08-12T19:27:18.903" v="0"/>
          <pc:sldLayoutMkLst>
            <pc:docMk/>
            <pc:sldMasterMk cId="83368769" sldId="2147483672"/>
            <pc:sldLayoutMk cId="352713502" sldId="2147483676"/>
          </pc:sldLayoutMkLst>
        </pc:sldLayoutChg>
        <pc:sldLayoutChg chg="add mod replId">
          <pc:chgData name="S P" userId="9191bc96b37efa51" providerId="Windows Live" clId="Web-{93235382-592A-761C-74A5-5FE31D78069B}" dt="2024-08-12T19:27:18.903" v="0"/>
          <pc:sldLayoutMkLst>
            <pc:docMk/>
            <pc:sldMasterMk cId="83368769" sldId="2147483672"/>
            <pc:sldLayoutMk cId="1582760328" sldId="2147483677"/>
          </pc:sldLayoutMkLst>
        </pc:sldLayoutChg>
        <pc:sldLayoutChg chg="add mod replId">
          <pc:chgData name="S P" userId="9191bc96b37efa51" providerId="Windows Live" clId="Web-{93235382-592A-761C-74A5-5FE31D78069B}" dt="2024-08-12T19:27:18.903" v="0"/>
          <pc:sldLayoutMkLst>
            <pc:docMk/>
            <pc:sldMasterMk cId="83368769" sldId="2147483672"/>
            <pc:sldLayoutMk cId="7106998" sldId="2147483678"/>
          </pc:sldLayoutMkLst>
        </pc:sldLayoutChg>
        <pc:sldLayoutChg chg="add mod replId">
          <pc:chgData name="S P" userId="9191bc96b37efa51" providerId="Windows Live" clId="Web-{93235382-592A-761C-74A5-5FE31D78069B}" dt="2024-08-12T19:27:18.903" v="0"/>
          <pc:sldLayoutMkLst>
            <pc:docMk/>
            <pc:sldMasterMk cId="83368769" sldId="2147483672"/>
            <pc:sldLayoutMk cId="1187198521" sldId="2147483679"/>
          </pc:sldLayoutMkLst>
        </pc:sldLayoutChg>
        <pc:sldLayoutChg chg="add mod replId">
          <pc:chgData name="S P" userId="9191bc96b37efa51" providerId="Windows Live" clId="Web-{93235382-592A-761C-74A5-5FE31D78069B}" dt="2024-08-12T19:27:18.903" v="0"/>
          <pc:sldLayoutMkLst>
            <pc:docMk/>
            <pc:sldMasterMk cId="83368769" sldId="2147483672"/>
            <pc:sldLayoutMk cId="3643495180" sldId="2147483680"/>
          </pc:sldLayoutMkLst>
        </pc:sldLayoutChg>
        <pc:sldLayoutChg chg="add mod replId">
          <pc:chgData name="S P" userId="9191bc96b37efa51" providerId="Windows Live" clId="Web-{93235382-592A-761C-74A5-5FE31D78069B}" dt="2024-08-12T19:27:18.903" v="0"/>
          <pc:sldLayoutMkLst>
            <pc:docMk/>
            <pc:sldMasterMk cId="83368769" sldId="2147483672"/>
            <pc:sldLayoutMk cId="3043242325" sldId="2147483681"/>
          </pc:sldLayoutMkLst>
        </pc:sldLayoutChg>
        <pc:sldLayoutChg chg="add mod replId">
          <pc:chgData name="S P" userId="9191bc96b37efa51" providerId="Windows Live" clId="Web-{93235382-592A-761C-74A5-5FE31D78069B}" dt="2024-08-12T19:27:18.903" v="0"/>
          <pc:sldLayoutMkLst>
            <pc:docMk/>
            <pc:sldMasterMk cId="83368769" sldId="2147483672"/>
            <pc:sldLayoutMk cId="1992131674" sldId="2147483682"/>
          </pc:sldLayoutMkLst>
        </pc:sldLayoutChg>
        <pc:sldLayoutChg chg="add mod replId">
          <pc:chgData name="S P" userId="9191bc96b37efa51" providerId="Windows Live" clId="Web-{93235382-592A-761C-74A5-5FE31D78069B}" dt="2024-08-12T19:27:18.903" v="0"/>
          <pc:sldLayoutMkLst>
            <pc:docMk/>
            <pc:sldMasterMk cId="83368769" sldId="2147483672"/>
            <pc:sldLayoutMk cId="1818383556" sldId="2147483683"/>
          </pc:sldLayoutMkLst>
        </pc:sldLayoutChg>
        <pc:sldLayoutChg chg="add mod replId">
          <pc:chgData name="S P" userId="9191bc96b37efa51" providerId="Windows Live" clId="Web-{93235382-592A-761C-74A5-5FE31D78069B}" dt="2024-08-12T19:27:18.903" v="0"/>
          <pc:sldLayoutMkLst>
            <pc:docMk/>
            <pc:sldMasterMk cId="83368769" sldId="2147483672"/>
            <pc:sldLayoutMk cId="814472020" sldId="2147483684"/>
          </pc:sldLayoutMkLst>
        </pc:sldLayoutChg>
        <pc:sldLayoutChg chg="add mod replId">
          <pc:chgData name="S P" userId="9191bc96b37efa51" providerId="Windows Live" clId="Web-{93235382-592A-761C-74A5-5FE31D78069B}" dt="2024-08-12T19:27:18.903" v="0"/>
          <pc:sldLayoutMkLst>
            <pc:docMk/>
            <pc:sldMasterMk cId="83368769" sldId="2147483672"/>
            <pc:sldLayoutMk cId="4219910990" sldId="2147483685"/>
          </pc:sldLayoutMkLst>
        </pc:sldLayoutChg>
        <pc:sldLayoutChg chg="add mod replId">
          <pc:chgData name="S P" userId="9191bc96b37efa51" providerId="Windows Live" clId="Web-{93235382-592A-761C-74A5-5FE31D78069B}" dt="2024-08-12T19:27:18.903" v="0"/>
          <pc:sldLayoutMkLst>
            <pc:docMk/>
            <pc:sldMasterMk cId="83368769" sldId="2147483672"/>
            <pc:sldLayoutMk cId="1105931949" sldId="2147483686"/>
          </pc:sldLayoutMkLst>
        </pc:sldLayoutChg>
        <pc:sldLayoutChg chg="add mod replId">
          <pc:chgData name="S P" userId="9191bc96b37efa51" providerId="Windows Live" clId="Web-{93235382-592A-761C-74A5-5FE31D78069B}" dt="2024-08-12T19:27:18.903" v="0"/>
          <pc:sldLayoutMkLst>
            <pc:docMk/>
            <pc:sldMasterMk cId="83368769" sldId="2147483672"/>
            <pc:sldLayoutMk cId="2292073805" sldId="2147483687"/>
          </pc:sldLayoutMkLst>
        </pc:sldLayoutChg>
        <pc:sldLayoutChg chg="add mod replId">
          <pc:chgData name="S P" userId="9191bc96b37efa51" providerId="Windows Live" clId="Web-{93235382-592A-761C-74A5-5FE31D78069B}" dt="2024-08-12T19:27:18.903" v="0"/>
          <pc:sldLayoutMkLst>
            <pc:docMk/>
            <pc:sldMasterMk cId="83368769" sldId="2147483672"/>
            <pc:sldLayoutMk cId="2250607465" sldId="2147483688"/>
          </pc:sldLayoutMkLst>
        </pc:sldLayoutChg>
        <pc:sldLayoutChg chg="add mod replId">
          <pc:chgData name="S P" userId="9191bc96b37efa51" providerId="Windows Live" clId="Web-{93235382-592A-761C-74A5-5FE31D78069B}" dt="2024-08-12T19:27:18.903" v="0"/>
          <pc:sldLayoutMkLst>
            <pc:docMk/>
            <pc:sldMasterMk cId="83368769" sldId="2147483672"/>
            <pc:sldLayoutMk cId="2415745660" sldId="214748368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2575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213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383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4472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9910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05931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2073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06074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574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5702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4247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2713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276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10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7198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349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324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8/12/2024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36876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263768"/>
            <a:ext cx="10913981" cy="474181"/>
          </a:xfrm>
        </p:spPr>
        <p:txBody>
          <a:bodyPr>
            <a:normAutofit fontScale="90000"/>
          </a:bodyPr>
          <a:lstStyle/>
          <a:p>
            <a:pPr algn="ctr"/>
            <a:r>
              <a:rPr lang="en-US" sz="3600" b="1" dirty="0"/>
              <a:t>Should WE raise Prices in 2023?</a:t>
            </a:r>
            <a:endParaRPr lang="en-US"/>
          </a:p>
        </p:txBody>
      </p:sp>
      <p:sp>
        <p:nvSpPr>
          <p:cNvPr id="7" name="Subtitle 6">
            <a:extLst>
              <a:ext uri="{FF2B5EF4-FFF2-40B4-BE49-F238E27FC236}">
                <a16:creationId xmlns:a16="http://schemas.microsoft.com/office/drawing/2014/main" id="{20D76321-8D39-2A7F-2829-FE396C6778F6}"/>
              </a:ext>
            </a:extLst>
          </p:cNvPr>
          <p:cNvSpPr>
            <a:spLocks noGrp="1"/>
          </p:cNvSpPr>
          <p:nvPr>
            <p:ph type="subTitle" idx="1"/>
          </p:nvPr>
        </p:nvSpPr>
        <p:spPr>
          <a:xfrm>
            <a:off x="276936" y="992936"/>
            <a:ext cx="11761075" cy="5731057"/>
          </a:xfrm>
        </p:spPr>
        <p:txBody>
          <a:bodyPr>
            <a:normAutofit lnSpcReduction="10000"/>
          </a:bodyPr>
          <a:lstStyle/>
          <a:p>
            <a:r>
              <a:rPr lang="en-US" sz="1800" b="1" dirty="0">
                <a:solidFill>
                  <a:schemeClr val="tx1"/>
                </a:solidFill>
                <a:ea typeface="+mn-lt"/>
                <a:cs typeface="+mn-lt"/>
              </a:rPr>
              <a:t>Recommendation:</a:t>
            </a:r>
            <a:endParaRPr lang="en-US" sz="1800" b="1">
              <a:solidFill>
                <a:schemeClr val="tx1"/>
              </a:solidFill>
            </a:endParaRPr>
          </a:p>
          <a:p>
            <a:r>
              <a:rPr lang="en-US" sz="1800" dirty="0">
                <a:solidFill>
                  <a:schemeClr val="tx1"/>
                </a:solidFill>
                <a:ea typeface="+mn-lt"/>
                <a:cs typeface="+mn-lt"/>
              </a:rPr>
              <a:t>The company can pursue a price increase after a careful review of projected costs in 2023 and competitor pricing.  </a:t>
            </a:r>
            <a:endParaRPr lang="en-US" sz="1800" dirty="0">
              <a:solidFill>
                <a:schemeClr val="tx1"/>
              </a:solidFill>
            </a:endParaRPr>
          </a:p>
          <a:p>
            <a:r>
              <a:rPr lang="en-US" sz="1800" b="1" dirty="0">
                <a:solidFill>
                  <a:schemeClr val="tx1"/>
                </a:solidFill>
                <a:ea typeface="+mn-lt"/>
                <a:cs typeface="+mn-lt"/>
              </a:rPr>
              <a:t>Findings:</a:t>
            </a:r>
            <a:endParaRPr lang="en-US" sz="1800" b="1">
              <a:solidFill>
                <a:schemeClr val="tx1"/>
              </a:solidFill>
            </a:endParaRPr>
          </a:p>
          <a:p>
            <a:r>
              <a:rPr lang="en-US" sz="1800" dirty="0">
                <a:solidFill>
                  <a:schemeClr val="tx1"/>
                </a:solidFill>
                <a:ea typeface="+mn-lt"/>
                <a:cs typeface="+mn-lt"/>
              </a:rPr>
              <a:t>Our ridership increased 49% from 2021 to 2022, even though there was a 25% ($1.00) price increase. We were able to maintain our 69% profit margin in 2022.</a:t>
            </a:r>
            <a:endParaRPr lang="en-US" sz="1800">
              <a:solidFill>
                <a:schemeClr val="tx1"/>
              </a:solidFill>
            </a:endParaRPr>
          </a:p>
          <a:p>
            <a:r>
              <a:rPr lang="en-US" sz="1800" b="1" dirty="0">
                <a:solidFill>
                  <a:schemeClr val="tx1"/>
                </a:solidFill>
                <a:ea typeface="+mn-lt"/>
                <a:cs typeface="+mn-lt"/>
              </a:rPr>
              <a:t>Market Analysis: </a:t>
            </a:r>
            <a:endParaRPr lang="en-US" sz="1800" b="1" dirty="0">
              <a:solidFill>
                <a:schemeClr val="tx1"/>
              </a:solidFill>
            </a:endParaRPr>
          </a:p>
          <a:p>
            <a:r>
              <a:rPr lang="en-US" sz="1800" dirty="0">
                <a:solidFill>
                  <a:schemeClr val="tx1"/>
                </a:solidFill>
                <a:ea typeface="+mn-lt"/>
                <a:cs typeface="+mn-lt"/>
              </a:rPr>
              <a:t>Conduct additional research. What is the average trip distance for our riders? What is the pricing structure of other bike share companies in our vicinity? Which pricing structure is best for our company?</a:t>
            </a:r>
            <a:endParaRPr lang="en-US" sz="1800">
              <a:solidFill>
                <a:schemeClr val="tx1"/>
              </a:solidFill>
            </a:endParaRPr>
          </a:p>
          <a:p>
            <a:r>
              <a:rPr lang="en-US" sz="1800" b="1" dirty="0">
                <a:solidFill>
                  <a:schemeClr val="tx1"/>
                </a:solidFill>
                <a:ea typeface="+mn-lt"/>
                <a:cs typeface="+mn-lt"/>
              </a:rPr>
              <a:t>NACTO:</a:t>
            </a:r>
            <a:endParaRPr lang="en-US" sz="1800" b="1">
              <a:solidFill>
                <a:schemeClr val="tx1"/>
              </a:solidFill>
            </a:endParaRPr>
          </a:p>
          <a:p>
            <a:r>
              <a:rPr lang="en-US" sz="1800" dirty="0">
                <a:solidFill>
                  <a:schemeClr val="tx1"/>
                </a:solidFill>
                <a:ea typeface="+mn-lt"/>
                <a:cs typeface="+mn-lt"/>
              </a:rPr>
              <a:t>According to the National Association of City Transportation Officials (NACTO), bikeshare usage in the United States grew from 2021 to 2022. Many systems are moving away from flat-rate pricing for 30- to 60-minute rides and are now charging by the minute. This change has led to a 70% increase in average per-trip costs. The average trip distance on a shared bike or e-scooter is 1.5 miles. As the cost of using shared bikes and scooters rises in many cities, ridership is expected to keep growing. NACTO has raised concerns about affordability given the increasing prices.</a:t>
            </a:r>
          </a:p>
          <a:p>
            <a:r>
              <a:rPr lang="en-US" sz="1800" dirty="0">
                <a:solidFill>
                  <a:schemeClr val="tx1"/>
                </a:solidFill>
                <a:ea typeface="+mn-lt"/>
                <a:cs typeface="+mn-lt"/>
              </a:rPr>
              <a:t> https://nacto.org/publication/shared-micromobility-in-2022/</a:t>
            </a:r>
            <a:endParaRPr lang="en-US" sz="1800" dirty="0">
              <a:solidFill>
                <a:schemeClr val="tx1"/>
              </a:solidFill>
            </a:endParaRPr>
          </a:p>
          <a:p>
            <a:endParaRPr lang="en-US" sz="1800" dirty="0"/>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Slice</vt:lpstr>
      <vt:lpstr>Should WE raise Prices in 2023?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63</cp:revision>
  <dcterms:created xsi:type="dcterms:W3CDTF">2024-08-12T19:24:43Z</dcterms:created>
  <dcterms:modified xsi:type="dcterms:W3CDTF">2024-08-12T21:04:23Z</dcterms:modified>
</cp:coreProperties>
</file>