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Playfair Display"/>
      <p:regular r:id="rId7"/>
      <p:bold r:id="rId8"/>
      <p:italic r:id="rId9"/>
      <p:boldItalic r:id="rId10"/>
    </p:embeddedFont>
    <p:embeddedFont>
      <p:font typeface="La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regular.fntdata"/><Relationship Id="rId10" Type="http://schemas.openxmlformats.org/officeDocument/2006/relationships/font" Target="fonts/PlayfairDisplay-boldItalic.fntdata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layfairDisplay-italic.fntdata"/><Relationship Id="rId14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PlayfairDisplay-regular.fntdata"/><Relationship Id="rId8" Type="http://schemas.openxmlformats.org/officeDocument/2006/relationships/font" Target="fonts/PlayfairDispl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b315a2f31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b315a2f31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48525" y="65175"/>
            <a:ext cx="8769300" cy="4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Respiratory Illness Prediction</a:t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4022850" y="605600"/>
            <a:ext cx="4977600" cy="41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Problem: </a:t>
            </a:r>
            <a:r>
              <a:rPr lang="en"/>
              <a:t> Predict with more than 60% accuracy who may be affected by a respiratory illness.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Solution: </a:t>
            </a:r>
            <a:r>
              <a:rPr lang="en"/>
              <a:t>Use supervised learning classification and train models to make predictions based on data.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Findings:</a:t>
            </a:r>
            <a:r>
              <a:rPr lang="en"/>
              <a:t> Two models were chosen:  Decision Tree and Logistic Regression.  Decision Tree provided an accuracy of 76%. Logistic Regression provided an accuracy of 74%.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Limitations: </a:t>
            </a:r>
            <a:r>
              <a:rPr lang="en"/>
              <a:t> The dataset contained 3.8 times more observations on male patients than female patients.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Random Forest, Neural Network, and Gradient Boost models were not tested.  It is possible those models may give better results.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Conclusion:</a:t>
            </a:r>
            <a:r>
              <a:rPr lang="en"/>
              <a:t>  While both models exceeded 60%, the Decision Tree model provided the highest at 76%.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50" y="677675"/>
            <a:ext cx="3775144" cy="35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121650" y="4477850"/>
            <a:ext cx="37752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The Decision tree model has an accuracy of %76.  The model predicted 125 (69 + 56) of 164 correctly.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