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7D1883-AC7F-98ED-A1A3-7D94110CAF8F}" v="1072" dt="2024-08-26T23:51:27.123"/>
    <p1510:client id="{B72EC745-011B-49C5-A712-AB522DC3482C}" v="2" dt="2024-08-26T23:44:04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 P" userId="9191bc96b37efa51" providerId="Windows Live" clId="Web-{B72EC745-011B-49C5-A712-AB522DC3482C}"/>
    <pc:docChg chg="delSld">
      <pc:chgData name="S P" userId="9191bc96b37efa51" providerId="Windows Live" clId="Web-{B72EC745-011B-49C5-A712-AB522DC3482C}" dt="2024-08-26T23:44:04.572" v="1"/>
      <pc:docMkLst>
        <pc:docMk/>
      </pc:docMkLst>
      <pc:sldChg chg="del">
        <pc:chgData name="S P" userId="9191bc96b37efa51" providerId="Windows Live" clId="Web-{B72EC745-011B-49C5-A712-AB522DC3482C}" dt="2024-08-26T23:44:04.572" v="1"/>
        <pc:sldMkLst>
          <pc:docMk/>
          <pc:sldMk cId="109857222" sldId="256"/>
        </pc:sldMkLst>
      </pc:sldChg>
      <pc:sldChg chg="del">
        <pc:chgData name="S P" userId="9191bc96b37efa51" providerId="Windows Live" clId="Web-{B72EC745-011B-49C5-A712-AB522DC3482C}" dt="2024-08-26T23:44:01.994" v="0"/>
        <pc:sldMkLst>
          <pc:docMk/>
          <pc:sldMk cId="1677148686" sldId="257"/>
        </pc:sldMkLst>
      </pc:sldChg>
    </pc:docChg>
  </pc:docChgLst>
  <pc:docChgLst>
    <pc:chgData name="S P" userId="9191bc96b37efa51" providerId="Windows Live" clId="Web-{637D1883-AC7F-98ED-A1A3-7D94110CAF8F}"/>
    <pc:docChg chg="addSld modSld addMainMaster delMainMaster">
      <pc:chgData name="S P" userId="9191bc96b37efa51" providerId="Windows Live" clId="Web-{637D1883-AC7F-98ED-A1A3-7D94110CAF8F}" dt="2024-08-26T23:51:27.123" v="623"/>
      <pc:docMkLst>
        <pc:docMk/>
      </pc:docMkLst>
      <pc:sldChg chg="modSp mod modClrScheme chgLayout">
        <pc:chgData name="S P" userId="9191bc96b37efa51" providerId="Windows Live" clId="Web-{637D1883-AC7F-98ED-A1A3-7D94110CAF8F}" dt="2024-08-26T23:34:37.297" v="616"/>
        <pc:sldMkLst>
          <pc:docMk/>
          <pc:sldMk cId="109857222" sldId="256"/>
        </pc:sldMkLst>
        <pc:spChg chg="mod ord">
          <ac:chgData name="S P" userId="9191bc96b37efa51" providerId="Windows Live" clId="Web-{637D1883-AC7F-98ED-A1A3-7D94110CAF8F}" dt="2024-08-26T23:34:37.297" v="616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S P" userId="9191bc96b37efa51" providerId="Windows Live" clId="Web-{637D1883-AC7F-98ED-A1A3-7D94110CAF8F}" dt="2024-08-26T23:34:37.297" v="616"/>
          <ac:spMkLst>
            <pc:docMk/>
            <pc:sldMk cId="109857222" sldId="256"/>
            <ac:spMk id="3" creationId="{00000000-0000-0000-0000-000000000000}"/>
          </ac:spMkLst>
        </pc:spChg>
      </pc:sldChg>
      <pc:sldChg chg="modSp new mod modClrScheme chgLayout">
        <pc:chgData name="S P" userId="9191bc96b37efa51" providerId="Windows Live" clId="Web-{637D1883-AC7F-98ED-A1A3-7D94110CAF8F}" dt="2024-08-26T23:34:37.297" v="616"/>
        <pc:sldMkLst>
          <pc:docMk/>
          <pc:sldMk cId="1677148686" sldId="257"/>
        </pc:sldMkLst>
        <pc:spChg chg="mod ord">
          <ac:chgData name="S P" userId="9191bc96b37efa51" providerId="Windows Live" clId="Web-{637D1883-AC7F-98ED-A1A3-7D94110CAF8F}" dt="2024-08-26T23:34:37.297" v="616"/>
          <ac:spMkLst>
            <pc:docMk/>
            <pc:sldMk cId="1677148686" sldId="257"/>
            <ac:spMk id="2" creationId="{2C937593-D7C3-4BED-47A9-F27E83986ACB}"/>
          </ac:spMkLst>
        </pc:spChg>
        <pc:spChg chg="mod ord">
          <ac:chgData name="S P" userId="9191bc96b37efa51" providerId="Windows Live" clId="Web-{637D1883-AC7F-98ED-A1A3-7D94110CAF8F}" dt="2024-08-26T23:34:37.297" v="616"/>
          <ac:spMkLst>
            <pc:docMk/>
            <pc:sldMk cId="1677148686" sldId="257"/>
            <ac:spMk id="3" creationId="{29F37C07-1151-83D0-E0DE-8F64274F2895}"/>
          </ac:spMkLst>
        </pc:spChg>
        <pc:spChg chg="mod ord">
          <ac:chgData name="S P" userId="9191bc96b37efa51" providerId="Windows Live" clId="Web-{637D1883-AC7F-98ED-A1A3-7D94110CAF8F}" dt="2024-08-26T23:34:37.297" v="616"/>
          <ac:spMkLst>
            <pc:docMk/>
            <pc:sldMk cId="1677148686" sldId="257"/>
            <ac:spMk id="4" creationId="{AD7ABA42-6A07-E322-599B-1B527DF25968}"/>
          </ac:spMkLst>
        </pc:spChg>
      </pc:sldChg>
      <pc:sldChg chg="addSp delSp modSp new mod modClrScheme chgLayout">
        <pc:chgData name="S P" userId="9191bc96b37efa51" providerId="Windows Live" clId="Web-{637D1883-AC7F-98ED-A1A3-7D94110CAF8F}" dt="2024-08-26T23:51:27.123" v="623"/>
        <pc:sldMkLst>
          <pc:docMk/>
          <pc:sldMk cId="71390947" sldId="258"/>
        </pc:sldMkLst>
        <pc:spChg chg="mod ord">
          <ac:chgData name="S P" userId="9191bc96b37efa51" providerId="Windows Live" clId="Web-{637D1883-AC7F-98ED-A1A3-7D94110CAF8F}" dt="2024-08-26T23:34:37.297" v="616"/>
          <ac:spMkLst>
            <pc:docMk/>
            <pc:sldMk cId="71390947" sldId="258"/>
            <ac:spMk id="2" creationId="{7FD78ADD-2973-1E92-4012-84FE0F37A570}"/>
          </ac:spMkLst>
        </pc:spChg>
        <pc:spChg chg="add mod">
          <ac:chgData name="S P" userId="9191bc96b37efa51" providerId="Windows Live" clId="Web-{637D1883-AC7F-98ED-A1A3-7D94110CAF8F}" dt="2024-08-26T23:29:16.017" v="604" actId="20577"/>
          <ac:spMkLst>
            <pc:docMk/>
            <pc:sldMk cId="71390947" sldId="258"/>
            <ac:spMk id="5" creationId="{41454D5D-3FBD-FD56-3650-F45EBCBAE58B}"/>
          </ac:spMkLst>
        </pc:spChg>
        <pc:spChg chg="add del mod">
          <ac:chgData name="S P" userId="9191bc96b37efa51" providerId="Windows Live" clId="Web-{637D1883-AC7F-98ED-A1A3-7D94110CAF8F}" dt="2024-08-26T22:52:21.018" v="416"/>
          <ac:spMkLst>
            <pc:docMk/>
            <pc:sldMk cId="71390947" sldId="258"/>
            <ac:spMk id="6" creationId="{25540DA5-B943-2E72-ACBE-9455DC671595}"/>
          </ac:spMkLst>
        </pc:spChg>
        <pc:spChg chg="add del mod">
          <ac:chgData name="S P" userId="9191bc96b37efa51" providerId="Windows Live" clId="Web-{637D1883-AC7F-98ED-A1A3-7D94110CAF8F}" dt="2024-08-26T21:56:12.834" v="211"/>
          <ac:spMkLst>
            <pc:docMk/>
            <pc:sldMk cId="71390947" sldId="258"/>
            <ac:spMk id="7" creationId="{296B8EDD-F890-08C2-4203-15D7364BFE22}"/>
          </ac:spMkLst>
        </pc:spChg>
        <pc:spChg chg="add mod">
          <ac:chgData name="S P" userId="9191bc96b37efa51" providerId="Windows Live" clId="Web-{637D1883-AC7F-98ED-A1A3-7D94110CAF8F}" dt="2024-08-26T23:34:50.282" v="617" actId="1076"/>
          <ac:spMkLst>
            <pc:docMk/>
            <pc:sldMk cId="71390947" sldId="258"/>
            <ac:spMk id="8" creationId="{98A31B15-016A-726C-4CA9-E6BC7DBCD517}"/>
          </ac:spMkLst>
        </pc:spChg>
        <pc:spChg chg="add mod">
          <ac:chgData name="S P" userId="9191bc96b37efa51" providerId="Windows Live" clId="Web-{637D1883-AC7F-98ED-A1A3-7D94110CAF8F}" dt="2024-08-26T23:34:54.751" v="618" actId="1076"/>
          <ac:spMkLst>
            <pc:docMk/>
            <pc:sldMk cId="71390947" sldId="258"/>
            <ac:spMk id="9" creationId="{38440B13-DA01-5221-4EE1-EB52923BD4B5}"/>
          </ac:spMkLst>
        </pc:spChg>
        <pc:picChg chg="add del mod">
          <ac:chgData name="S P" userId="9191bc96b37efa51" providerId="Windows Live" clId="Web-{637D1883-AC7F-98ED-A1A3-7D94110CAF8F}" dt="2024-08-26T22:35:02.833" v="310"/>
          <ac:picMkLst>
            <pc:docMk/>
            <pc:sldMk cId="71390947" sldId="258"/>
            <ac:picMk id="3" creationId="{E13D118B-AC40-12E4-50F7-F6F37DFDC2A1}"/>
          </ac:picMkLst>
        </pc:picChg>
        <pc:picChg chg="add del mod">
          <ac:chgData name="S P" userId="9191bc96b37efa51" providerId="Windows Live" clId="Web-{637D1883-AC7F-98ED-A1A3-7D94110CAF8F}" dt="2024-08-26T22:49:01.502" v="378"/>
          <ac:picMkLst>
            <pc:docMk/>
            <pc:sldMk cId="71390947" sldId="258"/>
            <ac:picMk id="4" creationId="{6A6DDC13-A227-14E4-CCCE-5EE426212989}"/>
          </ac:picMkLst>
        </pc:picChg>
        <pc:picChg chg="add del mod">
          <ac:chgData name="S P" userId="9191bc96b37efa51" providerId="Windows Live" clId="Web-{637D1883-AC7F-98ED-A1A3-7D94110CAF8F}" dt="2024-08-26T23:30:30.798" v="607"/>
          <ac:picMkLst>
            <pc:docMk/>
            <pc:sldMk cId="71390947" sldId="258"/>
            <ac:picMk id="7" creationId="{27684008-FB28-3E22-DC73-063F85A1C01D}"/>
          </ac:picMkLst>
        </pc:picChg>
        <pc:picChg chg="add del mod">
          <ac:chgData name="S P" userId="9191bc96b37efa51" providerId="Windows Live" clId="Web-{637D1883-AC7F-98ED-A1A3-7D94110CAF8F}" dt="2024-08-26T23:38:01.984" v="619"/>
          <ac:picMkLst>
            <pc:docMk/>
            <pc:sldMk cId="71390947" sldId="258"/>
            <ac:picMk id="10" creationId="{F125C4CC-7A52-7551-DDBE-EE9E51F1C858}"/>
          </ac:picMkLst>
        </pc:picChg>
        <pc:picChg chg="add mod">
          <ac:chgData name="S P" userId="9191bc96b37efa51" providerId="Windows Live" clId="Web-{637D1883-AC7F-98ED-A1A3-7D94110CAF8F}" dt="2024-08-26T23:51:27.123" v="623"/>
          <ac:picMkLst>
            <pc:docMk/>
            <pc:sldMk cId="71390947" sldId="258"/>
            <ac:picMk id="11" creationId="{63AFB221-F549-76B4-2F79-65228DFB175A}"/>
          </ac:picMkLst>
        </pc:picChg>
      </pc:sldChg>
      <pc:sldMasterChg chg="del delSldLayout">
        <pc:chgData name="S P" userId="9191bc96b37efa51" providerId="Windows Live" clId="Web-{637D1883-AC7F-98ED-A1A3-7D94110CAF8F}" dt="2024-08-26T23:33:18.438" v="615"/>
        <pc:sldMasterMkLst>
          <pc:docMk/>
          <pc:sldMasterMk cId="2460954070" sldId="2147483660"/>
        </pc:sldMasterMkLst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 P" userId="9191bc96b37efa51" providerId="Windows Live" clId="Web-{637D1883-AC7F-98ED-A1A3-7D94110CAF8F}" dt="2024-08-26T23:33:18.438" v="615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 modSldLayout">
        <pc:chgData name="S P" userId="9191bc96b37efa51" providerId="Windows Live" clId="Web-{637D1883-AC7F-98ED-A1A3-7D94110CAF8F}" dt="2024-08-26T23:34:37.297" v="616"/>
        <pc:sldMasterMkLst>
          <pc:docMk/>
          <pc:sldMasterMk cId="930042773" sldId="2147483672"/>
        </pc:sldMasterMkLst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1112620204" sldId="2147483673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136068747" sldId="2147483674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3574989196" sldId="2147483675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2374049942" sldId="2147483676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1172008922" sldId="2147483677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3830979314" sldId="2147483678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4046664298" sldId="2147483679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3558358324" sldId="2147483680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1852577534" sldId="2147483681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2215742954" sldId="2147483682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919262900" sldId="2147483683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1401763339" sldId="2147483684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186264648" sldId="2147483685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2268271296" sldId="2147483686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3373061844" sldId="2147483687"/>
          </pc:sldLayoutMkLst>
        </pc:sldLayoutChg>
        <pc:sldLayoutChg chg="add del mod replId">
          <pc:chgData name="S P" userId="9191bc96b37efa51" providerId="Windows Live" clId="Web-{637D1883-AC7F-98ED-A1A3-7D94110CAF8F}" dt="2024-08-26T23:34:37.297" v="616"/>
          <pc:sldLayoutMkLst>
            <pc:docMk/>
            <pc:sldMasterMk cId="930042773" sldId="2147483672"/>
            <pc:sldLayoutMk cId="400667422" sldId="2147483688"/>
          </pc:sldLayoutMkLst>
        </pc:sldLayoutChg>
      </pc:sldMasterChg>
      <pc:sldMasterChg chg="add addSldLayout modSldLayout">
        <pc:chgData name="S P" userId="9191bc96b37efa51" providerId="Windows Live" clId="Web-{637D1883-AC7F-98ED-A1A3-7D94110CAF8F}" dt="2024-08-26T23:34:37.297" v="616"/>
        <pc:sldMasterMkLst>
          <pc:docMk/>
          <pc:sldMasterMk cId="862225400" sldId="2147483689"/>
        </pc:sldMasterMkLst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22353427" sldId="2147483690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2170393604" sldId="2147483691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2269979659" sldId="2147483692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2009609589" sldId="2147483693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4050121326" sldId="2147483694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453928364" sldId="2147483695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1550007956" sldId="2147483696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1183319286" sldId="2147483697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3884011752" sldId="2147483698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2999090979" sldId="2147483699"/>
          </pc:sldLayoutMkLst>
        </pc:sldLayoutChg>
        <pc:sldLayoutChg chg="add mod replId">
          <pc:chgData name="S P" userId="9191bc96b37efa51" providerId="Windows Live" clId="Web-{637D1883-AC7F-98ED-A1A3-7D94110CAF8F}" dt="2024-08-26T23:34:37.297" v="616"/>
          <pc:sldLayoutMkLst>
            <pc:docMk/>
            <pc:sldMasterMk cId="862225400" sldId="2147483689"/>
            <pc:sldLayoutMk cId="1180237997" sldId="2147483700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5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09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37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9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997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09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21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928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007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319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1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22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78ADD-2973-1E92-4012-84FE0F37A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387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i="1">
                <a:solidFill>
                  <a:srgbClr val="C00000"/>
                </a:solidFill>
              </a:rPr>
              <a:t>How did the model perform? What did the data show?</a:t>
            </a:r>
            <a:endParaRPr lang="en-US" i="1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54D5D-3FBD-FD56-3650-F45EBCBAE58B}"/>
              </a:ext>
            </a:extLst>
          </p:cNvPr>
          <p:cNvSpPr txBox="1"/>
          <p:nvPr/>
        </p:nvSpPr>
        <p:spPr>
          <a:xfrm>
            <a:off x="7243618" y="1697592"/>
            <a:ext cx="4371457" cy="160043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More Stroke Patient Data</a:t>
            </a:r>
            <a:endParaRPr lang="en-US"/>
          </a:p>
          <a:p>
            <a:r>
              <a:rPr lang="en-US" sz="1600"/>
              <a:t>The model achieved 97% accuracy.  Imbalance</a:t>
            </a:r>
            <a:r>
              <a:rPr lang="en-US" sz="1200"/>
              <a:t> </a:t>
            </a:r>
            <a:r>
              <a:rPr lang="en-US" sz="1600"/>
              <a:t>over sampling was used to correct having 246 stroke observations and 4860 no stroke observations.   More stroke target values will improve the reliability of the model.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A31B15-016A-726C-4CA9-E6BC7DBCD517}"/>
              </a:ext>
            </a:extLst>
          </p:cNvPr>
          <p:cNvSpPr txBox="1"/>
          <p:nvPr/>
        </p:nvSpPr>
        <p:spPr>
          <a:xfrm>
            <a:off x="7243618" y="3432512"/>
            <a:ext cx="4109287" cy="11079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Age, BMI, and Glucose are important</a:t>
            </a:r>
          </a:p>
          <a:p>
            <a:r>
              <a:rPr lang="en-US" sz="1600"/>
              <a:t>The model identified age, BMI, and average glucose level are important when predicting a stroke.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40B13-DA01-5221-4EE1-EB52923BD4B5}"/>
              </a:ext>
            </a:extLst>
          </p:cNvPr>
          <p:cNvSpPr txBox="1"/>
          <p:nvPr/>
        </p:nvSpPr>
        <p:spPr>
          <a:xfrm>
            <a:off x="7256564" y="4797295"/>
            <a:ext cx="4363970" cy="17851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What did the data show?</a:t>
            </a:r>
          </a:p>
          <a:p>
            <a:r>
              <a:rPr lang="en-US" sz="1600">
                <a:ea typeface="+mn-lt"/>
                <a:cs typeface="+mn-lt"/>
              </a:rPr>
              <a:t>• Age range: 0.80 to 82.  Average: 43.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• Age range for stroke patients:  40- 80</a:t>
            </a:r>
          </a:p>
          <a:p>
            <a:r>
              <a:rPr lang="en-US" sz="1600">
                <a:ea typeface="+mn-lt"/>
                <a:cs typeface="+mn-lt"/>
              </a:rPr>
              <a:t>• Average glucose level for stroke patients: &gt;  100 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• BMI for stroke patients:  20- 60</a:t>
            </a:r>
          </a:p>
          <a:p>
            <a:endParaRPr lang="en-US" sz="1200"/>
          </a:p>
        </p:txBody>
      </p:sp>
      <p:pic>
        <p:nvPicPr>
          <p:cNvPr id="11" name="Picture 10" descr="A circular chart with text&#10;&#10;Description automatically generated">
            <a:extLst>
              <a:ext uri="{FF2B5EF4-FFF2-40B4-BE49-F238E27FC236}">
                <a16:creationId xmlns:a16="http://schemas.microsoft.com/office/drawing/2014/main" id="{63AFB221-F549-76B4-2F79-65228DFB1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35343"/>
            <a:ext cx="6938210" cy="38968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39094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Retrospect</vt:lpstr>
      <vt:lpstr>How did the model perform? What did the data show?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2024-08-26T21:37:36Z</dcterms:created>
  <dcterms:modified xsi:type="dcterms:W3CDTF">2024-08-26T23:52:04Z</dcterms:modified>
</cp:coreProperties>
</file>