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sldIdLst>
    <p:sldId id="284" r:id="rId5"/>
    <p:sldId id="298" r:id="rId6"/>
    <p:sldId id="313" r:id="rId7"/>
    <p:sldId id="314" r:id="rId8"/>
    <p:sldId id="316" r:id="rId9"/>
    <p:sldId id="32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440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7" orient="horz" pos="327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574"/>
    <a:srgbClr val="282828"/>
    <a:srgbClr val="E9C46A"/>
    <a:srgbClr val="97EFD3"/>
    <a:srgbClr val="F4EBE8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899" autoAdjust="0"/>
  </p:normalViewPr>
  <p:slideViewPr>
    <p:cSldViewPr snapToGrid="0" snapToObjects="1" showGuides="1">
      <p:cViewPr>
        <p:scale>
          <a:sx n="80" d="100"/>
          <a:sy n="80" d="100"/>
        </p:scale>
        <p:origin x="734" y="182"/>
      </p:cViewPr>
      <p:guideLst>
        <p:guide pos="1440"/>
        <p:guide orient="horz" pos="890"/>
        <p:guide orient="horz" pos="32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2:01.1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2393 24575,'0'-12'0,"0"0"0,-1 0 0,0 1 0,-1-1 0,-1 1 0,1-1 0,-2 1 0,0 0 0,0 0 0,-1 0 0,0 1 0,-1 0 0,0 0 0,-8-11 0,9 15 0,2 0 0,-1-1 0,1 1 0,0 0 0,0-1 0,0 0 0,1 0 0,0 0 0,1 0 0,0 0 0,0 0 0,0 0 0,1-1 0,0-7 0,-5-37 0,-1 3 0,2 0 0,1 0 0,6-57 0,-5-86 0,-8 135 0,6 42 0,1 0 0,-2-25 0,4-506 0,3 266 0,-2-376-1365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6:35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24575,'92'8'0,"-61"-4"0,32 0 0,-45-4 0,5 1 0,-1-2 0,0 0 0,28-6 0,4-3 0,0 3 0,0 2 0,62 3 0,11-3 0,-70-3 0,-41 5 0,1 0 0,23 1 0,104 0 0,91 4 0,144 9 0,-251-6 0,-50-7 0,81 4 0,15 3-568,-150-5-229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6:40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561 1 24575,'-195'5'0,"192"-4"0,0-1 0,-1 1 0,1-1 0,0 1 0,0 0 0,0 0 0,-1 1 0,1-1 0,-5 4 0,5-3 0,0 0 0,-1 0 0,1-1 0,-1 1 0,1-1 0,-1 0 0,1 0 0,-1 0 0,-4 0 0,-112-3 0,-45 4 0,161-1-1365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6:48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3630 33 24575,'-57'-3'0,"-64"-10"0,67 5 0,-84 0 0,128 8 0,-24 0 0,1 2 0,-53 9 0,54-5 0,-29 8 0,40-10 0,1 0 0,-1-1 0,0-1 0,0-1 0,0-1 0,-23-3 0,-14 1 0,11 2 0,-4-1 0,0 2 0,0 2 0,-80 15 0,104-13 0,-2-2 0,1-1 0,0-1 0,-32-4 0,-8 1 0,-64 4 0,-136-4 0,148-19 0,46 16 0,-91 3 0,81 3 0,-126 5 0,165-6 0,24 2 0,1-2 0,-1 0 0,1-1 0,0-2 0,-1 0 0,-33-10 0,42 11 0,0-1 0,0 2 0,0 0 0,0 0 0,0 1 0,-23 2 0,-6 0 0,-231 9 0,133-2 0,-10 17 0,58-14 0,81-11 0,-1 1 0,0 0 0,0 0 0,0-2 0,0 1 0,0-1 0,-19-3 0,28 2 10,0 0 0,1 0 0,-1 0 0,0 0 0,0 0 0,1 0 0,-1 0 0,0-1 0,1 1 0,0 0 0,-3-3 0,4 4-47,0-1 0,-1 1 0,1-1-1,0 1 1,-1-1 0,1 0 0,0 1 0,-1-1 0,1 1 0,0-1 0,0 1-1,0-1 1,0 0 0,0 1 0,0-1 0,0 0 0,0 1 0,0-1 0,0 1-1,0-1 1,0 0 0,0 1 0,0-1 0,0 1 0,1-1 0,-1 0 0,0 1-1,0-1 1,1 1 0,-1-1 0,0 1 0,1-1 0,-1 1 0,0-1 0,1 1-1,-1 0 1,1-1 0,-1 1 0,2-1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6:51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1805 0 24575,'-770'6'0,"592"-1"0,91 6 0,-119-17 0,-62 1 0,154-6 0,-67 11-1365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6:58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1438 446 24575,'-59'-12'0,"-110"-6"0,84 11 0,63 4 0,-31-1 0,50 4 0,-1 0 0,1 1 0,-1-1 0,1 1 0,0 0 0,-1 0 0,1 0 0,0 0 0,0 1 0,0-1 0,0 1 0,-5 3 0,4-3 0,0 0 0,0 0 0,-1 0 0,1 0 0,0-1 0,-1 0 0,1 0 0,-1 0 0,1-1 0,-1 1 0,-4-1 0,3 0 0,0 1 0,0-1 0,0 1 0,0 0 0,0 1 0,-7 2 0,1 1 0,0 0 0,0-2 0,-1 1 0,1-2 0,-1 0 0,-22 1 0,29-2 0,-3 2 0,13 3 0,15 1 0,54 3 0,6 1 0,33 2 0,-76-7 0,65 1 0,-74-8 0,-18 0 0,0 0 0,0 1 0,0 0 0,-1 0 0,18 4 0,-81 0 0,-78-20 0,-253 6 0,278 10 0,101 0 0,0-1 0,-1-1 0,1 1 0,-11-5 0,-15-2 0,-14 2 0,0 3 0,0 2 0,-91 9 0,52 7 0,65-10 0,0-1 0,-1-1 0,1 0 0,-1-2 0,-24-2 0,45 1 0,0 0 0,0-1 0,0 0 0,1 1 0,-1-1 0,0 0 0,0 1 0,1-1 0,-1 0 0,0 0 0,1 1 0,-1-1 0,1 0 0,-1 0 0,1 0 0,-1 0 0,1 0 0,0 0 0,-1 0 0,1 0 0,0 0 0,0 0 0,0 0 0,0 0 0,0 0 0,0 0 0,0 0 0,0 0 0,0 0 0,1-1 0,3-37 0,-3 35 0,6-58 0,-3-1 0,-6-85 0,0 44 0,2 85-66,-1 10-259,1 0 0,1 1 1,2-19-1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7:17.1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 2387 24575,'-1'22'0,"0"-16"0,0 1 0,1-1 0,0 0 0,1 1 0,-1-1 0,1 0 0,2 7 0,-3-12 0,1 0 0,0-1 0,0 1 0,-1 0 0,1 0 0,0 0 0,0-1 0,0 1 0,0-1 0,0 1 0,0-1 0,0 1 0,0-1 0,1 1 0,-1-1 0,0 0 0,0 0 0,0 1 0,0-1 0,2 0 0,32 1 0,-20-1 0,80 16 0,-70-11 0,-1 0 0,1-2 0,29 1 0,-53-4 0,16-1 0,0 0 0,0 2 0,0 0 0,0 1 0,-1 0 0,1 2 0,25 7 0,-18-4 0,0-1 0,1-2 0,-1 0 0,1-2 0,41 0 0,260 5 0,-292-5 0,1 1 0,58 14 0,-59-9 0,1-2 0,58 2 0,176 7 0,14-1 0,-190-12 0,64-3 0,-114-1 0,-10 0 0,0-1 0,34-7 0,-23 2 0,-33 7 0,0-1 0,0 0 0,0 0 0,-1-1 0,1-1 0,12-5 0,-22 8 0,0 0 0,0 0 0,0 0 0,0-1 0,0 1 0,0 0 0,0 0 0,0 0 0,-1-1 0,1 1 0,-1 0 0,1-1 0,-1 1 0,1 0 0,-1-1 0,0 1 0,0-1 0,0 1 0,1-3 0,-3-35 0,1 25 0,2-30 0,0 27 0,-1 1 0,0-1 0,-1 1 0,-1 0 0,0-1 0,-2 1 0,-5-19 0,8 32 0,0 1 0,0-1 0,0 0 0,-1 1 0,1-1 0,-1 1 0,1-1 0,-1 1 0,0 0 0,0 0 0,0 0 0,0 0 0,-4-3 0,2 3 0,1 1 0,-1 0 0,1 0 0,-1 0 0,0 0 0,1 1 0,-1-1 0,0 1 0,0 0 0,-4 0 0,-85-2 0,-133-21 0,205 21 0,-118-10 0,-185 8 0,37 4 0,243-4 0,-55-12 0,12 2 0,44 6 0,28 5 0,0 0 0,-30 0 0,-70 2 0,-81 2 0,114 14 0,191-21 0,169-32 0,-125 14 0,985-81 0,-1040 102 0,186 20 0,63 46 0,-316-58 0,0-1 0,1-2 0,-1-1 0,60-6 0,-38 2 0,81-5 0,199-2 0,-331 9 0,1 0 0,-1 0 0,0 1 0,1-1 0,-1-1 0,0 1 0,1 0 0,-1 0 0,0-1 0,0 0 0,0 1 0,0-1 0,-1 0 0,1 0 0,2-3 0,4-3 0,-5 5 0,123-124 0,-105 104 0,-1-1 0,-1-1 0,27-48 0,-43 63 0,-1 0 0,1 0 0,-1-1 0,-1 1 0,0 0 0,-1-1 0,0 1 0,0-1 0,-3-13 0,1-17 0,1-18 0,-2 0 0,-3 0 0,-23-100 0,-149-630 0,169 740 0,2-1 0,-1-79 0,7 117 0,0 0 0,-1 1 0,0-1 0,0 1 0,-2-1 0,1 1 0,-1 0 0,-1 0 0,0 1 0,-1-1 0,0 1 0,0 0 0,-1 1 0,0 0 0,-14-14 0,5 10 0,0 1 0,-1 1 0,0 0 0,-1 1 0,-21-8 0,220 104 0,108 57 0,-284-141 0,-1-1 0,0 0 0,0 0 0,0 0 0,0-1 0,1 1 0,-1-1 0,0 0 0,1-1 0,5 0 0,47-11 0,-31 6 0,100-18 0,1 5 0,168-2 0,413 21 0,-697 1 62,-1 0-1,0 0 0,0 1 0,11 4 1,21 4-1734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7:23.5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1960 113 24575,'404'-45'0,"-288"36"0,-77 5 0,341-12 0,-371 17 0,0 0 0,0 1 0,0 0 0,8 3 0,-15-4 0,0 0 0,-1-1 0,1 1 0,0 0 0,-1 0 0,1 0 0,-1 0 0,1 0 0,-1 0 0,1 1 0,-1-1 0,1 2 0,-1-3 0,-1 1 0,0 0 0,0-1 0,1 1 0,-1 0 0,0-1 0,0 1 0,0 0 0,0-1 0,0 1 0,0 0 0,0-1 0,0 1 0,0 0 0,-1-1 0,1 1 0,0 0 0,0-1 0,0 1 0,-1 0 0,1-1 0,0 1 0,-1-1 0,1 1 0,-1 0 0,1-1 0,-1 1 0,1-1 0,-1 0 0,1 1 0,-1-1 0,0 1 0,-2 1 0,0 0 0,0 0 0,0 0 0,0-1 0,0 1 0,0-1 0,0 0 0,-1 0 0,1 0 0,0 0 0,-1-1 0,-6 1 0,-49-2 0,18-1 0,-430 37 0,43-1 0,198-29 0,101-4 0,-171 23 0,179 2 0,0 5 0,-132 53 0,-61 17 0,305-99 0,0 1 0,-1-1 0,1 0 0,-1-1 0,1 0 0,-1-1 0,1 0 0,-14-1 0,28 1 0,1 0 0,-1 0 0,1 0 0,-1-1 0,0 1 0,1-1 0,-1-1 0,8-2 0,25-5 0,188-23 0,29-8-164,511-85-1005,421-65-631,-1056 169 2128,1 6 0,260 6-1,-331 12 118,-12-1-18,0 1-1,0 3 0,71 18 0,-117-23-426,-1 0 0,1 0 0,-1 1 0,0-1 0,0 1 0,1-1 0,-1 1 0,0 0 0,-1 0 0,1 0 0,0 0 0,0 0 0,-1 0 0,1 1 0,-1-1 0,0 0 0,0 1 0,0-1 0,0 1 0,0 0 0,0-1 0,0 1 0,-1-1 0,0 1 0,1 0 0,-1 0 0,0-1 0,0 1 0,-1 0 0,1-1 0,-1 1 0,1 0 0,-1-1 0,0 1 0,0-1 0,-2 6 0,-3-3 0,-1 1 0,1-1 0,-1-1 0,0 1 0,-1-1 0,1 0 0,-1-1 0,-15 6 0,7-3 0,-421 154 0,234-91 0,-126 20 0,235-67 0,-77 18 0,-681 230 0,836-266 0,0 0 0,0-2 0,-1 0 0,1 0 0,-28-2 0,-18 1 0,-54 6 0,-768 20 0,875-28 0,-189-11 0,166 8 0,0-1 0,1-2 0,0-1 0,-32-13 0,-22-21 0,80 40 0,1 0 0,-1-1 0,1 1 0,0-1 0,0 0 0,0 0 0,1-1 0,-1 1 0,1-1 0,-5-5 0,9 9 0,-1-1 0,0 1 0,0-1 0,0 1 0,1 0 0,-1-1 0,0 1 0,1 0 0,-1-1 0,0 1 0,1 0 0,-1 0 0,0-1 0,1 1 0,-1 0 0,0 0 0,1 0 0,-1-1 0,1 1 0,-1 0 0,1 0 0,-1 0 0,0 0 0,1 0 0,-1 0 0,1 0 0,-1 0 0,1 0 0,-1 0 0,1 0 0,20 0 0,-16 0 0,30-2 0,44-10 0,-37 6 0,170-29 0,344-62-812,178-29-1344,7 27 917,-486 90 5446,-133 9-4207,-121 0 0,-1 0 0,1 0 0,-1 0 0,1 0 0,-1 0 0,1 0 0,0 0 0,-1 1 0,1-1 0,-1 0 0,1 0 0,-1 0 0,1 1 0,-1-1 0,1 0 0,-1 1 0,1-1 0,-1 0 0,1 1 0,-1-1 0,0 0 0,1 1 0,-1-1 0,0 1 0,1-1 0,-1 1 0,0-1 0,1 1 0,-1-1 0,0 2 0,-5 16 0,2-13 0,-1 0 0,1-1 0,-1 1 0,0-1 0,-6 6 0,-118 78 0,-25 18 0,-251 178-729,-507 335-1647,835-574 3359,41-5 1139,-128 107-2122,98-90 0,51-39 0,14-18 0,0 0 0,0 0 0,1 0 0,-1 0 0,0 0 0,0 0 0,0 0 0,0 0 0,0 0 0,0 0 0,0 0 0,0 0 0,0 0 0,0 0 0,0 0 0,0 0 0,0 0 0,0 0 0,0 0 0,1 0 0,-1 0 0,0 0 0,0 0 0,0 0 0,0 0 0,0 0 0,0 0 0,0 0 0,0 0 0,0 0 0,0 0 0,0 0 0,0 0 0,0 0 0,0 0 0,0 0 0,0 0 0,0 0 0,0 1 0,0-1 0,0 0 0,0 0 0,0 0 0,0 0 0,0 0 0,0 0 0,0 0 0,0 0 0,0 0 0,0 0 0,0 0 0,0 0 0,0 0 0,0 0 0,0 0 0,0 1 0,0-1 0,0 0 0,0 0 0,0 0 0,13-11 0,117-96 0,-93 78 0,173-133-164,1074-784-3228,-1264 932 3327,236-160-426,-185 130 565,125-56 1,-186 96 285,0-1 0,0 1 1,0 1-1,1 0 0,-1 0 1,1 1-1,0 1 0,-1-1 1,1 2-1,14 0 0,-16 0-360,0-1 0,0 0 0,0-1 0,-1 0 0,1 0 0,-1-1 0,10-4 0,29-7 0,-25 11 0,1 0 0,28 2 0,-25 1 0,36-5 0,-32 0 0,-1 1 0,2 1 0,-1 2 0,0 1 0,41 5 0,-70-5 0,1 0 0,-1 0 0,0 0 0,1 1 0,-1-1 0,0 1 0,1-1 0,-1 0 0,0 1 0,0 0 0,0-1 0,0 1 0,1 0 0,-1 0 0,0-1 0,0 1 0,0 0 0,1 2 0,-2-2 0,1 0 0,-1 0 0,0-1 0,0 1 0,0 0 0,0 0 0,0 0 0,0 0 0,0 0 0,0-1 0,0 1 0,0 0 0,0 0 0,0 0 0,-1 0 0,1-1 0,0 1 0,-1 0 0,1 0 0,0 0 0,-1 0 0,-2 3 0,0 0 0,-1 0 0,1 0 0,-1 0 0,0-1 0,1 0 0,-9 5 0,0 0 0,2-2 0,1 0 0,0 0 0,0 0 0,1 1 0,0 1 0,-8 8 0,-3 10 0,1 2 0,1-1 0,2 2 0,1 0 0,1 1 0,1 0 0,2 1 0,1 0 0,-6 34 0,13-51 0,0 0 0,0 0 0,2 0 0,-1 0 0,2 0 0,0 0 0,4 21 0,-3-30 0,0-1 0,1 0 0,-1 1 0,1-1 0,5 6 0,11 20 0,2 16 0,-2-4 0,-2 0 0,13 48 0,-29-89 0,-1 1 0,1 0 0,-1 0 0,0 0 0,1 0 0,-1 0 0,0 0 0,0 0 0,0 0 0,0 0 0,-1-1 0,0 4 0,-5-5 0,-7-11 0,-34-33 0,-2 2 0,-1 2 0,-80-47 0,46 31 0,33 19-1365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7:32.2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2627 0 24575,'-87'5'0,"-1"4"0,-132 30 0,86-14 0,105-21 0,-54-1 0,32-2 0,-51 2 0,-145 13 0,244-15 0,-346 39 0,303-35 0,0 1 0,1 3 0,0 1 0,-46 18 0,-168 76 0,12 20 0,114-53 0,-80 38 0,207-107 0,-1 0 0,1 0 0,0 0 0,0-1 0,-1 0 0,1 0 0,-1-1 0,1 0 0,-1 0 0,1 0 0,-9-2 0,47-15 0,37-7 0,103-21 0,-3 2 0,-117 27 0,140-47 0,-155 48 0,-22 9 0,-1 0 0,1 1 0,0 1 0,20-4 0,0 3 0,6-1 0,68-1 0,-24 5 0,0-4 0,0-3 0,155-37 0,-160 29 0,153-11 0,-193 27 0,0 1 0,0 2 0,0 2 0,46 11 0,-39-9 0,1-2 0,1-2 0,-1-2 0,72-10 0,-7-7 0,-65 9 0,1 1 0,58 1 0,-101 6 0,0 0 0,0 0 0,0 1 0,0 0 0,1 0 0,-1 1 0,9 3 0,-14-5 0,0 1 0,-1-1 0,1 1 0,0-1 0,0 1 0,0 0 0,0-1 0,-1 1 0,1 0 0,0-1 0,-1 1 0,1 0 0,-1 0 0,1 0 0,-1 0 0,1 0 0,-1 0 0,1 0 0,-1 0 0,1 1 0,-1 0 0,0 0 0,-1 0 0,1 0 0,0 0 0,-1 0 0,1 0 0,-1 0 0,1-1 0,-1 1 0,0 0 0,0 0 0,0-1 0,0 1 0,-3 3 0,2-3 0,0 1 0,-1-1 0,1 1 0,-1-1 0,0 0 0,0 0 0,0 0 0,0-1 0,0 1 0,0-1 0,0 1 0,-1-1 0,1 0 0,0 0 0,-1-1 0,-4 1 0,-10 1 0,0-1 0,-19-2 0,4 1 0,-49 7 0,-117 24 0,99-13 0,-137 28 0,117-14 0,35-8 0,-183 46 0,-336 69 0,309-86 0,172-34 0,-16 4 0,106-15 0,9-1 0,0-1 0,0-2 0,-1 0 0,1-1 0,-47-2 0,70 0 0,1-1 0,0 0 0,0 0 0,-1 0 0,1 0 0,0 0 0,-1 0 0,1 0 0,0 0 0,0 0 0,-1 0 0,1 0 0,0 0 0,0-1 0,-1 1 0,1 0 0,0 0 0,0 0 0,-1 0 0,1 0 0,0 0 0,0-1 0,0 1 0,-1 0 0,1 0 0,0 0 0,0-1 0,0 1 0,-1 0 0,1 0 0,0 0 0,0-1 0,0 1 0,0 0 0,0 0 0,0-1 0,0 1 0,0 0 0,-1-1 0,1 1 0,0 0 0,0 0 0,0-1 0,0 1 0,0 0 0,0 0 0,1-1 0,10-13 0,23-10 0,9 7 0,0 1 0,84-17 0,-82 22 0,63-16 0,2 5 0,192-14 0,-181 41 0,-17 1 0,126-14 0,340-55 0,-390 32 0,123-17 0,-180 41 0,9-1 0,-98 3 0,0 1 0,1 2 0,51 3 0,-86-2 0,1 1 0,-1 0 0,1 0 0,-1 0 0,1 0 0,-1 0 0,1 0 0,-1 0 0,0 0 0,1 0 0,-1 0 0,1 0 0,-1 0 0,1 1 0,-1-1 0,1 0 0,-1 0 0,0 0 0,1 1 0,-1-1 0,1 0 0,-1 1 0,0-1 0,1 0 0,-1 0 0,0 1 0,1-1 0,-1 1 0,0-1 0,0 0 0,1 1 0,-1-1 0,0 1 0,0-1 0,0 1 0,1-1 0,-1 0 0,0 1 0,0-1 0,0 1 0,0-1 0,0 1 0,0-1 0,0 1 0,0-1 0,0 1 0,0-1 0,0 1 0,-1-1 0,1 0 0,0 1 0,0-1 0,0 1 0,-1-1 0,1 1 0,0-1 0,-1 1 0,0 1 0,0-1 0,-1 1 0,1 0 0,-1-1 0,1 0 0,-1 1 0,1-1 0,-1 0 0,0 1 0,0-1 0,0 0 0,-2 0 0,-19 5 0,0-1 0,-28 3 0,-23 3 0,-462 124 0,-256 51 0,758-182 0,-61 0 0,93-4 0,-16 2 0,-1 1 0,1 0 0,-27 9 0,5-1 0,-9-3 0,-59 4 0,44-6 0,-20 2 0,-94 14 0,-12 27 0,131-31 0,0-3 0,-98 12 0,131-24 0,0-2 0,-1-1 0,-41-5 0,67 5 0,0 0 0,0 0 0,0 0 0,0 0 0,-1-1 0,1 1 0,0 0 0,0-1 0,0 1 0,0-1 0,0 1 0,1-1 0,-1 1 0,0-1 0,0 0 0,0 1 0,0-1 0,-1-2 0,2 3 0,0-1 0,0 1 0,0-1 0,0 1 0,0-1 0,0 1 0,0-1 0,0 0 0,0 1 0,0-1 0,1 1 0,-1-1 0,0 1 0,0-1 0,0 1 0,1-1 0,-1 1 0,0-1 0,1 1 0,-1-1 0,0 1 0,1 0 0,-1-1 0,1 0 0,3-2 0,-1 1 0,1-1 0,0 1 0,-1-1 0,1 1 0,0 1 0,7-4 0,53-14 0,43-13 0,-73 25 0,461-100 0,6 30 0,-146 68 0,-168 9 0,-50-3 0,374-4 0,-454 5 0,65-12 0,-81 7 0,1 2 0,0 2 0,76 5 0,-117-2 0,-1 0 0,1 0 0,-1 0 0,1 0 0,-1 0 0,0 0 0,1 0 0,-1 0 0,1 0 0,-1 0 0,1 0 0,-1 0 0,1 0 0,-1 0 0,0 1 0,1-1 0,-1 0 0,1 0 0,-1 1 0,0-1 0,1 0 0,-1 0 0,0 1 0,1-1 0,-1 0 0,0 1 0,1-1 0,-1 1 0,0-1 0,0 0 0,1 1 0,-1-1 0,0 1 0,0-1 0,0 1 0,0-1 0,0 0 0,0 1 0,0-1 0,0 1 0,0-1 0,0 1 0,0-1 0,0 1 0,0-1 0,0 1 0,0-1 0,0 0 0,0 1 0,0-1 0,-1 1 0,1-1 0,0 1 0,0-1 0,-1 1 0,0 1 0,0-1 0,-1 1 0,1 0 0,-1 0 0,1-1 0,-1 1 0,1-1 0,-1 0 0,0 1 0,-3 0 0,-6 3 0,-1-2 0,1 1 0,-1-2 0,-20 3 0,-7 1 0,-251 56 0,209-40 0,-122 51 0,148-50 0,-1-2 0,0-3 0,-2-2 0,-84 12 0,8-14 0,-82 12 0,-430 81 0,609-100 0,-42 14 0,45-11 0,34-10 1,-2 0-70,1 1 1,-1 0 0,1-1-1,-1 0 1,1 1 0,-1-1 0,1 0-1,-1 0 1,0 0 0,1 0-1,-1 0 1,1 0 0,-1 0 0,1 0-1,-1-1 1,1 1 0,-1-1 0,1 1-1,-3-2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7:39.8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1359 198 24575,'-5'4'0,"-1"0"0,0-1 0,0 0 0,0 0 0,-1 0 0,1-1 0,-13 3 0,4-1 0,-50 13 0,-2-3 0,0-3 0,-106 3 0,163-13 0,-109 11 0,-21 2 0,10-3 0,-136 27 0,194-25 0,45-8 0,-39 4 0,56-8 0,3-1 0,0 1 0,0-1 0,1 1 0,-1 0 0,-7 3 0,13-3 0,-1-1 0,1 1 0,0-1 0,-1 1 0,1 0 0,0 0 0,0 0 0,0 0 0,0 0 0,0 0 0,0 0 0,0 0 0,0 0 0,0 0 0,0 0 0,0 1 0,1-1 0,-1 0 0,0 0 0,1 1 0,0-1 0,-1 1 0,1-1 0,0 0 0,-1 1 0,1-1 0,0 1 0,0 2 0,0 0 0,1 1 0,-1 0 0,1-1 0,0 1 0,0-1 0,1 1 0,-1-1 0,1 1 0,0-1 0,0 0 0,0 0 0,5 6 0,-2-2 0,1 11 0,-6-18 0,1 1 0,-1-1 0,0 0 0,0 0 0,1 1 0,-1-1 0,1 0 0,-1 0 0,1 0 0,0 0 0,-1 0 0,1 1 0,0-1 0,0 0 0,0 0 0,0-1 0,-1 1 0,1 0 0,1 0 0,-1 0 0,1 0 0,6 2 0,0 0 0,0 0 0,0-1 0,1-1 0,-1 1 0,0-1 0,1 0 0,-1-1 0,1 0 0,16-3 0,36 4 0,-50 0 0,23 4 0,48 0 0,44 2 0,-100-8 0,-18 0 0,0 1 0,-1-1 0,1 1 0,0 1 0,0 0 0,11 2 0,-18-3 0,0 0 0,-1 0 0,1 0 0,0 0 0,-1 0 0,1 0 0,0 1 0,-1-1 0,1 0 0,0 0 0,-1 1 0,1-1 0,-1 0 0,1 1 0,-1-1 0,1 1 0,-1-1 0,1 0 0,-1 1 0,1-1 0,-1 1 0,1 0 0,-1-1 0,0 1 0,1-1 0,-1 1 0,0-1 0,0 1 0,1 0 0,-1-1 0,0 1 0,0 0 0,0-1 0,0 1 0,0 0 0,0-1 0,0 1 0,0 0 0,0-1 0,0 1 0,0 0 0,0-1 0,0 1 0,-1 0 0,1-1 0,0 1 0,0-1 0,-1 1 0,1 0 0,0-1 0,-1 1 0,1-1 0,-1 1 0,1-1 0,-1 1 0,1-1 0,-1 0 0,1 1 0,-2 0 0,-1 1 0,0 1 0,0-1 0,0 0 0,-1 0 0,1-1 0,0 1 0,-1 0 0,0-1 0,-4 1 0,-21 1 0,0-2 0,-43-3 0,37 0 0,-40 4 0,59 0 0,1 1 0,-22 7 0,26-7 0,1 0 0,-1 0 0,0-1 0,0-1 0,0 0 0,0 0 0,-12-1 0,22 0 0,0 0 0,1 0 0,-1 0 0,0 0 0,1 0 0,-1 0 0,1-1 0,-1 1 0,0 0 0,1 0 0,-1 0 0,1-1 0,-1 1 0,1 0 0,-1-1 0,1 1 0,-1 0 0,1-1 0,-1 1 0,1-1 0,-1 1 0,1-1 0,-1 1 0,1-1 0,0 1 0,-1-1 0,1 1 0,0-1 0,0 1 0,-1-1 0,1 0 0,0 1 0,0-1 0,0 1 0,0-1 0,0 0 0,0 1 0,0-1 0,0 0 0,0 1 0,0-1 0,0 0 0,0 1 0,0-1 0,0 1 0,1-1 0,-1 0 0,1-1 0,0 0 0,-1 1 0,1-1 0,0 1 0,0-1 0,0 1 0,1-1 0,-1 1 0,0-1 0,0 1 0,1 0 0,-1 0 0,1 0 0,-1 0 0,3-2 0,228-101 0,34-13 0,-178 85 0,111-24 0,-143 45 0,0 2 0,0 2 0,73 1 0,58-8 0,-170 12 0,464-84 0,-219 34 0,-218 43 0,121-18 0,-78 16 0,366-30 0,-26 35 0,-405 5 0,0-1 0,25-6 0,-26 4 0,1 0 0,28 1 0,37 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7:45.3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1955 1 24575,'1'8'0,"1"0"0,-1 0 0,1-1 0,1 1 0,-1-1 0,2 1 0,-1-1 0,6 10 0,13 32 0,-19-39 0,2-1 0,-1 1 0,12 16 0,-4-5 0,8 5 0,-17-23 0,0 0 0,0 1 0,0-1 0,0 1 0,-1 0 0,1-1 0,-1 1 0,0 1 0,-1-1 0,1 0 0,0 0 0,-1 0 0,1 5 0,-42-25 0,29 6 0,-1 1 0,0 0 0,-1 1 0,0 0 0,0 1 0,-1 0 0,0 1 0,0 1 0,-1 0 0,1 1 0,-1 1 0,0 0 0,0 1 0,-18-1 0,-22 5 0,39-1 0,-1-1 0,0 0 0,-27-4 0,42 3 0,0 1 0,0-1 0,0 0 0,0 0 0,0 0 0,0 0 0,1 0 0,-1-1 0,0 1 0,1 0 0,-1-1 0,1 1 0,-1-1 0,-1-3 0,2 4 0,0-1 0,-1 0 0,1 1 0,-1-1 0,1 0 0,-1 1 0,1 0 0,-1-1 0,0 1 0,0 0 0,0 0 0,1 0 0,-1 0 0,0 0 0,0 1 0,0-1 0,-3 0 0,-96-7 0,-141 7 0,108 3 0,-49 9 0,-59-1 0,-215-1 0,311-10 0,136 1 0,0-1 0,0-1 0,0 0 0,0 0 0,1-1 0,-1 0 0,1 0 0,-1-1 0,1-1 0,-11-7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2:34.1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403 1522 24575,'75'1'0,"84"-3"0,-139-1 0,0-1 0,31-10 0,-32 9 0,1-1 0,35-3 0,143 8 0,10 0 0,-193-2 0,-1 0 0,1-1 0,-1-1 0,0 0 0,14-8 0,-4 2 0,-13 7 0,1 0 0,0 1 0,0 0 0,21-2 0,-239 7 0,106-3 0,9-1 0,1-4 0,-1-4 0,-172-41 0,240 46 0,-1 1 0,-28-1 0,37 5 0,0-1 0,0-1 0,0 0 0,0-1 0,0-1 0,0 0 0,-24-12 0,12 4 0,-54-18 0,28 11 0,-25-3 0,61 18 0,-1 0 0,1-1 0,0-1 0,-22-11 0,39 17 0,0 0 0,0 0 0,0 0 0,0 0 0,0 0 0,1 0 0,-1 0 0,0 0 0,0 0 0,0 0 0,0 0 0,0 0 0,0 0 0,0 0 0,0 0 0,0 0 0,0 0 0,0 0 0,0-1 0,1 1 0,-1 0 0,0 0 0,0 0 0,0 0 0,0 0 0,0 0 0,0 0 0,0 0 0,0 0 0,0 0 0,0 0 0,0 0 0,0 0 0,0-1 0,0 1 0,0 0 0,0 0 0,0 0 0,0 0 0,0 0 0,0 0 0,0 0 0,0 0 0,0 0 0,0 0 0,0 0 0,0-1 0,0 1 0,0 0 0,0 0 0,0 0 0,0 0 0,0 0 0,0 0 0,0 0 0,0 0 0,0 0 0,16-1 0,39 3 0,-21 0 0,1029 1 0,-546-6 0,-418 2 0,108 3 0,-179 2 0,0 1 0,0 2 0,-1 1 0,28 11 0,-30-9 0,0-2 0,1 0 0,0-2 0,44 5 0,-61-10 0,0 0 0,0 0 0,0 1 0,0 0 0,-1 0 0,1 1 0,-1 0 0,0 1 0,10 5 0,-17-8 0,1 0 0,0 0 0,-1 0 0,1 1 0,-1-1 0,0 0 0,1 1 0,-1-1 0,0 1 0,0 0 0,0-1 0,0 1 0,0 0 0,0-1 0,-1 1 0,1 0 0,0 0 0,-1 0 0,1 2 0,-1-1 0,-1-1 0,1 1 0,-1 0 0,0-1 0,1 1 0,-1-1 0,0 1 0,0-1 0,-1 1 0,1-1 0,0 1 0,-1-1 0,0 0 0,1 0 0,-1 0 0,0 0 0,-4 3 0,-1 1 0,-1 0 0,1-1 0,-1 0 0,-1-1 0,1 1 0,-1-2 0,1 1 0,-1-1 0,0 0 0,0-1 0,-12 2 0,-16 1 0,-54 0 0,69-4 0,-46-1 0,-1-2 0,-77-13 0,109 12 0,-57 2 0,71 2 0,0-1 0,0 0 0,0-2 0,0-1 0,1 0 0,-1-2 0,-22-7 0,42 11 0,0 0 0,1-1 0,-1 1 0,0-1 0,1 0 0,-1 1 0,0-1 0,1-1 0,0 1 0,0 0 0,-1 0 0,1-1 0,1 1 0,-1-1 0,0 0 0,1 1 0,-1-1 0,1 0 0,0 0 0,0 0 0,0 0 0,0 0 0,0 0 0,1 0 0,0-1 0,-1 1 0,1 0 0,0 0 0,1 0 0,-1 0 0,0-1 0,1 1 0,0 0 0,1-4 0,0-1 0,1 0 0,0 1 0,0 0 0,1-1 0,0 1 0,0 1 0,1-1 0,-1 1 0,1-1 0,1 1 0,-1 1 0,11-9 0,39-31 0,-2-1 0,-3-3 0,46-55 0,-14 13 0,587-564 0,-665 652 0,-1 0 0,1-1 0,-1 1 0,0-1 0,0 0 0,0 0 0,-1 0 0,1 0 0,-1 0 0,0-1 0,0 1 0,-1-1 0,1 1 0,-1-1 0,0 0 0,0 0 0,-1 1 0,1-1 0,-1 0 0,0 0 0,0 0 0,-1 0 0,1 0 0,-1 1 0,0-1 0,-1 0 0,1 1 0,-1-1 0,0 1 0,0-1 0,0 1 0,0 0 0,-1 0 0,0 0 0,0 0 0,0 0 0,0 1 0,-1-1 0,1 1 0,-7-5 0,5 4 0,0 1 0,-1-1 0,1 1 0,-1 0 0,0 0 0,0 0 0,0 1 0,0 0 0,0 0 0,0 1 0,-13-2 0,6 3 0,-1 1 0,1 0 0,0 1 0,-24 6 0,-9 5 0,-57 24 0,-36 12 0,94-39 0,0-1 0,-71 3 0,-92-9 0,190-3 0,13-1 0,0 1 0,0 0 0,1 0 0,-1 1 0,0-1 0,0 1 0,1 0 0,-1 0 0,0 1 0,1 0 0,-8 3 0,12-5 0,-1 1 0,1-1 0,0 0 0,0 0 0,0 0 0,0 1 0,0-1 0,0 0 0,0 0 0,1 0 0,-1 1 0,0-1 0,0 0 0,0 0 0,0 1 0,0-1 0,0 0 0,0 0 0,0 0 0,0 0 0,1 1 0,-1-1 0,0 0 0,0 0 0,0 0 0,0 0 0,0 0 0,1 1 0,-1-1 0,0 0 0,0 0 0,0 0 0,1 0 0,-1 0 0,0 0 0,0 0 0,0 0 0,1 0 0,-1 0 0,0 0 0,0 0 0,1 0 0,-1 0 0,0 0 0,0 0 0,0 0 0,1 0 0,-1 0 0,0 0 0,0 0 0,14 2 0,131 12 0,-58-6 0,167-6 0,-122-4 0,706-19-860,-794 19 825,676-32-270,8 42 279,-469 0 505,88 7 268,-184 2-747,256 60 0,-368-67 0,-41-9 0,1 1 0,-1 0 0,0 0 0,1 1 0,-1 0 0,-1 1 0,1 0 0,0 0 0,-1 1 0,11 8 0,-10-5 0,-5-5 0,0 1 0,0 0 0,-1 0 0,1 1 0,-1-1 0,4 7 0,-7-10 0,-1 0 0,1 0 0,-1 0 0,1 0 0,-1 0 0,0 0 0,1 0 0,-1 0 0,0 0 0,0 1 0,0-1 0,0 0 0,0 0 0,0 0 0,0 0 0,-1 0 0,1 0 0,0 0 0,0 0 0,-1 0 0,1 0 0,-1 0 0,1 0 0,-1 0 0,1 0 0,-1 0 0,0 0 0,1 0 0,-1 0 0,0 0 0,0-1 0,0 1 0,1 0 0,-1-1 0,0 1 0,0 0 0,0-1 0,0 1 0,0-1 0,0 0 0,-2 1 0,-3 1 0,1 1 0,0-2 0,0 1 0,-1-1 0,1 0 0,-1 0 0,0 0 0,1-1 0,-9 0 0,-55-8 0,29 3 0,-450-8 0,311 15 0,-28 2 0,-101 16-164,-1918 246-3496,1997-215 4756,25-5 692,158-38-1475,0-3 1,-75 0-1,-509-8-313,387 4 0,240-1 0,0-1 0,1 1 0,-1 0 0,0-1 0,0 1 0,0-1 0,0 0 0,1 0 0,-1 0 0,0 0 0,1 0 0,-4-3 0,5 4 0,1-1 0,-1 1 0,1-1 0,-1 1 0,1 0 0,0-1 0,-1 1 0,1-1 0,0 1 0,-1-1 0,1 1 0,0-1 0,0 1 0,0-1 0,-1 0 0,1 1 0,0-1 0,0 1 0,0-1 0,0 1 0,0-1 0,0 0 0,0 1 0,0-1 0,0 0 0,1 0 0,0-1 0,0 1 0,-1-1 0,1 1 0,0-1 0,0 1 0,0 0 0,1 0 0,-1-1 0,0 1 0,0 0 0,1 0 0,1-1 0,7-3 0,0 0 0,0 1 0,0 0 0,0 1 0,1 0 0,15-3 0,10-2 0,28-7 0,0 3 0,2 3 0,75-2 0,150-19 0,-171 14 0,156-1 0,-130 20 0,288-5 0,-203-27 0,-8 0 0,538 3 0,-2 26 0,-754 0 0,0 1 0,-1-1 0,1 1 0,0-1 0,-1 1 0,1 1 0,-1-1 0,1 1 0,-1-1 0,0 1 0,0 0 0,5 4 0,-7-5 0,0 1 0,-1-1 0,1 1 0,-1-1 0,1 1 0,-1 0 0,0 0 0,0-1 0,1 1 0,-1 0 0,-1 0 0,1 0 0,0 0 0,0 0 0,-1 0 0,1 0 0,-1 1 0,0-1 0,1 0 0,-1 0 0,0 0 0,-1 0 0,1 1 0,0-1 0,0 0 0,-1 0 0,1 0 0,-3 4 0,2-3 0,-1 0 0,0 0 0,0 0 0,0 0 0,0 0 0,0 0 0,-1-1 0,1 1 0,-1-1 0,0 1 0,1-1 0,-1 0 0,0 0 0,0-1 0,-1 1 0,1-1 0,-4 2 0,-5 2 0,-1-1 0,1-1 0,-20 3 0,-46 2 0,-157-5 0,136-4 0,-119-1 0,-630 18 0,-320 90-1189,1083-96 1436,21-2 224,-73 0 0,115-9-471,-42 2 0,59-1 0,0 0 0,0 1 0,0 0 0,0 0 0,0 1 0,0-1 0,0 1 0,0 0 0,-6 4 0,40-1 0,460-4 0,-223-3 0,2864 3 0,-2975 1 0,-1 7 0,286 53 0,-291-32 0,-62-15 0,161 51 0,-239-62 0,-1 0 0,1 1 0,-1 0 0,0 0 0,0 1 0,13 12 0,-20-17 0,1 1 0,-1-1 0,1 1 0,-1 0 0,0-1 0,0 1 0,0 0 0,0 0 0,0 0 0,0 0 0,0 0 0,-1 0 0,1 0 0,-1 0 0,1 3 0,-1-3 0,-1-1 0,1 1 0,-1-1 0,1 0 0,-1 1 0,0-1 0,1 0 0,-1 1 0,0-1 0,0 0 0,0 0 0,0 0 0,0 0 0,0 0 0,0 0 0,0 0 0,0 0 0,-1 0 0,1-1 0,0 1 0,-1 0 0,1-1 0,0 1 0,-1-1 0,-1 1 0,-7 1 0,1 0 0,-1-1 0,0 0 0,1-1 0,-1 0 0,0-1 0,1 0 0,-1 0 0,0-1 0,1 0 0,-17-6 0,-24-4 0,-1245-144-836,1114 148 1115,1 8 0,-332 43-1,-554 105-1160,959-135 1323,-192-3 0,250-8-441,1 2 0,0 1 0,-64 17 0,-5 1 0,-140 9 0,-61 10 0,245-33 0,47-7 0,-42 9 0,66-11 0,1 1 0,-1-1 0,1 0 0,-1 1 0,1-1 0,-1 1 0,1-1 0,-1 1 0,1 0 0,0 0 0,0-1 0,-1 1 0,1 0 0,0 0 0,0 0 0,0 0 0,0 1 0,0-1 0,0 0 0,0 0 0,0 1 0,0-1 0,1 0 0,-1 1 0,1-1 0,-1 1 0,0 2 0,1-3 0,1 1 0,-1-1 0,1 0 0,-1 1 0,1-1 0,-1 0 0,1 1 0,0-1 0,0 0 0,-1 0 0,1 0 0,0 0 0,0 0 0,0 0 0,0 0 0,0 0 0,1 0 0,-1 0 0,0-1 0,0 1 0,0 0 0,1-1 0,-1 1 0,0-1 0,1 1 0,-1-1 0,1 0 0,-1 1 0,0-1 0,2 0 0,26 3 0,-1-1 0,1-1 0,36-3 0,1 0 0,948-30 0,117 0 0,-276 32 0,-795-2 0,0-3 0,-1-3 0,0-2 0,0-3 0,65-23 0,-86 23 0,0 2 0,1 2 0,0 1 0,1 2 0,50-1 0,-75 10 0,-21 2 0,-25 5 0,-51-4 0,-128-5 0,88-4 0,-546-51 0,-7-1 0,-55 59 0,665-1 0,-95 17 0,63-6 0,-469 36 0,534-47 0,-61 15 0,-3 0 0,71-15 0,-79 9 0,-164 41 0,231-45 0,0-1 0,-69 3 0,-35 5 0,9 2 0,87-13 0,44-4 0,-1 0 0,0 0 0,0 1 0,1-1 0,-1 0 0,0 1 0,0-1 0,1 1 0,-1-1 0,1 1 0,-1 0 0,0 0 0,1 0 0,-1 0 0,1 0 0,0 0 0,-3 3 0,4-3 0,-1-1 0,1 1 0,-1 0 0,1 0 0,0 0 0,0 0 0,-1 0 0,1 0 0,0 0 0,0 0 0,0 0 0,0 0 0,0 0 0,0 0 0,1 0 0,-1 0 0,0 0 0,0 0 0,1 0 0,-1 0 0,1 0 0,0 1 0,1 2 0,0-1 0,0 0 0,1 0 0,0 0 0,-1 0 0,1 0 0,0 0 0,0-1 0,0 0 0,1 1 0,-1-1 0,1 0 0,-1-1 0,6 3 0,12 0 0,0-1 0,0 0 0,0-2 0,1 0 0,34-4 0,4 0 0,395-29 0,-49 0 0,490 29-279,-478 6 76,81 7 368,6 0 152,959-9-317,-1462-2 0,0 1 0,0 0 0,0 0 0,0 0 0,-1 1 0,1-1 0,0 0 0,0 1 0,0-1 0,-1 1 0,1 0 0,0-1 0,0 1 0,-1 0 0,1 0 0,-1 0 0,1 0 0,-1 1 0,1-1 0,-1 0 0,2 3 0,-2-3 0,-1-1 0,0 1 0,0-1 0,0 1 0,0-1 0,0 1 0,0-1 0,0 1 0,0-1 0,0 1 0,0-1 0,0 1 0,0-1 0,0 1 0,0-1 0,0 1 0,0-1 0,-1 0 0,1 1 0,0-1 0,0 1 0,0-1 0,-1 1 0,1-1 0,0 0 0,-1 1 0,1-1 0,-1 1 0,-1 0 0,1 0 0,-1 0 0,0 0 0,0 0 0,0 0 0,0 0 0,0 0 0,0-1 0,0 1 0,-4 0 0,-33 3 0,0-1 0,-1-2 0,-51-6 0,79 4 0,-5-1 0,0-1 0,0-1 0,0-1 0,1 0 0,0-1 0,-20-11 0,20 9 0,-1 1 0,1 1 0,-1 0 0,0 1 0,-1 1 0,-23-3 0,-533 16 0,409 6 0,0 7 0,-236 63 0,325-68 0,0-3 0,-87 5 0,-154-8 0,-197-12 0,473 0 0,-45-9 0,45 5 0,-47-1 0,-451 32 0,149-8 0,388-19 0,-1 1 0,1 0 0,-1 0 0,1 0 0,0 0 0,-1 1 0,1-1 0,-1 1 0,1-1 0,0 1 0,-1 0 0,1 0 0,0 0 0,0 0 0,0 0 0,0 1 0,0-1 0,0 1 0,0-1 0,0 1 0,0 0 0,1-1 0,-1 1 0,1 0 0,-1 0 0,1 0 0,0 0 0,0 1 0,0-1 0,0 0 0,0 0 0,0 1 0,1-1 0,-1 0 0,1 1 0,-1-1 0,1 1 0,0-1 0,0 1 0,0-1 0,0 0 0,1 1 0,-1-1 0,1 1 0,-1-1 0,3 4 0,6 39 0,-8-32 0,1-1 0,0 0 0,1 0 0,1 0 0,0 0 0,1-1 0,7 16 0,-11-25 0,1 0 0,-1-1 0,0 1 0,0-1 0,1 1 0,-1-1 0,1 1 0,-1-1 0,1 0 0,0 0 0,-1 0 0,1 0 0,0 0 0,0 0 0,0 0 0,0 0 0,0-1 0,0 1 0,0-1 0,0 1 0,0-1 0,0 0 0,0 0 0,0 0 0,0 0 0,0 0 0,0-1 0,0 1 0,0 0 0,0-1 0,0 0 0,2 0 0,5-4 0,0 0 0,-1 0 0,0-1 0,1 0 0,9-11 0,17-11 0,-19 19 0,0 1 0,1 1 0,0 0 0,0 1 0,1 1 0,0 1 0,0 0 0,0 1 0,0 1 0,0 1 0,20 1 0,647 2 0,-412-2 0,128-33 0,-36 0 0,-253 33 0,-35 1 0,105-13 0,-124 6 0,70 3 0,48-5 0,46-22 0,-117 24 0,-65 5 0,58-9 0,-56 3 0,118-17 0,-73 15 0,64-2 0,-132 10 0,-13 0 0,0 1 0,-1 0 0,1 0 0,0 0 0,0 1 0,-1 0 0,1 0 0,5 2 0,-10-3 0,-1 0 0,0 0 0,0 0 0,1 1 0,-1-1 0,0 0 0,1 0 0,-1 0 0,0 0 0,0 1 0,1-1 0,-1 0 0,0 0 0,0 0 0,1 1 0,-1-1 0,0 0 0,0 1 0,0-1 0,1 0 0,-1 0 0,0 1 0,0-1 0,0 0 0,0 1 0,0-1 0,0 0 0,0 1 0,0-1 0,0 0 0,0 1 0,0-1 0,0 0 0,0 1 0,0-1 0,0 0 0,0 1 0,-11 10 0,-17 3 0,-32 8 0,-83 44 0,74-39 0,51-21 0,0 1 0,-25 13 0,35-16 0,0 0 0,0 0 0,-1-1 0,1 0 0,-1 0 0,0-1 0,0 0 0,0-1 0,0 0 0,0 0 0,0-1 0,0 0 0,0-1 0,0 0 0,0 0 0,0-1 0,0 0 0,1 0 0,-16-7 0,11 3 0,0 1 0,0 1 0,0 0 0,-1 1 0,1 0 0,-26-1 0,-89 3 0,68 3 0,-1575 0 0,1582 0 0,0 3 0,1 2 0,-1 2 0,2 2 0,-91 34 0,88-30 0,-1-2 0,-1-3 0,-91 6 0,-73 12 0,111-2 0,57-12 0,0-2 0,-79 6 0,-239-16 0,210-3 0,197 1 0,48 0 0,109-13 0,219-19 0,1 32 0,-168 3 0,112 18 0,3 1 0,83-24 0,-419 1 0,1-2 0,-1 0 0,25-8 0,18-3 0,564-96 0,-297 50 0,-242 46 0,111-1 0,95 13 0,-147 4 0,-149-3 0,1 2 0,-1-1 0,1 0 0,-1 1 0,0-1 0,1 1 0,-1 0 0,0 0 0,0 0 0,0 1 0,1-1 0,3 3 0,-6-3 0,-1 0 0,1 0 0,0 0 0,0 0 0,0 0 0,-1 0 0,1 0 0,0 0 0,-1 1 0,1-1 0,-1 0 0,1 0 0,-1 0 0,0 1 0,0-1 0,1 0 0,-1 0 0,0 1 0,0-1 0,0 0 0,0 1 0,-1-1 0,1 0 0,0 0 0,0 1 0,-1-1 0,1 0 0,-1 0 0,1 0 0,-1 1 0,1-1 0,-1 0 0,0 0 0,0 0 0,1 0 0,-2 1 0,-1 1 0,1 0 0,-1-1 0,0 1 0,0-1 0,0 1 0,0-1 0,-1 0 0,1 0 0,0 0 0,-1-1 0,-4 3 0,-48 13 0,33-11 0,-10 2 0,-1-2 0,-1-1 0,1-2 0,-1-1 0,1-2 0,-54-6 0,-36-15 0,48 10 0,54 7 0,-1 0 0,-25 1 0,-312 4 0,346 0 0,0 1 0,0 0 0,0 2 0,1-1 0,0 2 0,0 0 0,0 0 0,-12 8 0,-34 12 0,7-6 0,-114 37 0,139-51 0,0-1 0,0-1 0,-1-2 0,1-1 0,-30-3 0,-18 0 0,-19 2 0,-107 3 0,194-1 0,1 1 0,0-1 0,-1 1 0,1 0 0,0 1 0,1 0 0,-8 4 0,7-4 0,-1 0 0,1 0 0,0 0 0,-1-1 0,0 1 0,-6 0 0,-85 16 0,55-10 0,-69 6 0,-272-12 0,193-5 0,152 2 0,8 1 0,0-2 0,1 0 0,-56-11 0,67 8 0,-1 2 0,1 0 0,-35 2 0,-14-1 0,66 0 0,0 1 0,0 0 0,0 0 0,0-1 0,0 1 0,0-1 0,0 1 0,0-1 0,1 0 0,-1 0 0,0 0 0,1 0 0,-1 0 0,0 0 0,1 0 0,-1 0 0,1-1 0,0 1 0,-1-1 0,1 1 0,0-1 0,0 1 0,0-1 0,0 0 0,0 0 0,0 1 0,0-4 0,1 5 0,0-1 0,-1 1 0,1 0 0,0-1 0,0 1 0,0 0 0,0 0 0,0-1 0,0 1 0,0 0 0,0 0 0,0-1 0,0 1 0,0 0 0,0-1 0,0 1 0,0 0 0,0 0 0,0-1 0,0 1 0,1 0 0,-1 0 0,0-1 0,0 1 0,0 0 0,0 0 0,0-1 0,1 1 0,-1 0 0,0 0 0,0 0 0,0-1 0,1 1 0,-1 0 0,0 0 0,0 0 0,1 0 0,11 3 0,11 12 0,-22-14 0,3 2 0,10 11 0,-15-9 0,-13-2 0,11-4 0,-1 1 0,0 0 0,1 1 0,-1-1 0,0 0 0,1 1 0,-1 0 0,1 0 0,-1 0 0,1 0 0,-1 1 0,1-1 0,0 1 0,0 0 0,-1 0 0,2 0 0,-1 0 0,0 1 0,0-1 0,1 1 0,-1 0 0,1 0 0,0 0 0,-4 5 0,4-5 0,0 0 0,0 0 0,0 0 0,-1 0 0,1 0 0,-1 0 0,0-1 0,0 1 0,0-1 0,0 0 0,0 0 0,-1 0 0,1 0 0,-1-1 0,1 1 0,-1-1 0,1 0 0,-1 0 0,0 0 0,0 0 0,-4-1 0,-12 2 0,0-1 0,-40-5 0,17 2 0,-50 3 0,-67-3 0,158 2 27,-1-1-1,1 1 0,0-1 0,0 0 1,0 1-1,-1-1 0,1 0 0,0 0 1,0 0-1,0-1 0,1 1 0,-4-2 1,5 2-60,0 1 1,-1-1 0,1 1 0,0-1 0,-1 1-1,1-1 1,0 1 0,-1-1 0,1 1 0,0-1-1,0 1 1,0-1 0,0 1 0,0-1 0,-1 1-1,1-1 1,0 1 0,0-1 0,0 0 0,0 1-1,1-1 1,-1 1 0,0-1 0,0 1 0,0-1-1,0 1 1,0-1 0,1 1 0,-1-1 0,0 1-1,1-1 1,-1 1 0,0-1 0,1 1 0,-1-1-1,0 1 1,1 0 0,-1-1 0,1 1 0,-1 0-1,1-1 1,-1 1 0,1 0 0,-1-1 0,1 1-1,-1 0 1,1 0 0,-1 0 0,1 0 0,-1-1-1,1 1 1,0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7:49.9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345 169 24575,'-30'-2'0,"0"-1"0,-48-11 0,49 8 0,0 1 0,-56-2 0,27 7 0,52 0 0,37 0 0,544 0 0,-406-7 0,265-1 0,-286 1 0,10 0 0,-144 6 0,1-1 0,-1-1 0,0 0 0,1 0 0,17-8 0,13-4 0,-7 8 0,64-6 0,89 11 0,6 0 0,-49-14 0,185-8 0,-264 24 0,113 17 0,-103-8 1,0-4-1,101-6 0,-68 0-1366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2:55.4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72 794 24575,'58'2'0,"85"16"0,-3 0 0,5-6 0,164 9 0,-274-23 0,20 0 0,-51 2 0,-1 0 0,1 1 0,0-1 0,0 1 0,0 0 0,-1 0 0,1 0 0,-1 0 0,1 1 0,4 1 0,-8-2 0,0-1 0,0 0 0,1 0 0,-1 0 0,0 0 0,1 0 0,-1 0 0,0 1 0,1-1 0,-1 0 0,0 0 0,0 0 0,1 1 0,-1-1 0,0 0 0,0 0 0,0 1 0,1-1 0,-1 0 0,0 0 0,0 1 0,0-1 0,0 0 0,0 1 0,0-1 0,1 0 0,-1 0 0,0 1 0,0-1 0,0 0 0,0 1 0,0-1 0,0 0 0,0 1 0,0-1 0,0 0 0,-1 1 0,1-1 0,0 0 0,0 1 0,0-1 0,-16 6 0,-21-4 0,5-11 0,1-1 0,0-1 0,1-1 0,-48-29 0,-6-1 0,13 11 0,-144-43 0,161 58 0,-37-8 0,32 6 0,47 13 0,0 1 0,-1 0 0,-14-2 0,23 5 0,-1 1 0,1 0 0,0 0 0,-1 0 0,1 0 0,-1 1 0,1-1 0,0 1 0,-1 1 0,1-1 0,0 0 0,0 1 0,-5 3 0,6-4 0,0 0 0,1 1 0,-1-1 0,1 1 0,-1 0 0,1 0 0,0 0 0,-1 0 0,1 0 0,0 0 0,0 1 0,1-1 0,-1 1 0,0-1 0,-1 4 0,4-6 0,-1 1 0,0-1 0,0 0 0,1 1 0,-1-1 0,0 0 0,0 1 0,1-1 0,-1 0 0,1 0 0,-1 1 0,0-1 0,1 0 0,-1 0 0,0 0 0,1 0 0,-1 1 0,1-1 0,-1 0 0,1 0 0,-1 0 0,0 0 0,1 0 0,-1 0 0,1 0 0,-1 0 0,1 0 0,-1 0 0,0 0 0,1 0 0,-1-1 0,1 1 0,-1 0 0,1 0 0,22-5 0,-17 4 0,32-3 0,70 1 0,-65 3 0,47-6 0,-1-1 0,135 6 0,-97 3 0,46 13 0,-160-13 0,-16 2 0,-20 3 0,3-7 0,0-1 0,0 0 0,0-2 0,0 0 0,-21-7 0,-19-2 0,-14-3 0,30 6 0,-1 2 0,-64-3 0,-15 13 0,-99-5 0,223 2 0,-1 0 0,1 0 0,-1 0 0,1 1 0,0-1 0,-1 0 0,1 0 0,-1 0 0,1 0 0,-1 0 0,1 0 0,-1 0 0,1-1 0,-1 1 0,1 0 0,-1 0 0,1 0 0,-1 0 0,1-1 0,0 1 0,-1 0 0,1 0 0,-1-1 0,1 1 0,0 0 0,-1 0 0,1-1 0,0 1 0,-1-1 0,1 1 0,0 0 0,0-1 0,-1 1 0,1-1 0,0 1 0,0 0 0,0-1 0,0 1 0,0-1 0,-1 0 0,17-14 0,33-9 0,128-38 0,-75 24 0,2 5 0,135-26 0,-37 34 0,-176 22 0,1 2 0,49 2 0,-75-1 0,-1 0 0,1 0 0,-1 0 0,1 0 0,-1 0 0,1 0 0,-1 0 0,1 0 0,-1 1 0,1-1 0,-1 0 0,1 0 0,-1 0 0,1 0 0,-1 1 0,0-1 0,1 0 0,-1 0 0,1 1 0,-1-1 0,0 0 0,1 1 0,-1-1 0,0 0 0,1 1 0,-1-1 0,0 1 0,-7 7 0,-22 5 0,-13-9 0,0-2 0,-60-4 0,17-1 0,-708 3 0,767-5 0,23-2 0,16-2 0,2 4 0,-1 0 0,1 1 0,0 1 0,0 0 0,0 1 0,0 0 0,1 2 0,19 1 0,-11-1 0,0-1 0,31-5 0,-23 0 0,-2-2 0,37-14 0,58-21 0,-100 35 0,0 1 0,34-6 0,-33 8 0,11 0 0,0 1 0,1 3 0,-1 0 0,45 6 0,-81-5 0,0 0 0,0 0 0,0 0 0,-1 0 0,1 0 0,0 0 0,0 0 0,0 0 0,0 0 0,0 1 0,-1-1 0,1 0 0,0 0 0,0 1 0,0-1 0,-1 1 0,1-1 0,0 0 0,-1 1 0,1-1 0,0 1 0,-1 0 0,1-1 0,0 1 0,-1 0 0,1-1 0,-1 1 0,1 0 0,-1-1 0,0 1 0,1 0 0,-1 0 0,0 0 0,0-1 0,1 1 0,-1 0 0,0 0 0,0 0 0,0 1 0,0-1 0,-1 0 0,1 1 0,-1-1 0,0 0 0,0 0 0,1 0 0,-1 0 0,0 1 0,0-1 0,0-1 0,0 1 0,0 0 0,0 0 0,-1 0 0,1 0 0,0-1 0,0 1 0,-1-1 0,1 1 0,0-1 0,0 1 0,-1-1 0,1 0 0,-2 1 0,-23 1 0,0-1 0,1 0 0,-1-2 0,-39-7 0,-49-1 0,-336 10 0,448-1 0,0 0 0,0 0 0,0-1 0,0 1 0,0 0 0,1-1 0,-1 1 0,0-1 0,0 0 0,0 0 0,1 1 0,-1-1 0,0 0 0,1-1 0,-1 1 0,1 0 0,-1 0 0,1-1 0,-2-1 0,3 3 0,0-1 0,-1 1 0,1-1 0,0 1 0,0 0 0,-1-1 0,1 1 0,0-1 0,0 1 0,0-1 0,0 1 0,0-1 0,0 1 0,0-1 0,0 1 0,0-1 0,0 1 0,0-1 0,0 1 0,0-1 0,0 1 0,1-1 0,-1 1 0,0-1 0,0 1 0,1-1 0,0 0 0,0 0 0,0 0 0,0 0 0,0 0 0,0 0 0,1 0 0,-1 1 0,0-1 0,0 1 0,1-1 0,-1 1 0,0-1 0,1 1 0,1-1 0,14-1 0,0 0 0,27 0 0,-26 2 0,-1 0 0,29-6 0,21-4 0,1 3 0,-1 2 0,94 7 0,-45 0 0,-5-2 0,-99 0 0,-18 0 0,-29 0 0,-29 1 0,-99-13 0,114 8 0,-1 1 0,-56 5 0,18 0 0,28-1 0,-63-2 0,118 0 0,0 0 0,0-1 0,1 1 0,-1-1 0,1 0 0,0 0 0,-1 0 0,1-1 0,0 1 0,-6-7 0,9 8 0,0 1 0,0-1 0,0 0 0,0 1 0,0-1 0,0 0 0,0 0 0,0 0 0,1 0 0,-1 0 0,0 0 0,1 0 0,-1 0 0,1 0 0,-1 0 0,1-1 0,0 1 0,-1 0 0,1 0 0,0 0 0,0 0 0,0-1 0,0 1 0,0 0 0,0 0 0,0 0 0,0-1 0,0 1 0,0 0 0,1 0 0,-1 0 0,1 0 0,-1-1 0,1 1 0,-1 0 0,1 0 0,-1 0 0,1 0 0,0 0 0,0 0 0,0 1 0,-1-1 0,1 0 0,0 0 0,0 0 0,2 0 0,5-3 0,1 1 0,-1 0 0,0 1 0,1 0 0,0 0 0,-1 1 0,1 0 0,11 0 0,1-1 0,61-3 0,92 6 0,-60 1 0,-17-4 0,102 4 0,-197-2-105,-1 0 0,1 1 0,-1-1 0,1 0 0,-1 1 0,1-1 0,-1 1 0,0-1 0,1 1 0,-1 0 0,0 0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4:19.3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4:22.0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4:39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24575,'212'7'0,"362"-7"0,-522 8 0,-43-6 0,1 0 0,0 0 0,15 0 0,73-2-1365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5:35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5:43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24575,'9'0'0,"-1"1"0,1 1 0,14 3 0,-15-2 0,1-1 0,-1-1 0,1 0 0,9 1 0,-11-2-85,8 0-171,1-1 0,0 0 0,0-1 0,16-4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3:46:29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 24575,'49'-3'0,"72"-12"0,11-2 0,-111 16 0,-1 1 0,0 1 0,1 0 0,28 6 0,-25-1 0,-13-3 0,-1-1 0,1 0 0,0 0 0,16 0 0,175-13 0,-133 6 0,201 3 0,-143 3 0,-98 1 0,33 5 0,10 1 0,38-7 0,42 4 0,-86-1 0,76-5 0,53 3 0,-87 17 0,-77-13 0,5-1 0,1-2 0,-1-1 0,49-4 0,-8 0 0,48 3 0,127-3 0,-237 1 0,-1-2 0,1 1 0,16-7 0,-16 5 0,0 0 0,26-3 0,10 4 0,80 5 0,-93 2 0,45 3 0,176-6 0,188-3 0,-406-4-1365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1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chinkumar413/alzheimer-mri-dataset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2" Type="http://schemas.openxmlformats.org/officeDocument/2006/relationships/image" Target="../media/image3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5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3" y="2006410"/>
            <a:ext cx="5783739" cy="1709928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Georgia Pro" panose="020B0604020202020204" pitchFamily="18" charset="0"/>
                <a:ea typeface="Georgia Pro" panose="020B0604020202020204" pitchFamily="18" charset="0"/>
                <a:cs typeface="Georgia Pro" panose="020B0604020202020204" pitchFamily="18" charset="0"/>
              </a:rPr>
              <a:t>Selected - 2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9436C-BA96-4088-941C-80B28FE72F82}"/>
              </a:ext>
            </a:extLst>
          </p:cNvPr>
          <p:cNvSpPr txBox="1"/>
          <p:nvPr/>
        </p:nvSpPr>
        <p:spPr>
          <a:xfrm>
            <a:off x="231494" y="4416023"/>
            <a:ext cx="4271630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Team :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47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94EC05A-79CB-4296-8226-30CC236FAF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066" r="240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267D06-5132-45A0-BF88-C0E31664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927A2-E6E7-497F-A7AB-3A7AFA54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8F2F-E0A8-4717-9306-CF23AFA1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F21D0-0016-4178-99B0-DB43D9A975CD}"/>
              </a:ext>
            </a:extLst>
          </p:cNvPr>
          <p:cNvSpPr txBox="1"/>
          <p:nvPr/>
        </p:nvSpPr>
        <p:spPr>
          <a:xfrm>
            <a:off x="154744" y="483550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f-ZA" b="1" i="0" dirty="0">
                <a:effectLst/>
                <a:latin typeface="-apple-system"/>
              </a:rPr>
              <a:t>3 - Train Accuracies</a:t>
            </a:r>
          </a:p>
        </p:txBody>
      </p:sp>
    </p:spTree>
    <p:extLst>
      <p:ext uri="{BB962C8B-B14F-4D97-AF65-F5344CB8AC3E}">
        <p14:creationId xmlns:p14="http://schemas.microsoft.com/office/powerpoint/2010/main" val="35704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B3E34-C837-407F-B4DC-10B9E86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D4A5-615C-48A5-8D8A-4D78C1A0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EA66-BB0C-4C1A-A5F4-69C15117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6EEE8-AE1D-45D8-85B7-6CA9A8D8A31C}"/>
              </a:ext>
            </a:extLst>
          </p:cNvPr>
          <p:cNvSpPr txBox="1"/>
          <p:nvPr/>
        </p:nvSpPr>
        <p:spPr>
          <a:xfrm>
            <a:off x="309489" y="314737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f-ZA" b="1" i="0" dirty="0">
                <a:effectLst/>
                <a:latin typeface="-apple-system"/>
              </a:rPr>
              <a:t>4 - Train Loss</a:t>
            </a:r>
          </a:p>
        </p:txBody>
      </p:sp>
    </p:spTree>
    <p:extLst>
      <p:ext uri="{BB962C8B-B14F-4D97-AF65-F5344CB8AC3E}">
        <p14:creationId xmlns:p14="http://schemas.microsoft.com/office/powerpoint/2010/main" val="221077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D740C-B23D-4DA3-802F-34C448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32C91-4950-43D4-BAEE-371EE013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EEA67-E935-46CE-B460-35918FE8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899F5-5B31-4C4E-A683-4C963F6F3E85}"/>
              </a:ext>
            </a:extLst>
          </p:cNvPr>
          <p:cNvSpPr txBox="1"/>
          <p:nvPr/>
        </p:nvSpPr>
        <p:spPr>
          <a:xfrm>
            <a:off x="154744" y="21020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f-ZA" b="1" i="0" dirty="0">
                <a:effectLst/>
                <a:latin typeface="-apple-system"/>
              </a:rPr>
              <a:t>5 - Training Loss &amp; Accuracy</a:t>
            </a:r>
          </a:p>
        </p:txBody>
      </p:sp>
    </p:spTree>
    <p:extLst>
      <p:ext uri="{BB962C8B-B14F-4D97-AF65-F5344CB8AC3E}">
        <p14:creationId xmlns:p14="http://schemas.microsoft.com/office/powerpoint/2010/main" val="306788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1A31F0-A33B-47F2-8973-22184B10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CDA8B-1D44-458D-8C25-2C315AAC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18E12-5560-43D3-8A27-0E316740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90A95-421D-4071-A164-CD3E1E8BEC2C}"/>
              </a:ext>
            </a:extLst>
          </p:cNvPr>
          <p:cNvSpPr txBox="1"/>
          <p:nvPr/>
        </p:nvSpPr>
        <p:spPr>
          <a:xfrm>
            <a:off x="117845" y="210208"/>
            <a:ext cx="60998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Confusion Matrix: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8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23990-A7CE-43D2-A244-D55D8FC9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F635-6D02-40F8-99AD-BD9987E5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1C42F-35AA-4A11-B143-F45617D2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044A6-9742-47EE-A311-6AEA1D1EDA6F}"/>
              </a:ext>
            </a:extLst>
          </p:cNvPr>
          <p:cNvSpPr txBox="1"/>
          <p:nvPr/>
        </p:nvSpPr>
        <p:spPr>
          <a:xfrm>
            <a:off x="138935" y="148986"/>
            <a:ext cx="6102626" cy="3986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b="1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defRPr>
            </a:lvl1pPr>
          </a:lstStyle>
          <a:p>
            <a:r>
              <a:rPr lang="af-ZA" sz="2000" dirty="0"/>
              <a:t>Prediction</a:t>
            </a:r>
            <a:endParaRPr lang="af-ZA" dirty="0"/>
          </a:p>
        </p:txBody>
      </p:sp>
    </p:spTree>
    <p:extLst>
      <p:ext uri="{BB962C8B-B14F-4D97-AF65-F5344CB8AC3E}">
        <p14:creationId xmlns:p14="http://schemas.microsoft.com/office/powerpoint/2010/main" val="336854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6C40D76-A76C-4E4C-91A9-A6D5B652FD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542" r="23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86C22-019B-452C-8042-4E8383D9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6" y="5248383"/>
            <a:ext cx="9149942" cy="1253817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Faculty Name :                                                                                   </a:t>
            </a: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Computers and artificial intelligence Helwan       </a:t>
            </a: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E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4B4DB-492D-4AAE-A862-E2D85666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549DF-D0AF-4F3D-92D9-DD0B721D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5F57-161C-4E2A-93BA-03034DE5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EDE9F-9D11-4C35-99AD-0AE06251CF9D}"/>
              </a:ext>
            </a:extLst>
          </p:cNvPr>
          <p:cNvSpPr txBox="1"/>
          <p:nvPr/>
        </p:nvSpPr>
        <p:spPr>
          <a:xfrm>
            <a:off x="3121379" y="959893"/>
            <a:ext cx="5932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.1</a:t>
            </a:r>
            <a:r>
              <a:rPr lang="ar-EG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آلاء رضا عبدالحميد متولي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202000140       </a:t>
            </a:r>
            <a:endParaRPr lang="ar-EG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58177-49B5-4960-9A87-02CABC8F3ACE}"/>
              </a:ext>
            </a:extLst>
          </p:cNvPr>
          <p:cNvSpPr txBox="1"/>
          <p:nvPr/>
        </p:nvSpPr>
        <p:spPr>
          <a:xfrm>
            <a:off x="3364089" y="1472297"/>
            <a:ext cx="5689600" cy="468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.2</a:t>
            </a:r>
            <a:r>
              <a:rPr lang="ar-EG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آية هاني قاسم توفيق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202000190              </a:t>
            </a:r>
            <a:endParaRPr lang="ar-EG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0193C-AC1A-47E1-A30C-4ECC89A037A5}"/>
              </a:ext>
            </a:extLst>
          </p:cNvPr>
          <p:cNvSpPr txBox="1"/>
          <p:nvPr/>
        </p:nvSpPr>
        <p:spPr>
          <a:xfrm>
            <a:off x="3729142" y="2016981"/>
            <a:ext cx="5324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.3</a:t>
            </a:r>
            <a:r>
              <a:rPr lang="ar-EG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روان سعودى صلاح أحمد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202000332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0316E-50F3-4DC8-ABA5-C6C1B5634780}"/>
              </a:ext>
            </a:extLst>
          </p:cNvPr>
          <p:cNvSpPr txBox="1"/>
          <p:nvPr/>
        </p:nvSpPr>
        <p:spPr>
          <a:xfrm>
            <a:off x="3364090" y="2608021"/>
            <a:ext cx="568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.4</a:t>
            </a:r>
            <a:r>
              <a:rPr lang="ar-EG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سارة سامح أبوبكر عبد الباسط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202000369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094F5-65B3-462B-B102-43F14F5969C5}"/>
              </a:ext>
            </a:extLst>
          </p:cNvPr>
          <p:cNvSpPr txBox="1"/>
          <p:nvPr/>
        </p:nvSpPr>
        <p:spPr>
          <a:xfrm>
            <a:off x="3121379" y="3145784"/>
            <a:ext cx="5932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.5</a:t>
            </a:r>
            <a:r>
              <a:rPr lang="ar-EG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ميار أحمد السيد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202000965 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94D92-F5EE-470D-BD88-83C2863BAE0A}"/>
              </a:ext>
            </a:extLst>
          </p:cNvPr>
          <p:cNvSpPr txBox="1"/>
          <p:nvPr/>
        </p:nvSpPr>
        <p:spPr>
          <a:xfrm>
            <a:off x="3016958" y="3721955"/>
            <a:ext cx="60367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.6</a:t>
            </a:r>
            <a:r>
              <a:rPr lang="ar-EG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هدى حامد مصطفى</a:t>
            </a:r>
            <a:r>
              <a:rPr lang="en-US" sz="2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202001029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ar-EG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1603C0-9F2A-415D-A122-244185AE2CBB}"/>
              </a:ext>
            </a:extLst>
          </p:cNvPr>
          <p:cNvSpPr txBox="1"/>
          <p:nvPr/>
        </p:nvSpPr>
        <p:spPr>
          <a:xfrm>
            <a:off x="125587" y="199012"/>
            <a:ext cx="4243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WordVisi_MSFontService"/>
              </a:rPr>
              <a:t>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WordVisi_MSFontService"/>
              </a:rPr>
              <a:t>eam members’ IDs and names.</a:t>
            </a:r>
            <a:endParaRPr lang="ar-EG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D7CE5-97BF-4880-94E0-8F9A68C9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908A3-4922-4314-BA2C-28CA5CC00D83}"/>
              </a:ext>
            </a:extLst>
          </p:cNvPr>
          <p:cNvSpPr txBox="1"/>
          <p:nvPr/>
        </p:nvSpPr>
        <p:spPr>
          <a:xfrm>
            <a:off x="118533" y="406209"/>
            <a:ext cx="6152444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0" i="0" dirty="0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Paper</a:t>
            </a:r>
            <a:r>
              <a:rPr lang="en-US" sz="3200" b="0" i="0" u="sng" dirty="0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details</a:t>
            </a:r>
            <a:r>
              <a:rPr lang="en-US" sz="3200" b="0" i="0" u="sng" dirty="0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Georgia Pro" panose="02040502050405020303" pitchFamily="18" charset="0"/>
              </a:rPr>
              <a:t> </a:t>
            </a:r>
            <a:endParaRPr lang="en-US" sz="2800" dirty="0">
              <a:effectLst/>
              <a:latin typeface="Georgia Pro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E55D7-E23C-4737-84BC-2EBF80DB0874}"/>
              </a:ext>
            </a:extLst>
          </p:cNvPr>
          <p:cNvSpPr txBox="1"/>
          <p:nvPr/>
        </p:nvSpPr>
        <p:spPr>
          <a:xfrm>
            <a:off x="225287" y="1201105"/>
            <a:ext cx="25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B0F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rPr>
              <a:t>Authors name</a:t>
            </a:r>
            <a:endParaRPr lang="ar-EG" b="1" dirty="0">
              <a:solidFill>
                <a:srgbClr val="00B0F0"/>
              </a:solidFill>
              <a:latin typeface="Georgia Pro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65C20-2181-436F-AF21-9B9EECE2F720}"/>
              </a:ext>
            </a:extLst>
          </p:cNvPr>
          <p:cNvSpPr txBox="1"/>
          <p:nvPr/>
        </p:nvSpPr>
        <p:spPr>
          <a:xfrm>
            <a:off x="225287" y="2425860"/>
            <a:ext cx="25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B0F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paper name</a:t>
            </a:r>
            <a:endParaRPr lang="ar-E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D8B94-13B0-410C-A802-35256731AACF}"/>
              </a:ext>
            </a:extLst>
          </p:cNvPr>
          <p:cNvSpPr txBox="1"/>
          <p:nvPr/>
        </p:nvSpPr>
        <p:spPr>
          <a:xfrm>
            <a:off x="231913" y="3515122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B0F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year of publication</a:t>
            </a:r>
            <a:endParaRPr lang="ar-E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C1BEB-72E5-4E01-90E0-7E2225E9D30A}"/>
              </a:ext>
            </a:extLst>
          </p:cNvPr>
          <p:cNvSpPr txBox="1"/>
          <p:nvPr/>
        </p:nvSpPr>
        <p:spPr>
          <a:xfrm>
            <a:off x="231913" y="4353391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000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dataset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used</a:t>
            </a:r>
            <a:endParaRPr lang="ar-EG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3ED3F-728D-48F8-ABE6-99904C2F6B68}"/>
              </a:ext>
            </a:extLst>
          </p:cNvPr>
          <p:cNvSpPr txBox="1"/>
          <p:nvPr/>
        </p:nvSpPr>
        <p:spPr>
          <a:xfrm>
            <a:off x="231913" y="5243338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B0F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implemented algorithms</a:t>
            </a:r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75BE5E-3FC6-495C-A509-6DEB3A8AD1F1}"/>
              </a:ext>
            </a:extLst>
          </p:cNvPr>
          <p:cNvSpPr txBox="1"/>
          <p:nvPr/>
        </p:nvSpPr>
        <p:spPr>
          <a:xfrm>
            <a:off x="1987824" y="1570437"/>
            <a:ext cx="10204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Lamis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Samhan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Amjad H.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Alfarra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Samy S. Abu-Naser,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Ismail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A.Amassi</a:t>
            </a:r>
            <a:endParaRPr lang="ar-EG" sz="2000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4DAD7F-FEDD-4B46-9832-CB763FEF321E}"/>
              </a:ext>
            </a:extLst>
          </p:cNvPr>
          <p:cNvSpPr txBox="1"/>
          <p:nvPr/>
        </p:nvSpPr>
        <p:spPr>
          <a:xfrm>
            <a:off x="1987824" y="2720992"/>
            <a:ext cx="6122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Classification of Alzheimer's Disease Using Convolutional Neural Networks</a:t>
            </a:r>
            <a:endParaRPr lang="ar-E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86A2DC-7F02-466B-A618-201BE99A3B19}"/>
              </a:ext>
            </a:extLst>
          </p:cNvPr>
          <p:cNvSpPr txBox="1"/>
          <p:nvPr/>
        </p:nvSpPr>
        <p:spPr>
          <a:xfrm>
            <a:off x="2133598" y="3894590"/>
            <a:ext cx="61225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March – 2022</a:t>
            </a:r>
            <a:endParaRPr lang="af-Z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F2CDB1-F324-4731-AF0A-468F6BFE011E}"/>
              </a:ext>
            </a:extLst>
          </p:cNvPr>
          <p:cNvSpPr txBox="1"/>
          <p:nvPr/>
        </p:nvSpPr>
        <p:spPr>
          <a:xfrm>
            <a:off x="2166726" y="4747508"/>
            <a:ext cx="61225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Alzheimer MRI Preprocessed Dataset (Kaggle)</a:t>
            </a:r>
            <a:endParaRPr lang="af-Z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3077B-7B4D-4D50-B1EB-9408E2E7645E}"/>
              </a:ext>
            </a:extLst>
          </p:cNvPr>
          <p:cNvSpPr txBox="1"/>
          <p:nvPr/>
        </p:nvSpPr>
        <p:spPr>
          <a:xfrm>
            <a:off x="2597426" y="5865430"/>
            <a:ext cx="2186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vgg16</a:t>
            </a:r>
            <a:endParaRPr lang="af-ZA" dirty="0"/>
          </a:p>
        </p:txBody>
      </p:sp>
      <p:pic>
        <p:nvPicPr>
          <p:cNvPr id="5" name="Picture 4" descr="A close-up of a globe&#10;&#10;Description automatically generated with low confidence">
            <a:extLst>
              <a:ext uri="{FF2B5EF4-FFF2-40B4-BE49-F238E27FC236}">
                <a16:creationId xmlns:a16="http://schemas.microsoft.com/office/drawing/2014/main" id="{844E7CB2-C445-3EB6-2657-2827FD9F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14" y="307641"/>
            <a:ext cx="4039953" cy="60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BCAF1-22A5-4726-A7A3-67EED7DE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892AC-215A-4976-923A-2B2CB168E667}"/>
              </a:ext>
            </a:extLst>
          </p:cNvPr>
          <p:cNvSpPr txBox="1"/>
          <p:nvPr/>
        </p:nvSpPr>
        <p:spPr>
          <a:xfrm>
            <a:off x="0" y="393328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Georgia Pro" panose="02040502050405020303" pitchFamily="18" charset="0"/>
              </a:rPr>
              <a:t>Project</a:t>
            </a:r>
            <a:r>
              <a:rPr lang="en-US" b="1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Georgia Pro" panose="02040502050405020303" pitchFamily="18" charset="0"/>
              </a:rPr>
              <a:t>Description</a:t>
            </a:r>
            <a:r>
              <a:rPr lang="en-US" b="1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Georgia Pro" panose="02040502050405020303" pitchFamily="18" charset="0"/>
              </a:rPr>
              <a:t>Document</a:t>
            </a:r>
            <a:endParaRPr lang="ar-EG" sz="3200" dirty="0">
              <a:solidFill>
                <a:srgbClr val="000000"/>
              </a:solidFill>
              <a:latin typeface="Georgia Pro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1CF0C-608B-4F57-B079-D2A92FA72ECB}"/>
              </a:ext>
            </a:extLst>
          </p:cNvPr>
          <p:cNvSpPr txBox="1"/>
          <p:nvPr/>
        </p:nvSpPr>
        <p:spPr>
          <a:xfrm>
            <a:off x="278606" y="130001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B0F0"/>
                </a:solidFill>
                <a:effectLst/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name of the dataset</a:t>
            </a:r>
            <a:endParaRPr lang="ar-E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B07DC-7C45-428D-A9B4-5F0FDB45E76E}"/>
              </a:ext>
            </a:extLst>
          </p:cNvPr>
          <p:cNvSpPr txBox="1"/>
          <p:nvPr/>
        </p:nvSpPr>
        <p:spPr>
          <a:xfrm>
            <a:off x="278606" y="238128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the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link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of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dataset</a:t>
            </a:r>
            <a:endParaRPr lang="ar-EG" b="1" dirty="0">
              <a:solidFill>
                <a:srgbClr val="00B0F0"/>
              </a:solidFill>
              <a:latin typeface="Georgia Pro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24CDD-583B-415C-96BA-C8CAE9D42F39}"/>
              </a:ext>
            </a:extLst>
          </p:cNvPr>
          <p:cNvSpPr txBox="1"/>
          <p:nvPr/>
        </p:nvSpPr>
        <p:spPr>
          <a:xfrm>
            <a:off x="184026" y="337547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the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total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of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samples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in the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dataset</a:t>
            </a:r>
            <a:endParaRPr lang="ar-EG" b="1" dirty="0">
              <a:solidFill>
                <a:srgbClr val="00B0F0"/>
              </a:solidFill>
              <a:latin typeface="Georgia Pro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10473-FF42-44F7-A55E-CF833B9D93B3}"/>
              </a:ext>
            </a:extLst>
          </p:cNvPr>
          <p:cNvSpPr txBox="1"/>
          <p:nvPr/>
        </p:nvSpPr>
        <p:spPr>
          <a:xfrm>
            <a:off x="278606" y="508313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of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classes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their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rPr>
              <a:t>labels</a:t>
            </a:r>
            <a:endParaRPr lang="ar-EG" b="1" dirty="0">
              <a:solidFill>
                <a:srgbClr val="00B0F0"/>
              </a:solidFill>
              <a:latin typeface="Georgia Pro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95FFB-25D4-49D8-863A-82A38CBB4A67}"/>
              </a:ext>
            </a:extLst>
          </p:cNvPr>
          <p:cNvSpPr txBox="1"/>
          <p:nvPr/>
        </p:nvSpPr>
        <p:spPr>
          <a:xfrm>
            <a:off x="2516461" y="1703691"/>
            <a:ext cx="61225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Alzheimer MRI Preprocessed Dataset (Kaggle)</a:t>
            </a:r>
            <a:endParaRPr lang="ar-E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9FC86-BEEE-4142-8A1D-31C03526F6DC}"/>
              </a:ext>
            </a:extLst>
          </p:cNvPr>
          <p:cNvSpPr txBox="1"/>
          <p:nvPr/>
        </p:nvSpPr>
        <p:spPr>
          <a:xfrm>
            <a:off x="2516461" y="2601523"/>
            <a:ext cx="6179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https://www.kaggle.com/datasets/sachinkumar413/alzheimer-mri-dataset</a:t>
            </a:r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0929C-4887-4AA8-BB0E-40597E3527F1}"/>
              </a:ext>
            </a:extLst>
          </p:cNvPr>
          <p:cNvSpPr txBox="1"/>
          <p:nvPr/>
        </p:nvSpPr>
        <p:spPr>
          <a:xfrm>
            <a:off x="4682612" y="5160035"/>
            <a:ext cx="46153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rial Rounded MT Bold" panose="020F0704030504030204" pitchFamily="34" charset="0"/>
              </a:defRPr>
            </a:lvl1pPr>
          </a:lstStyle>
          <a:p>
            <a:pPr algn="l" rtl="0" fontAlgn="base"/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Class1: Mild Demented (896 images).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Class2: Moderate Demented (64 images).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Class3: Non Demented (3200 images).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Class4: Very Mild Demented (2240 images).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B3442-233A-457C-9B38-CABAFB59601E}"/>
              </a:ext>
            </a:extLst>
          </p:cNvPr>
          <p:cNvSpPr txBox="1"/>
          <p:nvPr/>
        </p:nvSpPr>
        <p:spPr>
          <a:xfrm>
            <a:off x="278606" y="4197296"/>
            <a:ext cx="617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B0F0"/>
                </a:solidFill>
                <a:latin typeface="Georgia Pro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dimension of images</a:t>
            </a:r>
            <a:endParaRPr lang="ar-E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A9A8C-803C-43CA-948F-CE30D726C7FD}"/>
              </a:ext>
            </a:extLst>
          </p:cNvPr>
          <p:cNvSpPr txBox="1"/>
          <p:nvPr/>
        </p:nvSpPr>
        <p:spPr>
          <a:xfrm>
            <a:off x="381000" y="4566628"/>
            <a:ext cx="162007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WordVisi_MSFontService"/>
              </a:rPr>
              <a:t>128*128</a:t>
            </a:r>
            <a:endParaRPr lang="ar-EG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FAB2D-226B-49FA-9F29-5B975C76A128}"/>
              </a:ext>
            </a:extLst>
          </p:cNvPr>
          <p:cNvSpPr txBox="1"/>
          <p:nvPr/>
        </p:nvSpPr>
        <p:spPr>
          <a:xfrm>
            <a:off x="528429" y="3841261"/>
            <a:ext cx="4514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dataset consists of 6400 MRI images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ar-EG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5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AA91A-6953-4C98-9E86-47D436A7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6DB0-CF62-421F-A5BE-E4D2A0F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DB3FD-5B7E-483F-86A1-EB7BFDC8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C8A2C-5CAC-4334-879E-D1253561BF3D}"/>
              </a:ext>
            </a:extLst>
          </p:cNvPr>
          <p:cNvSpPr txBox="1"/>
          <p:nvPr/>
        </p:nvSpPr>
        <p:spPr>
          <a:xfrm>
            <a:off x="118533" y="135546"/>
            <a:ext cx="6152444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Implementation Details: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3005D-A23A-4A59-A64D-00E19002F06D}"/>
              </a:ext>
            </a:extLst>
          </p:cNvPr>
          <p:cNvGrpSpPr/>
          <p:nvPr/>
        </p:nvGrpSpPr>
        <p:grpSpPr>
          <a:xfrm>
            <a:off x="118533" y="799816"/>
            <a:ext cx="3975165" cy="1083699"/>
            <a:chOff x="278130" y="1301234"/>
            <a:chExt cx="6122194" cy="10836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15215-5F95-445F-AA06-F0CC3C048721}"/>
                </a:ext>
              </a:extLst>
            </p:cNvPr>
            <p:cNvSpPr txBox="1"/>
            <p:nvPr/>
          </p:nvSpPr>
          <p:spPr>
            <a:xfrm>
              <a:off x="438150" y="1301234"/>
              <a:ext cx="20764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b="1" i="0">
                  <a:solidFill>
                    <a:srgbClr val="00B0F0"/>
                  </a:solidFill>
                  <a:effectLst/>
                  <a:latin typeface="Georgia Pro" panose="02040502050405020303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Ratio for</a:t>
              </a:r>
              <a:endParaRPr lang="ar-E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F34163-A01F-4A6D-B0EE-96A2DB72444D}"/>
                </a:ext>
              </a:extLst>
            </p:cNvPr>
            <p:cNvSpPr txBox="1"/>
            <p:nvPr/>
          </p:nvSpPr>
          <p:spPr>
            <a:xfrm>
              <a:off x="278130" y="1677047"/>
              <a:ext cx="61221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latin typeface="Arial Rounded MT Bold" panose="020F0704030504030204" pitchFamily="34" charset="0"/>
                </a:defRPr>
              </a:lvl1pPr>
            </a:lstStyle>
            <a:p>
              <a:r>
                <a:rPr lang="af-ZA" dirty="0"/>
                <a:t>Training :</a:t>
              </a:r>
            </a:p>
            <a:p>
              <a:r>
                <a:rPr lang="af-ZA" dirty="0"/>
                <a:t> testing:</a:t>
              </a:r>
              <a:endParaRPr lang="ar-EG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99749F-D20D-420F-8FB2-C0D233E93436}"/>
              </a:ext>
            </a:extLst>
          </p:cNvPr>
          <p:cNvGrpSpPr/>
          <p:nvPr/>
        </p:nvGrpSpPr>
        <p:grpSpPr>
          <a:xfrm>
            <a:off x="2921632" y="799816"/>
            <a:ext cx="3141494" cy="1077218"/>
            <a:chOff x="278130" y="2875002"/>
            <a:chExt cx="6169059" cy="10772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365B14-6CC7-4EB9-B1BF-02FCABA1FBC8}"/>
                </a:ext>
              </a:extLst>
            </p:cNvPr>
            <p:cNvSpPr txBox="1"/>
            <p:nvPr/>
          </p:nvSpPr>
          <p:spPr>
            <a:xfrm>
              <a:off x="278130" y="2875002"/>
              <a:ext cx="61221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00B0F0"/>
                  </a:solidFill>
                  <a:latin typeface="Georgia Pro" panose="02040502050405020303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number of images</a:t>
              </a:r>
              <a:endParaRPr lang="ar-E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A2DAF-48D1-4D3B-A938-6433683632D0}"/>
                </a:ext>
              </a:extLst>
            </p:cNvPr>
            <p:cNvSpPr txBox="1"/>
            <p:nvPr/>
          </p:nvSpPr>
          <p:spPr>
            <a:xfrm>
              <a:off x="324996" y="3244334"/>
              <a:ext cx="612219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latin typeface="Arial Rounded MT Bold" panose="020F0704030504030204" pitchFamily="34" charset="0"/>
                </a:defRPr>
              </a:lvl1pPr>
            </a:lstStyle>
            <a:p>
              <a:r>
                <a:rPr lang="af-ZA" dirty="0"/>
                <a:t>Training :   4480</a:t>
              </a:r>
            </a:p>
            <a:p>
              <a:r>
                <a:rPr lang="af-ZA" dirty="0"/>
                <a:t> testing:      1920</a:t>
              </a:r>
              <a:endParaRPr lang="ar-EG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305225-DF57-45AC-8835-798EBEFCF3D9}"/>
              </a:ext>
            </a:extLst>
          </p:cNvPr>
          <p:cNvSpPr txBox="1"/>
          <p:nvPr/>
        </p:nvSpPr>
        <p:spPr>
          <a:xfrm>
            <a:off x="1792592" y="1199052"/>
            <a:ext cx="98681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70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30</a:t>
            </a:r>
            <a:endParaRPr lang="ar-EG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3BF3C-F2C6-4305-BC32-960083FD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3C46F-A6C9-4123-8A8E-9471DF02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3076C-E1B5-4C56-B6CE-15CE9595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B3598-B4DE-41A0-9E31-F574FDC80C38}"/>
              </a:ext>
            </a:extLst>
          </p:cNvPr>
          <p:cNvSpPr txBox="1"/>
          <p:nvPr/>
        </p:nvSpPr>
        <p:spPr>
          <a:xfrm>
            <a:off x="215348" y="210208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3200" dirty="0">
                <a:solidFill>
                  <a:srgbClr val="000000"/>
                </a:solidFill>
                <a:latin typeface="Georgia Pro" panose="02040502050405020303" pitchFamily="18" charset="0"/>
              </a:rPr>
              <a:t>block</a:t>
            </a:r>
            <a:r>
              <a:rPr lang="af-Z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af-ZA" sz="3200" dirty="0">
                <a:solidFill>
                  <a:srgbClr val="000000"/>
                </a:solidFill>
                <a:latin typeface="Georgia Pro" panose="02040502050405020303" pitchFamily="18" charset="0"/>
              </a:rPr>
              <a:t>diagram</a:t>
            </a:r>
            <a:endParaRPr lang="ar-EG" sz="3200" dirty="0">
              <a:solidFill>
                <a:srgbClr val="000000"/>
              </a:solidFill>
              <a:latin typeface="Georgia Pro" panose="02040502050405020303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CECB206-6767-3D3B-3091-716175AE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552575"/>
            <a:ext cx="8096250" cy="3752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F5F061-02F4-CFF4-B5EB-65A83C334ADF}"/>
                  </a:ext>
                </a:extLst>
              </p14:cNvPr>
              <p14:cNvContentPartPr/>
              <p14:nvPr/>
            </p14:nvContentPartPr>
            <p14:xfrm>
              <a:off x="4761180" y="3885780"/>
              <a:ext cx="46800" cy="861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5F5F061-02F4-CFF4-B5EB-65A83C334A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8540" y="3822780"/>
                <a:ext cx="17244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EA980E-68BB-84A9-5667-A74DBF700CA7}"/>
                  </a:ext>
                </a:extLst>
              </p14:cNvPr>
              <p14:cNvContentPartPr/>
              <p14:nvPr/>
            </p14:nvContentPartPr>
            <p14:xfrm>
              <a:off x="4716540" y="4268100"/>
              <a:ext cx="2395800" cy="732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EA980E-68BB-84A9-5667-A74DBF700C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3900" y="4205460"/>
                <a:ext cx="252144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BC0003-B7D7-D53E-D12A-6995BDB8DBCE}"/>
                  </a:ext>
                </a:extLst>
              </p14:cNvPr>
              <p14:cNvContentPartPr/>
              <p14:nvPr/>
            </p14:nvContentPartPr>
            <p14:xfrm>
              <a:off x="7019840" y="3925400"/>
              <a:ext cx="406800" cy="320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BC0003-B7D7-D53E-D12A-6995BDB8DB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6840" y="3862760"/>
                <a:ext cx="53244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F401BB3-8D8A-D786-F5EA-47A067B5ED77}"/>
              </a:ext>
            </a:extLst>
          </p:cNvPr>
          <p:cNvGrpSpPr/>
          <p:nvPr/>
        </p:nvGrpSpPr>
        <p:grpSpPr>
          <a:xfrm>
            <a:off x="7080827" y="3820551"/>
            <a:ext cx="357120" cy="41400"/>
            <a:chOff x="7080827" y="3820551"/>
            <a:chExt cx="357120" cy="4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85670B-6F44-9AFE-1B03-18F25F418FED}"/>
                    </a:ext>
                  </a:extLst>
                </p14:cNvPr>
                <p14:cNvContentPartPr/>
                <p14:nvPr/>
              </p14:nvContentPartPr>
              <p14:xfrm>
                <a:off x="7265867" y="3847911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85670B-6F44-9AFE-1B03-18F25F418F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30227" y="381191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46C6AA-FA07-EBE5-489D-A02B608D882D}"/>
                    </a:ext>
                  </a:extLst>
                </p14:cNvPr>
                <p14:cNvContentPartPr/>
                <p14:nvPr/>
              </p14:nvContentPartPr>
              <p14:xfrm>
                <a:off x="7105307" y="386159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46C6AA-FA07-EBE5-489D-A02B608D88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69667" y="382559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947EB3-4FB9-158D-0C24-8B320DC61B41}"/>
                    </a:ext>
                  </a:extLst>
                </p14:cNvPr>
                <p14:cNvContentPartPr/>
                <p14:nvPr/>
              </p14:nvContentPartPr>
              <p14:xfrm>
                <a:off x="7080827" y="3820551"/>
                <a:ext cx="357120" cy="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947EB3-4FB9-158D-0C24-8B320DC61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63187" y="3802911"/>
                  <a:ext cx="3927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59007B-2376-FC29-599B-DA31B78B2057}"/>
                  </a:ext>
                </a:extLst>
              </p14:cNvPr>
              <p14:cNvContentPartPr/>
              <p14:nvPr/>
            </p14:nvContentPartPr>
            <p14:xfrm>
              <a:off x="4740215" y="380578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59007B-2376-FC29-599B-DA31B78B20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22575" y="37877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6AB266-6181-A783-C9FE-8696F8E394D4}"/>
                  </a:ext>
                </a:extLst>
              </p14:cNvPr>
              <p14:cNvContentPartPr/>
              <p14:nvPr/>
            </p14:nvContentPartPr>
            <p14:xfrm>
              <a:off x="4764335" y="3803627"/>
              <a:ext cx="73440" cy="6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6AB266-6181-A783-C9FE-8696F8E394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46335" y="3785987"/>
                <a:ext cx="109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370D790-B9BF-93AF-11E9-CBB0608FCD89}"/>
                  </a:ext>
                </a:extLst>
              </p14:cNvPr>
              <p14:cNvContentPartPr/>
              <p14:nvPr/>
            </p14:nvContentPartPr>
            <p14:xfrm>
              <a:off x="5383455" y="5250210"/>
              <a:ext cx="1442520" cy="26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370D790-B9BF-93AF-11E9-CBB0608FCD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65455" y="5232570"/>
                <a:ext cx="1478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A30E33A-1F5B-85DD-25BA-8DFC20B85B9F}"/>
                  </a:ext>
                </a:extLst>
              </p14:cNvPr>
              <p14:cNvContentPartPr/>
              <p14:nvPr/>
            </p14:nvContentPartPr>
            <p14:xfrm>
              <a:off x="6851895" y="5251290"/>
              <a:ext cx="784080" cy="20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A30E33A-1F5B-85DD-25BA-8DFC20B85B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4255" y="5233290"/>
                <a:ext cx="8197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A5AB1C6-38CD-A544-4979-16412D37AC5D}"/>
                  </a:ext>
                </a:extLst>
              </p14:cNvPr>
              <p14:cNvContentPartPr/>
              <p14:nvPr/>
            </p14:nvContentPartPr>
            <p14:xfrm>
              <a:off x="7644615" y="5249850"/>
              <a:ext cx="201960" cy="12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A5AB1C6-38CD-A544-4979-16412D37A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26975" y="5232210"/>
                <a:ext cx="2376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289728-4C04-C7CA-5143-0E34B4D17BA5}"/>
                  </a:ext>
                </a:extLst>
              </p14:cNvPr>
              <p14:cNvContentPartPr/>
              <p14:nvPr/>
            </p14:nvContentPartPr>
            <p14:xfrm>
              <a:off x="6539775" y="5211690"/>
              <a:ext cx="1307160" cy="33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289728-4C04-C7CA-5143-0E34B4D17B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2135" y="5194050"/>
                <a:ext cx="13428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1927A31-76F1-D432-E80B-DE0D50B70CCB}"/>
                  </a:ext>
                </a:extLst>
              </p14:cNvPr>
              <p14:cNvContentPartPr/>
              <p14:nvPr/>
            </p14:nvContentPartPr>
            <p14:xfrm>
              <a:off x="5886015" y="5227170"/>
              <a:ext cx="650160" cy="7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1927A31-76F1-D432-E80B-DE0D50B70C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8375" y="5209170"/>
                <a:ext cx="685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FC4A5E8-4C0A-F6FD-41C0-B33A1AB7FB15}"/>
                  </a:ext>
                </a:extLst>
              </p14:cNvPr>
              <p14:cNvContentPartPr/>
              <p14:nvPr/>
            </p14:nvContentPartPr>
            <p14:xfrm>
              <a:off x="5355465" y="5055450"/>
              <a:ext cx="517680" cy="192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FC4A5E8-4C0A-F6FD-41C0-B33A1AB7FB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7825" y="5037450"/>
                <a:ext cx="5533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80B7408-29C0-FE38-285D-191C9C37CD50}"/>
                  </a:ext>
                </a:extLst>
              </p14:cNvPr>
              <p14:cNvContentPartPr/>
              <p14:nvPr/>
            </p14:nvContentPartPr>
            <p14:xfrm>
              <a:off x="5406397" y="4251447"/>
              <a:ext cx="1962360" cy="949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80B7408-29C0-FE38-285D-191C9C37CD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43397" y="4188807"/>
                <a:ext cx="208800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7431D6-076B-2ECE-D5B7-8F8C1CAA4918}"/>
                  </a:ext>
                </a:extLst>
              </p14:cNvPr>
              <p14:cNvContentPartPr/>
              <p14:nvPr/>
            </p14:nvContentPartPr>
            <p14:xfrm>
              <a:off x="6783037" y="4250007"/>
              <a:ext cx="1405800" cy="653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7431D6-076B-2ECE-D5B7-8F8C1CAA49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20037" y="4187367"/>
                <a:ext cx="153144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3E476A4-BE0B-81B3-E567-9827E9A58E18}"/>
                  </a:ext>
                </a:extLst>
              </p14:cNvPr>
              <p14:cNvContentPartPr/>
              <p14:nvPr/>
            </p14:nvContentPartPr>
            <p14:xfrm>
              <a:off x="6871237" y="4556007"/>
              <a:ext cx="1048320" cy="434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3E476A4-BE0B-81B3-E567-9827E9A58E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08597" y="4493007"/>
                <a:ext cx="11739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9ED2190-2D12-9264-0C85-4CC46CA455C1}"/>
                  </a:ext>
                </a:extLst>
              </p14:cNvPr>
              <p14:cNvContentPartPr/>
              <p14:nvPr/>
            </p14:nvContentPartPr>
            <p14:xfrm>
              <a:off x="6520957" y="4928967"/>
              <a:ext cx="1299240" cy="236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9ED2190-2D12-9264-0C85-4CC46CA455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57957" y="4866327"/>
                <a:ext cx="14248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83A8CB5-B307-013C-71F1-CC7C2F3E0755}"/>
                  </a:ext>
                </a:extLst>
              </p14:cNvPr>
              <p14:cNvContentPartPr/>
              <p14:nvPr/>
            </p14:nvContentPartPr>
            <p14:xfrm>
              <a:off x="7086877" y="5015727"/>
              <a:ext cx="754560" cy="103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83A8CB5-B307-013C-71F1-CC7C2F3E07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4237" y="4953087"/>
                <a:ext cx="880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27C29CD-97EF-B54E-42C3-82D42CD4FAD6}"/>
                  </a:ext>
                </a:extLst>
              </p14:cNvPr>
              <p14:cNvContentPartPr/>
              <p14:nvPr/>
            </p14:nvContentPartPr>
            <p14:xfrm>
              <a:off x="6822997" y="5112927"/>
              <a:ext cx="1215000" cy="60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27C29CD-97EF-B54E-42C3-82D42CD4FA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59997" y="5050287"/>
                <a:ext cx="1340640" cy="1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82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0FA8D2-7D0E-499A-858A-1EB3E0E2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8670D-8059-4373-A4D6-BD81BEB9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9E0FB-B8FA-4A68-9186-C3F9FAB7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44CDB-4F4F-4330-B7EE-7C40B371F855}"/>
              </a:ext>
            </a:extLst>
          </p:cNvPr>
          <p:cNvSpPr txBox="1"/>
          <p:nvPr/>
        </p:nvSpPr>
        <p:spPr>
          <a:xfrm>
            <a:off x="43514" y="291030"/>
            <a:ext cx="6105378" cy="405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Hyperparameters used: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8EA5D4-58F6-46CA-999F-CA244232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51" y="933786"/>
            <a:ext cx="3546164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f-ZA" altLang="ar-E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ar-EG" altLang="ar-E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ctivation= </a:t>
            </a:r>
            <a:r>
              <a:rPr kumimoji="0" lang="en-US" altLang="ar-E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ar-EG" altLang="ar-E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ar-E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ar-E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softmax</a:t>
            </a:r>
            <a:endParaRPr kumimoji="0" lang="en-US" altLang="ar-E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68FF694-D076-48D8-9522-27F3EE364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52" y="2058805"/>
            <a:ext cx="3336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learning_rate=</a:t>
            </a:r>
            <a:r>
              <a:rPr kumimoji="0" lang="en-US" altLang="ar-E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0,0001</a:t>
            </a:r>
            <a:r>
              <a:rPr kumimoji="0" lang="ar-EG" altLang="ar-E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endParaRPr kumimoji="0" lang="ar-EG" altLang="ar-E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A44F5-0C8A-4C23-96AE-A86996999656}"/>
              </a:ext>
            </a:extLst>
          </p:cNvPr>
          <p:cNvSpPr txBox="1"/>
          <p:nvPr/>
        </p:nvSpPr>
        <p:spPr>
          <a:xfrm>
            <a:off x="522652" y="3092195"/>
            <a:ext cx="2486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</a:rPr>
              <a:t>Optimizer</a:t>
            </a:r>
            <a:r>
              <a:rPr lang="en-US" sz="2400" dirty="0" err="1"/>
              <a:t>:</a:t>
            </a:r>
            <a:r>
              <a:rPr lang="en-US" sz="2400" dirty="0" err="1">
                <a:latin typeface="Arial" panose="020B0604020202020204" pitchFamily="34" charset="0"/>
              </a:rPr>
              <a:t>adam</a:t>
            </a:r>
            <a:endParaRPr lang="ar-EG" sz="24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B2E53-BD11-4A02-9ADD-A10ECB0A45E4}"/>
              </a:ext>
            </a:extLst>
          </p:cNvPr>
          <p:cNvSpPr txBox="1"/>
          <p:nvPr/>
        </p:nvSpPr>
        <p:spPr>
          <a:xfrm>
            <a:off x="543336" y="4015660"/>
            <a:ext cx="35461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</a:defRPr>
            </a:lvl1pPr>
          </a:lstStyle>
          <a:p>
            <a:r>
              <a:rPr lang="en-US" sz="2400" dirty="0" err="1"/>
              <a:t>Batch_size</a:t>
            </a:r>
            <a:r>
              <a:rPr lang="en-US" sz="2400" dirty="0"/>
              <a:t>=64 batch</a:t>
            </a:r>
            <a:endParaRPr lang="ar-E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471FA-1C4B-42B1-8AE7-74936B7CCE3A}"/>
              </a:ext>
            </a:extLst>
          </p:cNvPr>
          <p:cNvSpPr txBox="1"/>
          <p:nvPr/>
        </p:nvSpPr>
        <p:spPr>
          <a:xfrm>
            <a:off x="522651" y="5532177"/>
            <a:ext cx="41292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</a:defRPr>
            </a:lvl1pPr>
          </a:lstStyle>
          <a:p>
            <a:r>
              <a:rPr lang="en-US" sz="2400" dirty="0"/>
              <a:t>No. of Epochs= 10 Epoch.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37487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4E9D4-BE01-446D-8175-B581BBD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FBBF5-F177-4158-9243-E7C2DD9A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F6658-7FD0-497F-8825-871CBF4F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D22D7-1120-4B2C-B240-B2AFAB7D6183}"/>
              </a:ext>
            </a:extLst>
          </p:cNvPr>
          <p:cNvSpPr txBox="1"/>
          <p:nvPr/>
        </p:nvSpPr>
        <p:spPr>
          <a:xfrm>
            <a:off x="0" y="210208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Results Details: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CFE00-7379-4008-A116-9C7238CD3544}"/>
              </a:ext>
            </a:extLst>
          </p:cNvPr>
          <p:cNvSpPr txBox="1"/>
          <p:nvPr/>
        </p:nvSpPr>
        <p:spPr>
          <a:xfrm>
            <a:off x="102657" y="89311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f-ZA" b="1" i="0" dirty="0">
                <a:effectLst/>
                <a:latin typeface="-apple-system"/>
              </a:rPr>
              <a:t>1 - Training Loss &amp;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266069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56660-2D05-4FA9-8312-B5CCDF64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D9E6B-71CE-48B8-ACAF-2123C6F6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2742C-2613-4084-93C1-5EE49B3A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7271A-99CD-466F-B5A0-68660C0A1613}"/>
              </a:ext>
            </a:extLst>
          </p:cNvPr>
          <p:cNvSpPr txBox="1"/>
          <p:nvPr/>
        </p:nvSpPr>
        <p:spPr>
          <a:xfrm>
            <a:off x="0" y="272430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2 - </a:t>
            </a:r>
            <a:r>
              <a:rPr lang="en-US" b="1" i="0" dirty="0" err="1">
                <a:effectLst/>
                <a:latin typeface="-apple-system"/>
              </a:rPr>
              <a:t>Taining</a:t>
            </a:r>
            <a:r>
              <a:rPr lang="en-US" b="1" i="0" dirty="0">
                <a:effectLst/>
                <a:latin typeface="-apple-system"/>
              </a:rPr>
              <a:t> Accuracy &amp; 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72749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{39DBD0B6-2BC5-453B-860A-CC29063CBCFE}tf11429527_win32</Template>
  <TotalTime>0</TotalTime>
  <Words>352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-apple-system</vt:lpstr>
      <vt:lpstr>Arial</vt:lpstr>
      <vt:lpstr>Arial Rounded MT Bold</vt:lpstr>
      <vt:lpstr>Arial Unicode MS</vt:lpstr>
      <vt:lpstr>Calibri</vt:lpstr>
      <vt:lpstr>Century Gothic</vt:lpstr>
      <vt:lpstr>Georgia Pro</vt:lpstr>
      <vt:lpstr>Karla</vt:lpstr>
      <vt:lpstr>Segoe UI</vt:lpstr>
      <vt:lpstr>Univers Condensed Light</vt:lpstr>
      <vt:lpstr>WordVisi_MSFontService</vt:lpstr>
      <vt:lpstr>Office Theme</vt:lpstr>
      <vt:lpstr>Selected - 2</vt:lpstr>
      <vt:lpstr>Faculty Name :                                                                                    Computers and artificial intelligence Helwan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2022-12-16T23:22:23Z</dcterms:created>
  <dcterms:modified xsi:type="dcterms:W3CDTF">2023-05-06T00:07:14Z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