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2"/>
  </p:notesMasterIdLst>
  <p:sldIdLst>
    <p:sldId id="256" r:id="rId2"/>
    <p:sldId id="258" r:id="rId3"/>
    <p:sldId id="259" r:id="rId4"/>
    <p:sldId id="265" r:id="rId5"/>
    <p:sldId id="261" r:id="rId6"/>
    <p:sldId id="269" r:id="rId7"/>
    <p:sldId id="262" r:id="rId8"/>
    <p:sldId id="266" r:id="rId9"/>
    <p:sldId id="282" r:id="rId10"/>
    <p:sldId id="311" r:id="rId11"/>
    <p:sldId id="270" r:id="rId12"/>
    <p:sldId id="312" r:id="rId13"/>
    <p:sldId id="314" r:id="rId14"/>
    <p:sldId id="315" r:id="rId15"/>
    <p:sldId id="316" r:id="rId16"/>
    <p:sldId id="263" r:id="rId17"/>
    <p:sldId id="271" r:id="rId18"/>
    <p:sldId id="275" r:id="rId19"/>
    <p:sldId id="274" r:id="rId20"/>
    <p:sldId id="317" r:id="rId21"/>
    <p:sldId id="318" r:id="rId22"/>
    <p:sldId id="264" r:id="rId23"/>
    <p:sldId id="276" r:id="rId24"/>
    <p:sldId id="277" r:id="rId25"/>
    <p:sldId id="278" r:id="rId26"/>
    <p:sldId id="279" r:id="rId27"/>
    <p:sldId id="281" r:id="rId28"/>
    <p:sldId id="283" r:id="rId29"/>
    <p:sldId id="284" r:id="rId30"/>
    <p:sldId id="289" r:id="rId31"/>
  </p:sldIdLst>
  <p:sldSz cx="9144000" cy="5143500" type="screen16x9"/>
  <p:notesSz cx="6858000" cy="9144000"/>
  <p:embeddedFontLst>
    <p:embeddedFont>
      <p:font typeface="Amiri" pitchFamily="2" charset="-78"/>
      <p:regular r:id="rId33"/>
      <p:bold r:id="rId34"/>
      <p:italic r:id="rId35"/>
      <p:boldItalic r:id="rId36"/>
    </p:embeddedFont>
    <p:embeddedFont>
      <p:font typeface="Antic Slab" pitchFamily="2" charset="0"/>
      <p:regular r:id="rId37"/>
    </p:embeddedFont>
    <p:embeddedFont>
      <p:font typeface="Oxygen" panose="02000503000000000000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99443-4FFC-4700-B456-824F4ADC065B}">
  <a:tblStyle styleId="{46399443-4FFC-4700-B456-824F4ADC0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9723"/>
  </p:normalViewPr>
  <p:slideViewPr>
    <p:cSldViewPr snapToGrid="0" snapToObjects="1">
      <p:cViewPr>
        <p:scale>
          <a:sx n="90" d="100"/>
          <a:sy n="90" d="100"/>
        </p:scale>
        <p:origin x="8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9ef5824fd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9ef5824fd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9ef5824fd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9ef5824fd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4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ef5824fd_0_15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ef5824fd_0_15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9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6728f09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6728f09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9ef5824fd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a9ef5824fd_1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421802ce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5421802ce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21802ce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21802ce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21802ce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21802ce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10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ef5824fd_0_15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ef5824fd_0_15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a9ef5824fd_0_15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a9ef5824fd_0_15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6728f0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6728f09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5425c3f2a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5425c3f2a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ef5824fd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ef5824fd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a9ef5824fd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a9ef5824fd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a2bd3fa9a6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a2bd3fa9a6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421802ce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421802ce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421802cee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421802cee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9f6728f09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9f6728f09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9ef5824fd_0_15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9ef5824fd_0_15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9ef5824f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9ef5824f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ef5824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ef5824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9ef5824f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a9ef5824f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f6728f09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f6728f09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21802ce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21802ce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a9ef5824fd_0_15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a9ef5824fd_0_15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20077" y="1739588"/>
            <a:ext cx="58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227" y="3676013"/>
            <a:ext cx="58104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47275" y="934400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39475" y="152325"/>
            <a:ext cx="1956998" cy="77435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59874" y="468401"/>
            <a:ext cx="1527584" cy="60443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387975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88025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1388025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/>
          </p:nvPr>
        </p:nvSpPr>
        <p:spPr>
          <a:xfrm>
            <a:off x="5220400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220450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 hasCustomPrompt="1"/>
          </p:nvPr>
        </p:nvSpPr>
        <p:spPr>
          <a:xfrm>
            <a:off x="5220450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1387975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388025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388025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/>
          </p:nvPr>
        </p:nvSpPr>
        <p:spPr>
          <a:xfrm>
            <a:off x="5220400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220450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20450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7509943" y="941222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913701" y="1568726"/>
            <a:ext cx="1527584" cy="60443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114238" y="584550"/>
            <a:ext cx="633071" cy="4558947"/>
          </a:xfrm>
          <a:custGeom>
            <a:avLst/>
            <a:gdLst/>
            <a:ahLst/>
            <a:cxnLst/>
            <a:rect l="l" t="t" r="r" b="b"/>
            <a:pathLst>
              <a:path w="5916" h="42603" extrusionOk="0">
                <a:moveTo>
                  <a:pt x="2674" y="3957"/>
                </a:moveTo>
                <a:lnTo>
                  <a:pt x="2674" y="7568"/>
                </a:lnTo>
                <a:lnTo>
                  <a:pt x="1480" y="3957"/>
                </a:lnTo>
                <a:close/>
                <a:moveTo>
                  <a:pt x="4380" y="3957"/>
                </a:moveTo>
                <a:lnTo>
                  <a:pt x="3157" y="7568"/>
                </a:lnTo>
                <a:lnTo>
                  <a:pt x="3157" y="3957"/>
                </a:lnTo>
                <a:close/>
                <a:moveTo>
                  <a:pt x="2854" y="1"/>
                </a:moveTo>
                <a:cubicBezTo>
                  <a:pt x="2766" y="1"/>
                  <a:pt x="2627" y="14"/>
                  <a:pt x="2589" y="89"/>
                </a:cubicBezTo>
                <a:cubicBezTo>
                  <a:pt x="2560" y="544"/>
                  <a:pt x="2560" y="1028"/>
                  <a:pt x="2589" y="1483"/>
                </a:cubicBezTo>
                <a:lnTo>
                  <a:pt x="740" y="2762"/>
                </a:lnTo>
                <a:lnTo>
                  <a:pt x="484" y="2762"/>
                </a:lnTo>
                <a:cubicBezTo>
                  <a:pt x="1" y="2762"/>
                  <a:pt x="1" y="3502"/>
                  <a:pt x="484" y="3502"/>
                </a:cubicBezTo>
                <a:lnTo>
                  <a:pt x="598" y="3502"/>
                </a:lnTo>
                <a:lnTo>
                  <a:pt x="2418" y="8308"/>
                </a:lnTo>
                <a:lnTo>
                  <a:pt x="2418" y="31000"/>
                </a:lnTo>
                <a:cubicBezTo>
                  <a:pt x="2333" y="31512"/>
                  <a:pt x="2191" y="32024"/>
                  <a:pt x="2020" y="32536"/>
                </a:cubicBezTo>
                <a:cubicBezTo>
                  <a:pt x="1736" y="33161"/>
                  <a:pt x="1082" y="33758"/>
                  <a:pt x="1195" y="33957"/>
                </a:cubicBezTo>
                <a:cubicBezTo>
                  <a:pt x="1233" y="34014"/>
                  <a:pt x="1312" y="34030"/>
                  <a:pt x="1405" y="34030"/>
                </a:cubicBezTo>
                <a:cubicBezTo>
                  <a:pt x="1521" y="34030"/>
                  <a:pt x="1658" y="34005"/>
                  <a:pt x="1763" y="34005"/>
                </a:cubicBezTo>
                <a:cubicBezTo>
                  <a:pt x="1826" y="34005"/>
                  <a:pt x="1878" y="34014"/>
                  <a:pt x="1906" y="34043"/>
                </a:cubicBezTo>
                <a:lnTo>
                  <a:pt x="1906" y="41635"/>
                </a:lnTo>
                <a:cubicBezTo>
                  <a:pt x="1906" y="41635"/>
                  <a:pt x="968" y="41692"/>
                  <a:pt x="797" y="41920"/>
                </a:cubicBezTo>
                <a:cubicBezTo>
                  <a:pt x="683" y="42147"/>
                  <a:pt x="598" y="42375"/>
                  <a:pt x="570" y="42602"/>
                </a:cubicBezTo>
                <a:lnTo>
                  <a:pt x="5319" y="42602"/>
                </a:lnTo>
                <a:cubicBezTo>
                  <a:pt x="5290" y="42375"/>
                  <a:pt x="5233" y="42147"/>
                  <a:pt x="5120" y="41920"/>
                </a:cubicBezTo>
                <a:cubicBezTo>
                  <a:pt x="4949" y="41692"/>
                  <a:pt x="3982" y="41635"/>
                  <a:pt x="3982" y="41635"/>
                </a:cubicBezTo>
                <a:lnTo>
                  <a:pt x="3982" y="34014"/>
                </a:lnTo>
                <a:cubicBezTo>
                  <a:pt x="4011" y="33986"/>
                  <a:pt x="4062" y="33977"/>
                  <a:pt x="4125" y="33977"/>
                </a:cubicBezTo>
                <a:cubicBezTo>
                  <a:pt x="4230" y="33977"/>
                  <a:pt x="4368" y="34002"/>
                  <a:pt x="4483" y="34002"/>
                </a:cubicBezTo>
                <a:cubicBezTo>
                  <a:pt x="4576" y="34002"/>
                  <a:pt x="4655" y="33986"/>
                  <a:pt x="4693" y="33929"/>
                </a:cubicBezTo>
                <a:cubicBezTo>
                  <a:pt x="4835" y="33758"/>
                  <a:pt x="4153" y="33133"/>
                  <a:pt x="3897" y="32507"/>
                </a:cubicBezTo>
                <a:cubicBezTo>
                  <a:pt x="3698" y="31995"/>
                  <a:pt x="3584" y="31483"/>
                  <a:pt x="3499" y="30972"/>
                </a:cubicBezTo>
                <a:lnTo>
                  <a:pt x="3499" y="8308"/>
                </a:lnTo>
                <a:lnTo>
                  <a:pt x="5290" y="3502"/>
                </a:lnTo>
                <a:lnTo>
                  <a:pt x="5432" y="3502"/>
                </a:lnTo>
                <a:cubicBezTo>
                  <a:pt x="5916" y="3502"/>
                  <a:pt x="5916" y="2762"/>
                  <a:pt x="5432" y="2762"/>
                </a:cubicBezTo>
                <a:lnTo>
                  <a:pt x="5120" y="2762"/>
                </a:lnTo>
                <a:lnTo>
                  <a:pt x="3300" y="1483"/>
                </a:lnTo>
                <a:cubicBezTo>
                  <a:pt x="3328" y="1028"/>
                  <a:pt x="3328" y="544"/>
                  <a:pt x="3300" y="89"/>
                </a:cubicBezTo>
                <a:cubicBezTo>
                  <a:pt x="3243" y="14"/>
                  <a:pt x="3097" y="1"/>
                  <a:pt x="3007" y="1"/>
                </a:cubicBezTo>
                <a:cubicBezTo>
                  <a:pt x="2962" y="1"/>
                  <a:pt x="2930" y="4"/>
                  <a:pt x="2930" y="4"/>
                </a:cubicBezTo>
                <a:cubicBezTo>
                  <a:pt x="2930" y="4"/>
                  <a:pt x="2898" y="1"/>
                  <a:pt x="28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08050" y="2694800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-304825" y="187641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713225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713275" y="3003498"/>
            <a:ext cx="24609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3"/>
          </p:nvPr>
        </p:nvSpPr>
        <p:spPr>
          <a:xfrm>
            <a:off x="3341452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4"/>
          </p:nvPr>
        </p:nvSpPr>
        <p:spPr>
          <a:xfrm>
            <a:off x="3341501" y="3003498"/>
            <a:ext cx="24609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5"/>
          </p:nvPr>
        </p:nvSpPr>
        <p:spPr>
          <a:xfrm>
            <a:off x="5969680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6"/>
          </p:nvPr>
        </p:nvSpPr>
        <p:spPr>
          <a:xfrm>
            <a:off x="5969726" y="3003498"/>
            <a:ext cx="24609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-408142" y="1293275"/>
            <a:ext cx="10229056" cy="3886341"/>
            <a:chOff x="-408142" y="1293275"/>
            <a:chExt cx="10229056" cy="3886341"/>
          </a:xfrm>
        </p:grpSpPr>
        <p:sp>
          <p:nvSpPr>
            <p:cNvPr id="94" name="Google Shape;94;p15"/>
            <p:cNvSpPr/>
            <p:nvPr/>
          </p:nvSpPr>
          <p:spPr>
            <a:xfrm flipH="1">
              <a:off x="-408142" y="1293275"/>
              <a:ext cx="1215959" cy="48113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flipH="1">
              <a:off x="2642310" y="4751937"/>
              <a:ext cx="1080864" cy="42767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377624" y="2054966"/>
              <a:ext cx="1443289" cy="57108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2"/>
          </p:nvPr>
        </p:nvSpPr>
        <p:spPr>
          <a:xfrm>
            <a:off x="1494113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94161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3"/>
          </p:nvPr>
        </p:nvSpPr>
        <p:spPr>
          <a:xfrm>
            <a:off x="5188865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4"/>
          </p:nvPr>
        </p:nvSpPr>
        <p:spPr>
          <a:xfrm>
            <a:off x="5188913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5"/>
          </p:nvPr>
        </p:nvSpPr>
        <p:spPr>
          <a:xfrm>
            <a:off x="1494113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6"/>
          </p:nvPr>
        </p:nvSpPr>
        <p:spPr>
          <a:xfrm>
            <a:off x="1494161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7"/>
          </p:nvPr>
        </p:nvSpPr>
        <p:spPr>
          <a:xfrm>
            <a:off x="5188865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8"/>
          </p:nvPr>
        </p:nvSpPr>
        <p:spPr>
          <a:xfrm>
            <a:off x="5188913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313086" y="2500527"/>
            <a:ext cx="1433109" cy="567057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025600" y="2048674"/>
            <a:ext cx="900669" cy="35637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304825" y="2979600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/>
          </p:nvPr>
        </p:nvSpPr>
        <p:spPr>
          <a:xfrm>
            <a:off x="713225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713262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3"/>
          </p:nvPr>
        </p:nvSpPr>
        <p:spPr>
          <a:xfrm>
            <a:off x="2771669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4"/>
          </p:nvPr>
        </p:nvSpPr>
        <p:spPr>
          <a:xfrm>
            <a:off x="2771706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5"/>
          </p:nvPr>
        </p:nvSpPr>
        <p:spPr>
          <a:xfrm>
            <a:off x="713225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6"/>
          </p:nvPr>
        </p:nvSpPr>
        <p:spPr>
          <a:xfrm>
            <a:off x="713262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7"/>
          </p:nvPr>
        </p:nvSpPr>
        <p:spPr>
          <a:xfrm>
            <a:off x="2771669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8"/>
          </p:nvPr>
        </p:nvSpPr>
        <p:spPr>
          <a:xfrm>
            <a:off x="2771706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 flipH="1">
            <a:off x="7918825" y="166799"/>
            <a:ext cx="941798" cy="37269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22961" y="46040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2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2"/>
          </p:nvPr>
        </p:nvSpPr>
        <p:spPr>
          <a:xfrm>
            <a:off x="2043963" y="1311800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2044069" y="1629701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3"/>
          </p:nvPr>
        </p:nvSpPr>
        <p:spPr>
          <a:xfrm>
            <a:off x="2043863" y="2130725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43969" y="2448626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5"/>
          </p:nvPr>
        </p:nvSpPr>
        <p:spPr>
          <a:xfrm>
            <a:off x="2043913" y="2952337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2044019" y="3270238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7"/>
          </p:nvPr>
        </p:nvSpPr>
        <p:spPr>
          <a:xfrm>
            <a:off x="2043913" y="3773949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8"/>
          </p:nvPr>
        </p:nvSpPr>
        <p:spPr>
          <a:xfrm>
            <a:off x="2044019" y="4091850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8013774" y="393688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-481026" y="256631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 flipH="1">
            <a:off x="7309784" y="4394650"/>
            <a:ext cx="1601291" cy="633603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2"/>
          </p:nvPr>
        </p:nvSpPr>
        <p:spPr>
          <a:xfrm>
            <a:off x="713263" y="1807625"/>
            <a:ext cx="2156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713305" y="2125527"/>
            <a:ext cx="2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3"/>
          </p:nvPr>
        </p:nvSpPr>
        <p:spPr>
          <a:xfrm>
            <a:off x="3423975" y="1807625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3424020" y="212552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5"/>
          </p:nvPr>
        </p:nvSpPr>
        <p:spPr>
          <a:xfrm>
            <a:off x="6134550" y="1807625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134595" y="212552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7"/>
          </p:nvPr>
        </p:nvSpPr>
        <p:spPr>
          <a:xfrm>
            <a:off x="713263" y="3393648"/>
            <a:ext cx="2156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8"/>
          </p:nvPr>
        </p:nvSpPr>
        <p:spPr>
          <a:xfrm>
            <a:off x="713305" y="3711551"/>
            <a:ext cx="2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9"/>
          </p:nvPr>
        </p:nvSpPr>
        <p:spPr>
          <a:xfrm>
            <a:off x="3423975" y="3393648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13"/>
          </p:nvPr>
        </p:nvSpPr>
        <p:spPr>
          <a:xfrm>
            <a:off x="3424020" y="3711550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14"/>
          </p:nvPr>
        </p:nvSpPr>
        <p:spPr>
          <a:xfrm>
            <a:off x="6134550" y="3393648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15"/>
          </p:nvPr>
        </p:nvSpPr>
        <p:spPr>
          <a:xfrm>
            <a:off x="6134595" y="3711550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333172" y="4473125"/>
            <a:ext cx="1077301" cy="42626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flipH="1">
            <a:off x="205613" y="67965"/>
            <a:ext cx="1077301" cy="42626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/>
          <p:nvPr/>
        </p:nvSpPr>
        <p:spPr>
          <a:xfrm flipH="1">
            <a:off x="8005944" y="325142"/>
            <a:ext cx="849563" cy="336157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flipH="1">
            <a:off x="-438288" y="2607072"/>
            <a:ext cx="1082187" cy="428163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884587" y="4603947"/>
            <a:ext cx="1082187" cy="428163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8121261" y="6697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122961" y="46040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54175" y="1162725"/>
            <a:ext cx="3566400" cy="1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4554175" y="2704900"/>
            <a:ext cx="3112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6"/>
          <p:cNvGrpSpPr/>
          <p:nvPr/>
        </p:nvGrpSpPr>
        <p:grpSpPr>
          <a:xfrm>
            <a:off x="4489525" y="286775"/>
            <a:ext cx="4731447" cy="4605966"/>
            <a:chOff x="4489525" y="286775"/>
            <a:chExt cx="4731447" cy="4605966"/>
          </a:xfrm>
        </p:grpSpPr>
        <p:sp>
          <p:nvSpPr>
            <p:cNvPr id="186" name="Google Shape;186;p26"/>
            <p:cNvSpPr/>
            <p:nvPr/>
          </p:nvSpPr>
          <p:spPr>
            <a:xfrm>
              <a:off x="4489525" y="4530762"/>
              <a:ext cx="914820" cy="36197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7943625" y="286775"/>
              <a:ext cx="1277347" cy="50546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5296066" y="4323825"/>
              <a:ext cx="609710" cy="241252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 hasCustomPrompt="1"/>
          </p:nvPr>
        </p:nvSpPr>
        <p:spPr>
          <a:xfrm>
            <a:off x="3448725" y="898175"/>
            <a:ext cx="4975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3448725" y="1562575"/>
            <a:ext cx="49752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2" hasCustomPrompt="1"/>
          </p:nvPr>
        </p:nvSpPr>
        <p:spPr>
          <a:xfrm>
            <a:off x="3448725" y="2148986"/>
            <a:ext cx="4975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3"/>
          </p:nvPr>
        </p:nvSpPr>
        <p:spPr>
          <a:xfrm>
            <a:off x="3448725" y="2813379"/>
            <a:ext cx="49752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4" hasCustomPrompt="1"/>
          </p:nvPr>
        </p:nvSpPr>
        <p:spPr>
          <a:xfrm>
            <a:off x="3448725" y="3399797"/>
            <a:ext cx="4975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5"/>
          </p:nvPr>
        </p:nvSpPr>
        <p:spPr>
          <a:xfrm>
            <a:off x="3448725" y="4064200"/>
            <a:ext cx="49752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367325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148925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877125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958075" y="1884688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1"/>
          </p:nvPr>
        </p:nvSpPr>
        <p:spPr>
          <a:xfrm>
            <a:off x="3562575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 idx="2" hasCustomPrompt="1"/>
          </p:nvPr>
        </p:nvSpPr>
        <p:spPr>
          <a:xfrm>
            <a:off x="6385325" y="2119800"/>
            <a:ext cx="2045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1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7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 flipH="1">
            <a:off x="2594800" y="1884688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 flipH="1">
            <a:off x="2594800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4350" y="2119800"/>
            <a:ext cx="1826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1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7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 flipH="1">
            <a:off x="714350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4350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 flipH="1">
            <a:off x="714350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1766225" y="539500"/>
            <a:ext cx="56049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1"/>
          </p:nvPr>
        </p:nvSpPr>
        <p:spPr>
          <a:xfrm>
            <a:off x="1766225" y="1597900"/>
            <a:ext cx="56049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2723700" y="3932600"/>
            <a:ext cx="3696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CREDITS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ntic Slab"/>
                <a:ea typeface="Antic Slab"/>
                <a:cs typeface="Antic Slab"/>
                <a:sym typeface="Antic Sl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,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ntic Slab"/>
                <a:ea typeface="Antic Slab"/>
                <a:cs typeface="Antic Slab"/>
                <a:sym typeface="Antic Sl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ntic Slab"/>
                <a:ea typeface="Antic Slab"/>
                <a:cs typeface="Antic Slab"/>
                <a:sym typeface="Antic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.</a:t>
            </a:r>
            <a:endParaRPr sz="12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19" name="Google Shape;219;p32"/>
          <p:cNvSpPr/>
          <p:nvPr/>
        </p:nvSpPr>
        <p:spPr>
          <a:xfrm flipH="1">
            <a:off x="769273" y="2265721"/>
            <a:ext cx="1101225" cy="43573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2"/>
          <p:cNvSpPr/>
          <p:nvPr/>
        </p:nvSpPr>
        <p:spPr>
          <a:xfrm flipH="1">
            <a:off x="7577923" y="3827271"/>
            <a:ext cx="1101225" cy="43573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 flipH="1">
            <a:off x="7748148" y="652371"/>
            <a:ext cx="1101225" cy="43573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4"/>
          <p:cNvGrpSpPr/>
          <p:nvPr/>
        </p:nvGrpSpPr>
        <p:grpSpPr>
          <a:xfrm>
            <a:off x="-215951" y="206724"/>
            <a:ext cx="2674050" cy="2306870"/>
            <a:chOff x="-215951" y="206724"/>
            <a:chExt cx="2674050" cy="2306870"/>
          </a:xfrm>
        </p:grpSpPr>
        <p:sp>
          <p:nvSpPr>
            <p:cNvPr id="225" name="Google Shape;225;p34"/>
            <p:cNvSpPr/>
            <p:nvPr/>
          </p:nvSpPr>
          <p:spPr>
            <a:xfrm>
              <a:off x="-215951" y="73722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flipH="1">
              <a:off x="572250" y="1928974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flipH="1">
              <a:off x="1425898" y="206724"/>
              <a:ext cx="1032201" cy="40842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4"/>
          <p:cNvGrpSpPr/>
          <p:nvPr/>
        </p:nvGrpSpPr>
        <p:grpSpPr>
          <a:xfrm>
            <a:off x="7196749" y="2642299"/>
            <a:ext cx="2265600" cy="2321995"/>
            <a:chOff x="7196749" y="2642299"/>
            <a:chExt cx="2265600" cy="2321995"/>
          </a:xfrm>
        </p:grpSpPr>
        <p:sp>
          <p:nvSpPr>
            <p:cNvPr id="229" name="Google Shape;229;p34"/>
            <p:cNvSpPr/>
            <p:nvPr/>
          </p:nvSpPr>
          <p:spPr>
            <a:xfrm>
              <a:off x="7196749" y="321062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flipH="1">
              <a:off x="7266375" y="4379674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flipH="1">
              <a:off x="8430148" y="2642299"/>
              <a:ext cx="1032201" cy="40842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03525" y="982348"/>
            <a:ext cx="733810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 flipH="1">
            <a:off x="2714085" y="4632761"/>
            <a:ext cx="733709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 flipH="1">
            <a:off x="4055898" y="131099"/>
            <a:ext cx="1032201" cy="40842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flipH="1">
            <a:off x="7300823" y="4573724"/>
            <a:ext cx="1032201" cy="40842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 flipH="1">
            <a:off x="8174185" y="1962661"/>
            <a:ext cx="733709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403925" y="1631125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921700" y="20086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549850" y="4064450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5249223" y="3221900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5249229" y="1667025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249225" y="2000400"/>
            <a:ext cx="3294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249225" y="3555275"/>
            <a:ext cx="3294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4735537" y="172500"/>
            <a:ext cx="1136856" cy="4498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8558731" y="1809102"/>
            <a:ext cx="900669" cy="35642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22961" y="46040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19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1473600"/>
            <a:ext cx="4663800" cy="31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616850" y="1766525"/>
            <a:ext cx="4574100" cy="11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913107" y="2770373"/>
            <a:ext cx="39819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-339800" y="480950"/>
            <a:ext cx="1966058" cy="77801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7781852" y="1445549"/>
            <a:ext cx="1121484" cy="443792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 flipH="1">
            <a:off x="1800165" y="416124"/>
            <a:ext cx="874709" cy="34614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738150" y="1926138"/>
            <a:ext cx="56676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738150" y="3094063"/>
            <a:ext cx="566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11"/>
          <p:cNvGrpSpPr/>
          <p:nvPr/>
        </p:nvGrpSpPr>
        <p:grpSpPr>
          <a:xfrm>
            <a:off x="-563180" y="393923"/>
            <a:ext cx="9884808" cy="4491411"/>
            <a:chOff x="-563180" y="393923"/>
            <a:chExt cx="9884808" cy="4491411"/>
          </a:xfrm>
        </p:grpSpPr>
        <p:sp>
          <p:nvSpPr>
            <p:cNvPr id="54" name="Google Shape;54;p11"/>
            <p:cNvSpPr/>
            <p:nvPr/>
          </p:nvSpPr>
          <p:spPr>
            <a:xfrm flipH="1">
              <a:off x="838436" y="393923"/>
              <a:ext cx="2285624" cy="904342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 flipH="1">
              <a:off x="4030912" y="4457172"/>
              <a:ext cx="1082187" cy="428163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 flipH="1">
              <a:off x="7670347" y="1142999"/>
              <a:ext cx="1289971" cy="51033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 flipH="1">
              <a:off x="-563180" y="2323048"/>
              <a:ext cx="1651277" cy="653302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 flipH="1">
              <a:off x="8476239" y="1811736"/>
              <a:ext cx="845389" cy="334466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70" r:id="rId16"/>
    <p:sldLayoutId id="2147483671" r:id="rId17"/>
    <p:sldLayoutId id="2147483672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WuiWVV3_pwxNg-vhPLhRsiqgmSvMK_5ACz3huGfxSg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ctrTitle"/>
          </p:nvPr>
        </p:nvSpPr>
        <p:spPr>
          <a:xfrm>
            <a:off x="2620077" y="1739588"/>
            <a:ext cx="58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b="1" dirty="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LONDON</a:t>
            </a:r>
            <a:r>
              <a:rPr lang="en" sz="7000" b="1" dirty="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4800" dirty="0">
                <a:solidFill>
                  <a:schemeClr val="lt2"/>
                </a:solidFill>
              </a:rPr>
              <a:t>R</a:t>
            </a:r>
            <a:r>
              <a:rPr lang="en-GB" sz="4800" dirty="0"/>
              <a:t>ESTAURANTS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1"/>
          </p:nvPr>
        </p:nvSpPr>
        <p:spPr>
          <a:xfrm>
            <a:off x="2620227" y="3676013"/>
            <a:ext cx="58104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Sarah Alharbi</a:t>
            </a:r>
            <a:endParaRPr dirty="0"/>
          </a:p>
        </p:txBody>
      </p:sp>
      <p:grpSp>
        <p:nvGrpSpPr>
          <p:cNvPr id="248" name="Google Shape;248;p38"/>
          <p:cNvGrpSpPr/>
          <p:nvPr/>
        </p:nvGrpSpPr>
        <p:grpSpPr>
          <a:xfrm>
            <a:off x="1076149" y="539500"/>
            <a:ext cx="1382725" cy="4603989"/>
            <a:chOff x="1076149" y="539500"/>
            <a:chExt cx="1382725" cy="4603989"/>
          </a:xfrm>
        </p:grpSpPr>
        <p:grpSp>
          <p:nvGrpSpPr>
            <p:cNvPr id="249" name="Google Shape;249;p38"/>
            <p:cNvGrpSpPr/>
            <p:nvPr/>
          </p:nvGrpSpPr>
          <p:grpSpPr>
            <a:xfrm>
              <a:off x="1076149" y="1495199"/>
              <a:ext cx="1382725" cy="3648290"/>
              <a:chOff x="4476475" y="2928225"/>
              <a:chExt cx="556675" cy="1468775"/>
            </a:xfrm>
          </p:grpSpPr>
          <p:sp>
            <p:nvSpPr>
              <p:cNvPr id="250" name="Google Shape;250;p38"/>
              <p:cNvSpPr/>
              <p:nvPr/>
            </p:nvSpPr>
            <p:spPr>
              <a:xfrm>
                <a:off x="4476475" y="2928225"/>
                <a:ext cx="556675" cy="1468775"/>
              </a:xfrm>
              <a:custGeom>
                <a:avLst/>
                <a:gdLst/>
                <a:ahLst/>
                <a:cxnLst/>
                <a:rect l="l" t="t" r="r" b="b"/>
                <a:pathLst>
                  <a:path w="22267" h="58751" extrusionOk="0">
                    <a:moveTo>
                      <a:pt x="18911" y="5318"/>
                    </a:moveTo>
                    <a:lnTo>
                      <a:pt x="18911" y="8475"/>
                    </a:lnTo>
                    <a:lnTo>
                      <a:pt x="3327" y="8475"/>
                    </a:lnTo>
                    <a:lnTo>
                      <a:pt x="3327" y="5318"/>
                    </a:lnTo>
                    <a:close/>
                    <a:moveTo>
                      <a:pt x="19508" y="12797"/>
                    </a:moveTo>
                    <a:lnTo>
                      <a:pt x="19508" y="51414"/>
                    </a:lnTo>
                    <a:lnTo>
                      <a:pt x="2730" y="51414"/>
                    </a:lnTo>
                    <a:lnTo>
                      <a:pt x="2730" y="12797"/>
                    </a:lnTo>
                    <a:close/>
                    <a:moveTo>
                      <a:pt x="11119" y="0"/>
                    </a:moveTo>
                    <a:cubicBezTo>
                      <a:pt x="6143" y="0"/>
                      <a:pt x="2133" y="2190"/>
                      <a:pt x="2133" y="4892"/>
                    </a:cubicBezTo>
                    <a:lnTo>
                      <a:pt x="2133" y="8901"/>
                    </a:lnTo>
                    <a:lnTo>
                      <a:pt x="910" y="8901"/>
                    </a:lnTo>
                    <a:lnTo>
                      <a:pt x="910" y="55850"/>
                    </a:lnTo>
                    <a:lnTo>
                      <a:pt x="0" y="55850"/>
                    </a:lnTo>
                    <a:lnTo>
                      <a:pt x="0" y="58751"/>
                    </a:lnTo>
                    <a:lnTo>
                      <a:pt x="22266" y="58751"/>
                    </a:lnTo>
                    <a:lnTo>
                      <a:pt x="22266" y="55850"/>
                    </a:lnTo>
                    <a:lnTo>
                      <a:pt x="21356" y="55850"/>
                    </a:lnTo>
                    <a:lnTo>
                      <a:pt x="21356" y="8930"/>
                    </a:lnTo>
                    <a:lnTo>
                      <a:pt x="20105" y="8930"/>
                    </a:lnTo>
                    <a:lnTo>
                      <a:pt x="20105" y="4920"/>
                    </a:lnTo>
                    <a:cubicBezTo>
                      <a:pt x="20105" y="2190"/>
                      <a:pt x="16067" y="0"/>
                      <a:pt x="11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4554675" y="3258800"/>
                <a:ext cx="399550" cy="944125"/>
              </a:xfrm>
              <a:custGeom>
                <a:avLst/>
                <a:gdLst/>
                <a:ahLst/>
                <a:cxnLst/>
                <a:rect l="l" t="t" r="r" b="b"/>
                <a:pathLst>
                  <a:path w="15982" h="37765" extrusionOk="0">
                    <a:moveTo>
                      <a:pt x="14190" y="3072"/>
                    </a:moveTo>
                    <a:lnTo>
                      <a:pt x="14190" y="9100"/>
                    </a:lnTo>
                    <a:lnTo>
                      <a:pt x="10323" y="9100"/>
                    </a:lnTo>
                    <a:lnTo>
                      <a:pt x="10323" y="3072"/>
                    </a:lnTo>
                    <a:close/>
                    <a:moveTo>
                      <a:pt x="9925" y="3072"/>
                    </a:moveTo>
                    <a:lnTo>
                      <a:pt x="9925" y="9129"/>
                    </a:lnTo>
                    <a:lnTo>
                      <a:pt x="6057" y="9129"/>
                    </a:lnTo>
                    <a:lnTo>
                      <a:pt x="6057" y="3072"/>
                    </a:lnTo>
                    <a:close/>
                    <a:moveTo>
                      <a:pt x="5659" y="3072"/>
                    </a:moveTo>
                    <a:lnTo>
                      <a:pt x="5659" y="9157"/>
                    </a:lnTo>
                    <a:lnTo>
                      <a:pt x="1792" y="9157"/>
                    </a:lnTo>
                    <a:lnTo>
                      <a:pt x="1792" y="3072"/>
                    </a:lnTo>
                    <a:close/>
                    <a:moveTo>
                      <a:pt x="9925" y="9470"/>
                    </a:moveTo>
                    <a:lnTo>
                      <a:pt x="9925" y="15499"/>
                    </a:lnTo>
                    <a:lnTo>
                      <a:pt x="6057" y="15499"/>
                    </a:lnTo>
                    <a:lnTo>
                      <a:pt x="6057" y="9470"/>
                    </a:lnTo>
                    <a:close/>
                    <a:moveTo>
                      <a:pt x="14190" y="9470"/>
                    </a:moveTo>
                    <a:lnTo>
                      <a:pt x="14190" y="15499"/>
                    </a:lnTo>
                    <a:lnTo>
                      <a:pt x="10323" y="15499"/>
                    </a:lnTo>
                    <a:lnTo>
                      <a:pt x="10323" y="9470"/>
                    </a:lnTo>
                    <a:close/>
                    <a:moveTo>
                      <a:pt x="5659" y="9470"/>
                    </a:moveTo>
                    <a:lnTo>
                      <a:pt x="5659" y="15527"/>
                    </a:lnTo>
                    <a:lnTo>
                      <a:pt x="1792" y="15527"/>
                    </a:lnTo>
                    <a:lnTo>
                      <a:pt x="1792" y="9470"/>
                    </a:lnTo>
                    <a:close/>
                    <a:moveTo>
                      <a:pt x="14190" y="15840"/>
                    </a:moveTo>
                    <a:lnTo>
                      <a:pt x="14190" y="21868"/>
                    </a:lnTo>
                    <a:lnTo>
                      <a:pt x="10323" y="21868"/>
                    </a:lnTo>
                    <a:lnTo>
                      <a:pt x="10323" y="15840"/>
                    </a:lnTo>
                    <a:close/>
                    <a:moveTo>
                      <a:pt x="5659" y="15840"/>
                    </a:moveTo>
                    <a:lnTo>
                      <a:pt x="5659" y="21897"/>
                    </a:lnTo>
                    <a:lnTo>
                      <a:pt x="1792" y="21897"/>
                    </a:lnTo>
                    <a:lnTo>
                      <a:pt x="1792" y="15840"/>
                    </a:lnTo>
                    <a:close/>
                    <a:moveTo>
                      <a:pt x="9925" y="15840"/>
                    </a:moveTo>
                    <a:lnTo>
                      <a:pt x="9925" y="21897"/>
                    </a:lnTo>
                    <a:lnTo>
                      <a:pt x="6057" y="21897"/>
                    </a:lnTo>
                    <a:lnTo>
                      <a:pt x="6057" y="15840"/>
                    </a:lnTo>
                    <a:close/>
                    <a:moveTo>
                      <a:pt x="14190" y="22210"/>
                    </a:moveTo>
                    <a:lnTo>
                      <a:pt x="14190" y="28238"/>
                    </a:lnTo>
                    <a:lnTo>
                      <a:pt x="10323" y="28238"/>
                    </a:lnTo>
                    <a:lnTo>
                      <a:pt x="10323" y="22210"/>
                    </a:lnTo>
                    <a:close/>
                    <a:moveTo>
                      <a:pt x="9925" y="22210"/>
                    </a:moveTo>
                    <a:lnTo>
                      <a:pt x="9925" y="28267"/>
                    </a:lnTo>
                    <a:lnTo>
                      <a:pt x="6057" y="28267"/>
                    </a:lnTo>
                    <a:lnTo>
                      <a:pt x="6057" y="22210"/>
                    </a:lnTo>
                    <a:close/>
                    <a:moveTo>
                      <a:pt x="5659" y="22210"/>
                    </a:moveTo>
                    <a:lnTo>
                      <a:pt x="5659" y="28295"/>
                    </a:lnTo>
                    <a:lnTo>
                      <a:pt x="1792" y="28295"/>
                    </a:lnTo>
                    <a:lnTo>
                      <a:pt x="1792" y="22210"/>
                    </a:lnTo>
                    <a:close/>
                    <a:moveTo>
                      <a:pt x="14190" y="28608"/>
                    </a:moveTo>
                    <a:lnTo>
                      <a:pt x="14190" y="34636"/>
                    </a:lnTo>
                    <a:lnTo>
                      <a:pt x="10323" y="34636"/>
                    </a:lnTo>
                    <a:lnTo>
                      <a:pt x="10323" y="28608"/>
                    </a:lnTo>
                    <a:close/>
                    <a:moveTo>
                      <a:pt x="9925" y="28608"/>
                    </a:moveTo>
                    <a:lnTo>
                      <a:pt x="9925" y="34665"/>
                    </a:lnTo>
                    <a:lnTo>
                      <a:pt x="6057" y="34665"/>
                    </a:lnTo>
                    <a:lnTo>
                      <a:pt x="6057" y="28608"/>
                    </a:lnTo>
                    <a:close/>
                    <a:moveTo>
                      <a:pt x="5659" y="28608"/>
                    </a:moveTo>
                    <a:lnTo>
                      <a:pt x="5659" y="34693"/>
                    </a:lnTo>
                    <a:lnTo>
                      <a:pt x="1792" y="34693"/>
                    </a:lnTo>
                    <a:lnTo>
                      <a:pt x="1792" y="28608"/>
                    </a:lnTo>
                    <a:close/>
                    <a:moveTo>
                      <a:pt x="0" y="1"/>
                    </a:moveTo>
                    <a:lnTo>
                      <a:pt x="0" y="37764"/>
                    </a:lnTo>
                    <a:lnTo>
                      <a:pt x="15982" y="37764"/>
                    </a:lnTo>
                    <a:lnTo>
                      <a:pt x="159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 flipH="1">
              <a:off x="1465815" y="539500"/>
              <a:ext cx="583323" cy="858399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0EF5-90FA-484D-9508-993C4A96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LONDON BOROUGHS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E05310-F716-3848-9C15-44BEF5DBC406}"/>
              </a:ext>
            </a:extLst>
          </p:cNvPr>
          <p:cNvSpPr txBox="1">
            <a:spLocks/>
          </p:cNvSpPr>
          <p:nvPr/>
        </p:nvSpPr>
        <p:spPr>
          <a:xfrm>
            <a:off x="3162925" y="4653600"/>
            <a:ext cx="5810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127000" indent="0">
              <a:buNone/>
            </a:pPr>
            <a:r>
              <a:rPr lang="en-US" sz="1200" dirty="0"/>
              <a:t>[Source]:https://hidden-</a:t>
            </a:r>
            <a:r>
              <a:rPr lang="en-US" sz="1200" dirty="0" err="1"/>
              <a:t>london.com</a:t>
            </a:r>
            <a:r>
              <a:rPr lang="en-US" sz="1200" dirty="0"/>
              <a:t>/miscellany/</a:t>
            </a:r>
            <a:r>
              <a:rPr lang="en-US" sz="1200" dirty="0" err="1"/>
              <a:t>london</a:t>
            </a:r>
            <a:r>
              <a:rPr lang="en-US" sz="1200" dirty="0"/>
              <a:t>-boroughs-map/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0F1D4-E907-CE48-8F29-BAFA75826A92}"/>
              </a:ext>
            </a:extLst>
          </p:cNvPr>
          <p:cNvGrpSpPr/>
          <p:nvPr/>
        </p:nvGrpSpPr>
        <p:grpSpPr>
          <a:xfrm>
            <a:off x="1722610" y="825850"/>
            <a:ext cx="5698730" cy="4212771"/>
            <a:chOff x="1722610" y="685779"/>
            <a:chExt cx="5698730" cy="4212771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A8C7FBCD-DB5B-7E48-8618-104B3781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55" b="95091" l="7258" r="90995">
                          <a14:foregroundMark x1="50403" y1="7636" x2="50403" y2="7636"/>
                          <a14:foregroundMark x1="90995" y1="34909" x2="90995" y2="34909"/>
                          <a14:foregroundMark x1="67473" y1="92182" x2="67473" y2="92182"/>
                          <a14:foregroundMark x1="48925" y1="93818" x2="48925" y2="93818"/>
                          <a14:foregroundMark x1="68414" y1="95091" x2="68414" y2="95091"/>
                          <a14:foregroundMark x1="8737" y1="54909" x2="8737" y2="54909"/>
                          <a14:foregroundMark x1="7258" y1="90727" x2="7258" y2="90727"/>
                          <a14:foregroundMark x1="7796" y1="94364" x2="7796" y2="94364"/>
                          <a14:backgroundMark x1="21505" y1="91818" x2="21505" y2="91818"/>
                          <a14:backgroundMark x1="21102" y1="93091" x2="22177" y2="916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22610" y="685779"/>
              <a:ext cx="5698730" cy="42127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BF3F3C-1689-C24C-A858-80C7742A7B8D}"/>
                </a:ext>
              </a:extLst>
            </p:cNvPr>
            <p:cNvSpPr txBox="1"/>
            <p:nvPr/>
          </p:nvSpPr>
          <p:spPr>
            <a:xfrm>
              <a:off x="2168020" y="4411675"/>
              <a:ext cx="1390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Hammersmith &amp; Fulham</a:t>
              </a:r>
            </a:p>
            <a:p>
              <a:r>
                <a:rPr lang="en-GB" sz="800" dirty="0"/>
                <a:t>Kensington and Chelsea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114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2"/>
          <p:cNvGrpSpPr/>
          <p:nvPr/>
        </p:nvGrpSpPr>
        <p:grpSpPr>
          <a:xfrm>
            <a:off x="1286793" y="479827"/>
            <a:ext cx="875319" cy="940772"/>
            <a:chOff x="8217548" y="1235475"/>
            <a:chExt cx="1018050" cy="1094175"/>
          </a:xfrm>
        </p:grpSpPr>
        <p:sp>
          <p:nvSpPr>
            <p:cNvPr id="743" name="Google Shape;743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45" name="Google Shape;745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52"/>
          <p:cNvGrpSpPr/>
          <p:nvPr/>
        </p:nvGrpSpPr>
        <p:grpSpPr>
          <a:xfrm flipH="1">
            <a:off x="516050" y="1514615"/>
            <a:ext cx="875319" cy="940772"/>
            <a:chOff x="8217548" y="1235475"/>
            <a:chExt cx="1018050" cy="1094175"/>
          </a:xfrm>
        </p:grpSpPr>
        <p:sp>
          <p:nvSpPr>
            <p:cNvPr id="751" name="Google Shape;751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53" name="Google Shape;753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" name="Picture 17" descr="Chart&#10;&#10;Description automatically generated with low confidence">
            <a:extLst>
              <a:ext uri="{FF2B5EF4-FFF2-40B4-BE49-F238E27FC236}">
                <a16:creationId xmlns:a16="http://schemas.microsoft.com/office/drawing/2014/main" id="{48BC248B-B62D-B74B-AA97-B984272A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53" y="1027114"/>
            <a:ext cx="6995825" cy="3664215"/>
          </a:xfrm>
          <a:prstGeom prst="rect">
            <a:avLst/>
          </a:prstGeom>
        </p:spPr>
      </p:pic>
      <p:grpSp>
        <p:nvGrpSpPr>
          <p:cNvPr id="738" name="Google Shape;738;p52"/>
          <p:cNvGrpSpPr/>
          <p:nvPr/>
        </p:nvGrpSpPr>
        <p:grpSpPr>
          <a:xfrm rot="-526777">
            <a:off x="299711" y="2591279"/>
            <a:ext cx="1680974" cy="1675285"/>
            <a:chOff x="5548525" y="3130725"/>
            <a:chExt cx="568775" cy="566850"/>
          </a:xfrm>
        </p:grpSpPr>
        <p:sp>
          <p:nvSpPr>
            <p:cNvPr id="739" name="Google Shape;739;p52"/>
            <p:cNvSpPr/>
            <p:nvPr/>
          </p:nvSpPr>
          <p:spPr>
            <a:xfrm>
              <a:off x="5827225" y="3130725"/>
              <a:ext cx="12100" cy="27850"/>
            </a:xfrm>
            <a:custGeom>
              <a:avLst/>
              <a:gdLst/>
              <a:ahLst/>
              <a:cxnLst/>
              <a:rect l="l" t="t" r="r" b="b"/>
              <a:pathLst>
                <a:path w="484" h="1114" extrusionOk="0">
                  <a:moveTo>
                    <a:pt x="299" y="1"/>
                  </a:moveTo>
                  <a:cubicBezTo>
                    <a:pt x="285" y="1"/>
                    <a:pt x="271" y="2"/>
                    <a:pt x="256" y="5"/>
                  </a:cubicBezTo>
                  <a:cubicBezTo>
                    <a:pt x="114" y="5"/>
                    <a:pt x="0" y="90"/>
                    <a:pt x="0" y="232"/>
                  </a:cubicBezTo>
                  <a:lnTo>
                    <a:pt x="0" y="1114"/>
                  </a:lnTo>
                  <a:lnTo>
                    <a:pt x="484" y="1114"/>
                  </a:lnTo>
                  <a:lnTo>
                    <a:pt x="484" y="232"/>
                  </a:lnTo>
                  <a:cubicBezTo>
                    <a:pt x="484" y="105"/>
                    <a:pt x="415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5778150" y="3415925"/>
              <a:ext cx="61175" cy="281650"/>
            </a:xfrm>
            <a:custGeom>
              <a:avLst/>
              <a:gdLst/>
              <a:ahLst/>
              <a:cxnLst/>
              <a:rect l="l" t="t" r="r" b="b"/>
              <a:pathLst>
                <a:path w="2447" h="11266" extrusionOk="0">
                  <a:moveTo>
                    <a:pt x="2447" y="0"/>
                  </a:moveTo>
                  <a:cubicBezTo>
                    <a:pt x="2304" y="341"/>
                    <a:pt x="2219" y="739"/>
                    <a:pt x="2219" y="1109"/>
                  </a:cubicBezTo>
                  <a:cubicBezTo>
                    <a:pt x="2219" y="739"/>
                    <a:pt x="2134" y="370"/>
                    <a:pt x="1992" y="57"/>
                  </a:cubicBezTo>
                  <a:lnTo>
                    <a:pt x="1992" y="9526"/>
                  </a:lnTo>
                  <a:lnTo>
                    <a:pt x="1992" y="9640"/>
                  </a:lnTo>
                  <a:cubicBezTo>
                    <a:pt x="1992" y="9981"/>
                    <a:pt x="1992" y="10436"/>
                    <a:pt x="1764" y="10664"/>
                  </a:cubicBezTo>
                  <a:cubicBezTo>
                    <a:pt x="1641" y="10763"/>
                    <a:pt x="1474" y="10840"/>
                    <a:pt x="1283" y="10840"/>
                  </a:cubicBezTo>
                  <a:cubicBezTo>
                    <a:pt x="1255" y="10840"/>
                    <a:pt x="1225" y="10838"/>
                    <a:pt x="1195" y="10834"/>
                  </a:cubicBezTo>
                  <a:cubicBezTo>
                    <a:pt x="1173" y="10838"/>
                    <a:pt x="1151" y="10840"/>
                    <a:pt x="1129" y="10840"/>
                  </a:cubicBezTo>
                  <a:cubicBezTo>
                    <a:pt x="981" y="10840"/>
                    <a:pt x="836" y="10759"/>
                    <a:pt x="712" y="10635"/>
                  </a:cubicBezTo>
                  <a:cubicBezTo>
                    <a:pt x="513" y="10351"/>
                    <a:pt x="427" y="9981"/>
                    <a:pt x="484" y="9640"/>
                  </a:cubicBezTo>
                  <a:cubicBezTo>
                    <a:pt x="500" y="9484"/>
                    <a:pt x="378" y="9396"/>
                    <a:pt x="261" y="9396"/>
                  </a:cubicBezTo>
                  <a:cubicBezTo>
                    <a:pt x="164" y="9396"/>
                    <a:pt x="71" y="9455"/>
                    <a:pt x="58" y="9583"/>
                  </a:cubicBezTo>
                  <a:cubicBezTo>
                    <a:pt x="1" y="10067"/>
                    <a:pt x="143" y="10550"/>
                    <a:pt x="427" y="10920"/>
                  </a:cubicBezTo>
                  <a:cubicBezTo>
                    <a:pt x="610" y="11128"/>
                    <a:pt x="863" y="11265"/>
                    <a:pt x="1144" y="11265"/>
                  </a:cubicBezTo>
                  <a:cubicBezTo>
                    <a:pt x="1171" y="11265"/>
                    <a:pt x="1197" y="11263"/>
                    <a:pt x="1224" y="11261"/>
                  </a:cubicBezTo>
                  <a:cubicBezTo>
                    <a:pt x="1255" y="11264"/>
                    <a:pt x="1287" y="11265"/>
                    <a:pt x="1318" y="11265"/>
                  </a:cubicBezTo>
                  <a:cubicBezTo>
                    <a:pt x="1599" y="11265"/>
                    <a:pt x="1875" y="11153"/>
                    <a:pt x="2105" y="10948"/>
                  </a:cubicBezTo>
                  <a:cubicBezTo>
                    <a:pt x="2447" y="10607"/>
                    <a:pt x="2447" y="10010"/>
                    <a:pt x="2447" y="9640"/>
                  </a:cubicBezTo>
                  <a:lnTo>
                    <a:pt x="2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5548525" y="3158550"/>
              <a:ext cx="568775" cy="285125"/>
            </a:xfrm>
            <a:custGeom>
              <a:avLst/>
              <a:gdLst/>
              <a:ahLst/>
              <a:cxnLst/>
              <a:rect l="l" t="t" r="r" b="b"/>
              <a:pathLst>
                <a:path w="22751" h="11405" extrusionOk="0">
                  <a:moveTo>
                    <a:pt x="5688" y="11376"/>
                  </a:moveTo>
                  <a:cubicBezTo>
                    <a:pt x="5688" y="11385"/>
                    <a:pt x="5688" y="11395"/>
                    <a:pt x="5688" y="11404"/>
                  </a:cubicBezTo>
                  <a:cubicBezTo>
                    <a:pt x="5688" y="11395"/>
                    <a:pt x="5688" y="11385"/>
                    <a:pt x="5688" y="11376"/>
                  </a:cubicBezTo>
                  <a:close/>
                  <a:moveTo>
                    <a:pt x="11148" y="1"/>
                  </a:moveTo>
                  <a:cubicBezTo>
                    <a:pt x="4949" y="143"/>
                    <a:pt x="1" y="5205"/>
                    <a:pt x="1" y="11404"/>
                  </a:cubicBezTo>
                  <a:cubicBezTo>
                    <a:pt x="1" y="9840"/>
                    <a:pt x="1252" y="8560"/>
                    <a:pt x="2845" y="8560"/>
                  </a:cubicBezTo>
                  <a:cubicBezTo>
                    <a:pt x="4399" y="8560"/>
                    <a:pt x="5673" y="9825"/>
                    <a:pt x="5688" y="11376"/>
                  </a:cubicBezTo>
                  <a:lnTo>
                    <a:pt x="5688" y="11376"/>
                  </a:lnTo>
                  <a:cubicBezTo>
                    <a:pt x="5687" y="9574"/>
                    <a:pt x="7118" y="8530"/>
                    <a:pt x="8556" y="8530"/>
                  </a:cubicBezTo>
                  <a:cubicBezTo>
                    <a:pt x="9618" y="8530"/>
                    <a:pt x="10683" y="9099"/>
                    <a:pt x="11177" y="10352"/>
                  </a:cubicBezTo>
                  <a:cubicBezTo>
                    <a:pt x="11319" y="10665"/>
                    <a:pt x="11376" y="11034"/>
                    <a:pt x="11376" y="11404"/>
                  </a:cubicBezTo>
                  <a:cubicBezTo>
                    <a:pt x="11376" y="9840"/>
                    <a:pt x="12655" y="8560"/>
                    <a:pt x="14219" y="8560"/>
                  </a:cubicBezTo>
                  <a:cubicBezTo>
                    <a:pt x="15783" y="8560"/>
                    <a:pt x="17063" y="9840"/>
                    <a:pt x="17063" y="11404"/>
                  </a:cubicBezTo>
                  <a:cubicBezTo>
                    <a:pt x="17063" y="9840"/>
                    <a:pt x="18343" y="8560"/>
                    <a:pt x="19907" y="8560"/>
                  </a:cubicBezTo>
                  <a:cubicBezTo>
                    <a:pt x="21471" y="8560"/>
                    <a:pt x="22750" y="9840"/>
                    <a:pt x="22750" y="11404"/>
                  </a:cubicBezTo>
                  <a:cubicBezTo>
                    <a:pt x="22750" y="5233"/>
                    <a:pt x="17831" y="172"/>
                    <a:pt x="116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2"/>
          <p:cNvGrpSpPr/>
          <p:nvPr/>
        </p:nvGrpSpPr>
        <p:grpSpPr>
          <a:xfrm>
            <a:off x="1286793" y="479827"/>
            <a:ext cx="875319" cy="940772"/>
            <a:chOff x="8217548" y="1235475"/>
            <a:chExt cx="1018050" cy="1094175"/>
          </a:xfrm>
        </p:grpSpPr>
        <p:sp>
          <p:nvSpPr>
            <p:cNvPr id="743" name="Google Shape;743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45" name="Google Shape;745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52"/>
          <p:cNvGrpSpPr/>
          <p:nvPr/>
        </p:nvGrpSpPr>
        <p:grpSpPr>
          <a:xfrm flipH="1">
            <a:off x="516050" y="1514615"/>
            <a:ext cx="875319" cy="940772"/>
            <a:chOff x="8217548" y="1235475"/>
            <a:chExt cx="1018050" cy="1094175"/>
          </a:xfrm>
        </p:grpSpPr>
        <p:sp>
          <p:nvSpPr>
            <p:cNvPr id="751" name="Google Shape;751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53" name="Google Shape;753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8" name="Google Shape;738;p52"/>
          <p:cNvGrpSpPr/>
          <p:nvPr/>
        </p:nvGrpSpPr>
        <p:grpSpPr>
          <a:xfrm rot="-526777">
            <a:off x="299711" y="2591279"/>
            <a:ext cx="1680974" cy="1675285"/>
            <a:chOff x="5548525" y="3130725"/>
            <a:chExt cx="568775" cy="566850"/>
          </a:xfrm>
        </p:grpSpPr>
        <p:sp>
          <p:nvSpPr>
            <p:cNvPr id="739" name="Google Shape;739;p52"/>
            <p:cNvSpPr/>
            <p:nvPr/>
          </p:nvSpPr>
          <p:spPr>
            <a:xfrm>
              <a:off x="5827225" y="3130725"/>
              <a:ext cx="12100" cy="27850"/>
            </a:xfrm>
            <a:custGeom>
              <a:avLst/>
              <a:gdLst/>
              <a:ahLst/>
              <a:cxnLst/>
              <a:rect l="l" t="t" r="r" b="b"/>
              <a:pathLst>
                <a:path w="484" h="1114" extrusionOk="0">
                  <a:moveTo>
                    <a:pt x="299" y="1"/>
                  </a:moveTo>
                  <a:cubicBezTo>
                    <a:pt x="285" y="1"/>
                    <a:pt x="271" y="2"/>
                    <a:pt x="256" y="5"/>
                  </a:cubicBezTo>
                  <a:cubicBezTo>
                    <a:pt x="114" y="5"/>
                    <a:pt x="0" y="90"/>
                    <a:pt x="0" y="232"/>
                  </a:cubicBezTo>
                  <a:lnTo>
                    <a:pt x="0" y="1114"/>
                  </a:lnTo>
                  <a:lnTo>
                    <a:pt x="484" y="1114"/>
                  </a:lnTo>
                  <a:lnTo>
                    <a:pt x="484" y="232"/>
                  </a:lnTo>
                  <a:cubicBezTo>
                    <a:pt x="484" y="105"/>
                    <a:pt x="415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5778150" y="3415925"/>
              <a:ext cx="61175" cy="281650"/>
            </a:xfrm>
            <a:custGeom>
              <a:avLst/>
              <a:gdLst/>
              <a:ahLst/>
              <a:cxnLst/>
              <a:rect l="l" t="t" r="r" b="b"/>
              <a:pathLst>
                <a:path w="2447" h="11266" extrusionOk="0">
                  <a:moveTo>
                    <a:pt x="2447" y="0"/>
                  </a:moveTo>
                  <a:cubicBezTo>
                    <a:pt x="2304" y="341"/>
                    <a:pt x="2219" y="739"/>
                    <a:pt x="2219" y="1109"/>
                  </a:cubicBezTo>
                  <a:cubicBezTo>
                    <a:pt x="2219" y="739"/>
                    <a:pt x="2134" y="370"/>
                    <a:pt x="1992" y="57"/>
                  </a:cubicBezTo>
                  <a:lnTo>
                    <a:pt x="1992" y="9526"/>
                  </a:lnTo>
                  <a:lnTo>
                    <a:pt x="1992" y="9640"/>
                  </a:lnTo>
                  <a:cubicBezTo>
                    <a:pt x="1992" y="9981"/>
                    <a:pt x="1992" y="10436"/>
                    <a:pt x="1764" y="10664"/>
                  </a:cubicBezTo>
                  <a:cubicBezTo>
                    <a:pt x="1641" y="10763"/>
                    <a:pt x="1474" y="10840"/>
                    <a:pt x="1283" y="10840"/>
                  </a:cubicBezTo>
                  <a:cubicBezTo>
                    <a:pt x="1255" y="10840"/>
                    <a:pt x="1225" y="10838"/>
                    <a:pt x="1195" y="10834"/>
                  </a:cubicBezTo>
                  <a:cubicBezTo>
                    <a:pt x="1173" y="10838"/>
                    <a:pt x="1151" y="10840"/>
                    <a:pt x="1129" y="10840"/>
                  </a:cubicBezTo>
                  <a:cubicBezTo>
                    <a:pt x="981" y="10840"/>
                    <a:pt x="836" y="10759"/>
                    <a:pt x="712" y="10635"/>
                  </a:cubicBezTo>
                  <a:cubicBezTo>
                    <a:pt x="513" y="10351"/>
                    <a:pt x="427" y="9981"/>
                    <a:pt x="484" y="9640"/>
                  </a:cubicBezTo>
                  <a:cubicBezTo>
                    <a:pt x="500" y="9484"/>
                    <a:pt x="378" y="9396"/>
                    <a:pt x="261" y="9396"/>
                  </a:cubicBezTo>
                  <a:cubicBezTo>
                    <a:pt x="164" y="9396"/>
                    <a:pt x="71" y="9455"/>
                    <a:pt x="58" y="9583"/>
                  </a:cubicBezTo>
                  <a:cubicBezTo>
                    <a:pt x="1" y="10067"/>
                    <a:pt x="143" y="10550"/>
                    <a:pt x="427" y="10920"/>
                  </a:cubicBezTo>
                  <a:cubicBezTo>
                    <a:pt x="610" y="11128"/>
                    <a:pt x="863" y="11265"/>
                    <a:pt x="1144" y="11265"/>
                  </a:cubicBezTo>
                  <a:cubicBezTo>
                    <a:pt x="1171" y="11265"/>
                    <a:pt x="1197" y="11263"/>
                    <a:pt x="1224" y="11261"/>
                  </a:cubicBezTo>
                  <a:cubicBezTo>
                    <a:pt x="1255" y="11264"/>
                    <a:pt x="1287" y="11265"/>
                    <a:pt x="1318" y="11265"/>
                  </a:cubicBezTo>
                  <a:cubicBezTo>
                    <a:pt x="1599" y="11265"/>
                    <a:pt x="1875" y="11153"/>
                    <a:pt x="2105" y="10948"/>
                  </a:cubicBezTo>
                  <a:cubicBezTo>
                    <a:pt x="2447" y="10607"/>
                    <a:pt x="2447" y="10010"/>
                    <a:pt x="2447" y="9640"/>
                  </a:cubicBezTo>
                  <a:lnTo>
                    <a:pt x="2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5548525" y="3158550"/>
              <a:ext cx="568775" cy="285125"/>
            </a:xfrm>
            <a:custGeom>
              <a:avLst/>
              <a:gdLst/>
              <a:ahLst/>
              <a:cxnLst/>
              <a:rect l="l" t="t" r="r" b="b"/>
              <a:pathLst>
                <a:path w="22751" h="11405" extrusionOk="0">
                  <a:moveTo>
                    <a:pt x="5688" y="11376"/>
                  </a:moveTo>
                  <a:cubicBezTo>
                    <a:pt x="5688" y="11385"/>
                    <a:pt x="5688" y="11395"/>
                    <a:pt x="5688" y="11404"/>
                  </a:cubicBezTo>
                  <a:cubicBezTo>
                    <a:pt x="5688" y="11395"/>
                    <a:pt x="5688" y="11385"/>
                    <a:pt x="5688" y="11376"/>
                  </a:cubicBezTo>
                  <a:close/>
                  <a:moveTo>
                    <a:pt x="11148" y="1"/>
                  </a:moveTo>
                  <a:cubicBezTo>
                    <a:pt x="4949" y="143"/>
                    <a:pt x="1" y="5205"/>
                    <a:pt x="1" y="11404"/>
                  </a:cubicBezTo>
                  <a:cubicBezTo>
                    <a:pt x="1" y="9840"/>
                    <a:pt x="1252" y="8560"/>
                    <a:pt x="2845" y="8560"/>
                  </a:cubicBezTo>
                  <a:cubicBezTo>
                    <a:pt x="4399" y="8560"/>
                    <a:pt x="5673" y="9825"/>
                    <a:pt x="5688" y="11376"/>
                  </a:cubicBezTo>
                  <a:lnTo>
                    <a:pt x="5688" y="11376"/>
                  </a:lnTo>
                  <a:cubicBezTo>
                    <a:pt x="5687" y="9574"/>
                    <a:pt x="7118" y="8530"/>
                    <a:pt x="8556" y="8530"/>
                  </a:cubicBezTo>
                  <a:cubicBezTo>
                    <a:pt x="9618" y="8530"/>
                    <a:pt x="10683" y="9099"/>
                    <a:pt x="11177" y="10352"/>
                  </a:cubicBezTo>
                  <a:cubicBezTo>
                    <a:pt x="11319" y="10665"/>
                    <a:pt x="11376" y="11034"/>
                    <a:pt x="11376" y="11404"/>
                  </a:cubicBezTo>
                  <a:cubicBezTo>
                    <a:pt x="11376" y="9840"/>
                    <a:pt x="12655" y="8560"/>
                    <a:pt x="14219" y="8560"/>
                  </a:cubicBezTo>
                  <a:cubicBezTo>
                    <a:pt x="15783" y="8560"/>
                    <a:pt x="17063" y="9840"/>
                    <a:pt x="17063" y="11404"/>
                  </a:cubicBezTo>
                  <a:cubicBezTo>
                    <a:pt x="17063" y="9840"/>
                    <a:pt x="18343" y="8560"/>
                    <a:pt x="19907" y="8560"/>
                  </a:cubicBezTo>
                  <a:cubicBezTo>
                    <a:pt x="21471" y="8560"/>
                    <a:pt x="22750" y="9840"/>
                    <a:pt x="22750" y="11404"/>
                  </a:cubicBezTo>
                  <a:cubicBezTo>
                    <a:pt x="22750" y="5233"/>
                    <a:pt x="17831" y="172"/>
                    <a:pt x="116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F4CB585-716B-6445-AADA-9D5366B9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78" y="479827"/>
            <a:ext cx="6906475" cy="39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BF84-AC96-6E44-8DF9-CF1A793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13950-2251-A64B-AF45-2F9663899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11F934C-EEA7-6943-BBE8-F07DA017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8" y="981242"/>
            <a:ext cx="7704944" cy="4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A1BE-9174-FB45-8B00-91E0F4A6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162C7-8836-934E-AAA8-4DEE01FD1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4860D87-95DD-FD45-ABD7-DD72DB6A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641868"/>
            <a:ext cx="7880342" cy="42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 idx="2"/>
          </p:nvPr>
        </p:nvSpPr>
        <p:spPr>
          <a:xfrm>
            <a:off x="713225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1692 Restaurants</a:t>
            </a:r>
            <a:endParaRPr dirty="0"/>
          </a:p>
        </p:txBody>
      </p:sp>
      <p:sp>
        <p:nvSpPr>
          <p:cNvPr id="385" name="Google Shape;385;p46"/>
          <p:cNvSpPr txBox="1">
            <a:spLocks noGrp="1"/>
          </p:cNvSpPr>
          <p:nvPr>
            <p:ph type="title" idx="3"/>
          </p:nvPr>
        </p:nvSpPr>
        <p:spPr>
          <a:xfrm>
            <a:off x="3341452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101 Unique categories </a:t>
            </a:r>
            <a:br>
              <a:rPr lang="en-GB" dirty="0"/>
            </a:br>
            <a:endParaRPr dirty="0"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 idx="5"/>
          </p:nvPr>
        </p:nvSpPr>
        <p:spPr>
          <a:xfrm>
            <a:off x="5969680" y="2685600"/>
            <a:ext cx="2973904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Popular Fast-food</a:t>
            </a:r>
            <a:endParaRPr dirty="0"/>
          </a:p>
        </p:txBody>
      </p:sp>
      <p:grpSp>
        <p:nvGrpSpPr>
          <p:cNvPr id="389" name="Google Shape;389;p46"/>
          <p:cNvGrpSpPr/>
          <p:nvPr/>
        </p:nvGrpSpPr>
        <p:grpSpPr>
          <a:xfrm>
            <a:off x="4360763" y="2176130"/>
            <a:ext cx="422475" cy="481125"/>
            <a:chOff x="518075" y="955500"/>
            <a:chExt cx="422475" cy="481125"/>
          </a:xfrm>
        </p:grpSpPr>
        <p:sp>
          <p:nvSpPr>
            <p:cNvPr id="390" name="Google Shape;390;p46"/>
            <p:cNvSpPr/>
            <p:nvPr/>
          </p:nvSpPr>
          <p:spPr>
            <a:xfrm>
              <a:off x="518075" y="955500"/>
              <a:ext cx="422475" cy="423350"/>
            </a:xfrm>
            <a:custGeom>
              <a:avLst/>
              <a:gdLst/>
              <a:ahLst/>
              <a:cxnLst/>
              <a:rect l="l" t="t" r="r" b="b"/>
              <a:pathLst>
                <a:path w="16899" h="16934" extrusionOk="0">
                  <a:moveTo>
                    <a:pt x="6938" y="2443"/>
                  </a:moveTo>
                  <a:cubicBezTo>
                    <a:pt x="7133" y="2830"/>
                    <a:pt x="7467" y="3128"/>
                    <a:pt x="7875" y="3275"/>
                  </a:cubicBezTo>
                  <a:lnTo>
                    <a:pt x="7875" y="6899"/>
                  </a:lnTo>
                  <a:cubicBezTo>
                    <a:pt x="7821" y="6920"/>
                    <a:pt x="7767" y="6941"/>
                    <a:pt x="7716" y="6965"/>
                  </a:cubicBezTo>
                  <a:lnTo>
                    <a:pt x="5171" y="4384"/>
                  </a:lnTo>
                  <a:cubicBezTo>
                    <a:pt x="5354" y="3996"/>
                    <a:pt x="5381" y="3551"/>
                    <a:pt x="5246" y="3146"/>
                  </a:cubicBezTo>
                  <a:cubicBezTo>
                    <a:pt x="5772" y="2830"/>
                    <a:pt x="6343" y="2593"/>
                    <a:pt x="6938" y="2443"/>
                  </a:cubicBezTo>
                  <a:close/>
                  <a:moveTo>
                    <a:pt x="9942" y="2452"/>
                  </a:moveTo>
                  <a:cubicBezTo>
                    <a:pt x="10537" y="2602"/>
                    <a:pt x="11105" y="2839"/>
                    <a:pt x="11631" y="3155"/>
                  </a:cubicBezTo>
                  <a:cubicBezTo>
                    <a:pt x="11496" y="3563"/>
                    <a:pt x="11523" y="4005"/>
                    <a:pt x="11706" y="4396"/>
                  </a:cubicBezTo>
                  <a:lnTo>
                    <a:pt x="9164" y="6977"/>
                  </a:lnTo>
                  <a:cubicBezTo>
                    <a:pt x="9110" y="6950"/>
                    <a:pt x="9056" y="6929"/>
                    <a:pt x="9002" y="6911"/>
                  </a:cubicBezTo>
                  <a:lnTo>
                    <a:pt x="9002" y="3284"/>
                  </a:lnTo>
                  <a:cubicBezTo>
                    <a:pt x="9411" y="3137"/>
                    <a:pt x="9747" y="2839"/>
                    <a:pt x="9942" y="2452"/>
                  </a:cubicBezTo>
                  <a:close/>
                  <a:moveTo>
                    <a:pt x="4387" y="5198"/>
                  </a:moveTo>
                  <a:lnTo>
                    <a:pt x="6929" y="7779"/>
                  </a:lnTo>
                  <a:cubicBezTo>
                    <a:pt x="6905" y="7833"/>
                    <a:pt x="6884" y="7884"/>
                    <a:pt x="6863" y="7941"/>
                  </a:cubicBezTo>
                  <a:lnTo>
                    <a:pt x="3275" y="7941"/>
                  </a:lnTo>
                  <a:cubicBezTo>
                    <a:pt x="3131" y="7533"/>
                    <a:pt x="2834" y="7196"/>
                    <a:pt x="2446" y="7001"/>
                  </a:cubicBezTo>
                  <a:cubicBezTo>
                    <a:pt x="2602" y="6394"/>
                    <a:pt x="2846" y="5814"/>
                    <a:pt x="3167" y="5276"/>
                  </a:cubicBezTo>
                  <a:cubicBezTo>
                    <a:pt x="3354" y="5335"/>
                    <a:pt x="3521" y="5375"/>
                    <a:pt x="3701" y="5375"/>
                  </a:cubicBezTo>
                  <a:cubicBezTo>
                    <a:pt x="3900" y="5375"/>
                    <a:pt x="4114" y="5326"/>
                    <a:pt x="4387" y="5198"/>
                  </a:cubicBezTo>
                  <a:close/>
                  <a:moveTo>
                    <a:pt x="12514" y="5198"/>
                  </a:moveTo>
                  <a:cubicBezTo>
                    <a:pt x="12787" y="5326"/>
                    <a:pt x="13000" y="5375"/>
                    <a:pt x="13198" y="5375"/>
                  </a:cubicBezTo>
                  <a:cubicBezTo>
                    <a:pt x="13378" y="5375"/>
                    <a:pt x="13544" y="5335"/>
                    <a:pt x="13731" y="5276"/>
                  </a:cubicBezTo>
                  <a:cubicBezTo>
                    <a:pt x="14056" y="5814"/>
                    <a:pt x="14299" y="6394"/>
                    <a:pt x="14455" y="7001"/>
                  </a:cubicBezTo>
                  <a:cubicBezTo>
                    <a:pt x="14068" y="7196"/>
                    <a:pt x="13770" y="7533"/>
                    <a:pt x="13623" y="7941"/>
                  </a:cubicBezTo>
                  <a:lnTo>
                    <a:pt x="10036" y="7941"/>
                  </a:lnTo>
                  <a:cubicBezTo>
                    <a:pt x="10018" y="7884"/>
                    <a:pt x="9996" y="7830"/>
                    <a:pt x="9972" y="7779"/>
                  </a:cubicBezTo>
                  <a:lnTo>
                    <a:pt x="12514" y="5198"/>
                  </a:lnTo>
                  <a:close/>
                  <a:moveTo>
                    <a:pt x="6863" y="9068"/>
                  </a:moveTo>
                  <a:cubicBezTo>
                    <a:pt x="6884" y="9122"/>
                    <a:pt x="6905" y="9176"/>
                    <a:pt x="6929" y="9227"/>
                  </a:cubicBezTo>
                  <a:lnTo>
                    <a:pt x="4387" y="11772"/>
                  </a:lnTo>
                  <a:cubicBezTo>
                    <a:pt x="4162" y="11666"/>
                    <a:pt x="3918" y="11612"/>
                    <a:pt x="3674" y="11612"/>
                  </a:cubicBezTo>
                  <a:cubicBezTo>
                    <a:pt x="3497" y="11612"/>
                    <a:pt x="3319" y="11640"/>
                    <a:pt x="3149" y="11697"/>
                  </a:cubicBezTo>
                  <a:cubicBezTo>
                    <a:pt x="2831" y="11171"/>
                    <a:pt x="2596" y="10600"/>
                    <a:pt x="2446" y="10005"/>
                  </a:cubicBezTo>
                  <a:cubicBezTo>
                    <a:pt x="2834" y="9810"/>
                    <a:pt x="3131" y="9477"/>
                    <a:pt x="3275" y="9068"/>
                  </a:cubicBezTo>
                  <a:close/>
                  <a:moveTo>
                    <a:pt x="13620" y="9065"/>
                  </a:moveTo>
                  <a:cubicBezTo>
                    <a:pt x="13767" y="9474"/>
                    <a:pt x="14065" y="9810"/>
                    <a:pt x="14452" y="10005"/>
                  </a:cubicBezTo>
                  <a:cubicBezTo>
                    <a:pt x="14305" y="10600"/>
                    <a:pt x="14068" y="11171"/>
                    <a:pt x="13752" y="11697"/>
                  </a:cubicBezTo>
                  <a:cubicBezTo>
                    <a:pt x="13581" y="11640"/>
                    <a:pt x="13403" y="11612"/>
                    <a:pt x="13225" y="11612"/>
                  </a:cubicBezTo>
                  <a:cubicBezTo>
                    <a:pt x="12980" y="11612"/>
                    <a:pt x="12736" y="11666"/>
                    <a:pt x="12511" y="11772"/>
                  </a:cubicBezTo>
                  <a:lnTo>
                    <a:pt x="9969" y="9227"/>
                  </a:lnTo>
                  <a:cubicBezTo>
                    <a:pt x="9993" y="9176"/>
                    <a:pt x="10015" y="9122"/>
                    <a:pt x="10033" y="9065"/>
                  </a:cubicBezTo>
                  <a:close/>
                  <a:moveTo>
                    <a:pt x="7716" y="9996"/>
                  </a:moveTo>
                  <a:cubicBezTo>
                    <a:pt x="7767" y="10020"/>
                    <a:pt x="7821" y="10041"/>
                    <a:pt x="7875" y="10062"/>
                  </a:cubicBezTo>
                  <a:lnTo>
                    <a:pt x="7875" y="13650"/>
                  </a:lnTo>
                  <a:cubicBezTo>
                    <a:pt x="7467" y="13794"/>
                    <a:pt x="7133" y="14092"/>
                    <a:pt x="6938" y="14479"/>
                  </a:cubicBezTo>
                  <a:cubicBezTo>
                    <a:pt x="6343" y="14329"/>
                    <a:pt x="5772" y="14095"/>
                    <a:pt x="5246" y="13776"/>
                  </a:cubicBezTo>
                  <a:cubicBezTo>
                    <a:pt x="5381" y="13370"/>
                    <a:pt x="5354" y="12926"/>
                    <a:pt x="5171" y="12538"/>
                  </a:cubicBezTo>
                  <a:lnTo>
                    <a:pt x="7716" y="9996"/>
                  </a:lnTo>
                  <a:close/>
                  <a:moveTo>
                    <a:pt x="9164" y="10005"/>
                  </a:moveTo>
                  <a:lnTo>
                    <a:pt x="11706" y="12550"/>
                  </a:lnTo>
                  <a:cubicBezTo>
                    <a:pt x="11523" y="12938"/>
                    <a:pt x="11499" y="13379"/>
                    <a:pt x="11634" y="13788"/>
                  </a:cubicBezTo>
                  <a:lnTo>
                    <a:pt x="11631" y="13788"/>
                  </a:lnTo>
                  <a:cubicBezTo>
                    <a:pt x="11105" y="14104"/>
                    <a:pt x="10537" y="14341"/>
                    <a:pt x="9942" y="14488"/>
                  </a:cubicBezTo>
                  <a:cubicBezTo>
                    <a:pt x="9747" y="14104"/>
                    <a:pt x="9411" y="13806"/>
                    <a:pt x="9002" y="13659"/>
                  </a:cubicBezTo>
                  <a:lnTo>
                    <a:pt x="9002" y="10071"/>
                  </a:lnTo>
                  <a:cubicBezTo>
                    <a:pt x="9056" y="10053"/>
                    <a:pt x="9110" y="10029"/>
                    <a:pt x="9164" y="10005"/>
                  </a:cubicBezTo>
                  <a:close/>
                  <a:moveTo>
                    <a:pt x="8449" y="0"/>
                  </a:moveTo>
                  <a:cubicBezTo>
                    <a:pt x="7656" y="0"/>
                    <a:pt x="6971" y="550"/>
                    <a:pt x="6803" y="1325"/>
                  </a:cubicBezTo>
                  <a:cubicBezTo>
                    <a:pt x="6003" y="1508"/>
                    <a:pt x="5240" y="1827"/>
                    <a:pt x="4549" y="2262"/>
                  </a:cubicBezTo>
                  <a:cubicBezTo>
                    <a:pt x="4267" y="2087"/>
                    <a:pt x="3947" y="1997"/>
                    <a:pt x="3629" y="1997"/>
                  </a:cubicBezTo>
                  <a:cubicBezTo>
                    <a:pt x="3211" y="1997"/>
                    <a:pt x="2795" y="2152"/>
                    <a:pt x="2473" y="2473"/>
                  </a:cubicBezTo>
                  <a:cubicBezTo>
                    <a:pt x="1908" y="3038"/>
                    <a:pt x="1857" y="3894"/>
                    <a:pt x="2263" y="4543"/>
                  </a:cubicBezTo>
                  <a:cubicBezTo>
                    <a:pt x="1827" y="5252"/>
                    <a:pt x="1508" y="6027"/>
                    <a:pt x="1325" y="6838"/>
                  </a:cubicBezTo>
                  <a:cubicBezTo>
                    <a:pt x="550" y="7007"/>
                    <a:pt x="0" y="7692"/>
                    <a:pt x="0" y="8485"/>
                  </a:cubicBezTo>
                  <a:cubicBezTo>
                    <a:pt x="0" y="9278"/>
                    <a:pt x="550" y="9963"/>
                    <a:pt x="1325" y="10135"/>
                  </a:cubicBezTo>
                  <a:cubicBezTo>
                    <a:pt x="1508" y="10931"/>
                    <a:pt x="1827" y="11694"/>
                    <a:pt x="2263" y="12388"/>
                  </a:cubicBezTo>
                  <a:cubicBezTo>
                    <a:pt x="1857" y="13037"/>
                    <a:pt x="1908" y="13893"/>
                    <a:pt x="2473" y="14461"/>
                  </a:cubicBezTo>
                  <a:cubicBezTo>
                    <a:pt x="2778" y="14767"/>
                    <a:pt x="3179" y="14953"/>
                    <a:pt x="3617" y="14953"/>
                  </a:cubicBezTo>
                  <a:cubicBezTo>
                    <a:pt x="3916" y="14953"/>
                    <a:pt x="4232" y="14866"/>
                    <a:pt x="4546" y="14671"/>
                  </a:cubicBezTo>
                  <a:cubicBezTo>
                    <a:pt x="5240" y="15107"/>
                    <a:pt x="6000" y="15423"/>
                    <a:pt x="6800" y="15609"/>
                  </a:cubicBezTo>
                  <a:cubicBezTo>
                    <a:pt x="6971" y="16384"/>
                    <a:pt x="7656" y="16934"/>
                    <a:pt x="8449" y="16934"/>
                  </a:cubicBezTo>
                  <a:cubicBezTo>
                    <a:pt x="9239" y="16934"/>
                    <a:pt x="9924" y="16384"/>
                    <a:pt x="10096" y="15609"/>
                  </a:cubicBezTo>
                  <a:cubicBezTo>
                    <a:pt x="10895" y="15423"/>
                    <a:pt x="11655" y="15107"/>
                    <a:pt x="12349" y="14671"/>
                  </a:cubicBezTo>
                  <a:cubicBezTo>
                    <a:pt x="12663" y="14866"/>
                    <a:pt x="12979" y="14953"/>
                    <a:pt x="13278" y="14953"/>
                  </a:cubicBezTo>
                  <a:cubicBezTo>
                    <a:pt x="13716" y="14953"/>
                    <a:pt x="14117" y="14767"/>
                    <a:pt x="14422" y="14461"/>
                  </a:cubicBezTo>
                  <a:cubicBezTo>
                    <a:pt x="14990" y="13893"/>
                    <a:pt x="15038" y="13037"/>
                    <a:pt x="14633" y="12388"/>
                  </a:cubicBezTo>
                  <a:cubicBezTo>
                    <a:pt x="15068" y="11694"/>
                    <a:pt x="15387" y="10931"/>
                    <a:pt x="15573" y="10135"/>
                  </a:cubicBezTo>
                  <a:cubicBezTo>
                    <a:pt x="16345" y="9963"/>
                    <a:pt x="16898" y="9278"/>
                    <a:pt x="16898" y="8485"/>
                  </a:cubicBezTo>
                  <a:cubicBezTo>
                    <a:pt x="16898" y="7692"/>
                    <a:pt x="16345" y="7007"/>
                    <a:pt x="15573" y="6838"/>
                  </a:cubicBezTo>
                  <a:lnTo>
                    <a:pt x="15576" y="6838"/>
                  </a:lnTo>
                  <a:cubicBezTo>
                    <a:pt x="15390" y="6027"/>
                    <a:pt x="15071" y="5252"/>
                    <a:pt x="14636" y="4543"/>
                  </a:cubicBezTo>
                  <a:cubicBezTo>
                    <a:pt x="15041" y="3894"/>
                    <a:pt x="14990" y="3038"/>
                    <a:pt x="14425" y="2473"/>
                  </a:cubicBezTo>
                  <a:cubicBezTo>
                    <a:pt x="14105" y="2152"/>
                    <a:pt x="13690" y="1997"/>
                    <a:pt x="13272" y="1997"/>
                  </a:cubicBezTo>
                  <a:cubicBezTo>
                    <a:pt x="12954" y="1997"/>
                    <a:pt x="12634" y="2087"/>
                    <a:pt x="12352" y="2262"/>
                  </a:cubicBezTo>
                  <a:cubicBezTo>
                    <a:pt x="11658" y="1827"/>
                    <a:pt x="10895" y="1508"/>
                    <a:pt x="10099" y="1325"/>
                  </a:cubicBezTo>
                  <a:cubicBezTo>
                    <a:pt x="9927" y="550"/>
                    <a:pt x="9242" y="0"/>
                    <a:pt x="8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545325" y="1356000"/>
              <a:ext cx="367950" cy="80625"/>
            </a:xfrm>
            <a:custGeom>
              <a:avLst/>
              <a:gdLst/>
              <a:ahLst/>
              <a:cxnLst/>
              <a:rect l="l" t="t" r="r" b="b"/>
              <a:pathLst>
                <a:path w="14718" h="3225" extrusionOk="0">
                  <a:moveTo>
                    <a:pt x="3537" y="1"/>
                  </a:moveTo>
                  <a:lnTo>
                    <a:pt x="2507" y="2098"/>
                  </a:lnTo>
                  <a:lnTo>
                    <a:pt x="614" y="2098"/>
                  </a:lnTo>
                  <a:cubicBezTo>
                    <a:pt x="612" y="2098"/>
                    <a:pt x="610" y="2098"/>
                    <a:pt x="608" y="2098"/>
                  </a:cubicBezTo>
                  <a:cubicBezTo>
                    <a:pt x="319" y="2098"/>
                    <a:pt x="76" y="2313"/>
                    <a:pt x="40" y="2600"/>
                  </a:cubicBezTo>
                  <a:cubicBezTo>
                    <a:pt x="1" y="2933"/>
                    <a:pt x="262" y="3224"/>
                    <a:pt x="599" y="3224"/>
                  </a:cubicBezTo>
                  <a:lnTo>
                    <a:pt x="14119" y="3224"/>
                  </a:lnTo>
                  <a:cubicBezTo>
                    <a:pt x="14456" y="3224"/>
                    <a:pt x="14717" y="2933"/>
                    <a:pt x="14681" y="2600"/>
                  </a:cubicBezTo>
                  <a:cubicBezTo>
                    <a:pt x="14643" y="2313"/>
                    <a:pt x="14399" y="2098"/>
                    <a:pt x="14113" y="2098"/>
                  </a:cubicBezTo>
                  <a:cubicBezTo>
                    <a:pt x="14111" y="2098"/>
                    <a:pt x="14109" y="2098"/>
                    <a:pt x="14107" y="2098"/>
                  </a:cubicBezTo>
                  <a:lnTo>
                    <a:pt x="12215" y="2098"/>
                  </a:lnTo>
                  <a:lnTo>
                    <a:pt x="11187" y="1"/>
                  </a:lnTo>
                  <a:cubicBezTo>
                    <a:pt x="10757" y="220"/>
                    <a:pt x="10313" y="403"/>
                    <a:pt x="9853" y="547"/>
                  </a:cubicBezTo>
                  <a:cubicBezTo>
                    <a:pt x="9375" y="1455"/>
                    <a:pt x="8417" y="2098"/>
                    <a:pt x="7362" y="2098"/>
                  </a:cubicBezTo>
                  <a:cubicBezTo>
                    <a:pt x="6304" y="2098"/>
                    <a:pt x="5346" y="1455"/>
                    <a:pt x="4868" y="547"/>
                  </a:cubicBezTo>
                  <a:cubicBezTo>
                    <a:pt x="4409" y="403"/>
                    <a:pt x="3964" y="220"/>
                    <a:pt x="3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933;p56">
            <a:extLst>
              <a:ext uri="{FF2B5EF4-FFF2-40B4-BE49-F238E27FC236}">
                <a16:creationId xmlns:a16="http://schemas.microsoft.com/office/drawing/2014/main" id="{C2729DD2-F62D-5749-A95B-80B411D39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Foursquare </a:t>
            </a:r>
            <a:r>
              <a:rPr lang="en" dirty="0">
                <a:solidFill>
                  <a:schemeClr val="accent1"/>
                </a:solidFill>
              </a:rPr>
              <a:t>API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5" name="Google Shape;1396;p72">
            <a:extLst>
              <a:ext uri="{FF2B5EF4-FFF2-40B4-BE49-F238E27FC236}">
                <a16:creationId xmlns:a16="http://schemas.microsoft.com/office/drawing/2014/main" id="{32702697-EF1D-FF4F-8223-4DE573647038}"/>
              </a:ext>
            </a:extLst>
          </p:cNvPr>
          <p:cNvGrpSpPr/>
          <p:nvPr/>
        </p:nvGrpSpPr>
        <p:grpSpPr>
          <a:xfrm>
            <a:off x="1721405" y="2174702"/>
            <a:ext cx="444540" cy="442812"/>
            <a:chOff x="1030875" y="1016400"/>
            <a:chExt cx="482200" cy="480325"/>
          </a:xfrm>
        </p:grpSpPr>
        <p:sp>
          <p:nvSpPr>
            <p:cNvPr id="26" name="Google Shape;1397;p72">
              <a:extLst>
                <a:ext uri="{FF2B5EF4-FFF2-40B4-BE49-F238E27FC236}">
                  <a16:creationId xmlns:a16="http://schemas.microsoft.com/office/drawing/2014/main" id="{BA29058A-4668-0148-B8FC-F34BF52BA1EC}"/>
                </a:ext>
              </a:extLst>
            </p:cNvPr>
            <p:cNvSpPr/>
            <p:nvPr/>
          </p:nvSpPr>
          <p:spPr>
            <a:xfrm>
              <a:off x="1030875" y="1016400"/>
              <a:ext cx="482200" cy="338575"/>
            </a:xfrm>
            <a:custGeom>
              <a:avLst/>
              <a:gdLst/>
              <a:ahLst/>
              <a:cxnLst/>
              <a:rect l="l" t="t" r="r" b="b"/>
              <a:pathLst>
                <a:path w="19288" h="13543" extrusionOk="0">
                  <a:moveTo>
                    <a:pt x="11921" y="1"/>
                  </a:moveTo>
                  <a:cubicBezTo>
                    <a:pt x="11625" y="1"/>
                    <a:pt x="11369" y="239"/>
                    <a:pt x="11361" y="551"/>
                  </a:cubicBezTo>
                  <a:cubicBezTo>
                    <a:pt x="11334" y="1467"/>
                    <a:pt x="10586" y="2194"/>
                    <a:pt x="9672" y="2200"/>
                  </a:cubicBezTo>
                  <a:lnTo>
                    <a:pt x="6854" y="2200"/>
                  </a:lnTo>
                  <a:cubicBezTo>
                    <a:pt x="5610" y="2200"/>
                    <a:pt x="4604" y="3210"/>
                    <a:pt x="4601" y="4454"/>
                  </a:cubicBezTo>
                  <a:cubicBezTo>
                    <a:pt x="4604" y="4850"/>
                    <a:pt x="4712" y="5238"/>
                    <a:pt x="4916" y="5580"/>
                  </a:cubicBezTo>
                  <a:lnTo>
                    <a:pt x="4601" y="5580"/>
                  </a:lnTo>
                  <a:cubicBezTo>
                    <a:pt x="3360" y="5580"/>
                    <a:pt x="2347" y="6665"/>
                    <a:pt x="2347" y="7909"/>
                  </a:cubicBezTo>
                  <a:cubicBezTo>
                    <a:pt x="2350" y="8305"/>
                    <a:pt x="2458" y="8693"/>
                    <a:pt x="2663" y="9036"/>
                  </a:cubicBezTo>
                  <a:lnTo>
                    <a:pt x="2344" y="9036"/>
                  </a:lnTo>
                  <a:cubicBezTo>
                    <a:pt x="1136" y="9036"/>
                    <a:pt x="115" y="9973"/>
                    <a:pt x="61" y="11181"/>
                  </a:cubicBezTo>
                  <a:cubicBezTo>
                    <a:pt x="1" y="12464"/>
                    <a:pt x="1025" y="13539"/>
                    <a:pt x="2311" y="13542"/>
                  </a:cubicBezTo>
                  <a:lnTo>
                    <a:pt x="16995" y="13542"/>
                  </a:lnTo>
                  <a:cubicBezTo>
                    <a:pt x="18239" y="13542"/>
                    <a:pt x="19287" y="12530"/>
                    <a:pt x="19287" y="11289"/>
                  </a:cubicBezTo>
                  <a:cubicBezTo>
                    <a:pt x="19287" y="10045"/>
                    <a:pt x="18242" y="9036"/>
                    <a:pt x="16998" y="9036"/>
                  </a:cubicBezTo>
                  <a:lnTo>
                    <a:pt x="16685" y="9036"/>
                  </a:lnTo>
                  <a:cubicBezTo>
                    <a:pt x="16886" y="8693"/>
                    <a:pt x="16995" y="8305"/>
                    <a:pt x="16998" y="7909"/>
                  </a:cubicBezTo>
                  <a:cubicBezTo>
                    <a:pt x="16998" y="6665"/>
                    <a:pt x="15985" y="5580"/>
                    <a:pt x="14744" y="5580"/>
                  </a:cubicBezTo>
                  <a:lnTo>
                    <a:pt x="13864" y="5580"/>
                  </a:lnTo>
                  <a:cubicBezTo>
                    <a:pt x="14684" y="4682"/>
                    <a:pt x="14955" y="3414"/>
                    <a:pt x="14576" y="2263"/>
                  </a:cubicBezTo>
                  <a:cubicBezTo>
                    <a:pt x="14197" y="1109"/>
                    <a:pt x="13227" y="250"/>
                    <a:pt x="12037" y="13"/>
                  </a:cubicBezTo>
                  <a:cubicBezTo>
                    <a:pt x="11998" y="5"/>
                    <a:pt x="11959" y="1"/>
                    <a:pt x="11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8;p72">
              <a:extLst>
                <a:ext uri="{FF2B5EF4-FFF2-40B4-BE49-F238E27FC236}">
                  <a16:creationId xmlns:a16="http://schemas.microsoft.com/office/drawing/2014/main" id="{438D860A-C878-5743-A5A1-1E10F8427B58}"/>
                </a:ext>
              </a:extLst>
            </p:cNvPr>
            <p:cNvSpPr/>
            <p:nvPr/>
          </p:nvSpPr>
          <p:spPr>
            <a:xfrm>
              <a:off x="1206575" y="1383125"/>
              <a:ext cx="52075" cy="113600"/>
            </a:xfrm>
            <a:custGeom>
              <a:avLst/>
              <a:gdLst/>
              <a:ahLst/>
              <a:cxnLst/>
              <a:rect l="l" t="t" r="r" b="b"/>
              <a:pathLst>
                <a:path w="2083" h="4544" extrusionOk="0">
                  <a:moveTo>
                    <a:pt x="0" y="0"/>
                  </a:moveTo>
                  <a:lnTo>
                    <a:pt x="451" y="4543"/>
                  </a:lnTo>
                  <a:lnTo>
                    <a:pt x="2083" y="4543"/>
                  </a:lnTo>
                  <a:lnTo>
                    <a:pt x="20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9;p72">
              <a:extLst>
                <a:ext uri="{FF2B5EF4-FFF2-40B4-BE49-F238E27FC236}">
                  <a16:creationId xmlns:a16="http://schemas.microsoft.com/office/drawing/2014/main" id="{734E9C06-9CC8-9A44-9C1A-4C2739BBD085}"/>
                </a:ext>
              </a:extLst>
            </p:cNvPr>
            <p:cNvSpPr/>
            <p:nvPr/>
          </p:nvSpPr>
          <p:spPr>
            <a:xfrm>
              <a:off x="1286800" y="1383125"/>
              <a:ext cx="52300" cy="113600"/>
            </a:xfrm>
            <a:custGeom>
              <a:avLst/>
              <a:gdLst/>
              <a:ahLst/>
              <a:cxnLst/>
              <a:rect l="l" t="t" r="r" b="b"/>
              <a:pathLst>
                <a:path w="2092" h="4544" extrusionOk="0">
                  <a:moveTo>
                    <a:pt x="0" y="0"/>
                  </a:moveTo>
                  <a:lnTo>
                    <a:pt x="0" y="4543"/>
                  </a:lnTo>
                  <a:lnTo>
                    <a:pt x="1671" y="4543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0;p72">
              <a:extLst>
                <a:ext uri="{FF2B5EF4-FFF2-40B4-BE49-F238E27FC236}">
                  <a16:creationId xmlns:a16="http://schemas.microsoft.com/office/drawing/2014/main" id="{5BEED56B-E8CD-2E49-B869-B0AEC7E14894}"/>
                </a:ext>
              </a:extLst>
            </p:cNvPr>
            <p:cNvSpPr/>
            <p:nvPr/>
          </p:nvSpPr>
          <p:spPr>
            <a:xfrm>
              <a:off x="1097800" y="1383125"/>
              <a:ext cx="91750" cy="113600"/>
            </a:xfrm>
            <a:custGeom>
              <a:avLst/>
              <a:gdLst/>
              <a:ahLst/>
              <a:cxnLst/>
              <a:rect l="l" t="t" r="r" b="b"/>
              <a:pathLst>
                <a:path w="3670" h="4544" extrusionOk="0">
                  <a:moveTo>
                    <a:pt x="1" y="0"/>
                  </a:moveTo>
                  <a:lnTo>
                    <a:pt x="629" y="3185"/>
                  </a:lnTo>
                  <a:cubicBezTo>
                    <a:pt x="788" y="3975"/>
                    <a:pt x="1482" y="4543"/>
                    <a:pt x="2287" y="4543"/>
                  </a:cubicBezTo>
                  <a:lnTo>
                    <a:pt x="3669" y="454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1;p72">
              <a:extLst>
                <a:ext uri="{FF2B5EF4-FFF2-40B4-BE49-F238E27FC236}">
                  <a16:creationId xmlns:a16="http://schemas.microsoft.com/office/drawing/2014/main" id="{5524B7FF-0A23-1C41-8D70-5A2447632BD7}"/>
                </a:ext>
              </a:extLst>
            </p:cNvPr>
            <p:cNvSpPr/>
            <p:nvPr/>
          </p:nvSpPr>
          <p:spPr>
            <a:xfrm>
              <a:off x="1356800" y="1383125"/>
              <a:ext cx="90850" cy="113600"/>
            </a:xfrm>
            <a:custGeom>
              <a:avLst/>
              <a:gdLst/>
              <a:ahLst/>
              <a:cxnLst/>
              <a:rect l="l" t="t" r="r" b="b"/>
              <a:pathLst>
                <a:path w="3634" h="4544" extrusionOk="0">
                  <a:moveTo>
                    <a:pt x="424" y="0"/>
                  </a:moveTo>
                  <a:lnTo>
                    <a:pt x="1" y="4543"/>
                  </a:lnTo>
                  <a:lnTo>
                    <a:pt x="1347" y="4543"/>
                  </a:lnTo>
                  <a:cubicBezTo>
                    <a:pt x="2152" y="4543"/>
                    <a:pt x="2843" y="3975"/>
                    <a:pt x="3002" y="3185"/>
                  </a:cubicBezTo>
                  <a:lnTo>
                    <a:pt x="3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453;p72">
            <a:extLst>
              <a:ext uri="{FF2B5EF4-FFF2-40B4-BE49-F238E27FC236}">
                <a16:creationId xmlns:a16="http://schemas.microsoft.com/office/drawing/2014/main" id="{00F6F46E-A772-4E41-9D50-1E69D04F9D8F}"/>
              </a:ext>
            </a:extLst>
          </p:cNvPr>
          <p:cNvGrpSpPr/>
          <p:nvPr/>
        </p:nvGrpSpPr>
        <p:grpSpPr>
          <a:xfrm>
            <a:off x="6967039" y="2174702"/>
            <a:ext cx="466182" cy="443203"/>
            <a:chOff x="2846300" y="1772750"/>
            <a:chExt cx="505675" cy="480750"/>
          </a:xfrm>
        </p:grpSpPr>
        <p:sp>
          <p:nvSpPr>
            <p:cNvPr id="38" name="Google Shape;1454;p72">
              <a:extLst>
                <a:ext uri="{FF2B5EF4-FFF2-40B4-BE49-F238E27FC236}">
                  <a16:creationId xmlns:a16="http://schemas.microsoft.com/office/drawing/2014/main" id="{5C489C06-3189-204D-8B42-24D2DE7C9E24}"/>
                </a:ext>
              </a:extLst>
            </p:cNvPr>
            <p:cNvSpPr/>
            <p:nvPr/>
          </p:nvSpPr>
          <p:spPr>
            <a:xfrm>
              <a:off x="2846300" y="1942725"/>
              <a:ext cx="505675" cy="226000"/>
            </a:xfrm>
            <a:custGeom>
              <a:avLst/>
              <a:gdLst/>
              <a:ahLst/>
              <a:cxnLst/>
              <a:rect l="l" t="t" r="r" b="b"/>
              <a:pathLst>
                <a:path w="20227" h="9040" extrusionOk="0">
                  <a:moveTo>
                    <a:pt x="7894" y="3382"/>
                  </a:moveTo>
                  <a:cubicBezTo>
                    <a:pt x="8038" y="3382"/>
                    <a:pt x="8183" y="3438"/>
                    <a:pt x="8295" y="3549"/>
                  </a:cubicBezTo>
                  <a:cubicBezTo>
                    <a:pt x="8511" y="3765"/>
                    <a:pt x="8514" y="4117"/>
                    <a:pt x="8301" y="4339"/>
                  </a:cubicBezTo>
                  <a:lnTo>
                    <a:pt x="7174" y="5466"/>
                  </a:lnTo>
                  <a:cubicBezTo>
                    <a:pt x="7064" y="5571"/>
                    <a:pt x="6923" y="5624"/>
                    <a:pt x="6783" y="5624"/>
                  </a:cubicBezTo>
                  <a:cubicBezTo>
                    <a:pt x="6638" y="5624"/>
                    <a:pt x="6493" y="5568"/>
                    <a:pt x="6384" y="5457"/>
                  </a:cubicBezTo>
                  <a:cubicBezTo>
                    <a:pt x="6167" y="5240"/>
                    <a:pt x="6164" y="4889"/>
                    <a:pt x="6378" y="4667"/>
                  </a:cubicBezTo>
                  <a:lnTo>
                    <a:pt x="7504" y="3540"/>
                  </a:lnTo>
                  <a:cubicBezTo>
                    <a:pt x="7613" y="3435"/>
                    <a:pt x="7753" y="3382"/>
                    <a:pt x="7894" y="3382"/>
                  </a:cubicBezTo>
                  <a:close/>
                  <a:moveTo>
                    <a:pt x="10146" y="3377"/>
                  </a:moveTo>
                  <a:cubicBezTo>
                    <a:pt x="10453" y="3377"/>
                    <a:pt x="10707" y="3625"/>
                    <a:pt x="10707" y="3940"/>
                  </a:cubicBezTo>
                  <a:lnTo>
                    <a:pt x="10707" y="5066"/>
                  </a:lnTo>
                  <a:cubicBezTo>
                    <a:pt x="10707" y="5380"/>
                    <a:pt x="10453" y="5629"/>
                    <a:pt x="10146" y="5629"/>
                  </a:cubicBezTo>
                  <a:cubicBezTo>
                    <a:pt x="10124" y="5629"/>
                    <a:pt x="10102" y="5628"/>
                    <a:pt x="10079" y="5625"/>
                  </a:cubicBezTo>
                  <a:cubicBezTo>
                    <a:pt x="9791" y="5589"/>
                    <a:pt x="9578" y="5343"/>
                    <a:pt x="9581" y="5051"/>
                  </a:cubicBezTo>
                  <a:lnTo>
                    <a:pt x="9581" y="3955"/>
                  </a:lnTo>
                  <a:cubicBezTo>
                    <a:pt x="9578" y="3663"/>
                    <a:pt x="9791" y="3417"/>
                    <a:pt x="10079" y="3381"/>
                  </a:cubicBezTo>
                  <a:cubicBezTo>
                    <a:pt x="10102" y="3378"/>
                    <a:pt x="10124" y="3377"/>
                    <a:pt x="10146" y="3377"/>
                  </a:cubicBezTo>
                  <a:close/>
                  <a:moveTo>
                    <a:pt x="12416" y="3382"/>
                  </a:moveTo>
                  <a:cubicBezTo>
                    <a:pt x="12557" y="3382"/>
                    <a:pt x="12698" y="3435"/>
                    <a:pt x="12808" y="3540"/>
                  </a:cubicBezTo>
                  <a:lnTo>
                    <a:pt x="13934" y="4667"/>
                  </a:lnTo>
                  <a:cubicBezTo>
                    <a:pt x="14154" y="4889"/>
                    <a:pt x="14154" y="5244"/>
                    <a:pt x="13934" y="5466"/>
                  </a:cubicBezTo>
                  <a:cubicBezTo>
                    <a:pt x="13825" y="5576"/>
                    <a:pt x="13680" y="5630"/>
                    <a:pt x="13536" y="5630"/>
                  </a:cubicBezTo>
                  <a:cubicBezTo>
                    <a:pt x="13392" y="5630"/>
                    <a:pt x="13248" y="5576"/>
                    <a:pt x="13138" y="5466"/>
                  </a:cubicBezTo>
                  <a:lnTo>
                    <a:pt x="12011" y="4339"/>
                  </a:lnTo>
                  <a:cubicBezTo>
                    <a:pt x="11798" y="4117"/>
                    <a:pt x="11801" y="3765"/>
                    <a:pt x="12017" y="3549"/>
                  </a:cubicBezTo>
                  <a:cubicBezTo>
                    <a:pt x="12127" y="3438"/>
                    <a:pt x="12271" y="3382"/>
                    <a:pt x="12416" y="3382"/>
                  </a:cubicBezTo>
                  <a:close/>
                  <a:moveTo>
                    <a:pt x="10154" y="0"/>
                  </a:moveTo>
                  <a:cubicBezTo>
                    <a:pt x="7198" y="0"/>
                    <a:pt x="4530" y="1776"/>
                    <a:pt x="3394" y="4507"/>
                  </a:cubicBezTo>
                  <a:lnTo>
                    <a:pt x="2315" y="4507"/>
                  </a:lnTo>
                  <a:cubicBezTo>
                    <a:pt x="1606" y="4507"/>
                    <a:pt x="858" y="5060"/>
                    <a:pt x="663" y="5739"/>
                  </a:cubicBezTo>
                  <a:cubicBezTo>
                    <a:pt x="0" y="8025"/>
                    <a:pt x="1531" y="9039"/>
                    <a:pt x="3199" y="9039"/>
                  </a:cubicBezTo>
                  <a:cubicBezTo>
                    <a:pt x="3983" y="9039"/>
                    <a:pt x="4797" y="8816"/>
                    <a:pt x="5428" y="8395"/>
                  </a:cubicBezTo>
                  <a:cubicBezTo>
                    <a:pt x="5844" y="8116"/>
                    <a:pt x="6324" y="7976"/>
                    <a:pt x="6805" y="7976"/>
                  </a:cubicBezTo>
                  <a:cubicBezTo>
                    <a:pt x="7285" y="7976"/>
                    <a:pt x="7766" y="8116"/>
                    <a:pt x="8183" y="8395"/>
                  </a:cubicBezTo>
                  <a:cubicBezTo>
                    <a:pt x="8789" y="8801"/>
                    <a:pt x="9487" y="9004"/>
                    <a:pt x="10185" y="9004"/>
                  </a:cubicBezTo>
                  <a:cubicBezTo>
                    <a:pt x="10883" y="9004"/>
                    <a:pt x="11582" y="8801"/>
                    <a:pt x="12189" y="8395"/>
                  </a:cubicBezTo>
                  <a:cubicBezTo>
                    <a:pt x="12605" y="8116"/>
                    <a:pt x="13085" y="7976"/>
                    <a:pt x="13565" y="7976"/>
                  </a:cubicBezTo>
                  <a:cubicBezTo>
                    <a:pt x="14045" y="7976"/>
                    <a:pt x="14526" y="8116"/>
                    <a:pt x="14944" y="8395"/>
                  </a:cubicBezTo>
                  <a:cubicBezTo>
                    <a:pt x="15567" y="8812"/>
                    <a:pt x="16357" y="9032"/>
                    <a:pt x="17115" y="9032"/>
                  </a:cubicBezTo>
                  <a:cubicBezTo>
                    <a:pt x="18745" y="9032"/>
                    <a:pt x="20226" y="8013"/>
                    <a:pt x="19580" y="5736"/>
                  </a:cubicBezTo>
                  <a:cubicBezTo>
                    <a:pt x="19385" y="5057"/>
                    <a:pt x="18642" y="4507"/>
                    <a:pt x="17936" y="4507"/>
                  </a:cubicBezTo>
                  <a:lnTo>
                    <a:pt x="16918" y="4507"/>
                  </a:lnTo>
                  <a:cubicBezTo>
                    <a:pt x="15779" y="1776"/>
                    <a:pt x="13111" y="0"/>
                    <a:pt x="1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5;p72">
              <a:extLst>
                <a:ext uri="{FF2B5EF4-FFF2-40B4-BE49-F238E27FC236}">
                  <a16:creationId xmlns:a16="http://schemas.microsoft.com/office/drawing/2014/main" id="{C9B0723F-2BF8-B54A-887F-F7C87EBC7D90}"/>
                </a:ext>
              </a:extLst>
            </p:cNvPr>
            <p:cNvSpPr/>
            <p:nvPr/>
          </p:nvSpPr>
          <p:spPr>
            <a:xfrm>
              <a:off x="299325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50" y="0"/>
                  </a:moveTo>
                  <a:cubicBezTo>
                    <a:pt x="1268" y="0"/>
                    <a:pt x="1090" y="88"/>
                    <a:pt x="980" y="252"/>
                  </a:cubicBezTo>
                  <a:cubicBezTo>
                    <a:pt x="809" y="511"/>
                    <a:pt x="878" y="862"/>
                    <a:pt x="1140" y="1034"/>
                  </a:cubicBezTo>
                  <a:cubicBezTo>
                    <a:pt x="1608" y="1346"/>
                    <a:pt x="1608" y="2112"/>
                    <a:pt x="1140" y="2425"/>
                  </a:cubicBezTo>
                  <a:cubicBezTo>
                    <a:pt x="1" y="3182"/>
                    <a:pt x="1" y="4855"/>
                    <a:pt x="1140" y="5616"/>
                  </a:cubicBezTo>
                  <a:cubicBezTo>
                    <a:pt x="1236" y="5679"/>
                    <a:pt x="1344" y="5710"/>
                    <a:pt x="1451" y="5710"/>
                  </a:cubicBezTo>
                  <a:cubicBezTo>
                    <a:pt x="1633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5" y="4678"/>
                  </a:cubicBezTo>
                  <a:cubicBezTo>
                    <a:pt x="1293" y="4366"/>
                    <a:pt x="1293" y="3675"/>
                    <a:pt x="1765" y="3362"/>
                  </a:cubicBezTo>
                  <a:cubicBezTo>
                    <a:pt x="2900" y="2605"/>
                    <a:pt x="2900" y="853"/>
                    <a:pt x="1765" y="96"/>
                  </a:cubicBezTo>
                  <a:cubicBezTo>
                    <a:pt x="1667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6;p72">
              <a:extLst>
                <a:ext uri="{FF2B5EF4-FFF2-40B4-BE49-F238E27FC236}">
                  <a16:creationId xmlns:a16="http://schemas.microsoft.com/office/drawing/2014/main" id="{3AFA6B78-5CDF-ED44-A511-E2DFD6ECA84A}"/>
                </a:ext>
              </a:extLst>
            </p:cNvPr>
            <p:cNvSpPr/>
            <p:nvPr/>
          </p:nvSpPr>
          <p:spPr>
            <a:xfrm>
              <a:off x="3063650" y="1772750"/>
              <a:ext cx="72575" cy="142750"/>
            </a:xfrm>
            <a:custGeom>
              <a:avLst/>
              <a:gdLst/>
              <a:ahLst/>
              <a:cxnLst/>
              <a:rect l="l" t="t" r="r" b="b"/>
              <a:pathLst>
                <a:path w="2903" h="5710" extrusionOk="0">
                  <a:moveTo>
                    <a:pt x="1450" y="0"/>
                  </a:moveTo>
                  <a:cubicBezTo>
                    <a:pt x="1269" y="0"/>
                    <a:pt x="1090" y="88"/>
                    <a:pt x="983" y="252"/>
                  </a:cubicBezTo>
                  <a:cubicBezTo>
                    <a:pt x="808" y="511"/>
                    <a:pt x="881" y="862"/>
                    <a:pt x="1139" y="1034"/>
                  </a:cubicBezTo>
                  <a:cubicBezTo>
                    <a:pt x="1611" y="1346"/>
                    <a:pt x="1611" y="2112"/>
                    <a:pt x="1139" y="2425"/>
                  </a:cubicBezTo>
                  <a:cubicBezTo>
                    <a:pt x="0" y="3182"/>
                    <a:pt x="3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3" y="5710"/>
                    <a:pt x="1812" y="5622"/>
                    <a:pt x="1920" y="5459"/>
                  </a:cubicBezTo>
                  <a:cubicBezTo>
                    <a:pt x="2094" y="5198"/>
                    <a:pt x="2022" y="4849"/>
                    <a:pt x="1764" y="4678"/>
                  </a:cubicBezTo>
                  <a:cubicBezTo>
                    <a:pt x="1295" y="4366"/>
                    <a:pt x="1295" y="3675"/>
                    <a:pt x="1764" y="3362"/>
                  </a:cubicBezTo>
                  <a:cubicBezTo>
                    <a:pt x="2903" y="2605"/>
                    <a:pt x="2903" y="853"/>
                    <a:pt x="1764" y="96"/>
                  </a:cubicBezTo>
                  <a:cubicBezTo>
                    <a:pt x="1668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7;p72">
              <a:extLst>
                <a:ext uri="{FF2B5EF4-FFF2-40B4-BE49-F238E27FC236}">
                  <a16:creationId xmlns:a16="http://schemas.microsoft.com/office/drawing/2014/main" id="{45E0B45B-2114-7D41-8960-B044280C605A}"/>
                </a:ext>
              </a:extLst>
            </p:cNvPr>
            <p:cNvSpPr/>
            <p:nvPr/>
          </p:nvSpPr>
          <p:spPr>
            <a:xfrm>
              <a:off x="313410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49" y="0"/>
                  </a:moveTo>
                  <a:cubicBezTo>
                    <a:pt x="1267" y="0"/>
                    <a:pt x="1089" y="88"/>
                    <a:pt x="980" y="252"/>
                  </a:cubicBezTo>
                  <a:cubicBezTo>
                    <a:pt x="809" y="511"/>
                    <a:pt x="878" y="862"/>
                    <a:pt x="1139" y="1034"/>
                  </a:cubicBezTo>
                  <a:cubicBezTo>
                    <a:pt x="1608" y="1346"/>
                    <a:pt x="1608" y="2112"/>
                    <a:pt x="1139" y="2425"/>
                  </a:cubicBezTo>
                  <a:cubicBezTo>
                    <a:pt x="1" y="3182"/>
                    <a:pt x="1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2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4" y="4678"/>
                  </a:cubicBezTo>
                  <a:cubicBezTo>
                    <a:pt x="1293" y="4366"/>
                    <a:pt x="1293" y="3675"/>
                    <a:pt x="1764" y="3362"/>
                  </a:cubicBezTo>
                  <a:cubicBezTo>
                    <a:pt x="2900" y="2605"/>
                    <a:pt x="2900" y="853"/>
                    <a:pt x="1764" y="96"/>
                  </a:cubicBezTo>
                  <a:cubicBezTo>
                    <a:pt x="1667" y="31"/>
                    <a:pt x="1557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8;p72">
              <a:extLst>
                <a:ext uri="{FF2B5EF4-FFF2-40B4-BE49-F238E27FC236}">
                  <a16:creationId xmlns:a16="http://schemas.microsoft.com/office/drawing/2014/main" id="{658CD034-5AEF-984D-BB0B-0A0428C1C6D5}"/>
                </a:ext>
              </a:extLst>
            </p:cNvPr>
            <p:cNvSpPr/>
            <p:nvPr/>
          </p:nvSpPr>
          <p:spPr>
            <a:xfrm>
              <a:off x="2921675" y="2170275"/>
              <a:ext cx="355325" cy="83225"/>
            </a:xfrm>
            <a:custGeom>
              <a:avLst/>
              <a:gdLst/>
              <a:ahLst/>
              <a:cxnLst/>
              <a:rect l="l" t="t" r="r" b="b"/>
              <a:pathLst>
                <a:path w="14213" h="3329" extrusionOk="0">
                  <a:moveTo>
                    <a:pt x="3752" y="1"/>
                  </a:moveTo>
                  <a:cubicBezTo>
                    <a:pt x="3489" y="1"/>
                    <a:pt x="3226" y="78"/>
                    <a:pt x="2999" y="231"/>
                  </a:cubicBezTo>
                  <a:cubicBezTo>
                    <a:pt x="2228" y="746"/>
                    <a:pt x="1290" y="1048"/>
                    <a:pt x="200" y="1048"/>
                  </a:cubicBezTo>
                  <a:cubicBezTo>
                    <a:pt x="134" y="1048"/>
                    <a:pt x="68" y="1047"/>
                    <a:pt x="1" y="1045"/>
                  </a:cubicBezTo>
                  <a:lnTo>
                    <a:pt x="1" y="1045"/>
                  </a:lnTo>
                  <a:lnTo>
                    <a:pt x="656" y="2394"/>
                  </a:lnTo>
                  <a:cubicBezTo>
                    <a:pt x="940" y="2966"/>
                    <a:pt x="1522" y="3329"/>
                    <a:pt x="2159" y="3329"/>
                  </a:cubicBezTo>
                  <a:cubicBezTo>
                    <a:pt x="2162" y="3329"/>
                    <a:pt x="2164" y="3329"/>
                    <a:pt x="2167" y="3329"/>
                  </a:cubicBezTo>
                  <a:lnTo>
                    <a:pt x="12040" y="3329"/>
                  </a:lnTo>
                  <a:cubicBezTo>
                    <a:pt x="12043" y="3329"/>
                    <a:pt x="12045" y="3329"/>
                    <a:pt x="12048" y="3329"/>
                  </a:cubicBezTo>
                  <a:cubicBezTo>
                    <a:pt x="12688" y="3329"/>
                    <a:pt x="13270" y="2966"/>
                    <a:pt x="13554" y="2394"/>
                  </a:cubicBezTo>
                  <a:lnTo>
                    <a:pt x="14212" y="1039"/>
                  </a:lnTo>
                  <a:lnTo>
                    <a:pt x="14212" y="1039"/>
                  </a:lnTo>
                  <a:cubicBezTo>
                    <a:pt x="14152" y="1041"/>
                    <a:pt x="14091" y="1042"/>
                    <a:pt x="14031" y="1042"/>
                  </a:cubicBezTo>
                  <a:cubicBezTo>
                    <a:pt x="12954" y="1042"/>
                    <a:pt x="12022" y="737"/>
                    <a:pt x="11265" y="231"/>
                  </a:cubicBezTo>
                  <a:cubicBezTo>
                    <a:pt x="11038" y="78"/>
                    <a:pt x="10775" y="1"/>
                    <a:pt x="10512" y="1"/>
                  </a:cubicBezTo>
                  <a:cubicBezTo>
                    <a:pt x="10249" y="1"/>
                    <a:pt x="9986" y="78"/>
                    <a:pt x="9759" y="231"/>
                  </a:cubicBezTo>
                  <a:cubicBezTo>
                    <a:pt x="8965" y="763"/>
                    <a:pt x="8048" y="1028"/>
                    <a:pt x="7132" y="1028"/>
                  </a:cubicBezTo>
                  <a:cubicBezTo>
                    <a:pt x="6216" y="1028"/>
                    <a:pt x="5299" y="763"/>
                    <a:pt x="4504" y="231"/>
                  </a:cubicBezTo>
                  <a:cubicBezTo>
                    <a:pt x="4278" y="78"/>
                    <a:pt x="4015" y="1"/>
                    <a:pt x="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79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ISSUE </a:t>
            </a:r>
            <a:r>
              <a:rPr lang="en" dirty="0">
                <a:solidFill>
                  <a:schemeClr val="tx2"/>
                </a:solidFill>
              </a:rPr>
              <a:t>I’ve Faced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2" name="Google Shape;332;p45"/>
          <p:cNvSpPr txBox="1">
            <a:spLocks noGrp="1"/>
          </p:cNvSpPr>
          <p:nvPr>
            <p:ph type="title" idx="2"/>
          </p:nvPr>
        </p:nvSpPr>
        <p:spPr>
          <a:xfrm>
            <a:off x="7051944" y="1737576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Caf</a:t>
            </a:r>
            <a:r>
              <a:rPr lang="en-GB" dirty="0" err="1"/>
              <a:t>é</a:t>
            </a:r>
            <a:r>
              <a:rPr lang="en" dirty="0"/>
              <a:t> </a:t>
            </a:r>
            <a:endParaRPr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title" idx="3"/>
          </p:nvPr>
        </p:nvSpPr>
        <p:spPr>
          <a:xfrm>
            <a:off x="4399293" y="1728023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Restaurant</a:t>
            </a:r>
            <a:endParaRPr dirty="0"/>
          </a:p>
        </p:txBody>
      </p:sp>
      <p:grpSp>
        <p:nvGrpSpPr>
          <p:cNvPr id="334" name="Google Shape;334;p45"/>
          <p:cNvGrpSpPr/>
          <p:nvPr/>
        </p:nvGrpSpPr>
        <p:grpSpPr>
          <a:xfrm>
            <a:off x="3749752" y="1886932"/>
            <a:ext cx="505675" cy="480750"/>
            <a:chOff x="2846300" y="1772750"/>
            <a:chExt cx="505675" cy="480750"/>
          </a:xfrm>
        </p:grpSpPr>
        <p:sp>
          <p:nvSpPr>
            <p:cNvPr id="335" name="Google Shape;335;p45"/>
            <p:cNvSpPr/>
            <p:nvPr/>
          </p:nvSpPr>
          <p:spPr>
            <a:xfrm>
              <a:off x="2846300" y="1942725"/>
              <a:ext cx="505675" cy="226000"/>
            </a:xfrm>
            <a:custGeom>
              <a:avLst/>
              <a:gdLst/>
              <a:ahLst/>
              <a:cxnLst/>
              <a:rect l="l" t="t" r="r" b="b"/>
              <a:pathLst>
                <a:path w="20227" h="9040" extrusionOk="0">
                  <a:moveTo>
                    <a:pt x="7894" y="3382"/>
                  </a:moveTo>
                  <a:cubicBezTo>
                    <a:pt x="8038" y="3382"/>
                    <a:pt x="8183" y="3438"/>
                    <a:pt x="8295" y="3549"/>
                  </a:cubicBezTo>
                  <a:cubicBezTo>
                    <a:pt x="8511" y="3765"/>
                    <a:pt x="8514" y="4117"/>
                    <a:pt x="8301" y="4339"/>
                  </a:cubicBezTo>
                  <a:lnTo>
                    <a:pt x="7174" y="5466"/>
                  </a:lnTo>
                  <a:cubicBezTo>
                    <a:pt x="7064" y="5571"/>
                    <a:pt x="6923" y="5624"/>
                    <a:pt x="6783" y="5624"/>
                  </a:cubicBezTo>
                  <a:cubicBezTo>
                    <a:pt x="6638" y="5624"/>
                    <a:pt x="6493" y="5568"/>
                    <a:pt x="6384" y="5457"/>
                  </a:cubicBezTo>
                  <a:cubicBezTo>
                    <a:pt x="6167" y="5240"/>
                    <a:pt x="6164" y="4889"/>
                    <a:pt x="6378" y="4667"/>
                  </a:cubicBezTo>
                  <a:lnTo>
                    <a:pt x="7504" y="3540"/>
                  </a:lnTo>
                  <a:cubicBezTo>
                    <a:pt x="7613" y="3435"/>
                    <a:pt x="7753" y="3382"/>
                    <a:pt x="7894" y="3382"/>
                  </a:cubicBezTo>
                  <a:close/>
                  <a:moveTo>
                    <a:pt x="10146" y="3377"/>
                  </a:moveTo>
                  <a:cubicBezTo>
                    <a:pt x="10453" y="3377"/>
                    <a:pt x="10707" y="3625"/>
                    <a:pt x="10707" y="3940"/>
                  </a:cubicBezTo>
                  <a:lnTo>
                    <a:pt x="10707" y="5066"/>
                  </a:lnTo>
                  <a:cubicBezTo>
                    <a:pt x="10707" y="5380"/>
                    <a:pt x="10453" y="5629"/>
                    <a:pt x="10146" y="5629"/>
                  </a:cubicBezTo>
                  <a:cubicBezTo>
                    <a:pt x="10124" y="5629"/>
                    <a:pt x="10102" y="5628"/>
                    <a:pt x="10079" y="5625"/>
                  </a:cubicBezTo>
                  <a:cubicBezTo>
                    <a:pt x="9791" y="5589"/>
                    <a:pt x="9578" y="5343"/>
                    <a:pt x="9581" y="5051"/>
                  </a:cubicBezTo>
                  <a:lnTo>
                    <a:pt x="9581" y="3955"/>
                  </a:lnTo>
                  <a:cubicBezTo>
                    <a:pt x="9578" y="3663"/>
                    <a:pt x="9791" y="3417"/>
                    <a:pt x="10079" y="3381"/>
                  </a:cubicBezTo>
                  <a:cubicBezTo>
                    <a:pt x="10102" y="3378"/>
                    <a:pt x="10124" y="3377"/>
                    <a:pt x="10146" y="3377"/>
                  </a:cubicBezTo>
                  <a:close/>
                  <a:moveTo>
                    <a:pt x="12416" y="3382"/>
                  </a:moveTo>
                  <a:cubicBezTo>
                    <a:pt x="12557" y="3382"/>
                    <a:pt x="12698" y="3435"/>
                    <a:pt x="12808" y="3540"/>
                  </a:cubicBezTo>
                  <a:lnTo>
                    <a:pt x="13934" y="4667"/>
                  </a:lnTo>
                  <a:cubicBezTo>
                    <a:pt x="14154" y="4889"/>
                    <a:pt x="14154" y="5244"/>
                    <a:pt x="13934" y="5466"/>
                  </a:cubicBezTo>
                  <a:cubicBezTo>
                    <a:pt x="13825" y="5576"/>
                    <a:pt x="13680" y="5630"/>
                    <a:pt x="13536" y="5630"/>
                  </a:cubicBezTo>
                  <a:cubicBezTo>
                    <a:pt x="13392" y="5630"/>
                    <a:pt x="13248" y="5576"/>
                    <a:pt x="13138" y="5466"/>
                  </a:cubicBezTo>
                  <a:lnTo>
                    <a:pt x="12011" y="4339"/>
                  </a:lnTo>
                  <a:cubicBezTo>
                    <a:pt x="11798" y="4117"/>
                    <a:pt x="11801" y="3765"/>
                    <a:pt x="12017" y="3549"/>
                  </a:cubicBezTo>
                  <a:cubicBezTo>
                    <a:pt x="12127" y="3438"/>
                    <a:pt x="12271" y="3382"/>
                    <a:pt x="12416" y="3382"/>
                  </a:cubicBezTo>
                  <a:close/>
                  <a:moveTo>
                    <a:pt x="10154" y="0"/>
                  </a:moveTo>
                  <a:cubicBezTo>
                    <a:pt x="7198" y="0"/>
                    <a:pt x="4530" y="1776"/>
                    <a:pt x="3394" y="4507"/>
                  </a:cubicBezTo>
                  <a:lnTo>
                    <a:pt x="2315" y="4507"/>
                  </a:lnTo>
                  <a:cubicBezTo>
                    <a:pt x="1606" y="4507"/>
                    <a:pt x="858" y="5060"/>
                    <a:pt x="663" y="5739"/>
                  </a:cubicBezTo>
                  <a:cubicBezTo>
                    <a:pt x="0" y="8025"/>
                    <a:pt x="1531" y="9039"/>
                    <a:pt x="3199" y="9039"/>
                  </a:cubicBezTo>
                  <a:cubicBezTo>
                    <a:pt x="3983" y="9039"/>
                    <a:pt x="4797" y="8816"/>
                    <a:pt x="5428" y="8395"/>
                  </a:cubicBezTo>
                  <a:cubicBezTo>
                    <a:pt x="5844" y="8116"/>
                    <a:pt x="6324" y="7976"/>
                    <a:pt x="6805" y="7976"/>
                  </a:cubicBezTo>
                  <a:cubicBezTo>
                    <a:pt x="7285" y="7976"/>
                    <a:pt x="7766" y="8116"/>
                    <a:pt x="8183" y="8395"/>
                  </a:cubicBezTo>
                  <a:cubicBezTo>
                    <a:pt x="8789" y="8801"/>
                    <a:pt x="9487" y="9004"/>
                    <a:pt x="10185" y="9004"/>
                  </a:cubicBezTo>
                  <a:cubicBezTo>
                    <a:pt x="10883" y="9004"/>
                    <a:pt x="11582" y="8801"/>
                    <a:pt x="12189" y="8395"/>
                  </a:cubicBezTo>
                  <a:cubicBezTo>
                    <a:pt x="12605" y="8116"/>
                    <a:pt x="13085" y="7976"/>
                    <a:pt x="13565" y="7976"/>
                  </a:cubicBezTo>
                  <a:cubicBezTo>
                    <a:pt x="14045" y="7976"/>
                    <a:pt x="14526" y="8116"/>
                    <a:pt x="14944" y="8395"/>
                  </a:cubicBezTo>
                  <a:cubicBezTo>
                    <a:pt x="15567" y="8812"/>
                    <a:pt x="16357" y="9032"/>
                    <a:pt x="17115" y="9032"/>
                  </a:cubicBezTo>
                  <a:cubicBezTo>
                    <a:pt x="18745" y="9032"/>
                    <a:pt x="20226" y="8013"/>
                    <a:pt x="19580" y="5736"/>
                  </a:cubicBezTo>
                  <a:cubicBezTo>
                    <a:pt x="19385" y="5057"/>
                    <a:pt x="18642" y="4507"/>
                    <a:pt x="17936" y="4507"/>
                  </a:cubicBezTo>
                  <a:lnTo>
                    <a:pt x="16918" y="4507"/>
                  </a:lnTo>
                  <a:cubicBezTo>
                    <a:pt x="15779" y="1776"/>
                    <a:pt x="13111" y="0"/>
                    <a:pt x="1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299325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50" y="0"/>
                  </a:moveTo>
                  <a:cubicBezTo>
                    <a:pt x="1268" y="0"/>
                    <a:pt x="1090" y="88"/>
                    <a:pt x="980" y="252"/>
                  </a:cubicBezTo>
                  <a:cubicBezTo>
                    <a:pt x="809" y="511"/>
                    <a:pt x="878" y="862"/>
                    <a:pt x="1140" y="1034"/>
                  </a:cubicBezTo>
                  <a:cubicBezTo>
                    <a:pt x="1608" y="1346"/>
                    <a:pt x="1608" y="2112"/>
                    <a:pt x="1140" y="2425"/>
                  </a:cubicBezTo>
                  <a:cubicBezTo>
                    <a:pt x="1" y="3182"/>
                    <a:pt x="1" y="4855"/>
                    <a:pt x="1140" y="5616"/>
                  </a:cubicBezTo>
                  <a:cubicBezTo>
                    <a:pt x="1236" y="5679"/>
                    <a:pt x="1344" y="5710"/>
                    <a:pt x="1451" y="5710"/>
                  </a:cubicBezTo>
                  <a:cubicBezTo>
                    <a:pt x="1633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5" y="4678"/>
                  </a:cubicBezTo>
                  <a:cubicBezTo>
                    <a:pt x="1293" y="4366"/>
                    <a:pt x="1293" y="3675"/>
                    <a:pt x="1765" y="3362"/>
                  </a:cubicBezTo>
                  <a:cubicBezTo>
                    <a:pt x="2900" y="2605"/>
                    <a:pt x="2900" y="853"/>
                    <a:pt x="1765" y="96"/>
                  </a:cubicBezTo>
                  <a:cubicBezTo>
                    <a:pt x="1667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3063650" y="1772750"/>
              <a:ext cx="72575" cy="142750"/>
            </a:xfrm>
            <a:custGeom>
              <a:avLst/>
              <a:gdLst/>
              <a:ahLst/>
              <a:cxnLst/>
              <a:rect l="l" t="t" r="r" b="b"/>
              <a:pathLst>
                <a:path w="2903" h="5710" extrusionOk="0">
                  <a:moveTo>
                    <a:pt x="1450" y="0"/>
                  </a:moveTo>
                  <a:cubicBezTo>
                    <a:pt x="1269" y="0"/>
                    <a:pt x="1090" y="88"/>
                    <a:pt x="983" y="252"/>
                  </a:cubicBezTo>
                  <a:cubicBezTo>
                    <a:pt x="808" y="511"/>
                    <a:pt x="881" y="862"/>
                    <a:pt x="1139" y="1034"/>
                  </a:cubicBezTo>
                  <a:cubicBezTo>
                    <a:pt x="1611" y="1346"/>
                    <a:pt x="1611" y="2112"/>
                    <a:pt x="1139" y="2425"/>
                  </a:cubicBezTo>
                  <a:cubicBezTo>
                    <a:pt x="0" y="3182"/>
                    <a:pt x="3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3" y="5710"/>
                    <a:pt x="1812" y="5622"/>
                    <a:pt x="1920" y="5459"/>
                  </a:cubicBezTo>
                  <a:cubicBezTo>
                    <a:pt x="2094" y="5198"/>
                    <a:pt x="2022" y="4849"/>
                    <a:pt x="1764" y="4678"/>
                  </a:cubicBezTo>
                  <a:cubicBezTo>
                    <a:pt x="1295" y="4366"/>
                    <a:pt x="1295" y="3675"/>
                    <a:pt x="1764" y="3362"/>
                  </a:cubicBezTo>
                  <a:cubicBezTo>
                    <a:pt x="2903" y="2605"/>
                    <a:pt x="2903" y="853"/>
                    <a:pt x="1764" y="96"/>
                  </a:cubicBezTo>
                  <a:cubicBezTo>
                    <a:pt x="1668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313410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49" y="0"/>
                  </a:moveTo>
                  <a:cubicBezTo>
                    <a:pt x="1267" y="0"/>
                    <a:pt x="1089" y="88"/>
                    <a:pt x="980" y="252"/>
                  </a:cubicBezTo>
                  <a:cubicBezTo>
                    <a:pt x="809" y="511"/>
                    <a:pt x="878" y="862"/>
                    <a:pt x="1139" y="1034"/>
                  </a:cubicBezTo>
                  <a:cubicBezTo>
                    <a:pt x="1608" y="1346"/>
                    <a:pt x="1608" y="2112"/>
                    <a:pt x="1139" y="2425"/>
                  </a:cubicBezTo>
                  <a:cubicBezTo>
                    <a:pt x="1" y="3182"/>
                    <a:pt x="1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2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4" y="4678"/>
                  </a:cubicBezTo>
                  <a:cubicBezTo>
                    <a:pt x="1293" y="4366"/>
                    <a:pt x="1293" y="3675"/>
                    <a:pt x="1764" y="3362"/>
                  </a:cubicBezTo>
                  <a:cubicBezTo>
                    <a:pt x="2900" y="2605"/>
                    <a:pt x="2900" y="853"/>
                    <a:pt x="1764" y="96"/>
                  </a:cubicBezTo>
                  <a:cubicBezTo>
                    <a:pt x="1667" y="31"/>
                    <a:pt x="1557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2921675" y="2170275"/>
              <a:ext cx="355325" cy="83225"/>
            </a:xfrm>
            <a:custGeom>
              <a:avLst/>
              <a:gdLst/>
              <a:ahLst/>
              <a:cxnLst/>
              <a:rect l="l" t="t" r="r" b="b"/>
              <a:pathLst>
                <a:path w="14213" h="3329" extrusionOk="0">
                  <a:moveTo>
                    <a:pt x="3752" y="1"/>
                  </a:moveTo>
                  <a:cubicBezTo>
                    <a:pt x="3489" y="1"/>
                    <a:pt x="3226" y="78"/>
                    <a:pt x="2999" y="231"/>
                  </a:cubicBezTo>
                  <a:cubicBezTo>
                    <a:pt x="2228" y="746"/>
                    <a:pt x="1290" y="1048"/>
                    <a:pt x="200" y="1048"/>
                  </a:cubicBezTo>
                  <a:cubicBezTo>
                    <a:pt x="134" y="1048"/>
                    <a:pt x="68" y="1047"/>
                    <a:pt x="1" y="1045"/>
                  </a:cubicBezTo>
                  <a:lnTo>
                    <a:pt x="1" y="1045"/>
                  </a:lnTo>
                  <a:lnTo>
                    <a:pt x="656" y="2394"/>
                  </a:lnTo>
                  <a:cubicBezTo>
                    <a:pt x="940" y="2966"/>
                    <a:pt x="1522" y="3329"/>
                    <a:pt x="2159" y="3329"/>
                  </a:cubicBezTo>
                  <a:cubicBezTo>
                    <a:pt x="2162" y="3329"/>
                    <a:pt x="2164" y="3329"/>
                    <a:pt x="2167" y="3329"/>
                  </a:cubicBezTo>
                  <a:lnTo>
                    <a:pt x="12040" y="3329"/>
                  </a:lnTo>
                  <a:cubicBezTo>
                    <a:pt x="12043" y="3329"/>
                    <a:pt x="12045" y="3329"/>
                    <a:pt x="12048" y="3329"/>
                  </a:cubicBezTo>
                  <a:cubicBezTo>
                    <a:pt x="12688" y="3329"/>
                    <a:pt x="13270" y="2966"/>
                    <a:pt x="13554" y="2394"/>
                  </a:cubicBezTo>
                  <a:lnTo>
                    <a:pt x="14212" y="1039"/>
                  </a:lnTo>
                  <a:lnTo>
                    <a:pt x="14212" y="1039"/>
                  </a:lnTo>
                  <a:cubicBezTo>
                    <a:pt x="14152" y="1041"/>
                    <a:pt x="14091" y="1042"/>
                    <a:pt x="14031" y="1042"/>
                  </a:cubicBezTo>
                  <a:cubicBezTo>
                    <a:pt x="12954" y="1042"/>
                    <a:pt x="12022" y="737"/>
                    <a:pt x="11265" y="231"/>
                  </a:cubicBezTo>
                  <a:cubicBezTo>
                    <a:pt x="11038" y="78"/>
                    <a:pt x="10775" y="1"/>
                    <a:pt x="10512" y="1"/>
                  </a:cubicBezTo>
                  <a:cubicBezTo>
                    <a:pt x="10249" y="1"/>
                    <a:pt x="9986" y="78"/>
                    <a:pt x="9759" y="231"/>
                  </a:cubicBezTo>
                  <a:cubicBezTo>
                    <a:pt x="8965" y="763"/>
                    <a:pt x="8048" y="1028"/>
                    <a:pt x="7132" y="1028"/>
                  </a:cubicBezTo>
                  <a:cubicBezTo>
                    <a:pt x="6216" y="1028"/>
                    <a:pt x="5299" y="763"/>
                    <a:pt x="4504" y="231"/>
                  </a:cubicBezTo>
                  <a:cubicBezTo>
                    <a:pt x="4278" y="78"/>
                    <a:pt x="4015" y="1"/>
                    <a:pt x="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40" name="Google Shape;340;p45"/>
          <p:cNvGrpSpPr/>
          <p:nvPr/>
        </p:nvGrpSpPr>
        <p:grpSpPr>
          <a:xfrm>
            <a:off x="6409496" y="1896710"/>
            <a:ext cx="491500" cy="480300"/>
            <a:chOff x="4856650" y="2430525"/>
            <a:chExt cx="491500" cy="480300"/>
          </a:xfrm>
        </p:grpSpPr>
        <p:sp>
          <p:nvSpPr>
            <p:cNvPr id="341" name="Google Shape;341;p45"/>
            <p:cNvSpPr/>
            <p:nvPr/>
          </p:nvSpPr>
          <p:spPr>
            <a:xfrm>
              <a:off x="4914550" y="2430525"/>
              <a:ext cx="72450" cy="141875"/>
            </a:xfrm>
            <a:custGeom>
              <a:avLst/>
              <a:gdLst/>
              <a:ahLst/>
              <a:cxnLst/>
              <a:rect l="l" t="t" r="r" b="b"/>
              <a:pathLst>
                <a:path w="2898" h="5675" extrusionOk="0">
                  <a:moveTo>
                    <a:pt x="1470" y="0"/>
                  </a:moveTo>
                  <a:cubicBezTo>
                    <a:pt x="1287" y="0"/>
                    <a:pt x="1108" y="89"/>
                    <a:pt x="1001" y="253"/>
                  </a:cubicBezTo>
                  <a:cubicBezTo>
                    <a:pt x="833" y="502"/>
                    <a:pt x="893" y="839"/>
                    <a:pt x="1136" y="1019"/>
                  </a:cubicBezTo>
                  <a:cubicBezTo>
                    <a:pt x="1608" y="1331"/>
                    <a:pt x="1608" y="2019"/>
                    <a:pt x="1136" y="2332"/>
                  </a:cubicBezTo>
                  <a:cubicBezTo>
                    <a:pt x="1" y="3089"/>
                    <a:pt x="1" y="4838"/>
                    <a:pt x="1136" y="5595"/>
                  </a:cubicBezTo>
                  <a:cubicBezTo>
                    <a:pt x="1227" y="5649"/>
                    <a:pt x="1327" y="5674"/>
                    <a:pt x="1425" y="5674"/>
                  </a:cubicBezTo>
                  <a:cubicBezTo>
                    <a:pt x="1608" y="5674"/>
                    <a:pt x="1786" y="5586"/>
                    <a:pt x="1894" y="5424"/>
                  </a:cubicBezTo>
                  <a:cubicBezTo>
                    <a:pt x="2059" y="5174"/>
                    <a:pt x="2002" y="4838"/>
                    <a:pt x="1761" y="4657"/>
                  </a:cubicBezTo>
                  <a:cubicBezTo>
                    <a:pt x="1290" y="4348"/>
                    <a:pt x="1290" y="3657"/>
                    <a:pt x="1761" y="3344"/>
                  </a:cubicBezTo>
                  <a:cubicBezTo>
                    <a:pt x="2897" y="2587"/>
                    <a:pt x="2897" y="839"/>
                    <a:pt x="1761" y="81"/>
                  </a:cubicBezTo>
                  <a:cubicBezTo>
                    <a:pt x="1670" y="26"/>
                    <a:pt x="1570" y="0"/>
                    <a:pt x="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4998900" y="2430525"/>
              <a:ext cx="72525" cy="142675"/>
            </a:xfrm>
            <a:custGeom>
              <a:avLst/>
              <a:gdLst/>
              <a:ahLst/>
              <a:cxnLst/>
              <a:rect l="l" t="t" r="r" b="b"/>
              <a:pathLst>
                <a:path w="2901" h="5707" extrusionOk="0">
                  <a:moveTo>
                    <a:pt x="1472" y="0"/>
                  </a:moveTo>
                  <a:cubicBezTo>
                    <a:pt x="1290" y="0"/>
                    <a:pt x="1110" y="89"/>
                    <a:pt x="1001" y="253"/>
                  </a:cubicBezTo>
                  <a:cubicBezTo>
                    <a:pt x="836" y="502"/>
                    <a:pt x="896" y="839"/>
                    <a:pt x="1140" y="1019"/>
                  </a:cubicBezTo>
                  <a:cubicBezTo>
                    <a:pt x="1608" y="1331"/>
                    <a:pt x="1608" y="2019"/>
                    <a:pt x="1140" y="2332"/>
                  </a:cubicBezTo>
                  <a:cubicBezTo>
                    <a:pt x="4" y="3089"/>
                    <a:pt x="1" y="4838"/>
                    <a:pt x="1140" y="5595"/>
                  </a:cubicBezTo>
                  <a:cubicBezTo>
                    <a:pt x="1241" y="5670"/>
                    <a:pt x="1358" y="5706"/>
                    <a:pt x="1474" y="5706"/>
                  </a:cubicBezTo>
                  <a:cubicBezTo>
                    <a:pt x="1656" y="5706"/>
                    <a:pt x="1834" y="5618"/>
                    <a:pt x="1942" y="5454"/>
                  </a:cubicBezTo>
                  <a:cubicBezTo>
                    <a:pt x="2122" y="5186"/>
                    <a:pt x="2038" y="4823"/>
                    <a:pt x="1762" y="4657"/>
                  </a:cubicBezTo>
                  <a:cubicBezTo>
                    <a:pt x="1293" y="4348"/>
                    <a:pt x="1293" y="3657"/>
                    <a:pt x="1762" y="3344"/>
                  </a:cubicBezTo>
                  <a:cubicBezTo>
                    <a:pt x="2900" y="2587"/>
                    <a:pt x="2900" y="839"/>
                    <a:pt x="1762" y="81"/>
                  </a:cubicBezTo>
                  <a:cubicBezTo>
                    <a:pt x="1672" y="26"/>
                    <a:pt x="1572" y="0"/>
                    <a:pt x="1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5083350" y="2430525"/>
              <a:ext cx="72425" cy="141875"/>
            </a:xfrm>
            <a:custGeom>
              <a:avLst/>
              <a:gdLst/>
              <a:ahLst/>
              <a:cxnLst/>
              <a:rect l="l" t="t" r="r" b="b"/>
              <a:pathLst>
                <a:path w="2897" h="5675" extrusionOk="0">
                  <a:moveTo>
                    <a:pt x="1470" y="0"/>
                  </a:moveTo>
                  <a:cubicBezTo>
                    <a:pt x="1288" y="0"/>
                    <a:pt x="1110" y="89"/>
                    <a:pt x="1001" y="253"/>
                  </a:cubicBezTo>
                  <a:cubicBezTo>
                    <a:pt x="835" y="502"/>
                    <a:pt x="892" y="839"/>
                    <a:pt x="1136" y="1019"/>
                  </a:cubicBezTo>
                  <a:cubicBezTo>
                    <a:pt x="1608" y="1331"/>
                    <a:pt x="1608" y="2019"/>
                    <a:pt x="1136" y="2332"/>
                  </a:cubicBezTo>
                  <a:cubicBezTo>
                    <a:pt x="0" y="3089"/>
                    <a:pt x="0" y="4838"/>
                    <a:pt x="1136" y="5595"/>
                  </a:cubicBezTo>
                  <a:cubicBezTo>
                    <a:pt x="1226" y="5649"/>
                    <a:pt x="1326" y="5674"/>
                    <a:pt x="1424" y="5674"/>
                  </a:cubicBezTo>
                  <a:cubicBezTo>
                    <a:pt x="1607" y="5674"/>
                    <a:pt x="1786" y="5586"/>
                    <a:pt x="1893" y="5424"/>
                  </a:cubicBezTo>
                  <a:cubicBezTo>
                    <a:pt x="2061" y="5174"/>
                    <a:pt x="2001" y="4838"/>
                    <a:pt x="1761" y="4657"/>
                  </a:cubicBezTo>
                  <a:cubicBezTo>
                    <a:pt x="1289" y="4348"/>
                    <a:pt x="1289" y="3657"/>
                    <a:pt x="1761" y="3344"/>
                  </a:cubicBezTo>
                  <a:cubicBezTo>
                    <a:pt x="2897" y="2587"/>
                    <a:pt x="2897" y="839"/>
                    <a:pt x="1761" y="81"/>
                  </a:cubicBezTo>
                  <a:cubicBezTo>
                    <a:pt x="1670" y="26"/>
                    <a:pt x="1569" y="0"/>
                    <a:pt x="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5048175" y="2740825"/>
              <a:ext cx="56375" cy="57250"/>
            </a:xfrm>
            <a:custGeom>
              <a:avLst/>
              <a:gdLst/>
              <a:ahLst/>
              <a:cxnLst/>
              <a:rect l="l" t="t" r="r" b="b"/>
              <a:pathLst>
                <a:path w="2255" h="2290" extrusionOk="0">
                  <a:moveTo>
                    <a:pt x="566" y="0"/>
                  </a:moveTo>
                  <a:cubicBezTo>
                    <a:pt x="253" y="0"/>
                    <a:pt x="1" y="253"/>
                    <a:pt x="1" y="562"/>
                  </a:cubicBezTo>
                  <a:lnTo>
                    <a:pt x="1" y="2290"/>
                  </a:lnTo>
                  <a:lnTo>
                    <a:pt x="2254" y="2290"/>
                  </a:lnTo>
                  <a:lnTo>
                    <a:pt x="2254" y="562"/>
                  </a:lnTo>
                  <a:cubicBezTo>
                    <a:pt x="2254" y="253"/>
                    <a:pt x="2002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4856650" y="2599975"/>
              <a:ext cx="491500" cy="310850"/>
            </a:xfrm>
            <a:custGeom>
              <a:avLst/>
              <a:gdLst/>
              <a:ahLst/>
              <a:cxnLst/>
              <a:rect l="l" t="t" r="r" b="b"/>
              <a:pathLst>
                <a:path w="19660" h="12434" extrusionOk="0">
                  <a:moveTo>
                    <a:pt x="16264" y="2101"/>
                  </a:moveTo>
                  <a:cubicBezTo>
                    <a:pt x="16891" y="2101"/>
                    <a:pt x="17437" y="2281"/>
                    <a:pt x="17802" y="2648"/>
                  </a:cubicBezTo>
                  <a:cubicBezTo>
                    <a:pt x="18304" y="3147"/>
                    <a:pt x="18479" y="3937"/>
                    <a:pt x="18295" y="4871"/>
                  </a:cubicBezTo>
                  <a:cubicBezTo>
                    <a:pt x="18094" y="5884"/>
                    <a:pt x="17505" y="6962"/>
                    <a:pt x="16631" y="7837"/>
                  </a:cubicBezTo>
                  <a:cubicBezTo>
                    <a:pt x="15831" y="8636"/>
                    <a:pt x="14822" y="9201"/>
                    <a:pt x="13905" y="9441"/>
                  </a:cubicBezTo>
                  <a:cubicBezTo>
                    <a:pt x="14735" y="7212"/>
                    <a:pt x="15116" y="4823"/>
                    <a:pt x="15077" y="2290"/>
                  </a:cubicBezTo>
                  <a:cubicBezTo>
                    <a:pt x="15488" y="2165"/>
                    <a:pt x="15890" y="2101"/>
                    <a:pt x="16264" y="2101"/>
                  </a:cubicBezTo>
                  <a:close/>
                  <a:moveTo>
                    <a:pt x="9354" y="1"/>
                  </a:moveTo>
                  <a:lnTo>
                    <a:pt x="9354" y="4502"/>
                  </a:lnTo>
                  <a:cubicBezTo>
                    <a:pt x="10285" y="4502"/>
                    <a:pt x="11042" y="5259"/>
                    <a:pt x="11042" y="6190"/>
                  </a:cubicBezTo>
                  <a:lnTo>
                    <a:pt x="11042" y="8492"/>
                  </a:lnTo>
                  <a:cubicBezTo>
                    <a:pt x="11042" y="8801"/>
                    <a:pt x="10790" y="9054"/>
                    <a:pt x="10480" y="9054"/>
                  </a:cubicBezTo>
                  <a:lnTo>
                    <a:pt x="7100" y="9054"/>
                  </a:lnTo>
                  <a:cubicBezTo>
                    <a:pt x="6788" y="9054"/>
                    <a:pt x="6535" y="8801"/>
                    <a:pt x="6535" y="8492"/>
                  </a:cubicBezTo>
                  <a:lnTo>
                    <a:pt x="6535" y="6199"/>
                  </a:lnTo>
                  <a:cubicBezTo>
                    <a:pt x="6535" y="5265"/>
                    <a:pt x="7292" y="4511"/>
                    <a:pt x="8227" y="4511"/>
                  </a:cubicBezTo>
                  <a:lnTo>
                    <a:pt x="8227" y="4"/>
                  </a:lnTo>
                  <a:lnTo>
                    <a:pt x="902" y="4"/>
                  </a:lnTo>
                  <a:cubicBezTo>
                    <a:pt x="900" y="4"/>
                    <a:pt x="898" y="4"/>
                    <a:pt x="896" y="4"/>
                  </a:cubicBezTo>
                  <a:cubicBezTo>
                    <a:pt x="607" y="4"/>
                    <a:pt x="367" y="225"/>
                    <a:pt x="340" y="515"/>
                  </a:cubicBezTo>
                  <a:cubicBezTo>
                    <a:pt x="0" y="4258"/>
                    <a:pt x="529" y="7635"/>
                    <a:pt x="1959" y="10757"/>
                  </a:cubicBezTo>
                  <a:cubicBezTo>
                    <a:pt x="2428" y="11776"/>
                    <a:pt x="3440" y="12434"/>
                    <a:pt x="4543" y="12434"/>
                  </a:cubicBezTo>
                  <a:lnTo>
                    <a:pt x="10781" y="12434"/>
                  </a:lnTo>
                  <a:cubicBezTo>
                    <a:pt x="11883" y="12434"/>
                    <a:pt x="12899" y="11776"/>
                    <a:pt x="13365" y="10757"/>
                  </a:cubicBezTo>
                  <a:cubicBezTo>
                    <a:pt x="13377" y="10733"/>
                    <a:pt x="13386" y="10709"/>
                    <a:pt x="13395" y="10685"/>
                  </a:cubicBezTo>
                  <a:cubicBezTo>
                    <a:pt x="14747" y="10544"/>
                    <a:pt x="16264" y="9808"/>
                    <a:pt x="17424" y="8648"/>
                  </a:cubicBezTo>
                  <a:cubicBezTo>
                    <a:pt x="18454" y="7617"/>
                    <a:pt x="19158" y="6331"/>
                    <a:pt x="19401" y="5100"/>
                  </a:cubicBezTo>
                  <a:cubicBezTo>
                    <a:pt x="19659" y="3781"/>
                    <a:pt x="19374" y="2630"/>
                    <a:pt x="18599" y="1855"/>
                  </a:cubicBezTo>
                  <a:cubicBezTo>
                    <a:pt x="18009" y="1265"/>
                    <a:pt x="17167" y="966"/>
                    <a:pt x="16229" y="966"/>
                  </a:cubicBezTo>
                  <a:cubicBezTo>
                    <a:pt x="15839" y="966"/>
                    <a:pt x="15432" y="1017"/>
                    <a:pt x="15020" y="1121"/>
                  </a:cubicBezTo>
                  <a:cubicBezTo>
                    <a:pt x="15008" y="917"/>
                    <a:pt x="15002" y="719"/>
                    <a:pt x="14984" y="512"/>
                  </a:cubicBezTo>
                  <a:cubicBezTo>
                    <a:pt x="14957" y="223"/>
                    <a:pt x="14714" y="1"/>
                    <a:pt x="14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46" name="Google Shape;346;p45"/>
          <p:cNvGrpSpPr/>
          <p:nvPr/>
        </p:nvGrpSpPr>
        <p:grpSpPr>
          <a:xfrm>
            <a:off x="477986" y="1736341"/>
            <a:ext cx="3057268" cy="2607287"/>
            <a:chOff x="477986" y="1736341"/>
            <a:chExt cx="3057268" cy="2607287"/>
          </a:xfrm>
        </p:grpSpPr>
        <p:sp>
          <p:nvSpPr>
            <p:cNvPr id="347" name="Google Shape;347;p45"/>
            <p:cNvSpPr/>
            <p:nvPr/>
          </p:nvSpPr>
          <p:spPr>
            <a:xfrm>
              <a:off x="656957" y="3839814"/>
              <a:ext cx="1273275" cy="503813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45"/>
            <p:cNvGrpSpPr/>
            <p:nvPr/>
          </p:nvGrpSpPr>
          <p:grpSpPr>
            <a:xfrm>
              <a:off x="1432771" y="2088715"/>
              <a:ext cx="1900692" cy="1896959"/>
              <a:chOff x="7205500" y="2126575"/>
              <a:chExt cx="1667566" cy="1664291"/>
            </a:xfrm>
          </p:grpSpPr>
          <p:sp>
            <p:nvSpPr>
              <p:cNvPr id="349" name="Google Shape;349;p45"/>
              <p:cNvSpPr/>
              <p:nvPr/>
            </p:nvSpPr>
            <p:spPr>
              <a:xfrm>
                <a:off x="7387435" y="2137922"/>
                <a:ext cx="513285" cy="556617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309" extrusionOk="0">
                    <a:moveTo>
                      <a:pt x="6740" y="0"/>
                    </a:moveTo>
                    <a:cubicBezTo>
                      <a:pt x="6653" y="15"/>
                      <a:pt x="6568" y="31"/>
                      <a:pt x="6482" y="48"/>
                    </a:cubicBezTo>
                    <a:lnTo>
                      <a:pt x="6482" y="48"/>
                    </a:lnTo>
                    <a:cubicBezTo>
                      <a:pt x="6568" y="32"/>
                      <a:pt x="6654" y="16"/>
                      <a:pt x="6740" y="0"/>
                    </a:cubicBezTo>
                    <a:close/>
                    <a:moveTo>
                      <a:pt x="6482" y="48"/>
                    </a:moveTo>
                    <a:cubicBezTo>
                      <a:pt x="6255" y="91"/>
                      <a:pt x="6028" y="138"/>
                      <a:pt x="5801" y="200"/>
                    </a:cubicBezTo>
                    <a:lnTo>
                      <a:pt x="5801" y="204"/>
                    </a:lnTo>
                    <a:lnTo>
                      <a:pt x="5801" y="204"/>
                    </a:lnTo>
                    <a:cubicBezTo>
                      <a:pt x="6026" y="145"/>
                      <a:pt x="6253" y="93"/>
                      <a:pt x="6482" y="48"/>
                    </a:cubicBezTo>
                    <a:close/>
                    <a:moveTo>
                      <a:pt x="5801" y="204"/>
                    </a:moveTo>
                    <a:lnTo>
                      <a:pt x="5801" y="204"/>
                    </a:lnTo>
                    <a:cubicBezTo>
                      <a:pt x="3527" y="799"/>
                      <a:pt x="1477" y="2104"/>
                      <a:pt x="0" y="3982"/>
                    </a:cubicBezTo>
                    <a:lnTo>
                      <a:pt x="5801" y="7309"/>
                    </a:lnTo>
                    <a:lnTo>
                      <a:pt x="5801" y="2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5"/>
              <p:cNvSpPr/>
              <p:nvPr/>
            </p:nvSpPr>
            <p:spPr>
              <a:xfrm>
                <a:off x="7318134" y="2441097"/>
                <a:ext cx="69377" cy="1018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338" extrusionOk="0">
                    <a:moveTo>
                      <a:pt x="910" y="1"/>
                    </a:moveTo>
                    <a:cubicBezTo>
                      <a:pt x="569" y="427"/>
                      <a:pt x="256" y="882"/>
                      <a:pt x="0" y="1337"/>
                    </a:cubicBezTo>
                    <a:cubicBezTo>
                      <a:pt x="256" y="882"/>
                      <a:pt x="569" y="427"/>
                      <a:pt x="910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5"/>
              <p:cNvSpPr/>
              <p:nvPr/>
            </p:nvSpPr>
            <p:spPr>
              <a:xfrm>
                <a:off x="7266120" y="2607877"/>
                <a:ext cx="17363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41" extrusionOk="0">
                    <a:moveTo>
                      <a:pt x="228" y="1"/>
                    </a:moveTo>
                    <a:cubicBezTo>
                      <a:pt x="171" y="171"/>
                      <a:pt x="86" y="342"/>
                      <a:pt x="1" y="541"/>
                    </a:cubicBezTo>
                    <a:cubicBezTo>
                      <a:pt x="86" y="370"/>
                      <a:pt x="171" y="171"/>
                      <a:pt x="228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>
                <a:off x="8177852" y="2137922"/>
                <a:ext cx="71510" cy="1523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200" extrusionOk="0">
                    <a:moveTo>
                      <a:pt x="0" y="0"/>
                    </a:moveTo>
                    <a:cubicBezTo>
                      <a:pt x="313" y="57"/>
                      <a:pt x="626" y="114"/>
                      <a:pt x="939" y="200"/>
                    </a:cubicBezTo>
                    <a:cubicBezTo>
                      <a:pt x="626" y="114"/>
                      <a:pt x="313" y="57"/>
                      <a:pt x="0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>
                <a:off x="7218523" y="2649001"/>
                <a:ext cx="342241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248" extrusionOk="0">
                    <a:moveTo>
                      <a:pt x="626" y="1"/>
                    </a:moveTo>
                    <a:cubicBezTo>
                      <a:pt x="341" y="711"/>
                      <a:pt x="142" y="1479"/>
                      <a:pt x="0" y="2247"/>
                    </a:cubicBezTo>
                    <a:lnTo>
                      <a:pt x="4493" y="2247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>
                <a:off x="7285615" y="2545049"/>
                <a:ext cx="506812" cy="275148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3613" extrusionOk="0">
                    <a:moveTo>
                      <a:pt x="427" y="1"/>
                    </a:moveTo>
                    <a:cubicBezTo>
                      <a:pt x="285" y="257"/>
                      <a:pt x="143" y="512"/>
                      <a:pt x="1" y="797"/>
                    </a:cubicBezTo>
                    <a:lnTo>
                      <a:pt x="4892" y="3612"/>
                    </a:lnTo>
                    <a:lnTo>
                      <a:pt x="6655" y="3612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5"/>
              <p:cNvSpPr/>
              <p:nvPr/>
            </p:nvSpPr>
            <p:spPr>
              <a:xfrm>
                <a:off x="8249286" y="2482221"/>
                <a:ext cx="563166" cy="335767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4409" extrusionOk="0">
                    <a:moveTo>
                      <a:pt x="6200" y="1"/>
                    </a:moveTo>
                    <a:lnTo>
                      <a:pt x="1" y="3584"/>
                    </a:lnTo>
                    <a:lnTo>
                      <a:pt x="1" y="4409"/>
                    </a:lnTo>
                    <a:lnTo>
                      <a:pt x="371" y="4409"/>
                    </a:lnTo>
                    <a:lnTo>
                      <a:pt x="6682" y="769"/>
                    </a:lnTo>
                    <a:lnTo>
                      <a:pt x="6682" y="769"/>
                    </a:lnTo>
                    <a:cubicBezTo>
                      <a:pt x="6955" y="1243"/>
                      <a:pt x="7193" y="1734"/>
                      <a:pt x="7394" y="2247"/>
                    </a:cubicBezTo>
                    <a:cubicBezTo>
                      <a:pt x="7195" y="1736"/>
                      <a:pt x="6968" y="1252"/>
                      <a:pt x="6684" y="769"/>
                    </a:cubicBezTo>
                    <a:lnTo>
                      <a:pt x="6682" y="769"/>
                    </a:lnTo>
                    <a:lnTo>
                      <a:pt x="6682" y="769"/>
                    </a:lnTo>
                    <a:cubicBezTo>
                      <a:pt x="6532" y="509"/>
                      <a:pt x="6372" y="253"/>
                      <a:pt x="6200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5"/>
              <p:cNvSpPr/>
              <p:nvPr/>
            </p:nvSpPr>
            <p:spPr>
              <a:xfrm>
                <a:off x="8526492" y="2653342"/>
                <a:ext cx="340108" cy="21445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2816" extrusionOk="0">
                    <a:moveTo>
                      <a:pt x="3754" y="0"/>
                    </a:moveTo>
                    <a:lnTo>
                      <a:pt x="1" y="2190"/>
                    </a:lnTo>
                    <a:lnTo>
                      <a:pt x="4352" y="2190"/>
                    </a:lnTo>
                    <a:cubicBezTo>
                      <a:pt x="4408" y="2389"/>
                      <a:pt x="4437" y="2588"/>
                      <a:pt x="4465" y="2816"/>
                    </a:cubicBezTo>
                    <a:cubicBezTo>
                      <a:pt x="4352" y="1849"/>
                      <a:pt x="4124" y="910"/>
                      <a:pt x="37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5"/>
              <p:cNvSpPr/>
              <p:nvPr/>
            </p:nvSpPr>
            <p:spPr>
              <a:xfrm>
                <a:off x="8249286" y="2153077"/>
                <a:ext cx="444060" cy="548011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7196" extrusionOk="0">
                    <a:moveTo>
                      <a:pt x="1" y="1"/>
                    </a:moveTo>
                    <a:lnTo>
                      <a:pt x="1" y="7195"/>
                    </a:lnTo>
                    <a:lnTo>
                      <a:pt x="5830" y="3840"/>
                    </a:lnTo>
                    <a:cubicBezTo>
                      <a:pt x="4352" y="1963"/>
                      <a:pt x="2304" y="59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>
                <a:off x="8693272" y="2443305"/>
                <a:ext cx="28254" cy="38991"/>
              </a:xfrm>
              <a:custGeom>
                <a:avLst/>
                <a:gdLst/>
                <a:ahLst/>
                <a:cxnLst/>
                <a:rect l="l" t="t" r="r" b="b"/>
                <a:pathLst>
                  <a:path w="371" h="5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4" y="199"/>
                      <a:pt x="256" y="341"/>
                      <a:pt x="370" y="512"/>
                    </a:cubicBezTo>
                    <a:cubicBezTo>
                      <a:pt x="256" y="341"/>
                      <a:pt x="114" y="171"/>
                      <a:pt x="0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>
                <a:off x="7383094" y="3212094"/>
                <a:ext cx="446192" cy="55227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7252" extrusionOk="0">
                    <a:moveTo>
                      <a:pt x="5858" y="0"/>
                    </a:moveTo>
                    <a:lnTo>
                      <a:pt x="0" y="3384"/>
                    </a:lnTo>
                    <a:cubicBezTo>
                      <a:pt x="1450" y="5261"/>
                      <a:pt x="3526" y="6626"/>
                      <a:pt x="5858" y="7251"/>
                    </a:cubicBezTo>
                    <a:lnTo>
                      <a:pt x="58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>
                <a:off x="8275331" y="3097252"/>
                <a:ext cx="534913" cy="385573"/>
              </a:xfrm>
              <a:custGeom>
                <a:avLst/>
                <a:gdLst/>
                <a:ahLst/>
                <a:cxnLst/>
                <a:rect l="l" t="t" r="r" b="b"/>
                <a:pathLst>
                  <a:path w="7024" h="5063" extrusionOk="0">
                    <a:moveTo>
                      <a:pt x="7024" y="2333"/>
                    </a:moveTo>
                    <a:cubicBezTo>
                      <a:pt x="6940" y="2529"/>
                      <a:pt x="6856" y="2698"/>
                      <a:pt x="6772" y="2893"/>
                    </a:cubicBezTo>
                    <a:lnTo>
                      <a:pt x="6772" y="2893"/>
                    </a:lnTo>
                    <a:cubicBezTo>
                      <a:pt x="6862" y="2709"/>
                      <a:pt x="6946" y="2522"/>
                      <a:pt x="7024" y="2333"/>
                    </a:cubicBezTo>
                    <a:close/>
                    <a:moveTo>
                      <a:pt x="0" y="1"/>
                    </a:moveTo>
                    <a:lnTo>
                      <a:pt x="6337" y="3695"/>
                    </a:lnTo>
                    <a:lnTo>
                      <a:pt x="6337" y="3695"/>
                    </a:lnTo>
                    <a:cubicBezTo>
                      <a:pt x="6492" y="3435"/>
                      <a:pt x="6636" y="3170"/>
                      <a:pt x="6768" y="2901"/>
                    </a:cubicBezTo>
                    <a:lnTo>
                      <a:pt x="6768" y="2901"/>
                    </a:lnTo>
                    <a:lnTo>
                      <a:pt x="6768" y="2901"/>
                    </a:lnTo>
                    <a:cubicBezTo>
                      <a:pt x="6769" y="2899"/>
                      <a:pt x="6770" y="2896"/>
                      <a:pt x="6772" y="2893"/>
                    </a:cubicBezTo>
                    <a:lnTo>
                      <a:pt x="6772" y="2893"/>
                    </a:lnTo>
                    <a:cubicBezTo>
                      <a:pt x="6770" y="2896"/>
                      <a:pt x="6769" y="2899"/>
                      <a:pt x="6768" y="2901"/>
                    </a:cubicBezTo>
                    <a:lnTo>
                      <a:pt x="6768" y="2901"/>
                    </a:lnTo>
                    <a:lnTo>
                      <a:pt x="1792" y="29"/>
                    </a:lnTo>
                    <a:lnTo>
                      <a:pt x="0" y="1"/>
                    </a:lnTo>
                    <a:close/>
                    <a:moveTo>
                      <a:pt x="6337" y="3695"/>
                    </a:moveTo>
                    <a:lnTo>
                      <a:pt x="6337" y="3695"/>
                    </a:lnTo>
                    <a:cubicBezTo>
                      <a:pt x="6282" y="3787"/>
                      <a:pt x="6226" y="3878"/>
                      <a:pt x="6169" y="3969"/>
                    </a:cubicBezTo>
                    <a:lnTo>
                      <a:pt x="6169" y="3969"/>
                    </a:lnTo>
                    <a:cubicBezTo>
                      <a:pt x="6227" y="3879"/>
                      <a:pt x="6285" y="3788"/>
                      <a:pt x="6342" y="3698"/>
                    </a:cubicBezTo>
                    <a:lnTo>
                      <a:pt x="6337" y="3695"/>
                    </a:lnTo>
                    <a:close/>
                    <a:moveTo>
                      <a:pt x="6169" y="3969"/>
                    </a:moveTo>
                    <a:lnTo>
                      <a:pt x="6169" y="3969"/>
                    </a:lnTo>
                    <a:cubicBezTo>
                      <a:pt x="5932" y="4334"/>
                      <a:pt x="5677" y="4698"/>
                      <a:pt x="5403" y="5063"/>
                    </a:cubicBezTo>
                    <a:cubicBezTo>
                      <a:pt x="5675" y="4708"/>
                      <a:pt x="5932" y="4343"/>
                      <a:pt x="6169" y="3969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>
                <a:off x="8506996" y="3049655"/>
                <a:ext cx="357395" cy="223134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2930" extrusionOk="0">
                    <a:moveTo>
                      <a:pt x="4693" y="0"/>
                    </a:moveTo>
                    <a:cubicBezTo>
                      <a:pt x="4669" y="209"/>
                      <a:pt x="4640" y="418"/>
                      <a:pt x="4606" y="626"/>
                    </a:cubicBezTo>
                    <a:lnTo>
                      <a:pt x="4636" y="626"/>
                    </a:lnTo>
                    <a:cubicBezTo>
                      <a:pt x="4664" y="427"/>
                      <a:pt x="4693" y="228"/>
                      <a:pt x="4693" y="0"/>
                    </a:cubicBezTo>
                    <a:close/>
                    <a:moveTo>
                      <a:pt x="1" y="626"/>
                    </a:moveTo>
                    <a:lnTo>
                      <a:pt x="3954" y="2929"/>
                    </a:lnTo>
                    <a:cubicBezTo>
                      <a:pt x="4268" y="2188"/>
                      <a:pt x="4476" y="1411"/>
                      <a:pt x="4606" y="6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>
                <a:off x="7205500" y="2126575"/>
                <a:ext cx="1667566" cy="1663758"/>
              </a:xfrm>
              <a:custGeom>
                <a:avLst/>
                <a:gdLst/>
                <a:ahLst/>
                <a:cxnLst/>
                <a:rect l="l" t="t" r="r" b="b"/>
                <a:pathLst>
                  <a:path w="21897" h="21847" extrusionOk="0">
                    <a:moveTo>
                      <a:pt x="8190" y="21505"/>
                    </a:moveTo>
                    <a:lnTo>
                      <a:pt x="8190" y="21505"/>
                    </a:lnTo>
                    <a:cubicBezTo>
                      <a:pt x="8438" y="21567"/>
                      <a:pt x="8686" y="21621"/>
                      <a:pt x="8934" y="21666"/>
                    </a:cubicBezTo>
                    <a:lnTo>
                      <a:pt x="8934" y="21666"/>
                    </a:lnTo>
                    <a:cubicBezTo>
                      <a:pt x="8686" y="21613"/>
                      <a:pt x="8438" y="21551"/>
                      <a:pt x="8190" y="21505"/>
                    </a:cubicBezTo>
                    <a:close/>
                    <a:moveTo>
                      <a:pt x="13707" y="21505"/>
                    </a:moveTo>
                    <a:lnTo>
                      <a:pt x="13707" y="21505"/>
                    </a:lnTo>
                    <a:cubicBezTo>
                      <a:pt x="13459" y="21551"/>
                      <a:pt x="13211" y="21613"/>
                      <a:pt x="12963" y="21666"/>
                    </a:cubicBezTo>
                    <a:lnTo>
                      <a:pt x="12963" y="21666"/>
                    </a:lnTo>
                    <a:cubicBezTo>
                      <a:pt x="13211" y="21621"/>
                      <a:pt x="13459" y="21567"/>
                      <a:pt x="13707" y="21505"/>
                    </a:cubicBezTo>
                    <a:close/>
                    <a:moveTo>
                      <a:pt x="10938" y="0"/>
                    </a:moveTo>
                    <a:cubicBezTo>
                      <a:pt x="10330" y="0"/>
                      <a:pt x="9726" y="50"/>
                      <a:pt x="9129" y="149"/>
                    </a:cubicBezTo>
                    <a:lnTo>
                      <a:pt x="9129" y="9733"/>
                    </a:lnTo>
                    <a:lnTo>
                      <a:pt x="86" y="9733"/>
                    </a:lnTo>
                    <a:cubicBezTo>
                      <a:pt x="0" y="10529"/>
                      <a:pt x="0" y="11325"/>
                      <a:pt x="86" y="12121"/>
                    </a:cubicBezTo>
                    <a:lnTo>
                      <a:pt x="9129" y="12121"/>
                    </a:lnTo>
                    <a:lnTo>
                      <a:pt x="9129" y="21700"/>
                    </a:lnTo>
                    <a:lnTo>
                      <a:pt x="9129" y="21700"/>
                    </a:lnTo>
                    <a:cubicBezTo>
                      <a:pt x="9064" y="21689"/>
                      <a:pt x="8999" y="21678"/>
                      <a:pt x="8934" y="21666"/>
                    </a:cubicBezTo>
                    <a:lnTo>
                      <a:pt x="8934" y="21666"/>
                    </a:lnTo>
                    <a:cubicBezTo>
                      <a:pt x="8999" y="21680"/>
                      <a:pt x="9064" y="21693"/>
                      <a:pt x="9129" y="21705"/>
                    </a:cubicBezTo>
                    <a:lnTo>
                      <a:pt x="9129" y="21700"/>
                    </a:lnTo>
                    <a:lnTo>
                      <a:pt x="9129" y="21700"/>
                    </a:lnTo>
                    <a:cubicBezTo>
                      <a:pt x="9728" y="21798"/>
                      <a:pt x="10332" y="21847"/>
                      <a:pt x="10949" y="21847"/>
                    </a:cubicBezTo>
                    <a:cubicBezTo>
                      <a:pt x="11565" y="21847"/>
                      <a:pt x="12169" y="21798"/>
                      <a:pt x="12768" y="21700"/>
                    </a:cubicBezTo>
                    <a:lnTo>
                      <a:pt x="12768" y="21700"/>
                    </a:lnTo>
                    <a:lnTo>
                      <a:pt x="12768" y="21705"/>
                    </a:lnTo>
                    <a:cubicBezTo>
                      <a:pt x="12833" y="21693"/>
                      <a:pt x="12898" y="21680"/>
                      <a:pt x="12963" y="21666"/>
                    </a:cubicBezTo>
                    <a:lnTo>
                      <a:pt x="12963" y="21666"/>
                    </a:lnTo>
                    <a:cubicBezTo>
                      <a:pt x="12898" y="21678"/>
                      <a:pt x="12833" y="21689"/>
                      <a:pt x="12768" y="21700"/>
                    </a:cubicBezTo>
                    <a:lnTo>
                      <a:pt x="12768" y="21700"/>
                    </a:lnTo>
                    <a:lnTo>
                      <a:pt x="12768" y="12121"/>
                    </a:lnTo>
                    <a:lnTo>
                      <a:pt x="21811" y="12121"/>
                    </a:lnTo>
                    <a:cubicBezTo>
                      <a:pt x="21897" y="11325"/>
                      <a:pt x="21897" y="10529"/>
                      <a:pt x="21811" y="9733"/>
                    </a:cubicBezTo>
                    <a:lnTo>
                      <a:pt x="12768" y="9733"/>
                    </a:lnTo>
                    <a:lnTo>
                      <a:pt x="12768" y="149"/>
                    </a:lnTo>
                    <a:cubicBezTo>
                      <a:pt x="12157" y="50"/>
                      <a:pt x="11546" y="0"/>
                      <a:pt x="10938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8249286" y="3227249"/>
                <a:ext cx="437587" cy="537121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053" extrusionOk="0">
                    <a:moveTo>
                      <a:pt x="1" y="0"/>
                    </a:moveTo>
                    <a:lnTo>
                      <a:pt x="1" y="7052"/>
                    </a:lnTo>
                    <a:cubicBezTo>
                      <a:pt x="2276" y="6455"/>
                      <a:pt x="4266" y="5147"/>
                      <a:pt x="5745" y="332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7211973" y="2820122"/>
                <a:ext cx="6625" cy="47673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6" extrusionOk="0">
                    <a:moveTo>
                      <a:pt x="86" y="0"/>
                    </a:moveTo>
                    <a:lnTo>
                      <a:pt x="86" y="0"/>
                    </a:lnTo>
                    <a:cubicBezTo>
                      <a:pt x="58" y="199"/>
                      <a:pt x="29" y="398"/>
                      <a:pt x="1" y="626"/>
                    </a:cubicBezTo>
                    <a:cubicBezTo>
                      <a:pt x="58" y="398"/>
                      <a:pt x="58" y="228"/>
                      <a:pt x="86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7318134" y="3097252"/>
                <a:ext cx="511152" cy="37041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864" extrusionOk="0">
                    <a:moveTo>
                      <a:pt x="6256" y="1"/>
                    </a:moveTo>
                    <a:lnTo>
                      <a:pt x="0" y="3612"/>
                    </a:lnTo>
                    <a:cubicBezTo>
                      <a:pt x="228" y="4039"/>
                      <a:pt x="512" y="4466"/>
                      <a:pt x="825" y="4864"/>
                    </a:cubicBezTo>
                    <a:cubicBezTo>
                      <a:pt x="711" y="4693"/>
                      <a:pt x="569" y="4551"/>
                      <a:pt x="484" y="4352"/>
                    </a:cubicBezTo>
                    <a:lnTo>
                      <a:pt x="6711" y="769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7218523" y="3097252"/>
                <a:ext cx="322745" cy="160382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106" extrusionOk="0">
                    <a:moveTo>
                      <a:pt x="0" y="1"/>
                    </a:moveTo>
                    <a:cubicBezTo>
                      <a:pt x="114" y="740"/>
                      <a:pt x="313" y="1423"/>
                      <a:pt x="597" y="2105"/>
                    </a:cubicBezTo>
                    <a:lnTo>
                      <a:pt x="42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7263987" y="3259691"/>
                <a:ext cx="54222" cy="11050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451" extrusionOk="0">
                    <a:moveTo>
                      <a:pt x="0" y="1"/>
                    </a:moveTo>
                    <a:cubicBezTo>
                      <a:pt x="199" y="513"/>
                      <a:pt x="427" y="996"/>
                      <a:pt x="711" y="1451"/>
                    </a:cubicBezTo>
                    <a:cubicBezTo>
                      <a:pt x="427" y="996"/>
                      <a:pt x="199" y="513"/>
                      <a:pt x="0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>
                <a:off x="7211973" y="3049655"/>
                <a:ext cx="6625" cy="47673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228"/>
                      <a:pt x="58" y="427"/>
                      <a:pt x="86" y="626"/>
                    </a:cubicBezTo>
                    <a:cubicBezTo>
                      <a:pt x="58" y="427"/>
                      <a:pt x="58" y="228"/>
                      <a:pt x="1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>
                <a:off x="8249286" y="2482221"/>
                <a:ext cx="509020" cy="335767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4409" extrusionOk="0">
                    <a:moveTo>
                      <a:pt x="6200" y="1"/>
                    </a:moveTo>
                    <a:lnTo>
                      <a:pt x="1" y="3584"/>
                    </a:lnTo>
                    <a:lnTo>
                      <a:pt x="1" y="4409"/>
                    </a:lnTo>
                    <a:lnTo>
                      <a:pt x="371" y="4409"/>
                    </a:lnTo>
                    <a:lnTo>
                      <a:pt x="6684" y="769"/>
                    </a:lnTo>
                    <a:cubicBezTo>
                      <a:pt x="6541" y="513"/>
                      <a:pt x="6371" y="257"/>
                      <a:pt x="6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>
                <a:off x="8275331" y="3099460"/>
                <a:ext cx="515493" cy="279413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3669" extrusionOk="0">
                    <a:moveTo>
                      <a:pt x="0" y="0"/>
                    </a:moveTo>
                    <a:lnTo>
                      <a:pt x="6342" y="3669"/>
                    </a:lnTo>
                    <a:cubicBezTo>
                      <a:pt x="6484" y="3413"/>
                      <a:pt x="6626" y="3128"/>
                      <a:pt x="6768" y="2872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7285615" y="2545049"/>
                <a:ext cx="506812" cy="275148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3613" extrusionOk="0">
                    <a:moveTo>
                      <a:pt x="427" y="1"/>
                    </a:moveTo>
                    <a:cubicBezTo>
                      <a:pt x="285" y="257"/>
                      <a:pt x="143" y="512"/>
                      <a:pt x="1" y="797"/>
                    </a:cubicBezTo>
                    <a:lnTo>
                      <a:pt x="4892" y="3612"/>
                    </a:lnTo>
                    <a:lnTo>
                      <a:pt x="6655" y="3612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7318134" y="3097252"/>
                <a:ext cx="511152" cy="33142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352" extrusionOk="0">
                    <a:moveTo>
                      <a:pt x="6228" y="1"/>
                    </a:moveTo>
                    <a:lnTo>
                      <a:pt x="0" y="3612"/>
                    </a:lnTo>
                    <a:cubicBezTo>
                      <a:pt x="142" y="3868"/>
                      <a:pt x="284" y="4124"/>
                      <a:pt x="455" y="4352"/>
                    </a:cubicBezTo>
                    <a:lnTo>
                      <a:pt x="6711" y="769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7205500" y="2126575"/>
                <a:ext cx="1667566" cy="1664291"/>
              </a:xfrm>
              <a:custGeom>
                <a:avLst/>
                <a:gdLst/>
                <a:ahLst/>
                <a:cxnLst/>
                <a:rect l="l" t="t" r="r" b="b"/>
                <a:pathLst>
                  <a:path w="21897" h="21854" extrusionOk="0">
                    <a:moveTo>
                      <a:pt x="10938" y="0"/>
                    </a:moveTo>
                    <a:cubicBezTo>
                      <a:pt x="10330" y="0"/>
                      <a:pt x="9726" y="50"/>
                      <a:pt x="9129" y="149"/>
                    </a:cubicBezTo>
                    <a:lnTo>
                      <a:pt x="9129" y="9733"/>
                    </a:lnTo>
                    <a:lnTo>
                      <a:pt x="86" y="9733"/>
                    </a:lnTo>
                    <a:cubicBezTo>
                      <a:pt x="0" y="10529"/>
                      <a:pt x="0" y="11325"/>
                      <a:pt x="86" y="12121"/>
                    </a:cubicBezTo>
                    <a:lnTo>
                      <a:pt x="9129" y="12121"/>
                    </a:lnTo>
                    <a:lnTo>
                      <a:pt x="9129" y="21705"/>
                    </a:lnTo>
                    <a:cubicBezTo>
                      <a:pt x="9726" y="21804"/>
                      <a:pt x="10330" y="21854"/>
                      <a:pt x="10938" y="21854"/>
                    </a:cubicBezTo>
                    <a:cubicBezTo>
                      <a:pt x="11546" y="21854"/>
                      <a:pt x="12157" y="21804"/>
                      <a:pt x="12768" y="21705"/>
                    </a:cubicBezTo>
                    <a:lnTo>
                      <a:pt x="12768" y="12121"/>
                    </a:lnTo>
                    <a:lnTo>
                      <a:pt x="21811" y="12121"/>
                    </a:lnTo>
                    <a:cubicBezTo>
                      <a:pt x="21897" y="11325"/>
                      <a:pt x="21897" y="10529"/>
                      <a:pt x="21811" y="9733"/>
                    </a:cubicBezTo>
                    <a:lnTo>
                      <a:pt x="12768" y="9733"/>
                    </a:lnTo>
                    <a:lnTo>
                      <a:pt x="12768" y="149"/>
                    </a:lnTo>
                    <a:cubicBezTo>
                      <a:pt x="12157" y="50"/>
                      <a:pt x="11546" y="0"/>
                      <a:pt x="10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45"/>
            <p:cNvSpPr/>
            <p:nvPr/>
          </p:nvSpPr>
          <p:spPr>
            <a:xfrm>
              <a:off x="477986" y="1736341"/>
              <a:ext cx="1631222" cy="645446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2686710" y="3615133"/>
              <a:ext cx="848545" cy="33575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45"/>
          <p:cNvSpPr txBox="1">
            <a:spLocks noGrp="1"/>
          </p:cNvSpPr>
          <p:nvPr>
            <p:ph type="subTitle" idx="1"/>
          </p:nvPr>
        </p:nvSpPr>
        <p:spPr>
          <a:xfrm>
            <a:off x="4073813" y="3002696"/>
            <a:ext cx="4794613" cy="189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Cafes and restaurants in general should not be included under the restaurants category. However, because we have limited data, these two categories will not be excluded.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How many restaurants for each borough?</a:t>
            </a:r>
          </a:p>
        </p:txBody>
      </p:sp>
      <p:sp>
        <p:nvSpPr>
          <p:cNvPr id="771" name="Google Shape;771;p53"/>
          <p:cNvSpPr txBox="1"/>
          <p:nvPr/>
        </p:nvSpPr>
        <p:spPr>
          <a:xfrm>
            <a:off x="713225" y="2218050"/>
            <a:ext cx="7954786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Ranging from 3 restaurants to 88 restaurants.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Remove boroughs that have less than 10 restaurants in our data.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7"/>
          <p:cNvSpPr/>
          <p:nvPr/>
        </p:nvSpPr>
        <p:spPr>
          <a:xfrm flipH="1">
            <a:off x="1737637" y="1072435"/>
            <a:ext cx="1589176" cy="62881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57"/>
          <p:cNvSpPr/>
          <p:nvPr/>
        </p:nvSpPr>
        <p:spPr>
          <a:xfrm flipH="1">
            <a:off x="6618057" y="1412477"/>
            <a:ext cx="1984179" cy="78510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57"/>
          <p:cNvSpPr/>
          <p:nvPr/>
        </p:nvSpPr>
        <p:spPr>
          <a:xfrm flipH="1">
            <a:off x="3533644" y="3819735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57"/>
          <p:cNvSpPr txBox="1">
            <a:spLocks noGrp="1"/>
          </p:cNvSpPr>
          <p:nvPr>
            <p:ph type="title"/>
          </p:nvPr>
        </p:nvSpPr>
        <p:spPr>
          <a:xfrm>
            <a:off x="2590348" y="1884688"/>
            <a:ext cx="3740927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955" name="Google Shape;955;p57"/>
          <p:cNvSpPr txBox="1">
            <a:spLocks noGrp="1"/>
          </p:cNvSpPr>
          <p:nvPr>
            <p:ph type="subTitle" idx="1"/>
          </p:nvPr>
        </p:nvSpPr>
        <p:spPr>
          <a:xfrm>
            <a:off x="3562575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One-hot encoding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algorithm</a:t>
            </a:r>
            <a:endParaRPr dirty="0"/>
          </a:p>
        </p:txBody>
      </p:sp>
      <p:sp>
        <p:nvSpPr>
          <p:cNvPr id="956" name="Google Shape;956;p57"/>
          <p:cNvSpPr txBox="1">
            <a:spLocks noGrp="1"/>
          </p:cNvSpPr>
          <p:nvPr>
            <p:ph type="title" idx="2"/>
          </p:nvPr>
        </p:nvSpPr>
        <p:spPr>
          <a:xfrm>
            <a:off x="6385325" y="2119800"/>
            <a:ext cx="2045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57" name="Google Shape;957;p57"/>
          <p:cNvGrpSpPr/>
          <p:nvPr/>
        </p:nvGrpSpPr>
        <p:grpSpPr>
          <a:xfrm>
            <a:off x="1165154" y="706389"/>
            <a:ext cx="1378024" cy="4488312"/>
            <a:chOff x="239350" y="1470875"/>
            <a:chExt cx="839900" cy="2735775"/>
          </a:xfrm>
        </p:grpSpPr>
        <p:sp>
          <p:nvSpPr>
            <p:cNvPr id="958" name="Google Shape;958;p57"/>
            <p:cNvSpPr/>
            <p:nvPr/>
          </p:nvSpPr>
          <p:spPr>
            <a:xfrm>
              <a:off x="504325" y="3326775"/>
              <a:ext cx="308700" cy="222500"/>
            </a:xfrm>
            <a:custGeom>
              <a:avLst/>
              <a:gdLst/>
              <a:ahLst/>
              <a:cxnLst/>
              <a:rect l="l" t="t" r="r" b="b"/>
              <a:pathLst>
                <a:path w="12348" h="8900" extrusionOk="0">
                  <a:moveTo>
                    <a:pt x="6149" y="1"/>
                  </a:moveTo>
                  <a:cubicBezTo>
                    <a:pt x="4199" y="1450"/>
                    <a:pt x="2100" y="2800"/>
                    <a:pt x="0" y="4000"/>
                  </a:cubicBezTo>
                  <a:cubicBezTo>
                    <a:pt x="1900" y="5750"/>
                    <a:pt x="3999" y="7399"/>
                    <a:pt x="6149" y="8899"/>
                  </a:cubicBezTo>
                  <a:cubicBezTo>
                    <a:pt x="8299" y="7399"/>
                    <a:pt x="10348" y="5750"/>
                    <a:pt x="12348" y="4000"/>
                  </a:cubicBezTo>
                  <a:cubicBezTo>
                    <a:pt x="10198" y="2800"/>
                    <a:pt x="8149" y="1450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325600" y="3439250"/>
              <a:ext cx="312475" cy="223750"/>
            </a:xfrm>
            <a:custGeom>
              <a:avLst/>
              <a:gdLst/>
              <a:ahLst/>
              <a:cxnLst/>
              <a:rect l="l" t="t" r="r" b="b"/>
              <a:pathLst>
                <a:path w="12499" h="8950" extrusionOk="0">
                  <a:moveTo>
                    <a:pt x="6299" y="1"/>
                  </a:moveTo>
                  <a:cubicBezTo>
                    <a:pt x="4250" y="1101"/>
                    <a:pt x="2150" y="2100"/>
                    <a:pt x="0" y="3000"/>
                  </a:cubicBezTo>
                  <a:cubicBezTo>
                    <a:pt x="1750" y="5100"/>
                    <a:pt x="3700" y="7100"/>
                    <a:pt x="5699" y="8949"/>
                  </a:cubicBezTo>
                  <a:cubicBezTo>
                    <a:pt x="8049" y="7749"/>
                    <a:pt x="10299" y="6450"/>
                    <a:pt x="12498" y="5000"/>
                  </a:cubicBezTo>
                  <a:cubicBezTo>
                    <a:pt x="10299" y="3450"/>
                    <a:pt x="8249" y="1800"/>
                    <a:pt x="6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679275" y="3439250"/>
              <a:ext cx="312475" cy="223750"/>
            </a:xfrm>
            <a:custGeom>
              <a:avLst/>
              <a:gdLst/>
              <a:ahLst/>
              <a:cxnLst/>
              <a:rect l="l" t="t" r="r" b="b"/>
              <a:pathLst>
                <a:path w="12499" h="8950" extrusionOk="0">
                  <a:moveTo>
                    <a:pt x="6200" y="1"/>
                  </a:moveTo>
                  <a:cubicBezTo>
                    <a:pt x="4250" y="1800"/>
                    <a:pt x="2151" y="3450"/>
                    <a:pt x="1" y="5000"/>
                  </a:cubicBezTo>
                  <a:cubicBezTo>
                    <a:pt x="2151" y="6450"/>
                    <a:pt x="4400" y="7799"/>
                    <a:pt x="6750" y="8949"/>
                  </a:cubicBezTo>
                  <a:cubicBezTo>
                    <a:pt x="8799" y="7100"/>
                    <a:pt x="10699" y="5100"/>
                    <a:pt x="12499" y="3000"/>
                  </a:cubicBezTo>
                  <a:cubicBezTo>
                    <a:pt x="10349" y="2100"/>
                    <a:pt x="8249" y="1101"/>
                    <a:pt x="6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244350" y="3260550"/>
              <a:ext cx="220000" cy="233725"/>
            </a:xfrm>
            <a:custGeom>
              <a:avLst/>
              <a:gdLst/>
              <a:ahLst/>
              <a:cxnLst/>
              <a:rect l="l" t="t" r="r" b="b"/>
              <a:pathLst>
                <a:path w="8800" h="9349" extrusionOk="0">
                  <a:moveTo>
                    <a:pt x="2900" y="0"/>
                  </a:moveTo>
                  <a:cubicBezTo>
                    <a:pt x="2001" y="400"/>
                    <a:pt x="1051" y="800"/>
                    <a:pt x="101" y="1150"/>
                  </a:cubicBezTo>
                  <a:cubicBezTo>
                    <a:pt x="101" y="2750"/>
                    <a:pt x="51" y="4349"/>
                    <a:pt x="1" y="5949"/>
                  </a:cubicBezTo>
                  <a:cubicBezTo>
                    <a:pt x="751" y="6949"/>
                    <a:pt x="1601" y="8099"/>
                    <a:pt x="2601" y="9348"/>
                  </a:cubicBezTo>
                  <a:cubicBezTo>
                    <a:pt x="4700" y="8499"/>
                    <a:pt x="6800" y="7499"/>
                    <a:pt x="8799" y="6449"/>
                  </a:cubicBezTo>
                  <a:cubicBezTo>
                    <a:pt x="6700" y="4449"/>
                    <a:pt x="4700" y="2300"/>
                    <a:pt x="2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243100" y="3448000"/>
              <a:ext cx="43775" cy="71275"/>
            </a:xfrm>
            <a:custGeom>
              <a:avLst/>
              <a:gdLst/>
              <a:ahLst/>
              <a:cxnLst/>
              <a:rect l="l" t="t" r="r" b="b"/>
              <a:pathLst>
                <a:path w="1751" h="2851" extrusionOk="0">
                  <a:moveTo>
                    <a:pt x="51" y="1"/>
                  </a:moveTo>
                  <a:cubicBezTo>
                    <a:pt x="51" y="951"/>
                    <a:pt x="51" y="1900"/>
                    <a:pt x="1" y="2850"/>
                  </a:cubicBezTo>
                  <a:cubicBezTo>
                    <a:pt x="601" y="2650"/>
                    <a:pt x="1201" y="2450"/>
                    <a:pt x="1751" y="2250"/>
                  </a:cubicBezTo>
                  <a:cubicBezTo>
                    <a:pt x="1151" y="1450"/>
                    <a:pt x="551" y="70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394325" y="2676900"/>
              <a:ext cx="245000" cy="213725"/>
            </a:xfrm>
            <a:custGeom>
              <a:avLst/>
              <a:gdLst/>
              <a:ahLst/>
              <a:cxnLst/>
              <a:rect l="l" t="t" r="r" b="b"/>
              <a:pathLst>
                <a:path w="9800" h="8549" extrusionOk="0">
                  <a:moveTo>
                    <a:pt x="5200" y="0"/>
                  </a:moveTo>
                  <a:cubicBezTo>
                    <a:pt x="3600" y="1250"/>
                    <a:pt x="1851" y="2400"/>
                    <a:pt x="1" y="3550"/>
                  </a:cubicBezTo>
                  <a:cubicBezTo>
                    <a:pt x="1401" y="5249"/>
                    <a:pt x="2850" y="6949"/>
                    <a:pt x="4400" y="8549"/>
                  </a:cubicBezTo>
                  <a:cubicBezTo>
                    <a:pt x="6250" y="7299"/>
                    <a:pt x="8099" y="5899"/>
                    <a:pt x="9799" y="4450"/>
                  </a:cubicBezTo>
                  <a:cubicBezTo>
                    <a:pt x="8199" y="3050"/>
                    <a:pt x="6650" y="1600"/>
                    <a:pt x="5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423075" y="2435700"/>
              <a:ext cx="218750" cy="209975"/>
            </a:xfrm>
            <a:custGeom>
              <a:avLst/>
              <a:gdLst/>
              <a:ahLst/>
              <a:cxnLst/>
              <a:rect l="l" t="t" r="r" b="b"/>
              <a:pathLst>
                <a:path w="8750" h="8399" extrusionOk="0">
                  <a:moveTo>
                    <a:pt x="4500" y="0"/>
                  </a:moveTo>
                  <a:cubicBezTo>
                    <a:pt x="3100" y="1100"/>
                    <a:pt x="1600" y="2250"/>
                    <a:pt x="1" y="3299"/>
                  </a:cubicBezTo>
                  <a:cubicBezTo>
                    <a:pt x="1300" y="5099"/>
                    <a:pt x="2700" y="6799"/>
                    <a:pt x="4200" y="8399"/>
                  </a:cubicBezTo>
                  <a:cubicBezTo>
                    <a:pt x="5800" y="7149"/>
                    <a:pt x="7299" y="5849"/>
                    <a:pt x="8749" y="4499"/>
                  </a:cubicBezTo>
                  <a:cubicBezTo>
                    <a:pt x="7199" y="3000"/>
                    <a:pt x="5800" y="150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260600" y="2776875"/>
              <a:ext cx="223750" cy="206250"/>
            </a:xfrm>
            <a:custGeom>
              <a:avLst/>
              <a:gdLst/>
              <a:ahLst/>
              <a:cxnLst/>
              <a:rect l="l" t="t" r="r" b="b"/>
              <a:pathLst>
                <a:path w="8950" h="8250" extrusionOk="0">
                  <a:moveTo>
                    <a:pt x="4600" y="1"/>
                  </a:moveTo>
                  <a:cubicBezTo>
                    <a:pt x="3150" y="900"/>
                    <a:pt x="1651" y="1650"/>
                    <a:pt x="51" y="2450"/>
                  </a:cubicBezTo>
                  <a:cubicBezTo>
                    <a:pt x="51" y="2700"/>
                    <a:pt x="51" y="2950"/>
                    <a:pt x="1" y="3200"/>
                  </a:cubicBezTo>
                  <a:cubicBezTo>
                    <a:pt x="1051" y="4950"/>
                    <a:pt x="2150" y="6649"/>
                    <a:pt x="3400" y="8249"/>
                  </a:cubicBezTo>
                  <a:cubicBezTo>
                    <a:pt x="5300" y="7299"/>
                    <a:pt x="7150" y="6249"/>
                    <a:pt x="8949" y="5050"/>
                  </a:cubicBezTo>
                  <a:cubicBezTo>
                    <a:pt x="7400" y="3450"/>
                    <a:pt x="5950" y="1750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853000" y="3260550"/>
              <a:ext cx="218750" cy="233725"/>
            </a:xfrm>
            <a:custGeom>
              <a:avLst/>
              <a:gdLst/>
              <a:ahLst/>
              <a:cxnLst/>
              <a:rect l="l" t="t" r="r" b="b"/>
              <a:pathLst>
                <a:path w="8750" h="9349" extrusionOk="0">
                  <a:moveTo>
                    <a:pt x="5900" y="0"/>
                  </a:moveTo>
                  <a:cubicBezTo>
                    <a:pt x="4050" y="2300"/>
                    <a:pt x="2100" y="4449"/>
                    <a:pt x="1" y="6449"/>
                  </a:cubicBezTo>
                  <a:cubicBezTo>
                    <a:pt x="2000" y="7499"/>
                    <a:pt x="4050" y="8499"/>
                    <a:pt x="6200" y="9348"/>
                  </a:cubicBezTo>
                  <a:cubicBezTo>
                    <a:pt x="7199" y="8099"/>
                    <a:pt x="8049" y="6949"/>
                    <a:pt x="8749" y="5949"/>
                  </a:cubicBezTo>
                  <a:cubicBezTo>
                    <a:pt x="8749" y="4349"/>
                    <a:pt x="8699" y="2750"/>
                    <a:pt x="8649" y="1150"/>
                  </a:cubicBezTo>
                  <a:cubicBezTo>
                    <a:pt x="7699" y="750"/>
                    <a:pt x="6800" y="400"/>
                    <a:pt x="5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475575" y="1974525"/>
              <a:ext cx="167500" cy="193725"/>
            </a:xfrm>
            <a:custGeom>
              <a:avLst/>
              <a:gdLst/>
              <a:ahLst/>
              <a:cxnLst/>
              <a:rect l="l" t="t" r="r" b="b"/>
              <a:pathLst>
                <a:path w="6700" h="7749" extrusionOk="0">
                  <a:moveTo>
                    <a:pt x="3700" y="0"/>
                  </a:moveTo>
                  <a:cubicBezTo>
                    <a:pt x="2500" y="1250"/>
                    <a:pt x="1300" y="2450"/>
                    <a:pt x="0" y="3550"/>
                  </a:cubicBezTo>
                  <a:cubicBezTo>
                    <a:pt x="900" y="4899"/>
                    <a:pt x="1850" y="6349"/>
                    <a:pt x="3000" y="7749"/>
                  </a:cubicBezTo>
                  <a:cubicBezTo>
                    <a:pt x="4350" y="6449"/>
                    <a:pt x="5549" y="5149"/>
                    <a:pt x="6699" y="3850"/>
                  </a:cubicBezTo>
                  <a:cubicBezTo>
                    <a:pt x="5599" y="2550"/>
                    <a:pt x="4600" y="1250"/>
                    <a:pt x="3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674275" y="1974525"/>
              <a:ext cx="167500" cy="193725"/>
            </a:xfrm>
            <a:custGeom>
              <a:avLst/>
              <a:gdLst/>
              <a:ahLst/>
              <a:cxnLst/>
              <a:rect l="l" t="t" r="r" b="b"/>
              <a:pathLst>
                <a:path w="6700" h="7749" extrusionOk="0">
                  <a:moveTo>
                    <a:pt x="3000" y="0"/>
                  </a:moveTo>
                  <a:cubicBezTo>
                    <a:pt x="2101" y="1250"/>
                    <a:pt x="1101" y="2550"/>
                    <a:pt x="1" y="3850"/>
                  </a:cubicBezTo>
                  <a:cubicBezTo>
                    <a:pt x="1101" y="5149"/>
                    <a:pt x="2351" y="6449"/>
                    <a:pt x="3650" y="7749"/>
                  </a:cubicBezTo>
                  <a:cubicBezTo>
                    <a:pt x="4800" y="6349"/>
                    <a:pt x="5800" y="4949"/>
                    <a:pt x="6700" y="3550"/>
                  </a:cubicBezTo>
                  <a:cubicBezTo>
                    <a:pt x="5350" y="2400"/>
                    <a:pt x="4100" y="1200"/>
                    <a:pt x="3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566800" y="2089500"/>
              <a:ext cx="186250" cy="202500"/>
            </a:xfrm>
            <a:custGeom>
              <a:avLst/>
              <a:gdLst/>
              <a:ahLst/>
              <a:cxnLst/>
              <a:rect l="l" t="t" r="r" b="b"/>
              <a:pathLst>
                <a:path w="7450" h="8100" extrusionOk="0">
                  <a:moveTo>
                    <a:pt x="3700" y="1"/>
                  </a:moveTo>
                  <a:cubicBezTo>
                    <a:pt x="2550" y="1300"/>
                    <a:pt x="1300" y="2600"/>
                    <a:pt x="1" y="3900"/>
                  </a:cubicBezTo>
                  <a:cubicBezTo>
                    <a:pt x="1101" y="5300"/>
                    <a:pt x="2350" y="6699"/>
                    <a:pt x="3700" y="8099"/>
                  </a:cubicBezTo>
                  <a:cubicBezTo>
                    <a:pt x="5050" y="6699"/>
                    <a:pt x="6300" y="5300"/>
                    <a:pt x="7449" y="3900"/>
                  </a:cubicBezTo>
                  <a:cubicBezTo>
                    <a:pt x="6100" y="2600"/>
                    <a:pt x="4850" y="1300"/>
                    <a:pt x="3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451825" y="2203225"/>
              <a:ext cx="190000" cy="198750"/>
            </a:xfrm>
            <a:custGeom>
              <a:avLst/>
              <a:gdLst/>
              <a:ahLst/>
              <a:cxnLst/>
              <a:rect l="l" t="t" r="r" b="b"/>
              <a:pathLst>
                <a:path w="7600" h="7950" extrusionOk="0">
                  <a:moveTo>
                    <a:pt x="3850" y="1"/>
                  </a:moveTo>
                  <a:cubicBezTo>
                    <a:pt x="2650" y="1151"/>
                    <a:pt x="1400" y="2250"/>
                    <a:pt x="1" y="3350"/>
                  </a:cubicBezTo>
                  <a:cubicBezTo>
                    <a:pt x="1050" y="4850"/>
                    <a:pt x="2200" y="6400"/>
                    <a:pt x="3450" y="7949"/>
                  </a:cubicBezTo>
                  <a:cubicBezTo>
                    <a:pt x="4950" y="6700"/>
                    <a:pt x="6349" y="5450"/>
                    <a:pt x="7599" y="4200"/>
                  </a:cubicBezTo>
                  <a:cubicBezTo>
                    <a:pt x="6249" y="2800"/>
                    <a:pt x="5000" y="1400"/>
                    <a:pt x="3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783025" y="2079500"/>
              <a:ext cx="165000" cy="187500"/>
            </a:xfrm>
            <a:custGeom>
              <a:avLst/>
              <a:gdLst/>
              <a:ahLst/>
              <a:cxnLst/>
              <a:rect l="l" t="t" r="r" b="b"/>
              <a:pathLst>
                <a:path w="6600" h="7500" extrusionOk="0">
                  <a:moveTo>
                    <a:pt x="3050" y="1"/>
                  </a:moveTo>
                  <a:cubicBezTo>
                    <a:pt x="2150" y="1350"/>
                    <a:pt x="1150" y="2750"/>
                    <a:pt x="0" y="4200"/>
                  </a:cubicBezTo>
                  <a:cubicBezTo>
                    <a:pt x="1200" y="5300"/>
                    <a:pt x="2450" y="6399"/>
                    <a:pt x="3800" y="7499"/>
                  </a:cubicBezTo>
                  <a:cubicBezTo>
                    <a:pt x="4899" y="5800"/>
                    <a:pt x="5849" y="4200"/>
                    <a:pt x="6599" y="2700"/>
                  </a:cubicBezTo>
                  <a:cubicBezTo>
                    <a:pt x="5349" y="1800"/>
                    <a:pt x="4199" y="900"/>
                    <a:pt x="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1030475" y="3448000"/>
              <a:ext cx="42525" cy="71275"/>
            </a:xfrm>
            <a:custGeom>
              <a:avLst/>
              <a:gdLst/>
              <a:ahLst/>
              <a:cxnLst/>
              <a:rect l="l" t="t" r="r" b="b"/>
              <a:pathLst>
                <a:path w="1701" h="2851" extrusionOk="0">
                  <a:moveTo>
                    <a:pt x="1700" y="1"/>
                  </a:moveTo>
                  <a:cubicBezTo>
                    <a:pt x="1150" y="701"/>
                    <a:pt x="600" y="1450"/>
                    <a:pt x="0" y="2200"/>
                  </a:cubicBezTo>
                  <a:cubicBezTo>
                    <a:pt x="550" y="2450"/>
                    <a:pt x="1150" y="2650"/>
                    <a:pt x="1700" y="2850"/>
                  </a:cubicBezTo>
                  <a:cubicBezTo>
                    <a:pt x="1700" y="1900"/>
                    <a:pt x="1700" y="951"/>
                    <a:pt x="1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833000" y="2776875"/>
              <a:ext cx="223750" cy="206250"/>
            </a:xfrm>
            <a:custGeom>
              <a:avLst/>
              <a:gdLst/>
              <a:ahLst/>
              <a:cxnLst/>
              <a:rect l="l" t="t" r="r" b="b"/>
              <a:pathLst>
                <a:path w="8950" h="8250" extrusionOk="0">
                  <a:moveTo>
                    <a:pt x="4400" y="1"/>
                  </a:moveTo>
                  <a:cubicBezTo>
                    <a:pt x="3000" y="1800"/>
                    <a:pt x="1551" y="3450"/>
                    <a:pt x="1" y="5050"/>
                  </a:cubicBezTo>
                  <a:cubicBezTo>
                    <a:pt x="1801" y="6249"/>
                    <a:pt x="3650" y="7299"/>
                    <a:pt x="5600" y="8249"/>
                  </a:cubicBezTo>
                  <a:cubicBezTo>
                    <a:pt x="6800" y="6649"/>
                    <a:pt x="7899" y="4950"/>
                    <a:pt x="8949" y="3200"/>
                  </a:cubicBezTo>
                  <a:lnTo>
                    <a:pt x="8899" y="2450"/>
                  </a:lnTo>
                  <a:cubicBezTo>
                    <a:pt x="7350" y="1650"/>
                    <a:pt x="5800" y="850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676775" y="2678150"/>
              <a:ext cx="245000" cy="212475"/>
            </a:xfrm>
            <a:custGeom>
              <a:avLst/>
              <a:gdLst/>
              <a:ahLst/>
              <a:cxnLst/>
              <a:rect l="l" t="t" r="r" b="b"/>
              <a:pathLst>
                <a:path w="9800" h="8499" extrusionOk="0">
                  <a:moveTo>
                    <a:pt x="4600" y="0"/>
                  </a:moveTo>
                  <a:cubicBezTo>
                    <a:pt x="3150" y="1550"/>
                    <a:pt x="1601" y="3000"/>
                    <a:pt x="1" y="4400"/>
                  </a:cubicBezTo>
                  <a:cubicBezTo>
                    <a:pt x="1701" y="5899"/>
                    <a:pt x="3550" y="7249"/>
                    <a:pt x="5450" y="8499"/>
                  </a:cubicBezTo>
                  <a:cubicBezTo>
                    <a:pt x="7000" y="6899"/>
                    <a:pt x="8449" y="5249"/>
                    <a:pt x="9799" y="3500"/>
                  </a:cubicBezTo>
                  <a:cubicBezTo>
                    <a:pt x="7950" y="2350"/>
                    <a:pt x="6250" y="1200"/>
                    <a:pt x="4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675525" y="2203225"/>
              <a:ext cx="190000" cy="198750"/>
            </a:xfrm>
            <a:custGeom>
              <a:avLst/>
              <a:gdLst/>
              <a:ahLst/>
              <a:cxnLst/>
              <a:rect l="l" t="t" r="r" b="b"/>
              <a:pathLst>
                <a:path w="7600" h="7950" extrusionOk="0">
                  <a:moveTo>
                    <a:pt x="3750" y="1"/>
                  </a:moveTo>
                  <a:cubicBezTo>
                    <a:pt x="2600" y="1400"/>
                    <a:pt x="1351" y="2800"/>
                    <a:pt x="1" y="4200"/>
                  </a:cubicBezTo>
                  <a:cubicBezTo>
                    <a:pt x="1251" y="5450"/>
                    <a:pt x="2650" y="6700"/>
                    <a:pt x="4150" y="7949"/>
                  </a:cubicBezTo>
                  <a:cubicBezTo>
                    <a:pt x="5450" y="6400"/>
                    <a:pt x="6550" y="4850"/>
                    <a:pt x="7600" y="3300"/>
                  </a:cubicBezTo>
                  <a:cubicBezTo>
                    <a:pt x="6200" y="2250"/>
                    <a:pt x="4900" y="1151"/>
                    <a:pt x="3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675525" y="2435700"/>
              <a:ext cx="218750" cy="209975"/>
            </a:xfrm>
            <a:custGeom>
              <a:avLst/>
              <a:gdLst/>
              <a:ahLst/>
              <a:cxnLst/>
              <a:rect l="l" t="t" r="r" b="b"/>
              <a:pathLst>
                <a:path w="8750" h="8399" extrusionOk="0">
                  <a:moveTo>
                    <a:pt x="4250" y="0"/>
                  </a:moveTo>
                  <a:cubicBezTo>
                    <a:pt x="3000" y="1500"/>
                    <a:pt x="1551" y="3000"/>
                    <a:pt x="1" y="4499"/>
                  </a:cubicBezTo>
                  <a:cubicBezTo>
                    <a:pt x="1401" y="5849"/>
                    <a:pt x="2900" y="7149"/>
                    <a:pt x="4550" y="8399"/>
                  </a:cubicBezTo>
                  <a:cubicBezTo>
                    <a:pt x="6050" y="6799"/>
                    <a:pt x="7450" y="5099"/>
                    <a:pt x="8749" y="3299"/>
                  </a:cubicBezTo>
                  <a:cubicBezTo>
                    <a:pt x="7150" y="2250"/>
                    <a:pt x="5650" y="1100"/>
                    <a:pt x="4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871750" y="4019150"/>
              <a:ext cx="207500" cy="187500"/>
            </a:xfrm>
            <a:custGeom>
              <a:avLst/>
              <a:gdLst/>
              <a:ahLst/>
              <a:cxnLst/>
              <a:rect l="l" t="t" r="r" b="b"/>
              <a:pathLst>
                <a:path w="8300" h="7500" extrusionOk="0">
                  <a:moveTo>
                    <a:pt x="6899" y="1"/>
                  </a:moveTo>
                  <a:cubicBezTo>
                    <a:pt x="4750" y="2250"/>
                    <a:pt x="2450" y="4400"/>
                    <a:pt x="1" y="6299"/>
                  </a:cubicBezTo>
                  <a:cubicBezTo>
                    <a:pt x="950" y="6749"/>
                    <a:pt x="1950" y="7149"/>
                    <a:pt x="2950" y="7499"/>
                  </a:cubicBezTo>
                  <a:lnTo>
                    <a:pt x="8299" y="7499"/>
                  </a:lnTo>
                  <a:lnTo>
                    <a:pt x="8299" y="401"/>
                  </a:lnTo>
                  <a:cubicBezTo>
                    <a:pt x="7799" y="251"/>
                    <a:pt x="7349" y="151"/>
                    <a:pt x="6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254350" y="2898100"/>
              <a:ext cx="70025" cy="128750"/>
            </a:xfrm>
            <a:custGeom>
              <a:avLst/>
              <a:gdLst/>
              <a:ahLst/>
              <a:cxnLst/>
              <a:rect l="l" t="t" r="r" b="b"/>
              <a:pathLst>
                <a:path w="2801" h="5150" extrusionOk="0">
                  <a:moveTo>
                    <a:pt x="201" y="1"/>
                  </a:moveTo>
                  <a:cubicBezTo>
                    <a:pt x="101" y="1600"/>
                    <a:pt x="51" y="3350"/>
                    <a:pt x="1" y="5150"/>
                  </a:cubicBezTo>
                  <a:cubicBezTo>
                    <a:pt x="951" y="4700"/>
                    <a:pt x="1851" y="4300"/>
                    <a:pt x="2800" y="3850"/>
                  </a:cubicBezTo>
                  <a:cubicBezTo>
                    <a:pt x="1751" y="2450"/>
                    <a:pt x="901" y="115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992975" y="2898100"/>
              <a:ext cx="70025" cy="128750"/>
            </a:xfrm>
            <a:custGeom>
              <a:avLst/>
              <a:gdLst/>
              <a:ahLst/>
              <a:cxnLst/>
              <a:rect l="l" t="t" r="r" b="b"/>
              <a:pathLst>
                <a:path w="2801" h="5150" extrusionOk="0">
                  <a:moveTo>
                    <a:pt x="2600" y="1"/>
                  </a:moveTo>
                  <a:cubicBezTo>
                    <a:pt x="1900" y="1151"/>
                    <a:pt x="1051" y="2450"/>
                    <a:pt x="1" y="3850"/>
                  </a:cubicBezTo>
                  <a:cubicBezTo>
                    <a:pt x="901" y="4300"/>
                    <a:pt x="1850" y="4700"/>
                    <a:pt x="2800" y="5150"/>
                  </a:cubicBezTo>
                  <a:cubicBezTo>
                    <a:pt x="2750" y="3350"/>
                    <a:pt x="2650" y="1600"/>
                    <a:pt x="2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554300" y="2325700"/>
              <a:ext cx="208750" cy="206250"/>
            </a:xfrm>
            <a:custGeom>
              <a:avLst/>
              <a:gdLst/>
              <a:ahLst/>
              <a:cxnLst/>
              <a:rect l="l" t="t" r="r" b="b"/>
              <a:pathLst>
                <a:path w="8350" h="8250" extrusionOk="0">
                  <a:moveTo>
                    <a:pt x="4150" y="1"/>
                  </a:moveTo>
                  <a:cubicBezTo>
                    <a:pt x="2900" y="1251"/>
                    <a:pt x="1501" y="2550"/>
                    <a:pt x="1" y="3800"/>
                  </a:cubicBezTo>
                  <a:cubicBezTo>
                    <a:pt x="1251" y="5300"/>
                    <a:pt x="2650" y="6800"/>
                    <a:pt x="4150" y="8249"/>
                  </a:cubicBezTo>
                  <a:cubicBezTo>
                    <a:pt x="5700" y="6800"/>
                    <a:pt x="7100" y="5300"/>
                    <a:pt x="8349" y="3800"/>
                  </a:cubicBezTo>
                  <a:cubicBezTo>
                    <a:pt x="6850" y="2550"/>
                    <a:pt x="5450" y="1251"/>
                    <a:pt x="4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1015475" y="3170550"/>
              <a:ext cx="52525" cy="92525"/>
            </a:xfrm>
            <a:custGeom>
              <a:avLst/>
              <a:gdLst/>
              <a:ahLst/>
              <a:cxnLst/>
              <a:rect l="l" t="t" r="r" b="b"/>
              <a:pathLst>
                <a:path w="2101" h="3701" extrusionOk="0">
                  <a:moveTo>
                    <a:pt x="2050" y="1"/>
                  </a:moveTo>
                  <a:cubicBezTo>
                    <a:pt x="1450" y="901"/>
                    <a:pt x="750" y="1850"/>
                    <a:pt x="1" y="2850"/>
                  </a:cubicBezTo>
                  <a:cubicBezTo>
                    <a:pt x="650" y="3150"/>
                    <a:pt x="1400" y="3450"/>
                    <a:pt x="2100" y="3700"/>
                  </a:cubicBezTo>
                  <a:cubicBezTo>
                    <a:pt x="2100" y="2450"/>
                    <a:pt x="2050" y="1251"/>
                    <a:pt x="2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850500" y="3013075"/>
              <a:ext cx="215000" cy="218750"/>
            </a:xfrm>
            <a:custGeom>
              <a:avLst/>
              <a:gdLst/>
              <a:ahLst/>
              <a:cxnLst/>
              <a:rect l="l" t="t" r="r" b="b"/>
              <a:pathLst>
                <a:path w="8600" h="8750" extrusionOk="0">
                  <a:moveTo>
                    <a:pt x="5100" y="1"/>
                  </a:moveTo>
                  <a:cubicBezTo>
                    <a:pt x="3550" y="2051"/>
                    <a:pt x="1850" y="4050"/>
                    <a:pt x="1" y="5900"/>
                  </a:cubicBezTo>
                  <a:cubicBezTo>
                    <a:pt x="1850" y="6950"/>
                    <a:pt x="3750" y="7899"/>
                    <a:pt x="5700" y="8749"/>
                  </a:cubicBezTo>
                  <a:cubicBezTo>
                    <a:pt x="6900" y="7250"/>
                    <a:pt x="7849" y="5850"/>
                    <a:pt x="8599" y="4650"/>
                  </a:cubicBezTo>
                  <a:cubicBezTo>
                    <a:pt x="8599" y="3600"/>
                    <a:pt x="8549" y="2550"/>
                    <a:pt x="8549" y="1551"/>
                  </a:cubicBezTo>
                  <a:cubicBezTo>
                    <a:pt x="7349" y="1051"/>
                    <a:pt x="6200" y="551"/>
                    <a:pt x="5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239350" y="4019150"/>
              <a:ext cx="206250" cy="187500"/>
            </a:xfrm>
            <a:custGeom>
              <a:avLst/>
              <a:gdLst/>
              <a:ahLst/>
              <a:cxnLst/>
              <a:rect l="l" t="t" r="r" b="b"/>
              <a:pathLst>
                <a:path w="8250" h="7500" extrusionOk="0">
                  <a:moveTo>
                    <a:pt x="1351" y="1"/>
                  </a:moveTo>
                  <a:cubicBezTo>
                    <a:pt x="901" y="151"/>
                    <a:pt x="451" y="251"/>
                    <a:pt x="1" y="401"/>
                  </a:cubicBezTo>
                  <a:lnTo>
                    <a:pt x="1" y="7499"/>
                  </a:lnTo>
                  <a:lnTo>
                    <a:pt x="5250" y="7499"/>
                  </a:lnTo>
                  <a:cubicBezTo>
                    <a:pt x="6300" y="7149"/>
                    <a:pt x="7300" y="6749"/>
                    <a:pt x="8250" y="6299"/>
                  </a:cubicBezTo>
                  <a:cubicBezTo>
                    <a:pt x="5800" y="4400"/>
                    <a:pt x="3500" y="2250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368100" y="2079500"/>
              <a:ext cx="166225" cy="187500"/>
            </a:xfrm>
            <a:custGeom>
              <a:avLst/>
              <a:gdLst/>
              <a:ahLst/>
              <a:cxnLst/>
              <a:rect l="l" t="t" r="r" b="b"/>
              <a:pathLst>
                <a:path w="6649" h="7500" extrusionOk="0">
                  <a:moveTo>
                    <a:pt x="3549" y="1"/>
                  </a:moveTo>
                  <a:cubicBezTo>
                    <a:pt x="2450" y="900"/>
                    <a:pt x="1300" y="1800"/>
                    <a:pt x="0" y="2700"/>
                  </a:cubicBezTo>
                  <a:cubicBezTo>
                    <a:pt x="800" y="4200"/>
                    <a:pt x="1750" y="5800"/>
                    <a:pt x="2850" y="7499"/>
                  </a:cubicBezTo>
                  <a:cubicBezTo>
                    <a:pt x="4199" y="6399"/>
                    <a:pt x="5449" y="5300"/>
                    <a:pt x="6649" y="4200"/>
                  </a:cubicBezTo>
                  <a:cubicBezTo>
                    <a:pt x="5499" y="2750"/>
                    <a:pt x="4499" y="1350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526800" y="1504600"/>
              <a:ext cx="117525" cy="203750"/>
            </a:xfrm>
            <a:custGeom>
              <a:avLst/>
              <a:gdLst/>
              <a:ahLst/>
              <a:cxnLst/>
              <a:rect l="l" t="t" r="r" b="b"/>
              <a:pathLst>
                <a:path w="4701" h="8150" extrusionOk="0">
                  <a:moveTo>
                    <a:pt x="2501" y="1"/>
                  </a:moveTo>
                  <a:cubicBezTo>
                    <a:pt x="1501" y="1001"/>
                    <a:pt x="651" y="2200"/>
                    <a:pt x="1" y="3450"/>
                  </a:cubicBezTo>
                  <a:cubicBezTo>
                    <a:pt x="701" y="5050"/>
                    <a:pt x="1451" y="6650"/>
                    <a:pt x="2251" y="8149"/>
                  </a:cubicBezTo>
                  <a:cubicBezTo>
                    <a:pt x="3150" y="6999"/>
                    <a:pt x="3950" y="5800"/>
                    <a:pt x="4700" y="4550"/>
                  </a:cubicBezTo>
                  <a:cubicBezTo>
                    <a:pt x="3850" y="3100"/>
                    <a:pt x="3150" y="1550"/>
                    <a:pt x="2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673025" y="1504600"/>
              <a:ext cx="117525" cy="203750"/>
            </a:xfrm>
            <a:custGeom>
              <a:avLst/>
              <a:gdLst/>
              <a:ahLst/>
              <a:cxnLst/>
              <a:rect l="l" t="t" r="r" b="b"/>
              <a:pathLst>
                <a:path w="4701" h="8150" extrusionOk="0">
                  <a:moveTo>
                    <a:pt x="2201" y="1"/>
                  </a:moveTo>
                  <a:cubicBezTo>
                    <a:pt x="1551" y="1550"/>
                    <a:pt x="801" y="3100"/>
                    <a:pt x="1" y="4550"/>
                  </a:cubicBezTo>
                  <a:cubicBezTo>
                    <a:pt x="701" y="5800"/>
                    <a:pt x="1501" y="6999"/>
                    <a:pt x="2401" y="8149"/>
                  </a:cubicBezTo>
                  <a:cubicBezTo>
                    <a:pt x="3250" y="6650"/>
                    <a:pt x="4000" y="5050"/>
                    <a:pt x="4700" y="3450"/>
                  </a:cubicBezTo>
                  <a:cubicBezTo>
                    <a:pt x="4050" y="2200"/>
                    <a:pt x="3200" y="1001"/>
                    <a:pt x="2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871750" y="1970775"/>
              <a:ext cx="87500" cy="155000"/>
            </a:xfrm>
            <a:custGeom>
              <a:avLst/>
              <a:gdLst/>
              <a:ahLst/>
              <a:cxnLst/>
              <a:rect l="l" t="t" r="r" b="b"/>
              <a:pathLst>
                <a:path w="3500" h="6200" extrusionOk="0">
                  <a:moveTo>
                    <a:pt x="2100" y="0"/>
                  </a:moveTo>
                  <a:cubicBezTo>
                    <a:pt x="1500" y="1150"/>
                    <a:pt x="800" y="2300"/>
                    <a:pt x="1" y="3550"/>
                  </a:cubicBezTo>
                  <a:cubicBezTo>
                    <a:pt x="1100" y="4450"/>
                    <a:pt x="2250" y="5349"/>
                    <a:pt x="3500" y="6199"/>
                  </a:cubicBezTo>
                  <a:cubicBezTo>
                    <a:pt x="3500" y="6199"/>
                    <a:pt x="3500" y="6149"/>
                    <a:pt x="3500" y="6149"/>
                  </a:cubicBezTo>
                  <a:cubicBezTo>
                    <a:pt x="3050" y="4050"/>
                    <a:pt x="2600" y="2000"/>
                    <a:pt x="2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520575" y="2804375"/>
              <a:ext cx="274975" cy="226225"/>
            </a:xfrm>
            <a:custGeom>
              <a:avLst/>
              <a:gdLst/>
              <a:ahLst/>
              <a:cxnLst/>
              <a:rect l="l" t="t" r="r" b="b"/>
              <a:pathLst>
                <a:path w="10999" h="9049" extrusionOk="0">
                  <a:moveTo>
                    <a:pt x="5499" y="0"/>
                  </a:moveTo>
                  <a:cubicBezTo>
                    <a:pt x="3749" y="1500"/>
                    <a:pt x="1950" y="2850"/>
                    <a:pt x="0" y="4150"/>
                  </a:cubicBezTo>
                  <a:cubicBezTo>
                    <a:pt x="1750" y="5899"/>
                    <a:pt x="3599" y="7549"/>
                    <a:pt x="5499" y="9049"/>
                  </a:cubicBezTo>
                  <a:cubicBezTo>
                    <a:pt x="7449" y="7549"/>
                    <a:pt x="9298" y="5899"/>
                    <a:pt x="10998" y="4150"/>
                  </a:cubicBezTo>
                  <a:cubicBezTo>
                    <a:pt x="9098" y="2850"/>
                    <a:pt x="7249" y="1500"/>
                    <a:pt x="5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678025" y="2920600"/>
              <a:ext cx="278725" cy="227475"/>
            </a:xfrm>
            <a:custGeom>
              <a:avLst/>
              <a:gdLst/>
              <a:ahLst/>
              <a:cxnLst/>
              <a:rect l="l" t="t" r="r" b="b"/>
              <a:pathLst>
                <a:path w="11149" h="9099" extrusionOk="0">
                  <a:moveTo>
                    <a:pt x="5550" y="1"/>
                  </a:moveTo>
                  <a:cubicBezTo>
                    <a:pt x="3800" y="1750"/>
                    <a:pt x="1901" y="3450"/>
                    <a:pt x="1" y="5000"/>
                  </a:cubicBezTo>
                  <a:cubicBezTo>
                    <a:pt x="1951" y="6449"/>
                    <a:pt x="3950" y="7849"/>
                    <a:pt x="6100" y="9099"/>
                  </a:cubicBezTo>
                  <a:cubicBezTo>
                    <a:pt x="7900" y="7249"/>
                    <a:pt x="9599" y="5300"/>
                    <a:pt x="11149" y="3300"/>
                  </a:cubicBezTo>
                  <a:cubicBezTo>
                    <a:pt x="9199" y="2300"/>
                    <a:pt x="7350" y="1200"/>
                    <a:pt x="5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678025" y="3178050"/>
              <a:ext cx="299975" cy="232500"/>
            </a:xfrm>
            <a:custGeom>
              <a:avLst/>
              <a:gdLst/>
              <a:ahLst/>
              <a:cxnLst/>
              <a:rect l="l" t="t" r="r" b="b"/>
              <a:pathLst>
                <a:path w="11999" h="9300" extrusionOk="0">
                  <a:moveTo>
                    <a:pt x="6250" y="1"/>
                  </a:moveTo>
                  <a:cubicBezTo>
                    <a:pt x="4250" y="1950"/>
                    <a:pt x="2201" y="3750"/>
                    <a:pt x="1" y="5400"/>
                  </a:cubicBezTo>
                  <a:cubicBezTo>
                    <a:pt x="1951" y="6799"/>
                    <a:pt x="4000" y="8099"/>
                    <a:pt x="6100" y="9299"/>
                  </a:cubicBezTo>
                  <a:cubicBezTo>
                    <a:pt x="8199" y="7299"/>
                    <a:pt x="10199" y="5200"/>
                    <a:pt x="11999" y="2950"/>
                  </a:cubicBezTo>
                  <a:cubicBezTo>
                    <a:pt x="10049" y="2050"/>
                    <a:pt x="8100" y="1100"/>
                    <a:pt x="6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543050" y="2564425"/>
              <a:ext cx="230000" cy="208725"/>
            </a:xfrm>
            <a:custGeom>
              <a:avLst/>
              <a:gdLst/>
              <a:ahLst/>
              <a:cxnLst/>
              <a:rect l="l" t="t" r="r" b="b"/>
              <a:pathLst>
                <a:path w="9200" h="8349" extrusionOk="0">
                  <a:moveTo>
                    <a:pt x="4600" y="0"/>
                  </a:moveTo>
                  <a:cubicBezTo>
                    <a:pt x="3200" y="1350"/>
                    <a:pt x="1651" y="2650"/>
                    <a:pt x="1" y="3949"/>
                  </a:cubicBezTo>
                  <a:cubicBezTo>
                    <a:pt x="1501" y="5499"/>
                    <a:pt x="3000" y="6949"/>
                    <a:pt x="4600" y="8349"/>
                  </a:cubicBezTo>
                  <a:cubicBezTo>
                    <a:pt x="6200" y="6949"/>
                    <a:pt x="7750" y="5499"/>
                    <a:pt x="9199" y="3949"/>
                  </a:cubicBezTo>
                  <a:cubicBezTo>
                    <a:pt x="7550" y="2700"/>
                    <a:pt x="6050" y="1350"/>
                    <a:pt x="4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250600" y="3013075"/>
              <a:ext cx="215000" cy="218750"/>
            </a:xfrm>
            <a:custGeom>
              <a:avLst/>
              <a:gdLst/>
              <a:ahLst/>
              <a:cxnLst/>
              <a:rect l="l" t="t" r="r" b="b"/>
              <a:pathLst>
                <a:path w="8600" h="8750" extrusionOk="0">
                  <a:moveTo>
                    <a:pt x="3500" y="1"/>
                  </a:moveTo>
                  <a:cubicBezTo>
                    <a:pt x="2400" y="551"/>
                    <a:pt x="1301" y="1051"/>
                    <a:pt x="101" y="1551"/>
                  </a:cubicBezTo>
                  <a:cubicBezTo>
                    <a:pt x="101" y="2600"/>
                    <a:pt x="51" y="3600"/>
                    <a:pt x="1" y="4700"/>
                  </a:cubicBezTo>
                  <a:cubicBezTo>
                    <a:pt x="801" y="5900"/>
                    <a:pt x="1751" y="7250"/>
                    <a:pt x="2900" y="8749"/>
                  </a:cubicBezTo>
                  <a:cubicBezTo>
                    <a:pt x="4850" y="7899"/>
                    <a:pt x="6750" y="6950"/>
                    <a:pt x="8599" y="5900"/>
                  </a:cubicBezTo>
                  <a:cubicBezTo>
                    <a:pt x="6800" y="4050"/>
                    <a:pt x="5100" y="2051"/>
                    <a:pt x="3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248100" y="3170550"/>
              <a:ext cx="53775" cy="92525"/>
            </a:xfrm>
            <a:custGeom>
              <a:avLst/>
              <a:gdLst/>
              <a:ahLst/>
              <a:cxnLst/>
              <a:rect l="l" t="t" r="r" b="b"/>
              <a:pathLst>
                <a:path w="2151" h="3701" extrusionOk="0">
                  <a:moveTo>
                    <a:pt x="51" y="1"/>
                  </a:moveTo>
                  <a:cubicBezTo>
                    <a:pt x="51" y="1251"/>
                    <a:pt x="1" y="2450"/>
                    <a:pt x="1" y="3700"/>
                  </a:cubicBezTo>
                  <a:cubicBezTo>
                    <a:pt x="701" y="3450"/>
                    <a:pt x="1451" y="3150"/>
                    <a:pt x="2151" y="2850"/>
                  </a:cubicBezTo>
                  <a:cubicBezTo>
                    <a:pt x="1351" y="1850"/>
                    <a:pt x="651" y="90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504325" y="3060575"/>
              <a:ext cx="308700" cy="237475"/>
            </a:xfrm>
            <a:custGeom>
              <a:avLst/>
              <a:gdLst/>
              <a:ahLst/>
              <a:cxnLst/>
              <a:rect l="l" t="t" r="r" b="b"/>
              <a:pathLst>
                <a:path w="12348" h="9499" extrusionOk="0">
                  <a:moveTo>
                    <a:pt x="6149" y="1"/>
                  </a:moveTo>
                  <a:cubicBezTo>
                    <a:pt x="4199" y="1500"/>
                    <a:pt x="2100" y="2900"/>
                    <a:pt x="0" y="4200"/>
                  </a:cubicBezTo>
                  <a:cubicBezTo>
                    <a:pt x="1900" y="6099"/>
                    <a:pt x="3999" y="7849"/>
                    <a:pt x="6149" y="9499"/>
                  </a:cubicBezTo>
                  <a:cubicBezTo>
                    <a:pt x="8349" y="7849"/>
                    <a:pt x="10398" y="6099"/>
                    <a:pt x="12348" y="4200"/>
                  </a:cubicBezTo>
                  <a:cubicBezTo>
                    <a:pt x="10198" y="2900"/>
                    <a:pt x="8149" y="1500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339350" y="3178050"/>
              <a:ext cx="298725" cy="231250"/>
            </a:xfrm>
            <a:custGeom>
              <a:avLst/>
              <a:gdLst/>
              <a:ahLst/>
              <a:cxnLst/>
              <a:rect l="l" t="t" r="r" b="b"/>
              <a:pathLst>
                <a:path w="11949" h="9250" extrusionOk="0">
                  <a:moveTo>
                    <a:pt x="5749" y="1"/>
                  </a:moveTo>
                  <a:cubicBezTo>
                    <a:pt x="3900" y="1051"/>
                    <a:pt x="1950" y="2050"/>
                    <a:pt x="0" y="2950"/>
                  </a:cubicBezTo>
                  <a:cubicBezTo>
                    <a:pt x="1800" y="5200"/>
                    <a:pt x="3750" y="7299"/>
                    <a:pt x="5849" y="9249"/>
                  </a:cubicBezTo>
                  <a:cubicBezTo>
                    <a:pt x="7949" y="8099"/>
                    <a:pt x="9999" y="6799"/>
                    <a:pt x="11948" y="5350"/>
                  </a:cubicBezTo>
                  <a:cubicBezTo>
                    <a:pt x="9799" y="3700"/>
                    <a:pt x="7699" y="1900"/>
                    <a:pt x="5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360600" y="2920600"/>
              <a:ext cx="278725" cy="226225"/>
            </a:xfrm>
            <a:custGeom>
              <a:avLst/>
              <a:gdLst/>
              <a:ahLst/>
              <a:cxnLst/>
              <a:rect l="l" t="t" r="r" b="b"/>
              <a:pathLst>
                <a:path w="11149" h="9049" extrusionOk="0">
                  <a:moveTo>
                    <a:pt x="5599" y="1"/>
                  </a:moveTo>
                  <a:cubicBezTo>
                    <a:pt x="3799" y="1150"/>
                    <a:pt x="1900" y="2250"/>
                    <a:pt x="0" y="3250"/>
                  </a:cubicBezTo>
                  <a:cubicBezTo>
                    <a:pt x="1550" y="5300"/>
                    <a:pt x="3250" y="7249"/>
                    <a:pt x="5099" y="9049"/>
                  </a:cubicBezTo>
                  <a:cubicBezTo>
                    <a:pt x="7199" y="7799"/>
                    <a:pt x="9199" y="6449"/>
                    <a:pt x="11148" y="5000"/>
                  </a:cubicBezTo>
                  <a:cubicBezTo>
                    <a:pt x="9199" y="3400"/>
                    <a:pt x="7349" y="1750"/>
                    <a:pt x="5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879250" y="3767950"/>
              <a:ext cx="198750" cy="223725"/>
            </a:xfrm>
            <a:custGeom>
              <a:avLst/>
              <a:gdLst/>
              <a:ahLst/>
              <a:cxnLst/>
              <a:rect l="l" t="t" r="r" b="b"/>
              <a:pathLst>
                <a:path w="7950" h="8949" extrusionOk="0">
                  <a:moveTo>
                    <a:pt x="6349" y="0"/>
                  </a:moveTo>
                  <a:cubicBezTo>
                    <a:pt x="4350" y="2300"/>
                    <a:pt x="2250" y="4500"/>
                    <a:pt x="1" y="6499"/>
                  </a:cubicBezTo>
                  <a:cubicBezTo>
                    <a:pt x="2050" y="7449"/>
                    <a:pt x="4200" y="8249"/>
                    <a:pt x="6349" y="8949"/>
                  </a:cubicBezTo>
                  <a:cubicBezTo>
                    <a:pt x="6899" y="8349"/>
                    <a:pt x="7449" y="7749"/>
                    <a:pt x="7949" y="7149"/>
                  </a:cubicBezTo>
                  <a:cubicBezTo>
                    <a:pt x="7949" y="5100"/>
                    <a:pt x="7949" y="2900"/>
                    <a:pt x="7899" y="500"/>
                  </a:cubicBezTo>
                  <a:cubicBezTo>
                    <a:pt x="7349" y="350"/>
                    <a:pt x="6849" y="150"/>
                    <a:pt x="6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926750" y="2386950"/>
              <a:ext cx="106250" cy="187500"/>
            </a:xfrm>
            <a:custGeom>
              <a:avLst/>
              <a:gdLst/>
              <a:ahLst/>
              <a:cxnLst/>
              <a:rect l="l" t="t" r="r" b="b"/>
              <a:pathLst>
                <a:path w="4250" h="7500" extrusionOk="0">
                  <a:moveTo>
                    <a:pt x="3200" y="0"/>
                  </a:moveTo>
                  <a:cubicBezTo>
                    <a:pt x="2350" y="1550"/>
                    <a:pt x="1300" y="3200"/>
                    <a:pt x="0" y="4999"/>
                  </a:cubicBezTo>
                  <a:cubicBezTo>
                    <a:pt x="1350" y="5899"/>
                    <a:pt x="2750" y="6699"/>
                    <a:pt x="4249" y="7499"/>
                  </a:cubicBezTo>
                  <a:cubicBezTo>
                    <a:pt x="3949" y="5049"/>
                    <a:pt x="3650" y="2550"/>
                    <a:pt x="3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315600" y="2160750"/>
              <a:ext cx="105000" cy="193725"/>
            </a:xfrm>
            <a:custGeom>
              <a:avLst/>
              <a:gdLst/>
              <a:ahLst/>
              <a:cxnLst/>
              <a:rect l="l" t="t" r="r" b="b"/>
              <a:pathLst>
                <a:path w="4200" h="7749" extrusionOk="0">
                  <a:moveTo>
                    <a:pt x="1350" y="0"/>
                  </a:moveTo>
                  <a:cubicBezTo>
                    <a:pt x="850" y="2500"/>
                    <a:pt x="400" y="4999"/>
                    <a:pt x="0" y="7549"/>
                  </a:cubicBezTo>
                  <a:cubicBezTo>
                    <a:pt x="0" y="7599"/>
                    <a:pt x="50" y="7649"/>
                    <a:pt x="100" y="7749"/>
                  </a:cubicBezTo>
                  <a:cubicBezTo>
                    <a:pt x="1550" y="6799"/>
                    <a:pt x="2900" y="5799"/>
                    <a:pt x="4200" y="4849"/>
                  </a:cubicBezTo>
                  <a:cubicBezTo>
                    <a:pt x="3100" y="3099"/>
                    <a:pt x="2150" y="150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749275" y="1618325"/>
              <a:ext cx="108750" cy="192500"/>
            </a:xfrm>
            <a:custGeom>
              <a:avLst/>
              <a:gdLst/>
              <a:ahLst/>
              <a:cxnLst/>
              <a:rect l="l" t="t" r="r" b="b"/>
              <a:pathLst>
                <a:path w="4350" h="7700" extrusionOk="0">
                  <a:moveTo>
                    <a:pt x="2200" y="1"/>
                  </a:moveTo>
                  <a:cubicBezTo>
                    <a:pt x="1600" y="1351"/>
                    <a:pt x="900" y="2850"/>
                    <a:pt x="0" y="4400"/>
                  </a:cubicBezTo>
                  <a:cubicBezTo>
                    <a:pt x="950" y="5550"/>
                    <a:pt x="1950" y="6650"/>
                    <a:pt x="3050" y="7700"/>
                  </a:cubicBezTo>
                  <a:cubicBezTo>
                    <a:pt x="3550" y="6850"/>
                    <a:pt x="3950" y="6000"/>
                    <a:pt x="4350" y="5200"/>
                  </a:cubicBezTo>
                  <a:cubicBezTo>
                    <a:pt x="3750" y="3400"/>
                    <a:pt x="3000" y="170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843000" y="1778300"/>
              <a:ext cx="55025" cy="93775"/>
            </a:xfrm>
            <a:custGeom>
              <a:avLst/>
              <a:gdLst/>
              <a:ahLst/>
              <a:cxnLst/>
              <a:rect l="l" t="t" r="r" b="b"/>
              <a:pathLst>
                <a:path w="2201" h="3751" extrusionOk="0">
                  <a:moveTo>
                    <a:pt x="1051" y="1"/>
                  </a:moveTo>
                  <a:cubicBezTo>
                    <a:pt x="751" y="651"/>
                    <a:pt x="401" y="1251"/>
                    <a:pt x="1" y="1950"/>
                  </a:cubicBezTo>
                  <a:cubicBezTo>
                    <a:pt x="701" y="2550"/>
                    <a:pt x="1451" y="3150"/>
                    <a:pt x="2200" y="3750"/>
                  </a:cubicBezTo>
                  <a:cubicBezTo>
                    <a:pt x="1850" y="2450"/>
                    <a:pt x="1451" y="120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39350" y="3767950"/>
              <a:ext cx="200000" cy="223725"/>
            </a:xfrm>
            <a:custGeom>
              <a:avLst/>
              <a:gdLst/>
              <a:ahLst/>
              <a:cxnLst/>
              <a:rect l="l" t="t" r="r" b="b"/>
              <a:pathLst>
                <a:path w="8000" h="8949" extrusionOk="0">
                  <a:moveTo>
                    <a:pt x="1601" y="0"/>
                  </a:moveTo>
                  <a:cubicBezTo>
                    <a:pt x="1101" y="150"/>
                    <a:pt x="551" y="300"/>
                    <a:pt x="51" y="500"/>
                  </a:cubicBezTo>
                  <a:cubicBezTo>
                    <a:pt x="51" y="2850"/>
                    <a:pt x="1" y="5100"/>
                    <a:pt x="1" y="7099"/>
                  </a:cubicBezTo>
                  <a:cubicBezTo>
                    <a:pt x="501" y="7749"/>
                    <a:pt x="1051" y="8349"/>
                    <a:pt x="1601" y="8949"/>
                  </a:cubicBezTo>
                  <a:cubicBezTo>
                    <a:pt x="3800" y="8249"/>
                    <a:pt x="5900" y="7449"/>
                    <a:pt x="8000" y="6499"/>
                  </a:cubicBezTo>
                  <a:cubicBezTo>
                    <a:pt x="5700" y="4500"/>
                    <a:pt x="3550" y="230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84350" y="2386950"/>
              <a:ext cx="105000" cy="187500"/>
            </a:xfrm>
            <a:custGeom>
              <a:avLst/>
              <a:gdLst/>
              <a:ahLst/>
              <a:cxnLst/>
              <a:rect l="l" t="t" r="r" b="b"/>
              <a:pathLst>
                <a:path w="4200" h="7500" extrusionOk="0">
                  <a:moveTo>
                    <a:pt x="1001" y="0"/>
                  </a:moveTo>
                  <a:cubicBezTo>
                    <a:pt x="651" y="2500"/>
                    <a:pt x="301" y="5049"/>
                    <a:pt x="1" y="7499"/>
                  </a:cubicBezTo>
                  <a:cubicBezTo>
                    <a:pt x="1450" y="6699"/>
                    <a:pt x="2900" y="5849"/>
                    <a:pt x="4200" y="4999"/>
                  </a:cubicBezTo>
                  <a:cubicBezTo>
                    <a:pt x="2950" y="3200"/>
                    <a:pt x="1900" y="155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481825" y="3837925"/>
              <a:ext cx="353700" cy="227500"/>
            </a:xfrm>
            <a:custGeom>
              <a:avLst/>
              <a:gdLst/>
              <a:ahLst/>
              <a:cxnLst/>
              <a:rect l="l" t="t" r="r" b="b"/>
              <a:pathLst>
                <a:path w="14148" h="9100" extrusionOk="0">
                  <a:moveTo>
                    <a:pt x="7049" y="1"/>
                  </a:moveTo>
                  <a:cubicBezTo>
                    <a:pt x="4799" y="1501"/>
                    <a:pt x="2450" y="2800"/>
                    <a:pt x="0" y="3950"/>
                  </a:cubicBezTo>
                  <a:cubicBezTo>
                    <a:pt x="2250" y="5850"/>
                    <a:pt x="4599" y="7550"/>
                    <a:pt x="7049" y="9099"/>
                  </a:cubicBezTo>
                  <a:cubicBezTo>
                    <a:pt x="9549" y="7550"/>
                    <a:pt x="11898" y="5850"/>
                    <a:pt x="14148" y="3950"/>
                  </a:cubicBezTo>
                  <a:cubicBezTo>
                    <a:pt x="11698" y="2800"/>
                    <a:pt x="9349" y="1501"/>
                    <a:pt x="7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98100" y="3947925"/>
              <a:ext cx="337475" cy="218725"/>
            </a:xfrm>
            <a:custGeom>
              <a:avLst/>
              <a:gdLst/>
              <a:ahLst/>
              <a:cxnLst/>
              <a:rect l="l" t="t" r="r" b="b"/>
              <a:pathLst>
                <a:path w="13499" h="8749" extrusionOk="0">
                  <a:moveTo>
                    <a:pt x="6399" y="0"/>
                  </a:moveTo>
                  <a:cubicBezTo>
                    <a:pt x="4300" y="1000"/>
                    <a:pt x="2150" y="1800"/>
                    <a:pt x="1" y="2550"/>
                  </a:cubicBezTo>
                  <a:cubicBezTo>
                    <a:pt x="2150" y="4799"/>
                    <a:pt x="4450" y="6849"/>
                    <a:pt x="6849" y="8749"/>
                  </a:cubicBezTo>
                  <a:cubicBezTo>
                    <a:pt x="9149" y="7699"/>
                    <a:pt x="11349" y="6549"/>
                    <a:pt x="13498" y="5299"/>
                  </a:cubicBezTo>
                  <a:cubicBezTo>
                    <a:pt x="11049" y="3699"/>
                    <a:pt x="8649" y="1950"/>
                    <a:pt x="6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680525" y="3947925"/>
              <a:ext cx="338725" cy="218725"/>
            </a:xfrm>
            <a:custGeom>
              <a:avLst/>
              <a:gdLst/>
              <a:ahLst/>
              <a:cxnLst/>
              <a:rect l="l" t="t" r="r" b="b"/>
              <a:pathLst>
                <a:path w="13549" h="8749" extrusionOk="0">
                  <a:moveTo>
                    <a:pt x="7150" y="0"/>
                  </a:moveTo>
                  <a:cubicBezTo>
                    <a:pt x="4900" y="1900"/>
                    <a:pt x="2500" y="3699"/>
                    <a:pt x="1" y="5299"/>
                  </a:cubicBezTo>
                  <a:cubicBezTo>
                    <a:pt x="2151" y="6549"/>
                    <a:pt x="4400" y="7699"/>
                    <a:pt x="6700" y="8749"/>
                  </a:cubicBezTo>
                  <a:cubicBezTo>
                    <a:pt x="9099" y="6849"/>
                    <a:pt x="11399" y="4749"/>
                    <a:pt x="13549" y="2550"/>
                  </a:cubicBezTo>
                  <a:cubicBezTo>
                    <a:pt x="11349" y="1800"/>
                    <a:pt x="9199" y="950"/>
                    <a:pt x="7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831750" y="4192875"/>
              <a:ext cx="50025" cy="13775"/>
            </a:xfrm>
            <a:custGeom>
              <a:avLst/>
              <a:gdLst/>
              <a:ahLst/>
              <a:cxnLst/>
              <a:rect l="l" t="t" r="r" b="b"/>
              <a:pathLst>
                <a:path w="2001" h="551" extrusionOk="0">
                  <a:moveTo>
                    <a:pt x="701" y="0"/>
                  </a:moveTo>
                  <a:lnTo>
                    <a:pt x="1" y="550"/>
                  </a:lnTo>
                  <a:lnTo>
                    <a:pt x="2000" y="550"/>
                  </a:lnTo>
                  <a:cubicBezTo>
                    <a:pt x="1601" y="400"/>
                    <a:pt x="1151" y="20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1061725" y="3981650"/>
              <a:ext cx="16275" cy="22525"/>
            </a:xfrm>
            <a:custGeom>
              <a:avLst/>
              <a:gdLst/>
              <a:ahLst/>
              <a:cxnLst/>
              <a:rect l="l" t="t" r="r" b="b"/>
              <a:pathLst>
                <a:path w="651" h="901" extrusionOk="0">
                  <a:moveTo>
                    <a:pt x="650" y="1"/>
                  </a:moveTo>
                  <a:lnTo>
                    <a:pt x="0" y="751"/>
                  </a:lnTo>
                  <a:lnTo>
                    <a:pt x="650" y="901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595550" y="1640825"/>
              <a:ext cx="125000" cy="186250"/>
            </a:xfrm>
            <a:custGeom>
              <a:avLst/>
              <a:gdLst/>
              <a:ahLst/>
              <a:cxnLst/>
              <a:rect l="l" t="t" r="r" b="b"/>
              <a:pathLst>
                <a:path w="5000" h="7450" extrusionOk="0">
                  <a:moveTo>
                    <a:pt x="2500" y="1"/>
                  </a:moveTo>
                  <a:cubicBezTo>
                    <a:pt x="1750" y="1251"/>
                    <a:pt x="900" y="2450"/>
                    <a:pt x="0" y="3600"/>
                  </a:cubicBezTo>
                  <a:cubicBezTo>
                    <a:pt x="750" y="4850"/>
                    <a:pt x="1550" y="6150"/>
                    <a:pt x="2500" y="7449"/>
                  </a:cubicBezTo>
                  <a:cubicBezTo>
                    <a:pt x="3450" y="6150"/>
                    <a:pt x="4300" y="4850"/>
                    <a:pt x="5000" y="3600"/>
                  </a:cubicBezTo>
                  <a:cubicBezTo>
                    <a:pt x="4100" y="2450"/>
                    <a:pt x="3300" y="1251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609300" y="1470875"/>
              <a:ext cx="98750" cy="123750"/>
            </a:xfrm>
            <a:custGeom>
              <a:avLst/>
              <a:gdLst/>
              <a:ahLst/>
              <a:cxnLst/>
              <a:rect l="l" t="t" r="r" b="b"/>
              <a:pathLst>
                <a:path w="3950" h="4950" extrusionOk="0">
                  <a:moveTo>
                    <a:pt x="1950" y="0"/>
                  </a:moveTo>
                  <a:cubicBezTo>
                    <a:pt x="1250" y="0"/>
                    <a:pt x="550" y="250"/>
                    <a:pt x="0" y="700"/>
                  </a:cubicBezTo>
                  <a:cubicBezTo>
                    <a:pt x="550" y="2150"/>
                    <a:pt x="1200" y="3599"/>
                    <a:pt x="1950" y="4949"/>
                  </a:cubicBezTo>
                  <a:cubicBezTo>
                    <a:pt x="2700" y="3599"/>
                    <a:pt x="3400" y="2150"/>
                    <a:pt x="3950" y="700"/>
                  </a:cubicBezTo>
                  <a:cubicBezTo>
                    <a:pt x="3400" y="250"/>
                    <a:pt x="2700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330600" y="2300725"/>
              <a:ext cx="191250" cy="198725"/>
            </a:xfrm>
            <a:custGeom>
              <a:avLst/>
              <a:gdLst/>
              <a:ahLst/>
              <a:cxnLst/>
              <a:rect l="l" t="t" r="r" b="b"/>
              <a:pathLst>
                <a:path w="7650" h="7949" extrusionOk="0">
                  <a:moveTo>
                    <a:pt x="4150" y="0"/>
                  </a:moveTo>
                  <a:cubicBezTo>
                    <a:pt x="2850" y="1000"/>
                    <a:pt x="1450" y="2000"/>
                    <a:pt x="0" y="2949"/>
                  </a:cubicBezTo>
                  <a:cubicBezTo>
                    <a:pt x="950" y="4699"/>
                    <a:pt x="2050" y="6349"/>
                    <a:pt x="3200" y="7949"/>
                  </a:cubicBezTo>
                  <a:cubicBezTo>
                    <a:pt x="4750" y="6899"/>
                    <a:pt x="6249" y="5799"/>
                    <a:pt x="7649" y="4649"/>
                  </a:cubicBezTo>
                  <a:cubicBezTo>
                    <a:pt x="6349" y="3099"/>
                    <a:pt x="5149" y="1550"/>
                    <a:pt x="4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434325" y="4192875"/>
              <a:ext cx="51275" cy="13775"/>
            </a:xfrm>
            <a:custGeom>
              <a:avLst/>
              <a:gdLst/>
              <a:ahLst/>
              <a:cxnLst/>
              <a:rect l="l" t="t" r="r" b="b"/>
              <a:pathLst>
                <a:path w="2051" h="551" extrusionOk="0">
                  <a:moveTo>
                    <a:pt x="1300" y="0"/>
                  </a:moveTo>
                  <a:cubicBezTo>
                    <a:pt x="900" y="200"/>
                    <a:pt x="451" y="400"/>
                    <a:pt x="1" y="550"/>
                  </a:cubicBezTo>
                  <a:lnTo>
                    <a:pt x="2050" y="55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458075" y="1618325"/>
              <a:ext cx="110000" cy="192500"/>
            </a:xfrm>
            <a:custGeom>
              <a:avLst/>
              <a:gdLst/>
              <a:ahLst/>
              <a:cxnLst/>
              <a:rect l="l" t="t" r="r" b="b"/>
              <a:pathLst>
                <a:path w="4400" h="7700" extrusionOk="0">
                  <a:moveTo>
                    <a:pt x="2200" y="1"/>
                  </a:moveTo>
                  <a:cubicBezTo>
                    <a:pt x="1350" y="1701"/>
                    <a:pt x="650" y="3400"/>
                    <a:pt x="0" y="5200"/>
                  </a:cubicBezTo>
                  <a:cubicBezTo>
                    <a:pt x="400" y="6000"/>
                    <a:pt x="850" y="6850"/>
                    <a:pt x="1350" y="7700"/>
                  </a:cubicBezTo>
                  <a:cubicBezTo>
                    <a:pt x="2400" y="6650"/>
                    <a:pt x="3450" y="5550"/>
                    <a:pt x="4400" y="4400"/>
                  </a:cubicBezTo>
                  <a:cubicBezTo>
                    <a:pt x="3500" y="2850"/>
                    <a:pt x="2800" y="135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419325" y="1779550"/>
              <a:ext cx="53775" cy="93775"/>
            </a:xfrm>
            <a:custGeom>
              <a:avLst/>
              <a:gdLst/>
              <a:ahLst/>
              <a:cxnLst/>
              <a:rect l="l" t="t" r="r" b="b"/>
              <a:pathLst>
                <a:path w="2151" h="3751" extrusionOk="0">
                  <a:moveTo>
                    <a:pt x="1151" y="1"/>
                  </a:moveTo>
                  <a:cubicBezTo>
                    <a:pt x="701" y="1151"/>
                    <a:pt x="351" y="2400"/>
                    <a:pt x="1" y="3750"/>
                  </a:cubicBezTo>
                  <a:cubicBezTo>
                    <a:pt x="751" y="3100"/>
                    <a:pt x="1500" y="2500"/>
                    <a:pt x="2150" y="1900"/>
                  </a:cubicBezTo>
                  <a:cubicBezTo>
                    <a:pt x="1800" y="1251"/>
                    <a:pt x="1450" y="60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239350" y="3981650"/>
              <a:ext cx="15025" cy="22525"/>
            </a:xfrm>
            <a:custGeom>
              <a:avLst/>
              <a:gdLst/>
              <a:ahLst/>
              <a:cxnLst/>
              <a:rect l="l" t="t" r="r" b="b"/>
              <a:pathLst>
                <a:path w="601" h="901" extrusionOk="0">
                  <a:moveTo>
                    <a:pt x="1" y="1"/>
                  </a:moveTo>
                  <a:lnTo>
                    <a:pt x="1" y="901"/>
                  </a:lnTo>
                  <a:lnTo>
                    <a:pt x="601" y="751"/>
                  </a:lnTo>
                  <a:cubicBezTo>
                    <a:pt x="401" y="501"/>
                    <a:pt x="201" y="2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491825" y="4092900"/>
              <a:ext cx="333700" cy="113750"/>
            </a:xfrm>
            <a:custGeom>
              <a:avLst/>
              <a:gdLst/>
              <a:ahLst/>
              <a:cxnLst/>
              <a:rect l="l" t="t" r="r" b="b"/>
              <a:pathLst>
                <a:path w="13348" h="4550" extrusionOk="0">
                  <a:moveTo>
                    <a:pt x="6649" y="0"/>
                  </a:moveTo>
                  <a:cubicBezTo>
                    <a:pt x="4499" y="1350"/>
                    <a:pt x="2250" y="2500"/>
                    <a:pt x="0" y="3599"/>
                  </a:cubicBezTo>
                  <a:cubicBezTo>
                    <a:pt x="400" y="3899"/>
                    <a:pt x="850" y="4249"/>
                    <a:pt x="1350" y="4549"/>
                  </a:cubicBezTo>
                  <a:lnTo>
                    <a:pt x="11998" y="4549"/>
                  </a:lnTo>
                  <a:cubicBezTo>
                    <a:pt x="12448" y="4249"/>
                    <a:pt x="12898" y="3949"/>
                    <a:pt x="13348" y="3599"/>
                  </a:cubicBezTo>
                  <a:cubicBezTo>
                    <a:pt x="11048" y="2500"/>
                    <a:pt x="8799" y="1350"/>
                    <a:pt x="6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488075" y="3577975"/>
              <a:ext cx="341200" cy="232500"/>
            </a:xfrm>
            <a:custGeom>
              <a:avLst/>
              <a:gdLst/>
              <a:ahLst/>
              <a:cxnLst/>
              <a:rect l="l" t="t" r="r" b="b"/>
              <a:pathLst>
                <a:path w="13648" h="9300" extrusionOk="0">
                  <a:moveTo>
                    <a:pt x="6799" y="1"/>
                  </a:moveTo>
                  <a:cubicBezTo>
                    <a:pt x="4599" y="1501"/>
                    <a:pt x="2350" y="2850"/>
                    <a:pt x="0" y="4050"/>
                  </a:cubicBezTo>
                  <a:cubicBezTo>
                    <a:pt x="2150" y="5950"/>
                    <a:pt x="4449" y="7699"/>
                    <a:pt x="6899" y="9299"/>
                  </a:cubicBezTo>
                  <a:cubicBezTo>
                    <a:pt x="9249" y="7699"/>
                    <a:pt x="11498" y="5950"/>
                    <a:pt x="13648" y="4050"/>
                  </a:cubicBezTo>
                  <a:cubicBezTo>
                    <a:pt x="11298" y="2850"/>
                    <a:pt x="8999" y="1501"/>
                    <a:pt x="6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1054225" y="3720450"/>
              <a:ext cx="21275" cy="35025"/>
            </a:xfrm>
            <a:custGeom>
              <a:avLst/>
              <a:gdLst/>
              <a:ahLst/>
              <a:cxnLst/>
              <a:rect l="l" t="t" r="r" b="b"/>
              <a:pathLst>
                <a:path w="851" h="1401" extrusionOk="0">
                  <a:moveTo>
                    <a:pt x="850" y="1"/>
                  </a:moveTo>
                  <a:lnTo>
                    <a:pt x="0" y="1101"/>
                  </a:lnTo>
                  <a:cubicBezTo>
                    <a:pt x="250" y="1201"/>
                    <a:pt x="600" y="1301"/>
                    <a:pt x="850" y="1401"/>
                  </a:cubicBezTo>
                  <a:cubicBezTo>
                    <a:pt x="850" y="951"/>
                    <a:pt x="850" y="50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680525" y="3690475"/>
              <a:ext cx="333725" cy="229975"/>
            </a:xfrm>
            <a:custGeom>
              <a:avLst/>
              <a:gdLst/>
              <a:ahLst/>
              <a:cxnLst/>
              <a:rect l="l" t="t" r="r" b="b"/>
              <a:pathLst>
                <a:path w="13349" h="9199" extrusionOk="0">
                  <a:moveTo>
                    <a:pt x="6850" y="0"/>
                  </a:moveTo>
                  <a:cubicBezTo>
                    <a:pt x="4700" y="1950"/>
                    <a:pt x="2400" y="3749"/>
                    <a:pt x="1" y="5349"/>
                  </a:cubicBezTo>
                  <a:cubicBezTo>
                    <a:pt x="2251" y="6749"/>
                    <a:pt x="4550" y="8049"/>
                    <a:pt x="6950" y="9198"/>
                  </a:cubicBezTo>
                  <a:cubicBezTo>
                    <a:pt x="9249" y="7199"/>
                    <a:pt x="11399" y="5049"/>
                    <a:pt x="13349" y="2750"/>
                  </a:cubicBezTo>
                  <a:cubicBezTo>
                    <a:pt x="11149" y="1950"/>
                    <a:pt x="8949" y="1050"/>
                    <a:pt x="6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870500" y="3523000"/>
              <a:ext cx="205000" cy="217475"/>
            </a:xfrm>
            <a:custGeom>
              <a:avLst/>
              <a:gdLst/>
              <a:ahLst/>
              <a:cxnLst/>
              <a:rect l="l" t="t" r="r" b="b"/>
              <a:pathLst>
                <a:path w="8200" h="8699" extrusionOk="0">
                  <a:moveTo>
                    <a:pt x="5750" y="0"/>
                  </a:moveTo>
                  <a:cubicBezTo>
                    <a:pt x="4000" y="2150"/>
                    <a:pt x="2050" y="4149"/>
                    <a:pt x="1" y="6049"/>
                  </a:cubicBezTo>
                  <a:cubicBezTo>
                    <a:pt x="2100" y="7049"/>
                    <a:pt x="4200" y="7899"/>
                    <a:pt x="6399" y="8699"/>
                  </a:cubicBezTo>
                  <a:cubicBezTo>
                    <a:pt x="7049" y="7899"/>
                    <a:pt x="7649" y="7099"/>
                    <a:pt x="8199" y="6399"/>
                  </a:cubicBezTo>
                  <a:cubicBezTo>
                    <a:pt x="8199" y="4599"/>
                    <a:pt x="8149" y="2750"/>
                    <a:pt x="8149" y="850"/>
                  </a:cubicBezTo>
                  <a:cubicBezTo>
                    <a:pt x="7349" y="600"/>
                    <a:pt x="6549" y="300"/>
                    <a:pt x="5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303100" y="3690475"/>
              <a:ext cx="333725" cy="229975"/>
            </a:xfrm>
            <a:custGeom>
              <a:avLst/>
              <a:gdLst/>
              <a:ahLst/>
              <a:cxnLst/>
              <a:rect l="l" t="t" r="r" b="b"/>
              <a:pathLst>
                <a:path w="13349" h="9199" extrusionOk="0">
                  <a:moveTo>
                    <a:pt x="6499" y="0"/>
                  </a:moveTo>
                  <a:cubicBezTo>
                    <a:pt x="4350" y="1050"/>
                    <a:pt x="2200" y="1950"/>
                    <a:pt x="1" y="2750"/>
                  </a:cubicBezTo>
                  <a:cubicBezTo>
                    <a:pt x="1950" y="5049"/>
                    <a:pt x="4100" y="7199"/>
                    <a:pt x="6349" y="9198"/>
                  </a:cubicBezTo>
                  <a:cubicBezTo>
                    <a:pt x="8799" y="8049"/>
                    <a:pt x="11099" y="6749"/>
                    <a:pt x="13348" y="5349"/>
                  </a:cubicBezTo>
                  <a:cubicBezTo>
                    <a:pt x="10949" y="3749"/>
                    <a:pt x="8649" y="1950"/>
                    <a:pt x="6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263100" y="2634400"/>
              <a:ext cx="97525" cy="176250"/>
            </a:xfrm>
            <a:custGeom>
              <a:avLst/>
              <a:gdLst/>
              <a:ahLst/>
              <a:cxnLst/>
              <a:rect l="l" t="t" r="r" b="b"/>
              <a:pathLst>
                <a:path w="3901" h="7050" extrusionOk="0">
                  <a:moveTo>
                    <a:pt x="601" y="1"/>
                  </a:moveTo>
                  <a:cubicBezTo>
                    <a:pt x="401" y="1600"/>
                    <a:pt x="301" y="3050"/>
                    <a:pt x="151" y="4500"/>
                  </a:cubicBezTo>
                  <a:cubicBezTo>
                    <a:pt x="101" y="5300"/>
                    <a:pt x="51" y="6150"/>
                    <a:pt x="1" y="7049"/>
                  </a:cubicBezTo>
                  <a:cubicBezTo>
                    <a:pt x="1351" y="6399"/>
                    <a:pt x="2650" y="5700"/>
                    <a:pt x="3900" y="4950"/>
                  </a:cubicBezTo>
                  <a:cubicBezTo>
                    <a:pt x="2550" y="3150"/>
                    <a:pt x="1451" y="1450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356850" y="1970775"/>
              <a:ext cx="87500" cy="155000"/>
            </a:xfrm>
            <a:custGeom>
              <a:avLst/>
              <a:gdLst/>
              <a:ahLst/>
              <a:cxnLst/>
              <a:rect l="l" t="t" r="r" b="b"/>
              <a:pathLst>
                <a:path w="3500" h="6200" extrusionOk="0">
                  <a:moveTo>
                    <a:pt x="1400" y="0"/>
                  </a:moveTo>
                  <a:cubicBezTo>
                    <a:pt x="900" y="2000"/>
                    <a:pt x="450" y="4050"/>
                    <a:pt x="0" y="6149"/>
                  </a:cubicBezTo>
                  <a:lnTo>
                    <a:pt x="50" y="6199"/>
                  </a:lnTo>
                  <a:cubicBezTo>
                    <a:pt x="1300" y="5349"/>
                    <a:pt x="2400" y="4450"/>
                    <a:pt x="3500" y="3550"/>
                  </a:cubicBezTo>
                  <a:cubicBezTo>
                    <a:pt x="2700" y="2300"/>
                    <a:pt x="2050" y="1150"/>
                    <a:pt x="1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7"/>
            <p:cNvSpPr/>
            <p:nvPr/>
          </p:nvSpPr>
          <p:spPr>
            <a:xfrm>
              <a:off x="285600" y="2530675"/>
              <a:ext cx="223750" cy="216225"/>
            </a:xfrm>
            <a:custGeom>
              <a:avLst/>
              <a:gdLst/>
              <a:ahLst/>
              <a:cxnLst/>
              <a:rect l="l" t="t" r="r" b="b"/>
              <a:pathLst>
                <a:path w="8950" h="8649" extrusionOk="0">
                  <a:moveTo>
                    <a:pt x="4700" y="0"/>
                  </a:moveTo>
                  <a:cubicBezTo>
                    <a:pt x="3200" y="1000"/>
                    <a:pt x="1650" y="1950"/>
                    <a:pt x="1" y="2850"/>
                  </a:cubicBezTo>
                  <a:cubicBezTo>
                    <a:pt x="1150" y="4849"/>
                    <a:pt x="2450" y="6749"/>
                    <a:pt x="3850" y="8649"/>
                  </a:cubicBezTo>
                  <a:cubicBezTo>
                    <a:pt x="5650" y="7499"/>
                    <a:pt x="7349" y="6349"/>
                    <a:pt x="8949" y="5199"/>
                  </a:cubicBezTo>
                  <a:cubicBezTo>
                    <a:pt x="7449" y="3550"/>
                    <a:pt x="6050" y="1800"/>
                    <a:pt x="4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240600" y="3720450"/>
              <a:ext cx="22525" cy="35025"/>
            </a:xfrm>
            <a:custGeom>
              <a:avLst/>
              <a:gdLst/>
              <a:ahLst/>
              <a:cxnLst/>
              <a:rect l="l" t="t" r="r" b="b"/>
              <a:pathLst>
                <a:path w="901" h="1401" extrusionOk="0">
                  <a:moveTo>
                    <a:pt x="1" y="1"/>
                  </a:moveTo>
                  <a:lnTo>
                    <a:pt x="1" y="1401"/>
                  </a:lnTo>
                  <a:cubicBezTo>
                    <a:pt x="301" y="1301"/>
                    <a:pt x="651" y="1201"/>
                    <a:pt x="901" y="1101"/>
                  </a:cubicBezTo>
                  <a:cubicBezTo>
                    <a:pt x="601" y="751"/>
                    <a:pt x="301" y="3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241850" y="3523000"/>
              <a:ext cx="203750" cy="217475"/>
            </a:xfrm>
            <a:custGeom>
              <a:avLst/>
              <a:gdLst/>
              <a:ahLst/>
              <a:cxnLst/>
              <a:rect l="l" t="t" r="r" b="b"/>
              <a:pathLst>
                <a:path w="8150" h="8699" extrusionOk="0">
                  <a:moveTo>
                    <a:pt x="2451" y="0"/>
                  </a:moveTo>
                  <a:cubicBezTo>
                    <a:pt x="1651" y="300"/>
                    <a:pt x="851" y="600"/>
                    <a:pt x="51" y="850"/>
                  </a:cubicBezTo>
                  <a:cubicBezTo>
                    <a:pt x="51" y="2750"/>
                    <a:pt x="1" y="4599"/>
                    <a:pt x="1" y="6399"/>
                  </a:cubicBezTo>
                  <a:cubicBezTo>
                    <a:pt x="551" y="7099"/>
                    <a:pt x="1151" y="7899"/>
                    <a:pt x="1801" y="8699"/>
                  </a:cubicBezTo>
                  <a:cubicBezTo>
                    <a:pt x="3950" y="7899"/>
                    <a:pt x="6100" y="7049"/>
                    <a:pt x="8150" y="6049"/>
                  </a:cubicBezTo>
                  <a:cubicBezTo>
                    <a:pt x="6100" y="4149"/>
                    <a:pt x="4200" y="2150"/>
                    <a:pt x="2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673025" y="1750800"/>
              <a:ext cx="140000" cy="187500"/>
            </a:xfrm>
            <a:custGeom>
              <a:avLst/>
              <a:gdLst/>
              <a:ahLst/>
              <a:cxnLst/>
              <a:rect l="l" t="t" r="r" b="b"/>
              <a:pathLst>
                <a:path w="5600" h="7500" extrusionOk="0">
                  <a:moveTo>
                    <a:pt x="2551" y="1"/>
                  </a:moveTo>
                  <a:cubicBezTo>
                    <a:pt x="1801" y="1251"/>
                    <a:pt x="951" y="2551"/>
                    <a:pt x="1" y="3850"/>
                  </a:cubicBezTo>
                  <a:cubicBezTo>
                    <a:pt x="901" y="5050"/>
                    <a:pt x="1851" y="6250"/>
                    <a:pt x="2950" y="7500"/>
                  </a:cubicBezTo>
                  <a:cubicBezTo>
                    <a:pt x="3950" y="6000"/>
                    <a:pt x="4850" y="4600"/>
                    <a:pt x="5600" y="3250"/>
                  </a:cubicBezTo>
                  <a:cubicBezTo>
                    <a:pt x="4550" y="2201"/>
                    <a:pt x="3500" y="1101"/>
                    <a:pt x="2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504325" y="1750800"/>
              <a:ext cx="140000" cy="187500"/>
            </a:xfrm>
            <a:custGeom>
              <a:avLst/>
              <a:gdLst/>
              <a:ahLst/>
              <a:cxnLst/>
              <a:rect l="l" t="t" r="r" b="b"/>
              <a:pathLst>
                <a:path w="5600" h="7500" extrusionOk="0">
                  <a:moveTo>
                    <a:pt x="3050" y="1"/>
                  </a:moveTo>
                  <a:cubicBezTo>
                    <a:pt x="2100" y="1151"/>
                    <a:pt x="1050" y="2201"/>
                    <a:pt x="0" y="3250"/>
                  </a:cubicBezTo>
                  <a:cubicBezTo>
                    <a:pt x="750" y="4600"/>
                    <a:pt x="1650" y="6000"/>
                    <a:pt x="2650" y="7500"/>
                  </a:cubicBezTo>
                  <a:cubicBezTo>
                    <a:pt x="3749" y="6300"/>
                    <a:pt x="4699" y="5050"/>
                    <a:pt x="5599" y="3850"/>
                  </a:cubicBezTo>
                  <a:cubicBezTo>
                    <a:pt x="4649" y="2551"/>
                    <a:pt x="3799" y="1251"/>
                    <a:pt x="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584300" y="1867050"/>
              <a:ext cx="148750" cy="186225"/>
            </a:xfrm>
            <a:custGeom>
              <a:avLst/>
              <a:gdLst/>
              <a:ahLst/>
              <a:cxnLst/>
              <a:rect l="l" t="t" r="r" b="b"/>
              <a:pathLst>
                <a:path w="5950" h="7449" extrusionOk="0">
                  <a:moveTo>
                    <a:pt x="2950" y="0"/>
                  </a:moveTo>
                  <a:cubicBezTo>
                    <a:pt x="2050" y="1200"/>
                    <a:pt x="1100" y="2400"/>
                    <a:pt x="1" y="3599"/>
                  </a:cubicBezTo>
                  <a:cubicBezTo>
                    <a:pt x="900" y="4849"/>
                    <a:pt x="1850" y="6149"/>
                    <a:pt x="2950" y="7449"/>
                  </a:cubicBezTo>
                  <a:cubicBezTo>
                    <a:pt x="4050" y="6149"/>
                    <a:pt x="5050" y="4849"/>
                    <a:pt x="5950" y="3599"/>
                  </a:cubicBezTo>
                  <a:cubicBezTo>
                    <a:pt x="4850" y="2400"/>
                    <a:pt x="3850" y="1200"/>
                    <a:pt x="2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7"/>
            <p:cNvSpPr/>
            <p:nvPr/>
          </p:nvSpPr>
          <p:spPr>
            <a:xfrm>
              <a:off x="956725" y="2634400"/>
              <a:ext cx="97525" cy="176250"/>
            </a:xfrm>
            <a:custGeom>
              <a:avLst/>
              <a:gdLst/>
              <a:ahLst/>
              <a:cxnLst/>
              <a:rect l="l" t="t" r="r" b="b"/>
              <a:pathLst>
                <a:path w="3901" h="7050" extrusionOk="0">
                  <a:moveTo>
                    <a:pt x="3300" y="1"/>
                  </a:moveTo>
                  <a:cubicBezTo>
                    <a:pt x="2301" y="1700"/>
                    <a:pt x="1201" y="3350"/>
                    <a:pt x="1" y="4950"/>
                  </a:cubicBezTo>
                  <a:cubicBezTo>
                    <a:pt x="1201" y="5700"/>
                    <a:pt x="2501" y="6399"/>
                    <a:pt x="3900" y="7049"/>
                  </a:cubicBezTo>
                  <a:cubicBezTo>
                    <a:pt x="3800" y="6150"/>
                    <a:pt x="3750" y="5300"/>
                    <a:pt x="3700" y="4500"/>
                  </a:cubicBezTo>
                  <a:cubicBezTo>
                    <a:pt x="3600" y="3050"/>
                    <a:pt x="3450" y="1550"/>
                    <a:pt x="3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7"/>
            <p:cNvSpPr/>
            <p:nvPr/>
          </p:nvSpPr>
          <p:spPr>
            <a:xfrm>
              <a:off x="400575" y="1848300"/>
              <a:ext cx="153750" cy="194975"/>
            </a:xfrm>
            <a:custGeom>
              <a:avLst/>
              <a:gdLst/>
              <a:ahLst/>
              <a:cxnLst/>
              <a:rect l="l" t="t" r="r" b="b"/>
              <a:pathLst>
                <a:path w="6150" h="7799" extrusionOk="0">
                  <a:moveTo>
                    <a:pt x="3400" y="0"/>
                  </a:moveTo>
                  <a:cubicBezTo>
                    <a:pt x="2400" y="850"/>
                    <a:pt x="1401" y="1650"/>
                    <a:pt x="301" y="2400"/>
                  </a:cubicBezTo>
                  <a:cubicBezTo>
                    <a:pt x="201" y="2800"/>
                    <a:pt x="101" y="3150"/>
                    <a:pt x="1" y="3550"/>
                  </a:cubicBezTo>
                  <a:cubicBezTo>
                    <a:pt x="701" y="4849"/>
                    <a:pt x="1501" y="6299"/>
                    <a:pt x="2450" y="7799"/>
                  </a:cubicBezTo>
                  <a:cubicBezTo>
                    <a:pt x="3750" y="6699"/>
                    <a:pt x="4950" y="5499"/>
                    <a:pt x="6150" y="4300"/>
                  </a:cubicBezTo>
                  <a:cubicBezTo>
                    <a:pt x="5100" y="2800"/>
                    <a:pt x="4200" y="1350"/>
                    <a:pt x="3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7"/>
            <p:cNvSpPr/>
            <p:nvPr/>
          </p:nvSpPr>
          <p:spPr>
            <a:xfrm>
              <a:off x="796775" y="2300725"/>
              <a:ext cx="189975" cy="198725"/>
            </a:xfrm>
            <a:custGeom>
              <a:avLst/>
              <a:gdLst/>
              <a:ahLst/>
              <a:cxnLst/>
              <a:rect l="l" t="t" r="r" b="b"/>
              <a:pathLst>
                <a:path w="7599" h="7949" extrusionOk="0">
                  <a:moveTo>
                    <a:pt x="3449" y="0"/>
                  </a:moveTo>
                  <a:cubicBezTo>
                    <a:pt x="2450" y="1500"/>
                    <a:pt x="1250" y="3099"/>
                    <a:pt x="0" y="4649"/>
                  </a:cubicBezTo>
                  <a:cubicBezTo>
                    <a:pt x="1350" y="5799"/>
                    <a:pt x="2850" y="6899"/>
                    <a:pt x="4449" y="7949"/>
                  </a:cubicBezTo>
                  <a:cubicBezTo>
                    <a:pt x="5599" y="6349"/>
                    <a:pt x="6649" y="4649"/>
                    <a:pt x="7599" y="2949"/>
                  </a:cubicBezTo>
                  <a:cubicBezTo>
                    <a:pt x="6149" y="2000"/>
                    <a:pt x="4749" y="100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763025" y="1848300"/>
              <a:ext cx="153750" cy="194975"/>
            </a:xfrm>
            <a:custGeom>
              <a:avLst/>
              <a:gdLst/>
              <a:ahLst/>
              <a:cxnLst/>
              <a:rect l="l" t="t" r="r" b="b"/>
              <a:pathLst>
                <a:path w="6150" h="7799" extrusionOk="0">
                  <a:moveTo>
                    <a:pt x="2750" y="0"/>
                  </a:moveTo>
                  <a:cubicBezTo>
                    <a:pt x="1950" y="1350"/>
                    <a:pt x="1050" y="2800"/>
                    <a:pt x="0" y="4300"/>
                  </a:cubicBezTo>
                  <a:cubicBezTo>
                    <a:pt x="1150" y="5499"/>
                    <a:pt x="2400" y="6699"/>
                    <a:pt x="3650" y="7799"/>
                  </a:cubicBezTo>
                  <a:cubicBezTo>
                    <a:pt x="4650" y="6299"/>
                    <a:pt x="5449" y="4899"/>
                    <a:pt x="6149" y="3600"/>
                  </a:cubicBezTo>
                  <a:cubicBezTo>
                    <a:pt x="6049" y="3200"/>
                    <a:pt x="5899" y="2800"/>
                    <a:pt x="5799" y="2450"/>
                  </a:cubicBezTo>
                  <a:cubicBezTo>
                    <a:pt x="4749" y="1650"/>
                    <a:pt x="3750" y="85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808025" y="2530675"/>
              <a:ext cx="223725" cy="216225"/>
            </a:xfrm>
            <a:custGeom>
              <a:avLst/>
              <a:gdLst/>
              <a:ahLst/>
              <a:cxnLst/>
              <a:rect l="l" t="t" r="r" b="b"/>
              <a:pathLst>
                <a:path w="8949" h="8649" extrusionOk="0">
                  <a:moveTo>
                    <a:pt x="4199" y="0"/>
                  </a:moveTo>
                  <a:cubicBezTo>
                    <a:pt x="2900" y="1800"/>
                    <a:pt x="1500" y="3550"/>
                    <a:pt x="0" y="5199"/>
                  </a:cubicBezTo>
                  <a:cubicBezTo>
                    <a:pt x="1600" y="6349"/>
                    <a:pt x="3299" y="7499"/>
                    <a:pt x="5099" y="8649"/>
                  </a:cubicBezTo>
                  <a:cubicBezTo>
                    <a:pt x="6499" y="6749"/>
                    <a:pt x="7799" y="4849"/>
                    <a:pt x="8948" y="2850"/>
                  </a:cubicBezTo>
                  <a:cubicBezTo>
                    <a:pt x="7299" y="1950"/>
                    <a:pt x="5699" y="1000"/>
                    <a:pt x="4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896750" y="2160750"/>
              <a:ext cx="105000" cy="193725"/>
            </a:xfrm>
            <a:custGeom>
              <a:avLst/>
              <a:gdLst/>
              <a:ahLst/>
              <a:cxnLst/>
              <a:rect l="l" t="t" r="r" b="b"/>
              <a:pathLst>
                <a:path w="4200" h="7749" extrusionOk="0">
                  <a:moveTo>
                    <a:pt x="2850" y="0"/>
                  </a:moveTo>
                  <a:cubicBezTo>
                    <a:pt x="2050" y="1500"/>
                    <a:pt x="1100" y="3149"/>
                    <a:pt x="0" y="4849"/>
                  </a:cubicBezTo>
                  <a:cubicBezTo>
                    <a:pt x="1250" y="5799"/>
                    <a:pt x="2650" y="6799"/>
                    <a:pt x="4100" y="7749"/>
                  </a:cubicBezTo>
                  <a:lnTo>
                    <a:pt x="4200" y="7549"/>
                  </a:lnTo>
                  <a:cubicBezTo>
                    <a:pt x="3800" y="5049"/>
                    <a:pt x="3350" y="2500"/>
                    <a:pt x="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57"/>
          <p:cNvSpPr/>
          <p:nvPr/>
        </p:nvSpPr>
        <p:spPr>
          <a:xfrm flipH="1">
            <a:off x="-725926" y="2107236"/>
            <a:ext cx="2347929" cy="9290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/>
          <p:nvPr/>
        </p:nvSpPr>
        <p:spPr>
          <a:xfrm>
            <a:off x="3240901" y="2198208"/>
            <a:ext cx="2662200" cy="1602600"/>
          </a:xfrm>
          <a:prstGeom prst="roundRect">
            <a:avLst>
              <a:gd name="adj" fmla="val 802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Steps:</a:t>
            </a:r>
            <a:endParaRPr dirty="0"/>
          </a:p>
        </p:txBody>
      </p:sp>
      <p:sp>
        <p:nvSpPr>
          <p:cNvPr id="22" name="Google Shape;772;p53">
            <a:extLst>
              <a:ext uri="{FF2B5EF4-FFF2-40B4-BE49-F238E27FC236}">
                <a16:creationId xmlns:a16="http://schemas.microsoft.com/office/drawing/2014/main" id="{770A780B-BF0A-5747-BB28-44FDADA50885}"/>
              </a:ext>
            </a:extLst>
          </p:cNvPr>
          <p:cNvSpPr txBox="1"/>
          <p:nvPr/>
        </p:nvSpPr>
        <p:spPr>
          <a:xfrm>
            <a:off x="804673" y="1223861"/>
            <a:ext cx="654052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lt2"/>
                </a:solidFill>
                <a:latin typeface="Oxygen"/>
              </a:rPr>
              <a:t>One-hot encoding using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lt2"/>
                </a:solidFill>
                <a:latin typeface="Oxygen"/>
              </a:rPr>
              <a:t>Grouping our restaurants by boroughs.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lt2"/>
                </a:solidFill>
                <a:latin typeface="Oxygen"/>
              </a:rPr>
              <a:t>Figuring out the ratio for each category.</a:t>
            </a:r>
          </a:p>
          <a:p>
            <a:br>
              <a:rPr lang="en-GB" sz="1800" dirty="0">
                <a:solidFill>
                  <a:schemeClr val="lt2"/>
                </a:solidFill>
                <a:latin typeface="Oxygen"/>
              </a:rPr>
            </a:br>
            <a:r>
              <a:rPr lang="en" sz="1800" dirty="0">
                <a:solidFill>
                  <a:schemeClr val="lt2"/>
                </a:solidFill>
                <a:latin typeface="Oxygen"/>
                <a:sym typeface="Antic Slab"/>
              </a:rPr>
              <a:t> </a:t>
            </a:r>
            <a:endParaRPr sz="1800" dirty="0">
              <a:solidFill>
                <a:schemeClr val="lt2"/>
              </a:solidFill>
              <a:latin typeface="Oxygen"/>
              <a:sym typeface="Antic Slab"/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96C636A-EEAA-1E47-BA9C-0F5BB84D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90" y="2234086"/>
            <a:ext cx="6372129" cy="2421309"/>
          </a:xfrm>
          <a:prstGeom prst="rect">
            <a:avLst/>
          </a:prstGeom>
        </p:spPr>
      </p:pic>
      <p:grpSp>
        <p:nvGrpSpPr>
          <p:cNvPr id="934" name="Google Shape;934;p56"/>
          <p:cNvGrpSpPr/>
          <p:nvPr/>
        </p:nvGrpSpPr>
        <p:grpSpPr>
          <a:xfrm>
            <a:off x="6851238" y="3463271"/>
            <a:ext cx="1968931" cy="1333102"/>
            <a:chOff x="2227550" y="1988575"/>
            <a:chExt cx="2389769" cy="1617646"/>
          </a:xfrm>
        </p:grpSpPr>
        <p:sp>
          <p:nvSpPr>
            <p:cNvPr id="935" name="Google Shape;935;p56"/>
            <p:cNvSpPr/>
            <p:nvPr/>
          </p:nvSpPr>
          <p:spPr>
            <a:xfrm>
              <a:off x="2308733" y="1988575"/>
              <a:ext cx="2264885" cy="553777"/>
            </a:xfrm>
            <a:custGeom>
              <a:avLst/>
              <a:gdLst/>
              <a:ahLst/>
              <a:cxnLst/>
              <a:rect l="l" t="t" r="r" b="b"/>
              <a:pathLst>
                <a:path w="30940" h="7565" extrusionOk="0">
                  <a:moveTo>
                    <a:pt x="5602" y="1536"/>
                  </a:moveTo>
                  <a:cubicBezTo>
                    <a:pt x="5972" y="1536"/>
                    <a:pt x="6256" y="1849"/>
                    <a:pt x="6256" y="2219"/>
                  </a:cubicBezTo>
                  <a:lnTo>
                    <a:pt x="6256" y="3527"/>
                  </a:lnTo>
                  <a:cubicBezTo>
                    <a:pt x="6256" y="3897"/>
                    <a:pt x="5972" y="4181"/>
                    <a:pt x="5602" y="4181"/>
                  </a:cubicBezTo>
                  <a:lnTo>
                    <a:pt x="2645" y="4181"/>
                  </a:lnTo>
                  <a:cubicBezTo>
                    <a:pt x="2247" y="4181"/>
                    <a:pt x="1962" y="3897"/>
                    <a:pt x="1962" y="3527"/>
                  </a:cubicBezTo>
                  <a:lnTo>
                    <a:pt x="1962" y="2219"/>
                  </a:lnTo>
                  <a:cubicBezTo>
                    <a:pt x="1962" y="1849"/>
                    <a:pt x="2247" y="1536"/>
                    <a:pt x="2645" y="1536"/>
                  </a:cubicBezTo>
                  <a:close/>
                  <a:moveTo>
                    <a:pt x="11460" y="1536"/>
                  </a:moveTo>
                  <a:cubicBezTo>
                    <a:pt x="11830" y="1536"/>
                    <a:pt x="12143" y="1849"/>
                    <a:pt x="12143" y="2219"/>
                  </a:cubicBezTo>
                  <a:lnTo>
                    <a:pt x="12143" y="3527"/>
                  </a:lnTo>
                  <a:cubicBezTo>
                    <a:pt x="12143" y="3897"/>
                    <a:pt x="11830" y="4181"/>
                    <a:pt x="11460" y="4181"/>
                  </a:cubicBezTo>
                  <a:lnTo>
                    <a:pt x="8503" y="4181"/>
                  </a:lnTo>
                  <a:cubicBezTo>
                    <a:pt x="8133" y="4181"/>
                    <a:pt x="7820" y="3897"/>
                    <a:pt x="7820" y="3527"/>
                  </a:cubicBezTo>
                  <a:lnTo>
                    <a:pt x="7820" y="2219"/>
                  </a:lnTo>
                  <a:cubicBezTo>
                    <a:pt x="7820" y="1849"/>
                    <a:pt x="8133" y="1536"/>
                    <a:pt x="8503" y="1536"/>
                  </a:cubicBezTo>
                  <a:close/>
                  <a:moveTo>
                    <a:pt x="17346" y="1536"/>
                  </a:moveTo>
                  <a:cubicBezTo>
                    <a:pt x="17716" y="1536"/>
                    <a:pt x="18029" y="1849"/>
                    <a:pt x="18029" y="2219"/>
                  </a:cubicBezTo>
                  <a:lnTo>
                    <a:pt x="18029" y="3527"/>
                  </a:lnTo>
                  <a:cubicBezTo>
                    <a:pt x="18029" y="3897"/>
                    <a:pt x="17716" y="4181"/>
                    <a:pt x="17346" y="4181"/>
                  </a:cubicBezTo>
                  <a:lnTo>
                    <a:pt x="14389" y="4181"/>
                  </a:lnTo>
                  <a:cubicBezTo>
                    <a:pt x="14019" y="4181"/>
                    <a:pt x="13707" y="3897"/>
                    <a:pt x="13707" y="3527"/>
                  </a:cubicBezTo>
                  <a:lnTo>
                    <a:pt x="13707" y="2219"/>
                  </a:lnTo>
                  <a:cubicBezTo>
                    <a:pt x="13707" y="1849"/>
                    <a:pt x="14019" y="1536"/>
                    <a:pt x="14389" y="1536"/>
                  </a:cubicBezTo>
                  <a:close/>
                  <a:moveTo>
                    <a:pt x="23233" y="1536"/>
                  </a:moveTo>
                  <a:cubicBezTo>
                    <a:pt x="23603" y="1536"/>
                    <a:pt x="23887" y="1849"/>
                    <a:pt x="23887" y="2219"/>
                  </a:cubicBezTo>
                  <a:lnTo>
                    <a:pt x="23887" y="3527"/>
                  </a:lnTo>
                  <a:cubicBezTo>
                    <a:pt x="23887" y="3897"/>
                    <a:pt x="23603" y="4181"/>
                    <a:pt x="23233" y="4181"/>
                  </a:cubicBezTo>
                  <a:lnTo>
                    <a:pt x="20247" y="4181"/>
                  </a:lnTo>
                  <a:cubicBezTo>
                    <a:pt x="19877" y="4181"/>
                    <a:pt x="19593" y="3897"/>
                    <a:pt x="19593" y="3527"/>
                  </a:cubicBezTo>
                  <a:lnTo>
                    <a:pt x="19593" y="2219"/>
                  </a:lnTo>
                  <a:cubicBezTo>
                    <a:pt x="19593" y="1849"/>
                    <a:pt x="19877" y="1536"/>
                    <a:pt x="20247" y="1536"/>
                  </a:cubicBezTo>
                  <a:close/>
                  <a:moveTo>
                    <a:pt x="26738" y="1491"/>
                  </a:moveTo>
                  <a:cubicBezTo>
                    <a:pt x="27318" y="1491"/>
                    <a:pt x="28181" y="1612"/>
                    <a:pt x="28693" y="2247"/>
                  </a:cubicBezTo>
                  <a:cubicBezTo>
                    <a:pt x="29148" y="2873"/>
                    <a:pt x="29460" y="4181"/>
                    <a:pt x="29091" y="4181"/>
                  </a:cubicBezTo>
                  <a:lnTo>
                    <a:pt x="26133" y="4181"/>
                  </a:lnTo>
                  <a:cubicBezTo>
                    <a:pt x="25764" y="4181"/>
                    <a:pt x="25451" y="3897"/>
                    <a:pt x="25451" y="3527"/>
                  </a:cubicBezTo>
                  <a:lnTo>
                    <a:pt x="25451" y="2219"/>
                  </a:lnTo>
                  <a:cubicBezTo>
                    <a:pt x="25451" y="1849"/>
                    <a:pt x="25764" y="1536"/>
                    <a:pt x="26133" y="1536"/>
                  </a:cubicBezTo>
                  <a:cubicBezTo>
                    <a:pt x="26133" y="1536"/>
                    <a:pt x="26383" y="1491"/>
                    <a:pt x="26738" y="1491"/>
                  </a:cubicBezTo>
                  <a:close/>
                  <a:moveTo>
                    <a:pt x="1479" y="1"/>
                  </a:moveTo>
                  <a:cubicBezTo>
                    <a:pt x="654" y="1"/>
                    <a:pt x="0" y="655"/>
                    <a:pt x="0" y="1479"/>
                  </a:cubicBezTo>
                  <a:lnTo>
                    <a:pt x="0" y="7565"/>
                  </a:lnTo>
                  <a:lnTo>
                    <a:pt x="30911" y="7565"/>
                  </a:lnTo>
                  <a:lnTo>
                    <a:pt x="30939" y="1479"/>
                  </a:lnTo>
                  <a:cubicBezTo>
                    <a:pt x="30939" y="655"/>
                    <a:pt x="30285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2481493" y="3310410"/>
              <a:ext cx="345589" cy="295811"/>
            </a:xfrm>
            <a:custGeom>
              <a:avLst/>
              <a:gdLst/>
              <a:ahLst/>
              <a:cxnLst/>
              <a:rect l="l" t="t" r="r" b="b"/>
              <a:pathLst>
                <a:path w="4721" h="4041" extrusionOk="0">
                  <a:moveTo>
                    <a:pt x="2702" y="1"/>
                  </a:moveTo>
                  <a:cubicBezTo>
                    <a:pt x="882" y="1"/>
                    <a:pt x="0" y="2162"/>
                    <a:pt x="1252" y="3442"/>
                  </a:cubicBezTo>
                  <a:cubicBezTo>
                    <a:pt x="1665" y="3856"/>
                    <a:pt x="2175" y="4041"/>
                    <a:pt x="2674" y="4041"/>
                  </a:cubicBezTo>
                  <a:cubicBezTo>
                    <a:pt x="3719" y="4041"/>
                    <a:pt x="4721" y="3232"/>
                    <a:pt x="4721" y="2020"/>
                  </a:cubicBezTo>
                  <a:cubicBezTo>
                    <a:pt x="4721" y="911"/>
                    <a:pt x="3811" y="1"/>
                    <a:pt x="2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2227550" y="2563149"/>
              <a:ext cx="2389769" cy="895120"/>
            </a:xfrm>
            <a:custGeom>
              <a:avLst/>
              <a:gdLst/>
              <a:ahLst/>
              <a:cxnLst/>
              <a:rect l="l" t="t" r="r" b="b"/>
              <a:pathLst>
                <a:path w="32646" h="12228" extrusionOk="0">
                  <a:moveTo>
                    <a:pt x="6758" y="2927"/>
                  </a:moveTo>
                  <a:cubicBezTo>
                    <a:pt x="7104" y="2927"/>
                    <a:pt x="7365" y="3229"/>
                    <a:pt x="7365" y="3583"/>
                  </a:cubicBezTo>
                  <a:lnTo>
                    <a:pt x="7365" y="4891"/>
                  </a:lnTo>
                  <a:cubicBezTo>
                    <a:pt x="7365" y="5261"/>
                    <a:pt x="7081" y="5574"/>
                    <a:pt x="6711" y="5574"/>
                  </a:cubicBezTo>
                  <a:lnTo>
                    <a:pt x="3754" y="5574"/>
                  </a:lnTo>
                  <a:cubicBezTo>
                    <a:pt x="3356" y="5574"/>
                    <a:pt x="3071" y="5261"/>
                    <a:pt x="3071" y="4891"/>
                  </a:cubicBezTo>
                  <a:lnTo>
                    <a:pt x="3071" y="3583"/>
                  </a:lnTo>
                  <a:cubicBezTo>
                    <a:pt x="3071" y="3229"/>
                    <a:pt x="3332" y="2927"/>
                    <a:pt x="3704" y="2927"/>
                  </a:cubicBezTo>
                  <a:cubicBezTo>
                    <a:pt x="3720" y="2927"/>
                    <a:pt x="3737" y="2928"/>
                    <a:pt x="3754" y="2929"/>
                  </a:cubicBezTo>
                  <a:lnTo>
                    <a:pt x="6711" y="2929"/>
                  </a:lnTo>
                  <a:cubicBezTo>
                    <a:pt x="6727" y="2928"/>
                    <a:pt x="6742" y="2927"/>
                    <a:pt x="6758" y="2927"/>
                  </a:cubicBezTo>
                  <a:close/>
                  <a:moveTo>
                    <a:pt x="12616" y="2927"/>
                  </a:moveTo>
                  <a:cubicBezTo>
                    <a:pt x="12965" y="2927"/>
                    <a:pt x="13252" y="3229"/>
                    <a:pt x="13252" y="3583"/>
                  </a:cubicBezTo>
                  <a:lnTo>
                    <a:pt x="13252" y="4891"/>
                  </a:lnTo>
                  <a:cubicBezTo>
                    <a:pt x="13252" y="5261"/>
                    <a:pt x="12939" y="5574"/>
                    <a:pt x="12569" y="5574"/>
                  </a:cubicBezTo>
                  <a:lnTo>
                    <a:pt x="9612" y="5574"/>
                  </a:lnTo>
                  <a:cubicBezTo>
                    <a:pt x="9242" y="5574"/>
                    <a:pt x="8929" y="5261"/>
                    <a:pt x="8929" y="4891"/>
                  </a:cubicBezTo>
                  <a:lnTo>
                    <a:pt x="8929" y="3583"/>
                  </a:lnTo>
                  <a:cubicBezTo>
                    <a:pt x="8929" y="3229"/>
                    <a:pt x="9216" y="2927"/>
                    <a:pt x="9565" y="2927"/>
                  </a:cubicBezTo>
                  <a:cubicBezTo>
                    <a:pt x="9580" y="2927"/>
                    <a:pt x="9596" y="2928"/>
                    <a:pt x="9612" y="2929"/>
                  </a:cubicBezTo>
                  <a:lnTo>
                    <a:pt x="12569" y="2929"/>
                  </a:lnTo>
                  <a:cubicBezTo>
                    <a:pt x="12585" y="2928"/>
                    <a:pt x="12600" y="2927"/>
                    <a:pt x="12616" y="2927"/>
                  </a:cubicBezTo>
                  <a:close/>
                  <a:moveTo>
                    <a:pt x="15451" y="2927"/>
                  </a:moveTo>
                  <a:cubicBezTo>
                    <a:pt x="15467" y="2927"/>
                    <a:pt x="15482" y="2928"/>
                    <a:pt x="15498" y="2929"/>
                  </a:cubicBezTo>
                  <a:lnTo>
                    <a:pt x="18455" y="2929"/>
                  </a:lnTo>
                  <a:cubicBezTo>
                    <a:pt x="18825" y="2929"/>
                    <a:pt x="19138" y="3214"/>
                    <a:pt x="19138" y="3583"/>
                  </a:cubicBezTo>
                  <a:lnTo>
                    <a:pt x="19138" y="4891"/>
                  </a:lnTo>
                  <a:cubicBezTo>
                    <a:pt x="19138" y="5261"/>
                    <a:pt x="18825" y="5574"/>
                    <a:pt x="18455" y="5574"/>
                  </a:cubicBezTo>
                  <a:lnTo>
                    <a:pt x="15498" y="5574"/>
                  </a:lnTo>
                  <a:cubicBezTo>
                    <a:pt x="15128" y="5574"/>
                    <a:pt x="14816" y="5261"/>
                    <a:pt x="14816" y="4891"/>
                  </a:cubicBezTo>
                  <a:lnTo>
                    <a:pt x="14816" y="3583"/>
                  </a:lnTo>
                  <a:cubicBezTo>
                    <a:pt x="14816" y="3229"/>
                    <a:pt x="15102" y="2927"/>
                    <a:pt x="15451" y="2927"/>
                  </a:cubicBezTo>
                  <a:close/>
                  <a:moveTo>
                    <a:pt x="24388" y="2927"/>
                  </a:moveTo>
                  <a:cubicBezTo>
                    <a:pt x="24735" y="2927"/>
                    <a:pt x="24996" y="3229"/>
                    <a:pt x="24996" y="3583"/>
                  </a:cubicBezTo>
                  <a:lnTo>
                    <a:pt x="24996" y="4891"/>
                  </a:lnTo>
                  <a:cubicBezTo>
                    <a:pt x="24996" y="5261"/>
                    <a:pt x="24712" y="5574"/>
                    <a:pt x="24342" y="5574"/>
                  </a:cubicBezTo>
                  <a:lnTo>
                    <a:pt x="21356" y="5574"/>
                  </a:lnTo>
                  <a:cubicBezTo>
                    <a:pt x="20986" y="5574"/>
                    <a:pt x="20702" y="5261"/>
                    <a:pt x="20702" y="4891"/>
                  </a:cubicBezTo>
                  <a:lnTo>
                    <a:pt x="20702" y="3583"/>
                  </a:lnTo>
                  <a:cubicBezTo>
                    <a:pt x="20702" y="3214"/>
                    <a:pt x="20986" y="2929"/>
                    <a:pt x="21356" y="2929"/>
                  </a:cubicBezTo>
                  <a:lnTo>
                    <a:pt x="24342" y="2929"/>
                  </a:lnTo>
                  <a:cubicBezTo>
                    <a:pt x="24358" y="2928"/>
                    <a:pt x="24373" y="2927"/>
                    <a:pt x="24388" y="2927"/>
                  </a:cubicBezTo>
                  <a:close/>
                  <a:moveTo>
                    <a:pt x="30246" y="2927"/>
                  </a:moveTo>
                  <a:cubicBezTo>
                    <a:pt x="30595" y="2927"/>
                    <a:pt x="30882" y="3229"/>
                    <a:pt x="30882" y="3583"/>
                  </a:cubicBezTo>
                  <a:lnTo>
                    <a:pt x="30882" y="10095"/>
                  </a:lnTo>
                  <a:cubicBezTo>
                    <a:pt x="30882" y="10493"/>
                    <a:pt x="30569" y="10778"/>
                    <a:pt x="30200" y="10778"/>
                  </a:cubicBezTo>
                  <a:lnTo>
                    <a:pt x="27242" y="10778"/>
                  </a:lnTo>
                  <a:cubicBezTo>
                    <a:pt x="26873" y="10778"/>
                    <a:pt x="26560" y="10493"/>
                    <a:pt x="26560" y="10095"/>
                  </a:cubicBezTo>
                  <a:lnTo>
                    <a:pt x="26560" y="3583"/>
                  </a:lnTo>
                  <a:cubicBezTo>
                    <a:pt x="26560" y="3229"/>
                    <a:pt x="26847" y="2927"/>
                    <a:pt x="27196" y="2927"/>
                  </a:cubicBezTo>
                  <a:cubicBezTo>
                    <a:pt x="27211" y="2927"/>
                    <a:pt x="27227" y="2928"/>
                    <a:pt x="27242" y="2929"/>
                  </a:cubicBezTo>
                  <a:lnTo>
                    <a:pt x="30200" y="2929"/>
                  </a:lnTo>
                  <a:cubicBezTo>
                    <a:pt x="30215" y="2928"/>
                    <a:pt x="30231" y="2927"/>
                    <a:pt x="30246" y="2927"/>
                  </a:cubicBezTo>
                  <a:close/>
                  <a:moveTo>
                    <a:pt x="1137" y="0"/>
                  </a:moveTo>
                  <a:lnTo>
                    <a:pt x="1137" y="1195"/>
                  </a:lnTo>
                  <a:cubicBezTo>
                    <a:pt x="1137" y="1621"/>
                    <a:pt x="1337" y="1991"/>
                    <a:pt x="1706" y="2218"/>
                  </a:cubicBezTo>
                  <a:lnTo>
                    <a:pt x="1706" y="5943"/>
                  </a:lnTo>
                  <a:lnTo>
                    <a:pt x="199" y="5943"/>
                  </a:lnTo>
                  <a:cubicBezTo>
                    <a:pt x="85" y="5943"/>
                    <a:pt x="0" y="6029"/>
                    <a:pt x="0" y="6114"/>
                  </a:cubicBezTo>
                  <a:lnTo>
                    <a:pt x="0" y="11091"/>
                  </a:lnTo>
                  <a:cubicBezTo>
                    <a:pt x="0" y="11204"/>
                    <a:pt x="85" y="11290"/>
                    <a:pt x="199" y="11290"/>
                  </a:cubicBezTo>
                  <a:lnTo>
                    <a:pt x="1763" y="11290"/>
                  </a:lnTo>
                  <a:lnTo>
                    <a:pt x="1763" y="12228"/>
                  </a:lnTo>
                  <a:lnTo>
                    <a:pt x="3668" y="12228"/>
                  </a:lnTo>
                  <a:cubicBezTo>
                    <a:pt x="3611" y="10806"/>
                    <a:pt x="4749" y="9612"/>
                    <a:pt x="6171" y="9612"/>
                  </a:cubicBezTo>
                  <a:cubicBezTo>
                    <a:pt x="7593" y="9612"/>
                    <a:pt x="8759" y="10806"/>
                    <a:pt x="8702" y="12228"/>
                  </a:cubicBezTo>
                  <a:lnTo>
                    <a:pt x="21527" y="12228"/>
                  </a:lnTo>
                  <a:cubicBezTo>
                    <a:pt x="21470" y="10806"/>
                    <a:pt x="22636" y="9612"/>
                    <a:pt x="24057" y="9612"/>
                  </a:cubicBezTo>
                  <a:cubicBezTo>
                    <a:pt x="25479" y="9612"/>
                    <a:pt x="26617" y="10806"/>
                    <a:pt x="26560" y="12228"/>
                  </a:cubicBezTo>
                  <a:lnTo>
                    <a:pt x="31167" y="12228"/>
                  </a:lnTo>
                  <a:cubicBezTo>
                    <a:pt x="31991" y="12228"/>
                    <a:pt x="32645" y="11574"/>
                    <a:pt x="32645" y="10749"/>
                  </a:cubicBezTo>
                  <a:lnTo>
                    <a:pt x="32645" y="1223"/>
                  </a:lnTo>
                  <a:cubicBezTo>
                    <a:pt x="32645" y="740"/>
                    <a:pt x="32418" y="313"/>
                    <a:pt x="32048" y="29"/>
                  </a:cubicBezTo>
                  <a:lnTo>
                    <a:pt x="32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3788760" y="3310410"/>
              <a:ext cx="347712" cy="295811"/>
            </a:xfrm>
            <a:custGeom>
              <a:avLst/>
              <a:gdLst/>
              <a:ahLst/>
              <a:cxnLst/>
              <a:rect l="l" t="t" r="r" b="b"/>
              <a:pathLst>
                <a:path w="4750" h="4041" extrusionOk="0">
                  <a:moveTo>
                    <a:pt x="2730" y="1"/>
                  </a:moveTo>
                  <a:cubicBezTo>
                    <a:pt x="911" y="1"/>
                    <a:pt x="1" y="2162"/>
                    <a:pt x="1280" y="3442"/>
                  </a:cubicBezTo>
                  <a:cubicBezTo>
                    <a:pt x="1694" y="3856"/>
                    <a:pt x="2203" y="4041"/>
                    <a:pt x="2703" y="4041"/>
                  </a:cubicBezTo>
                  <a:cubicBezTo>
                    <a:pt x="3747" y="4041"/>
                    <a:pt x="4749" y="3232"/>
                    <a:pt x="4749" y="2020"/>
                  </a:cubicBezTo>
                  <a:cubicBezTo>
                    <a:pt x="4749" y="911"/>
                    <a:pt x="3839" y="1"/>
                    <a:pt x="2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title" idx="2"/>
          </p:nvPr>
        </p:nvSpPr>
        <p:spPr>
          <a:xfrm>
            <a:off x="1387975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subTitle" idx="1"/>
          </p:nvPr>
        </p:nvSpPr>
        <p:spPr>
          <a:xfrm>
            <a:off x="1388025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200" dirty="0"/>
              <a:t>Statement of the goal of the project</a:t>
            </a:r>
          </a:p>
        </p:txBody>
      </p:sp>
      <p:sp>
        <p:nvSpPr>
          <p:cNvPr id="266" name="Google Shape;266;p40"/>
          <p:cNvSpPr txBox="1">
            <a:spLocks noGrp="1"/>
          </p:cNvSpPr>
          <p:nvPr>
            <p:ph type="title" idx="3"/>
          </p:nvPr>
        </p:nvSpPr>
        <p:spPr>
          <a:xfrm>
            <a:off x="1388025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 idx="4"/>
          </p:nvPr>
        </p:nvSpPr>
        <p:spPr>
          <a:xfrm>
            <a:off x="5220400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COLLECTION &amp; PREPARATION</a:t>
            </a:r>
            <a:endParaRPr dirty="0"/>
          </a:p>
        </p:txBody>
      </p:sp>
      <p:sp>
        <p:nvSpPr>
          <p:cNvPr id="268" name="Google Shape;268;p40"/>
          <p:cNvSpPr txBox="1">
            <a:spLocks noGrp="1"/>
          </p:cNvSpPr>
          <p:nvPr>
            <p:ph type="subTitle" idx="5"/>
          </p:nvPr>
        </p:nvSpPr>
        <p:spPr>
          <a:xfrm>
            <a:off x="5220375" y="2605198"/>
            <a:ext cx="2775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Using web scrapping and Foursquare API, to collect our data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title" idx="6"/>
          </p:nvPr>
        </p:nvSpPr>
        <p:spPr>
          <a:xfrm>
            <a:off x="5220450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7"/>
          </p:nvPr>
        </p:nvSpPr>
        <p:spPr>
          <a:xfrm>
            <a:off x="1387975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CLUSTRING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8"/>
          </p:nvPr>
        </p:nvSpPr>
        <p:spPr>
          <a:xfrm>
            <a:off x="1388025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Using KNN </a:t>
            </a:r>
            <a:endParaRPr sz="1200" dirty="0"/>
          </a:p>
        </p:txBody>
      </p:sp>
      <p:sp>
        <p:nvSpPr>
          <p:cNvPr id="272" name="Google Shape;272;p40"/>
          <p:cNvSpPr txBox="1">
            <a:spLocks noGrp="1"/>
          </p:cNvSpPr>
          <p:nvPr>
            <p:ph type="title" idx="9"/>
          </p:nvPr>
        </p:nvSpPr>
        <p:spPr>
          <a:xfrm>
            <a:off x="1388025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 idx="13"/>
          </p:nvPr>
        </p:nvSpPr>
        <p:spPr>
          <a:xfrm>
            <a:off x="5220400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CONCLUSION</a:t>
            </a:r>
            <a:br>
              <a:rPr lang="en-GB" dirty="0">
                <a:latin typeface="Roboto "/>
              </a:rPr>
            </a:br>
            <a:endParaRPr dirty="0"/>
          </a:p>
        </p:txBody>
      </p:sp>
      <p:sp>
        <p:nvSpPr>
          <p:cNvPr id="274" name="Google Shape;274;p40"/>
          <p:cNvSpPr txBox="1">
            <a:spLocks noGrp="1"/>
          </p:cNvSpPr>
          <p:nvPr>
            <p:ph type="subTitle" idx="14"/>
          </p:nvPr>
        </p:nvSpPr>
        <p:spPr>
          <a:xfrm>
            <a:off x="5220450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Challenges and future work. </a:t>
            </a:r>
            <a:endParaRPr sz="1200" dirty="0"/>
          </a:p>
        </p:txBody>
      </p:sp>
      <p:sp>
        <p:nvSpPr>
          <p:cNvPr id="275" name="Google Shape;275;p40"/>
          <p:cNvSpPr txBox="1">
            <a:spLocks noGrp="1"/>
          </p:cNvSpPr>
          <p:nvPr>
            <p:ph type="title" idx="15"/>
          </p:nvPr>
        </p:nvSpPr>
        <p:spPr>
          <a:xfrm>
            <a:off x="5220450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39C417-E6B5-8645-A1BC-A24690364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72"/>
          <a:stretch/>
        </p:blipFill>
        <p:spPr>
          <a:xfrm>
            <a:off x="713224" y="1846361"/>
            <a:ext cx="7345193" cy="2182631"/>
          </a:xfrm>
          <a:prstGeom prst="rect">
            <a:avLst/>
          </a:prstGeom>
        </p:spPr>
      </p:pic>
      <p:sp>
        <p:nvSpPr>
          <p:cNvPr id="933" name="Google Shape;93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/>
              <a:t>What are the most popular restaurant categories in each borough?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22" name="Google Shape;772;p53">
            <a:extLst>
              <a:ext uri="{FF2B5EF4-FFF2-40B4-BE49-F238E27FC236}">
                <a16:creationId xmlns:a16="http://schemas.microsoft.com/office/drawing/2014/main" id="{770A780B-BF0A-5747-BB28-44FDADA50885}"/>
              </a:ext>
            </a:extLst>
          </p:cNvPr>
          <p:cNvSpPr txBox="1"/>
          <p:nvPr/>
        </p:nvSpPr>
        <p:spPr>
          <a:xfrm>
            <a:off x="804673" y="1223861"/>
            <a:ext cx="654052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sz="1800" dirty="0">
              <a:solidFill>
                <a:schemeClr val="lt2"/>
              </a:solidFill>
              <a:latin typeface="Oxygen"/>
              <a:sym typeface="Antic Slab"/>
            </a:endParaRPr>
          </a:p>
        </p:txBody>
      </p:sp>
      <p:grpSp>
        <p:nvGrpSpPr>
          <p:cNvPr id="934" name="Google Shape;934;p56"/>
          <p:cNvGrpSpPr/>
          <p:nvPr/>
        </p:nvGrpSpPr>
        <p:grpSpPr>
          <a:xfrm>
            <a:off x="6952032" y="3563814"/>
            <a:ext cx="1968931" cy="1333102"/>
            <a:chOff x="2227550" y="1988575"/>
            <a:chExt cx="2389769" cy="1617646"/>
          </a:xfrm>
        </p:grpSpPr>
        <p:sp>
          <p:nvSpPr>
            <p:cNvPr id="935" name="Google Shape;935;p56"/>
            <p:cNvSpPr/>
            <p:nvPr/>
          </p:nvSpPr>
          <p:spPr>
            <a:xfrm>
              <a:off x="2308733" y="1988575"/>
              <a:ext cx="2264885" cy="553777"/>
            </a:xfrm>
            <a:custGeom>
              <a:avLst/>
              <a:gdLst/>
              <a:ahLst/>
              <a:cxnLst/>
              <a:rect l="l" t="t" r="r" b="b"/>
              <a:pathLst>
                <a:path w="30940" h="7565" extrusionOk="0">
                  <a:moveTo>
                    <a:pt x="5602" y="1536"/>
                  </a:moveTo>
                  <a:cubicBezTo>
                    <a:pt x="5972" y="1536"/>
                    <a:pt x="6256" y="1849"/>
                    <a:pt x="6256" y="2219"/>
                  </a:cubicBezTo>
                  <a:lnTo>
                    <a:pt x="6256" y="3527"/>
                  </a:lnTo>
                  <a:cubicBezTo>
                    <a:pt x="6256" y="3897"/>
                    <a:pt x="5972" y="4181"/>
                    <a:pt x="5602" y="4181"/>
                  </a:cubicBezTo>
                  <a:lnTo>
                    <a:pt x="2645" y="4181"/>
                  </a:lnTo>
                  <a:cubicBezTo>
                    <a:pt x="2247" y="4181"/>
                    <a:pt x="1962" y="3897"/>
                    <a:pt x="1962" y="3527"/>
                  </a:cubicBezTo>
                  <a:lnTo>
                    <a:pt x="1962" y="2219"/>
                  </a:lnTo>
                  <a:cubicBezTo>
                    <a:pt x="1962" y="1849"/>
                    <a:pt x="2247" y="1536"/>
                    <a:pt x="2645" y="1536"/>
                  </a:cubicBezTo>
                  <a:close/>
                  <a:moveTo>
                    <a:pt x="11460" y="1536"/>
                  </a:moveTo>
                  <a:cubicBezTo>
                    <a:pt x="11830" y="1536"/>
                    <a:pt x="12143" y="1849"/>
                    <a:pt x="12143" y="2219"/>
                  </a:cubicBezTo>
                  <a:lnTo>
                    <a:pt x="12143" y="3527"/>
                  </a:lnTo>
                  <a:cubicBezTo>
                    <a:pt x="12143" y="3897"/>
                    <a:pt x="11830" y="4181"/>
                    <a:pt x="11460" y="4181"/>
                  </a:cubicBezTo>
                  <a:lnTo>
                    <a:pt x="8503" y="4181"/>
                  </a:lnTo>
                  <a:cubicBezTo>
                    <a:pt x="8133" y="4181"/>
                    <a:pt x="7820" y="3897"/>
                    <a:pt x="7820" y="3527"/>
                  </a:cubicBezTo>
                  <a:lnTo>
                    <a:pt x="7820" y="2219"/>
                  </a:lnTo>
                  <a:cubicBezTo>
                    <a:pt x="7820" y="1849"/>
                    <a:pt x="8133" y="1536"/>
                    <a:pt x="8503" y="1536"/>
                  </a:cubicBezTo>
                  <a:close/>
                  <a:moveTo>
                    <a:pt x="17346" y="1536"/>
                  </a:moveTo>
                  <a:cubicBezTo>
                    <a:pt x="17716" y="1536"/>
                    <a:pt x="18029" y="1849"/>
                    <a:pt x="18029" y="2219"/>
                  </a:cubicBezTo>
                  <a:lnTo>
                    <a:pt x="18029" y="3527"/>
                  </a:lnTo>
                  <a:cubicBezTo>
                    <a:pt x="18029" y="3897"/>
                    <a:pt x="17716" y="4181"/>
                    <a:pt x="17346" y="4181"/>
                  </a:cubicBezTo>
                  <a:lnTo>
                    <a:pt x="14389" y="4181"/>
                  </a:lnTo>
                  <a:cubicBezTo>
                    <a:pt x="14019" y="4181"/>
                    <a:pt x="13707" y="3897"/>
                    <a:pt x="13707" y="3527"/>
                  </a:cubicBezTo>
                  <a:lnTo>
                    <a:pt x="13707" y="2219"/>
                  </a:lnTo>
                  <a:cubicBezTo>
                    <a:pt x="13707" y="1849"/>
                    <a:pt x="14019" y="1536"/>
                    <a:pt x="14389" y="1536"/>
                  </a:cubicBezTo>
                  <a:close/>
                  <a:moveTo>
                    <a:pt x="23233" y="1536"/>
                  </a:moveTo>
                  <a:cubicBezTo>
                    <a:pt x="23603" y="1536"/>
                    <a:pt x="23887" y="1849"/>
                    <a:pt x="23887" y="2219"/>
                  </a:cubicBezTo>
                  <a:lnTo>
                    <a:pt x="23887" y="3527"/>
                  </a:lnTo>
                  <a:cubicBezTo>
                    <a:pt x="23887" y="3897"/>
                    <a:pt x="23603" y="4181"/>
                    <a:pt x="23233" y="4181"/>
                  </a:cubicBezTo>
                  <a:lnTo>
                    <a:pt x="20247" y="4181"/>
                  </a:lnTo>
                  <a:cubicBezTo>
                    <a:pt x="19877" y="4181"/>
                    <a:pt x="19593" y="3897"/>
                    <a:pt x="19593" y="3527"/>
                  </a:cubicBezTo>
                  <a:lnTo>
                    <a:pt x="19593" y="2219"/>
                  </a:lnTo>
                  <a:cubicBezTo>
                    <a:pt x="19593" y="1849"/>
                    <a:pt x="19877" y="1536"/>
                    <a:pt x="20247" y="1536"/>
                  </a:cubicBezTo>
                  <a:close/>
                  <a:moveTo>
                    <a:pt x="26738" y="1491"/>
                  </a:moveTo>
                  <a:cubicBezTo>
                    <a:pt x="27318" y="1491"/>
                    <a:pt x="28181" y="1612"/>
                    <a:pt x="28693" y="2247"/>
                  </a:cubicBezTo>
                  <a:cubicBezTo>
                    <a:pt x="29148" y="2873"/>
                    <a:pt x="29460" y="4181"/>
                    <a:pt x="29091" y="4181"/>
                  </a:cubicBezTo>
                  <a:lnTo>
                    <a:pt x="26133" y="4181"/>
                  </a:lnTo>
                  <a:cubicBezTo>
                    <a:pt x="25764" y="4181"/>
                    <a:pt x="25451" y="3897"/>
                    <a:pt x="25451" y="3527"/>
                  </a:cubicBezTo>
                  <a:lnTo>
                    <a:pt x="25451" y="2219"/>
                  </a:lnTo>
                  <a:cubicBezTo>
                    <a:pt x="25451" y="1849"/>
                    <a:pt x="25764" y="1536"/>
                    <a:pt x="26133" y="1536"/>
                  </a:cubicBezTo>
                  <a:cubicBezTo>
                    <a:pt x="26133" y="1536"/>
                    <a:pt x="26383" y="1491"/>
                    <a:pt x="26738" y="1491"/>
                  </a:cubicBezTo>
                  <a:close/>
                  <a:moveTo>
                    <a:pt x="1479" y="1"/>
                  </a:moveTo>
                  <a:cubicBezTo>
                    <a:pt x="654" y="1"/>
                    <a:pt x="0" y="655"/>
                    <a:pt x="0" y="1479"/>
                  </a:cubicBezTo>
                  <a:lnTo>
                    <a:pt x="0" y="7565"/>
                  </a:lnTo>
                  <a:lnTo>
                    <a:pt x="30911" y="7565"/>
                  </a:lnTo>
                  <a:lnTo>
                    <a:pt x="30939" y="1479"/>
                  </a:lnTo>
                  <a:cubicBezTo>
                    <a:pt x="30939" y="655"/>
                    <a:pt x="30285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2481493" y="3310410"/>
              <a:ext cx="345589" cy="295811"/>
            </a:xfrm>
            <a:custGeom>
              <a:avLst/>
              <a:gdLst/>
              <a:ahLst/>
              <a:cxnLst/>
              <a:rect l="l" t="t" r="r" b="b"/>
              <a:pathLst>
                <a:path w="4721" h="4041" extrusionOk="0">
                  <a:moveTo>
                    <a:pt x="2702" y="1"/>
                  </a:moveTo>
                  <a:cubicBezTo>
                    <a:pt x="882" y="1"/>
                    <a:pt x="0" y="2162"/>
                    <a:pt x="1252" y="3442"/>
                  </a:cubicBezTo>
                  <a:cubicBezTo>
                    <a:pt x="1665" y="3856"/>
                    <a:pt x="2175" y="4041"/>
                    <a:pt x="2674" y="4041"/>
                  </a:cubicBezTo>
                  <a:cubicBezTo>
                    <a:pt x="3719" y="4041"/>
                    <a:pt x="4721" y="3232"/>
                    <a:pt x="4721" y="2020"/>
                  </a:cubicBezTo>
                  <a:cubicBezTo>
                    <a:pt x="4721" y="911"/>
                    <a:pt x="3811" y="1"/>
                    <a:pt x="2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2227550" y="2563149"/>
              <a:ext cx="2389769" cy="895120"/>
            </a:xfrm>
            <a:custGeom>
              <a:avLst/>
              <a:gdLst/>
              <a:ahLst/>
              <a:cxnLst/>
              <a:rect l="l" t="t" r="r" b="b"/>
              <a:pathLst>
                <a:path w="32646" h="12228" extrusionOk="0">
                  <a:moveTo>
                    <a:pt x="6758" y="2927"/>
                  </a:moveTo>
                  <a:cubicBezTo>
                    <a:pt x="7104" y="2927"/>
                    <a:pt x="7365" y="3229"/>
                    <a:pt x="7365" y="3583"/>
                  </a:cubicBezTo>
                  <a:lnTo>
                    <a:pt x="7365" y="4891"/>
                  </a:lnTo>
                  <a:cubicBezTo>
                    <a:pt x="7365" y="5261"/>
                    <a:pt x="7081" y="5574"/>
                    <a:pt x="6711" y="5574"/>
                  </a:cubicBezTo>
                  <a:lnTo>
                    <a:pt x="3754" y="5574"/>
                  </a:lnTo>
                  <a:cubicBezTo>
                    <a:pt x="3356" y="5574"/>
                    <a:pt x="3071" y="5261"/>
                    <a:pt x="3071" y="4891"/>
                  </a:cubicBezTo>
                  <a:lnTo>
                    <a:pt x="3071" y="3583"/>
                  </a:lnTo>
                  <a:cubicBezTo>
                    <a:pt x="3071" y="3229"/>
                    <a:pt x="3332" y="2927"/>
                    <a:pt x="3704" y="2927"/>
                  </a:cubicBezTo>
                  <a:cubicBezTo>
                    <a:pt x="3720" y="2927"/>
                    <a:pt x="3737" y="2928"/>
                    <a:pt x="3754" y="2929"/>
                  </a:cubicBezTo>
                  <a:lnTo>
                    <a:pt x="6711" y="2929"/>
                  </a:lnTo>
                  <a:cubicBezTo>
                    <a:pt x="6727" y="2928"/>
                    <a:pt x="6742" y="2927"/>
                    <a:pt x="6758" y="2927"/>
                  </a:cubicBezTo>
                  <a:close/>
                  <a:moveTo>
                    <a:pt x="12616" y="2927"/>
                  </a:moveTo>
                  <a:cubicBezTo>
                    <a:pt x="12965" y="2927"/>
                    <a:pt x="13252" y="3229"/>
                    <a:pt x="13252" y="3583"/>
                  </a:cubicBezTo>
                  <a:lnTo>
                    <a:pt x="13252" y="4891"/>
                  </a:lnTo>
                  <a:cubicBezTo>
                    <a:pt x="13252" y="5261"/>
                    <a:pt x="12939" y="5574"/>
                    <a:pt x="12569" y="5574"/>
                  </a:cubicBezTo>
                  <a:lnTo>
                    <a:pt x="9612" y="5574"/>
                  </a:lnTo>
                  <a:cubicBezTo>
                    <a:pt x="9242" y="5574"/>
                    <a:pt x="8929" y="5261"/>
                    <a:pt x="8929" y="4891"/>
                  </a:cubicBezTo>
                  <a:lnTo>
                    <a:pt x="8929" y="3583"/>
                  </a:lnTo>
                  <a:cubicBezTo>
                    <a:pt x="8929" y="3229"/>
                    <a:pt x="9216" y="2927"/>
                    <a:pt x="9565" y="2927"/>
                  </a:cubicBezTo>
                  <a:cubicBezTo>
                    <a:pt x="9580" y="2927"/>
                    <a:pt x="9596" y="2928"/>
                    <a:pt x="9612" y="2929"/>
                  </a:cubicBezTo>
                  <a:lnTo>
                    <a:pt x="12569" y="2929"/>
                  </a:lnTo>
                  <a:cubicBezTo>
                    <a:pt x="12585" y="2928"/>
                    <a:pt x="12600" y="2927"/>
                    <a:pt x="12616" y="2927"/>
                  </a:cubicBezTo>
                  <a:close/>
                  <a:moveTo>
                    <a:pt x="15451" y="2927"/>
                  </a:moveTo>
                  <a:cubicBezTo>
                    <a:pt x="15467" y="2927"/>
                    <a:pt x="15482" y="2928"/>
                    <a:pt x="15498" y="2929"/>
                  </a:cubicBezTo>
                  <a:lnTo>
                    <a:pt x="18455" y="2929"/>
                  </a:lnTo>
                  <a:cubicBezTo>
                    <a:pt x="18825" y="2929"/>
                    <a:pt x="19138" y="3214"/>
                    <a:pt x="19138" y="3583"/>
                  </a:cubicBezTo>
                  <a:lnTo>
                    <a:pt x="19138" y="4891"/>
                  </a:lnTo>
                  <a:cubicBezTo>
                    <a:pt x="19138" y="5261"/>
                    <a:pt x="18825" y="5574"/>
                    <a:pt x="18455" y="5574"/>
                  </a:cubicBezTo>
                  <a:lnTo>
                    <a:pt x="15498" y="5574"/>
                  </a:lnTo>
                  <a:cubicBezTo>
                    <a:pt x="15128" y="5574"/>
                    <a:pt x="14816" y="5261"/>
                    <a:pt x="14816" y="4891"/>
                  </a:cubicBezTo>
                  <a:lnTo>
                    <a:pt x="14816" y="3583"/>
                  </a:lnTo>
                  <a:cubicBezTo>
                    <a:pt x="14816" y="3229"/>
                    <a:pt x="15102" y="2927"/>
                    <a:pt x="15451" y="2927"/>
                  </a:cubicBezTo>
                  <a:close/>
                  <a:moveTo>
                    <a:pt x="24388" y="2927"/>
                  </a:moveTo>
                  <a:cubicBezTo>
                    <a:pt x="24735" y="2927"/>
                    <a:pt x="24996" y="3229"/>
                    <a:pt x="24996" y="3583"/>
                  </a:cubicBezTo>
                  <a:lnTo>
                    <a:pt x="24996" y="4891"/>
                  </a:lnTo>
                  <a:cubicBezTo>
                    <a:pt x="24996" y="5261"/>
                    <a:pt x="24712" y="5574"/>
                    <a:pt x="24342" y="5574"/>
                  </a:cubicBezTo>
                  <a:lnTo>
                    <a:pt x="21356" y="5574"/>
                  </a:lnTo>
                  <a:cubicBezTo>
                    <a:pt x="20986" y="5574"/>
                    <a:pt x="20702" y="5261"/>
                    <a:pt x="20702" y="4891"/>
                  </a:cubicBezTo>
                  <a:lnTo>
                    <a:pt x="20702" y="3583"/>
                  </a:lnTo>
                  <a:cubicBezTo>
                    <a:pt x="20702" y="3214"/>
                    <a:pt x="20986" y="2929"/>
                    <a:pt x="21356" y="2929"/>
                  </a:cubicBezTo>
                  <a:lnTo>
                    <a:pt x="24342" y="2929"/>
                  </a:lnTo>
                  <a:cubicBezTo>
                    <a:pt x="24358" y="2928"/>
                    <a:pt x="24373" y="2927"/>
                    <a:pt x="24388" y="2927"/>
                  </a:cubicBezTo>
                  <a:close/>
                  <a:moveTo>
                    <a:pt x="30246" y="2927"/>
                  </a:moveTo>
                  <a:cubicBezTo>
                    <a:pt x="30595" y="2927"/>
                    <a:pt x="30882" y="3229"/>
                    <a:pt x="30882" y="3583"/>
                  </a:cubicBezTo>
                  <a:lnTo>
                    <a:pt x="30882" y="10095"/>
                  </a:lnTo>
                  <a:cubicBezTo>
                    <a:pt x="30882" y="10493"/>
                    <a:pt x="30569" y="10778"/>
                    <a:pt x="30200" y="10778"/>
                  </a:cubicBezTo>
                  <a:lnTo>
                    <a:pt x="27242" y="10778"/>
                  </a:lnTo>
                  <a:cubicBezTo>
                    <a:pt x="26873" y="10778"/>
                    <a:pt x="26560" y="10493"/>
                    <a:pt x="26560" y="10095"/>
                  </a:cubicBezTo>
                  <a:lnTo>
                    <a:pt x="26560" y="3583"/>
                  </a:lnTo>
                  <a:cubicBezTo>
                    <a:pt x="26560" y="3229"/>
                    <a:pt x="26847" y="2927"/>
                    <a:pt x="27196" y="2927"/>
                  </a:cubicBezTo>
                  <a:cubicBezTo>
                    <a:pt x="27211" y="2927"/>
                    <a:pt x="27227" y="2928"/>
                    <a:pt x="27242" y="2929"/>
                  </a:cubicBezTo>
                  <a:lnTo>
                    <a:pt x="30200" y="2929"/>
                  </a:lnTo>
                  <a:cubicBezTo>
                    <a:pt x="30215" y="2928"/>
                    <a:pt x="30231" y="2927"/>
                    <a:pt x="30246" y="2927"/>
                  </a:cubicBezTo>
                  <a:close/>
                  <a:moveTo>
                    <a:pt x="1137" y="0"/>
                  </a:moveTo>
                  <a:lnTo>
                    <a:pt x="1137" y="1195"/>
                  </a:lnTo>
                  <a:cubicBezTo>
                    <a:pt x="1137" y="1621"/>
                    <a:pt x="1337" y="1991"/>
                    <a:pt x="1706" y="2218"/>
                  </a:cubicBezTo>
                  <a:lnTo>
                    <a:pt x="1706" y="5943"/>
                  </a:lnTo>
                  <a:lnTo>
                    <a:pt x="199" y="5943"/>
                  </a:lnTo>
                  <a:cubicBezTo>
                    <a:pt x="85" y="5943"/>
                    <a:pt x="0" y="6029"/>
                    <a:pt x="0" y="6114"/>
                  </a:cubicBezTo>
                  <a:lnTo>
                    <a:pt x="0" y="11091"/>
                  </a:lnTo>
                  <a:cubicBezTo>
                    <a:pt x="0" y="11204"/>
                    <a:pt x="85" y="11290"/>
                    <a:pt x="199" y="11290"/>
                  </a:cubicBezTo>
                  <a:lnTo>
                    <a:pt x="1763" y="11290"/>
                  </a:lnTo>
                  <a:lnTo>
                    <a:pt x="1763" y="12228"/>
                  </a:lnTo>
                  <a:lnTo>
                    <a:pt x="3668" y="12228"/>
                  </a:lnTo>
                  <a:cubicBezTo>
                    <a:pt x="3611" y="10806"/>
                    <a:pt x="4749" y="9612"/>
                    <a:pt x="6171" y="9612"/>
                  </a:cubicBezTo>
                  <a:cubicBezTo>
                    <a:pt x="7593" y="9612"/>
                    <a:pt x="8759" y="10806"/>
                    <a:pt x="8702" y="12228"/>
                  </a:cubicBezTo>
                  <a:lnTo>
                    <a:pt x="21527" y="12228"/>
                  </a:lnTo>
                  <a:cubicBezTo>
                    <a:pt x="21470" y="10806"/>
                    <a:pt x="22636" y="9612"/>
                    <a:pt x="24057" y="9612"/>
                  </a:cubicBezTo>
                  <a:cubicBezTo>
                    <a:pt x="25479" y="9612"/>
                    <a:pt x="26617" y="10806"/>
                    <a:pt x="26560" y="12228"/>
                  </a:cubicBezTo>
                  <a:lnTo>
                    <a:pt x="31167" y="12228"/>
                  </a:lnTo>
                  <a:cubicBezTo>
                    <a:pt x="31991" y="12228"/>
                    <a:pt x="32645" y="11574"/>
                    <a:pt x="32645" y="10749"/>
                  </a:cubicBezTo>
                  <a:lnTo>
                    <a:pt x="32645" y="1223"/>
                  </a:lnTo>
                  <a:cubicBezTo>
                    <a:pt x="32645" y="740"/>
                    <a:pt x="32418" y="313"/>
                    <a:pt x="32048" y="29"/>
                  </a:cubicBezTo>
                  <a:lnTo>
                    <a:pt x="32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3788760" y="3310410"/>
              <a:ext cx="347712" cy="295811"/>
            </a:xfrm>
            <a:custGeom>
              <a:avLst/>
              <a:gdLst/>
              <a:ahLst/>
              <a:cxnLst/>
              <a:rect l="l" t="t" r="r" b="b"/>
              <a:pathLst>
                <a:path w="4750" h="4041" extrusionOk="0">
                  <a:moveTo>
                    <a:pt x="2730" y="1"/>
                  </a:moveTo>
                  <a:cubicBezTo>
                    <a:pt x="911" y="1"/>
                    <a:pt x="1" y="2162"/>
                    <a:pt x="1280" y="3442"/>
                  </a:cubicBezTo>
                  <a:cubicBezTo>
                    <a:pt x="1694" y="3856"/>
                    <a:pt x="2203" y="4041"/>
                    <a:pt x="2703" y="4041"/>
                  </a:cubicBezTo>
                  <a:cubicBezTo>
                    <a:pt x="3747" y="4041"/>
                    <a:pt x="4749" y="3232"/>
                    <a:pt x="4749" y="2020"/>
                  </a:cubicBezTo>
                  <a:cubicBezTo>
                    <a:pt x="4749" y="911"/>
                    <a:pt x="3839" y="1"/>
                    <a:pt x="2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61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CBA9-AA49-0042-B2D7-75CFBE20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Elbow’ Finding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A998-997A-F54E-A92D-DAE5C2E9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1" y="1112200"/>
            <a:ext cx="668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8260CF-B9B5-AC4F-85E3-73A70C7AC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77" t="-570" b="-1"/>
          <a:stretch/>
        </p:blipFill>
        <p:spPr>
          <a:xfrm>
            <a:off x="979439" y="1445770"/>
            <a:ext cx="7185071" cy="28703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</a:t>
            </a:r>
            <a:r>
              <a:rPr lang="en">
                <a:solidFill>
                  <a:schemeClr val="accent1"/>
                </a:solidFill>
              </a:rPr>
              <a:t>FOUR </a:t>
            </a:r>
            <a:r>
              <a:rPr lang="en"/>
              <a:t>COLUMNS?</a:t>
            </a:r>
            <a:endParaRPr/>
          </a:p>
        </p:txBody>
      </p:sp>
      <p:sp>
        <p:nvSpPr>
          <p:cNvPr id="1042" name="Google Shape;1042;p58"/>
          <p:cNvSpPr txBox="1">
            <a:spLocks noGrp="1"/>
          </p:cNvSpPr>
          <p:nvPr>
            <p:ph type="title" idx="2"/>
          </p:nvPr>
        </p:nvSpPr>
        <p:spPr>
          <a:xfrm>
            <a:off x="1494113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043" name="Google Shape;1043;p58"/>
          <p:cNvSpPr txBox="1">
            <a:spLocks noGrp="1"/>
          </p:cNvSpPr>
          <p:nvPr>
            <p:ph type="subTitle" idx="1"/>
          </p:nvPr>
        </p:nvSpPr>
        <p:spPr>
          <a:xfrm>
            <a:off x="1494161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very cold place</a:t>
            </a:r>
            <a:endParaRPr/>
          </a:p>
        </p:txBody>
      </p:sp>
      <p:sp>
        <p:nvSpPr>
          <p:cNvPr id="1044" name="Google Shape;1044;p58"/>
          <p:cNvSpPr txBox="1">
            <a:spLocks noGrp="1"/>
          </p:cNvSpPr>
          <p:nvPr>
            <p:ph type="title" idx="3"/>
          </p:nvPr>
        </p:nvSpPr>
        <p:spPr>
          <a:xfrm>
            <a:off x="5188865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045" name="Google Shape;1045;p58"/>
          <p:cNvSpPr txBox="1">
            <a:spLocks noGrp="1"/>
          </p:cNvSpPr>
          <p:nvPr>
            <p:ph type="subTitle" idx="4"/>
          </p:nvPr>
        </p:nvSpPr>
        <p:spPr>
          <a:xfrm>
            <a:off x="5188913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1046" name="Google Shape;1046;p58"/>
          <p:cNvSpPr txBox="1">
            <a:spLocks noGrp="1"/>
          </p:cNvSpPr>
          <p:nvPr>
            <p:ph type="title" idx="5"/>
          </p:nvPr>
        </p:nvSpPr>
        <p:spPr>
          <a:xfrm>
            <a:off x="1494113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47" name="Google Shape;1047;p58"/>
          <p:cNvSpPr txBox="1">
            <a:spLocks noGrp="1"/>
          </p:cNvSpPr>
          <p:nvPr>
            <p:ph type="subTitle" idx="6"/>
          </p:nvPr>
        </p:nvSpPr>
        <p:spPr>
          <a:xfrm>
            <a:off x="1494161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1048" name="Google Shape;1048;p58"/>
          <p:cNvSpPr txBox="1">
            <a:spLocks noGrp="1"/>
          </p:cNvSpPr>
          <p:nvPr>
            <p:ph type="title" idx="7"/>
          </p:nvPr>
        </p:nvSpPr>
        <p:spPr>
          <a:xfrm>
            <a:off x="5188865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049" name="Google Shape;1049;p58"/>
          <p:cNvSpPr txBox="1">
            <a:spLocks noGrp="1"/>
          </p:cNvSpPr>
          <p:nvPr>
            <p:ph type="subTitle" idx="8"/>
          </p:nvPr>
        </p:nvSpPr>
        <p:spPr>
          <a:xfrm>
            <a:off x="5188913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grpSp>
        <p:nvGrpSpPr>
          <p:cNvPr id="1050" name="Google Shape;1050;p58"/>
          <p:cNvGrpSpPr/>
          <p:nvPr/>
        </p:nvGrpSpPr>
        <p:grpSpPr>
          <a:xfrm>
            <a:off x="2479836" y="1307969"/>
            <a:ext cx="489475" cy="480325"/>
            <a:chOff x="1639900" y="1053525"/>
            <a:chExt cx="489475" cy="480325"/>
          </a:xfrm>
        </p:grpSpPr>
        <p:sp>
          <p:nvSpPr>
            <p:cNvPr id="1051" name="Google Shape;1051;p58"/>
            <p:cNvSpPr/>
            <p:nvPr/>
          </p:nvSpPr>
          <p:spPr>
            <a:xfrm>
              <a:off x="1639900" y="1423975"/>
              <a:ext cx="114050" cy="109875"/>
            </a:xfrm>
            <a:custGeom>
              <a:avLst/>
              <a:gdLst/>
              <a:ahLst/>
              <a:cxnLst/>
              <a:rect l="l" t="t" r="r" b="b"/>
              <a:pathLst>
                <a:path w="4562" h="4395" extrusionOk="0">
                  <a:moveTo>
                    <a:pt x="2173" y="1"/>
                  </a:moveTo>
                  <a:lnTo>
                    <a:pt x="662" y="1509"/>
                  </a:lnTo>
                  <a:cubicBezTo>
                    <a:pt x="1" y="2170"/>
                    <a:pt x="1" y="3240"/>
                    <a:pt x="662" y="3901"/>
                  </a:cubicBezTo>
                  <a:cubicBezTo>
                    <a:pt x="992" y="4230"/>
                    <a:pt x="1425" y="4394"/>
                    <a:pt x="1858" y="4394"/>
                  </a:cubicBezTo>
                  <a:cubicBezTo>
                    <a:pt x="2290" y="4394"/>
                    <a:pt x="2723" y="4230"/>
                    <a:pt x="3054" y="3901"/>
                  </a:cubicBezTo>
                  <a:lnTo>
                    <a:pt x="4562" y="2389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1932475" y="1224075"/>
              <a:ext cx="147700" cy="140875"/>
            </a:xfrm>
            <a:custGeom>
              <a:avLst/>
              <a:gdLst/>
              <a:ahLst/>
              <a:cxnLst/>
              <a:rect l="l" t="t" r="r" b="b"/>
              <a:pathLst>
                <a:path w="5908" h="5635" extrusionOk="0">
                  <a:moveTo>
                    <a:pt x="2818" y="0"/>
                  </a:moveTo>
                  <a:cubicBezTo>
                    <a:pt x="2455" y="0"/>
                    <a:pt x="2089" y="70"/>
                    <a:pt x="1741" y="215"/>
                  </a:cubicBezTo>
                  <a:cubicBezTo>
                    <a:pt x="689" y="650"/>
                    <a:pt x="1" y="1678"/>
                    <a:pt x="1" y="2817"/>
                  </a:cubicBezTo>
                  <a:cubicBezTo>
                    <a:pt x="1" y="3956"/>
                    <a:pt x="689" y="4983"/>
                    <a:pt x="1741" y="5419"/>
                  </a:cubicBezTo>
                  <a:cubicBezTo>
                    <a:pt x="2089" y="5564"/>
                    <a:pt x="2455" y="5635"/>
                    <a:pt x="2818" y="5635"/>
                  </a:cubicBezTo>
                  <a:cubicBezTo>
                    <a:pt x="3550" y="5635"/>
                    <a:pt x="4271" y="5347"/>
                    <a:pt x="4811" y="4809"/>
                  </a:cubicBezTo>
                  <a:cubicBezTo>
                    <a:pt x="5908" y="3709"/>
                    <a:pt x="5908" y="1927"/>
                    <a:pt x="4811" y="825"/>
                  </a:cubicBezTo>
                  <a:cubicBezTo>
                    <a:pt x="4271" y="286"/>
                    <a:pt x="3550" y="0"/>
                    <a:pt x="2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8"/>
            <p:cNvSpPr/>
            <p:nvPr/>
          </p:nvSpPr>
          <p:spPr>
            <a:xfrm>
              <a:off x="1770375" y="1053525"/>
              <a:ext cx="359000" cy="354925"/>
            </a:xfrm>
            <a:custGeom>
              <a:avLst/>
              <a:gdLst/>
              <a:ahLst/>
              <a:cxnLst/>
              <a:rect l="l" t="t" r="r" b="b"/>
              <a:pathLst>
                <a:path w="14360" h="14197" extrusionOk="0">
                  <a:moveTo>
                    <a:pt x="9321" y="0"/>
                  </a:moveTo>
                  <a:cubicBezTo>
                    <a:pt x="8889" y="0"/>
                    <a:pt x="8456" y="165"/>
                    <a:pt x="8125" y="496"/>
                  </a:cubicBezTo>
                  <a:lnTo>
                    <a:pt x="830" y="7791"/>
                  </a:lnTo>
                  <a:cubicBezTo>
                    <a:pt x="298" y="8323"/>
                    <a:pt x="1" y="9044"/>
                    <a:pt x="1" y="9795"/>
                  </a:cubicBezTo>
                  <a:lnTo>
                    <a:pt x="1" y="12048"/>
                  </a:lnTo>
                  <a:cubicBezTo>
                    <a:pt x="1" y="12196"/>
                    <a:pt x="61" y="12340"/>
                    <a:pt x="166" y="12445"/>
                  </a:cubicBezTo>
                  <a:lnTo>
                    <a:pt x="1753" y="14038"/>
                  </a:lnTo>
                  <a:cubicBezTo>
                    <a:pt x="1855" y="14140"/>
                    <a:pt x="1995" y="14197"/>
                    <a:pt x="2141" y="14197"/>
                  </a:cubicBezTo>
                  <a:cubicBezTo>
                    <a:pt x="2145" y="14197"/>
                    <a:pt x="2148" y="14197"/>
                    <a:pt x="2152" y="14197"/>
                  </a:cubicBezTo>
                  <a:lnTo>
                    <a:pt x="4406" y="14197"/>
                  </a:lnTo>
                  <a:cubicBezTo>
                    <a:pt x="4413" y="14197"/>
                    <a:pt x="4421" y="14197"/>
                    <a:pt x="4428" y="14197"/>
                  </a:cubicBezTo>
                  <a:cubicBezTo>
                    <a:pt x="5165" y="14197"/>
                    <a:pt x="5874" y="13903"/>
                    <a:pt x="6395" y="13379"/>
                  </a:cubicBezTo>
                  <a:lnTo>
                    <a:pt x="6969" y="12806"/>
                  </a:lnTo>
                  <a:cubicBezTo>
                    <a:pt x="5133" y="11439"/>
                    <a:pt x="4844" y="8800"/>
                    <a:pt x="6344" y="7070"/>
                  </a:cubicBezTo>
                  <a:cubicBezTo>
                    <a:pt x="7126" y="6167"/>
                    <a:pt x="8222" y="5709"/>
                    <a:pt x="9321" y="5709"/>
                  </a:cubicBezTo>
                  <a:cubicBezTo>
                    <a:pt x="10328" y="5709"/>
                    <a:pt x="11337" y="6093"/>
                    <a:pt x="12110" y="6869"/>
                  </a:cubicBezTo>
                  <a:cubicBezTo>
                    <a:pt x="12239" y="7007"/>
                    <a:pt x="12359" y="7154"/>
                    <a:pt x="12467" y="7307"/>
                  </a:cubicBezTo>
                  <a:lnTo>
                    <a:pt x="13702" y="6072"/>
                  </a:lnTo>
                  <a:cubicBezTo>
                    <a:pt x="14360" y="5411"/>
                    <a:pt x="14360" y="4342"/>
                    <a:pt x="13702" y="3681"/>
                  </a:cubicBezTo>
                  <a:lnTo>
                    <a:pt x="10514" y="496"/>
                  </a:lnTo>
                  <a:cubicBezTo>
                    <a:pt x="10185" y="165"/>
                    <a:pt x="9753" y="0"/>
                    <a:pt x="9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8"/>
            <p:cNvSpPr/>
            <p:nvPr/>
          </p:nvSpPr>
          <p:spPr>
            <a:xfrm>
              <a:off x="1714125" y="1372375"/>
              <a:ext cx="91525" cy="91450"/>
            </a:xfrm>
            <a:custGeom>
              <a:avLst/>
              <a:gdLst/>
              <a:ahLst/>
              <a:cxnLst/>
              <a:rect l="l" t="t" r="r" b="b"/>
              <a:pathLst>
                <a:path w="3661" h="3658" extrusionOk="0">
                  <a:moveTo>
                    <a:pt x="1268" y="1"/>
                  </a:moveTo>
                  <a:lnTo>
                    <a:pt x="1" y="1268"/>
                  </a:lnTo>
                  <a:lnTo>
                    <a:pt x="2392" y="3657"/>
                  </a:lnTo>
                  <a:lnTo>
                    <a:pt x="3660" y="2389"/>
                  </a:lnTo>
                  <a:cubicBezTo>
                    <a:pt x="3483" y="2308"/>
                    <a:pt x="3324" y="2197"/>
                    <a:pt x="3188" y="2065"/>
                  </a:cubicBezTo>
                  <a:lnTo>
                    <a:pt x="1593" y="469"/>
                  </a:lnTo>
                  <a:cubicBezTo>
                    <a:pt x="1458" y="334"/>
                    <a:pt x="1350" y="175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58"/>
          <p:cNvGrpSpPr/>
          <p:nvPr/>
        </p:nvGrpSpPr>
        <p:grpSpPr>
          <a:xfrm>
            <a:off x="6188332" y="1307744"/>
            <a:ext cx="461975" cy="480775"/>
            <a:chOff x="5280075" y="1142725"/>
            <a:chExt cx="461975" cy="480775"/>
          </a:xfrm>
        </p:grpSpPr>
        <p:sp>
          <p:nvSpPr>
            <p:cNvPr id="1056" name="Google Shape;1056;p58"/>
            <p:cNvSpPr/>
            <p:nvPr/>
          </p:nvSpPr>
          <p:spPr>
            <a:xfrm>
              <a:off x="5599300" y="1162825"/>
              <a:ext cx="142750" cy="149850"/>
            </a:xfrm>
            <a:custGeom>
              <a:avLst/>
              <a:gdLst/>
              <a:ahLst/>
              <a:cxnLst/>
              <a:rect l="l" t="t" r="r" b="b"/>
              <a:pathLst>
                <a:path w="5710" h="5994" extrusionOk="0">
                  <a:moveTo>
                    <a:pt x="975" y="1"/>
                  </a:moveTo>
                  <a:cubicBezTo>
                    <a:pt x="761" y="1"/>
                    <a:pt x="557" y="123"/>
                    <a:pt x="463" y="330"/>
                  </a:cubicBezTo>
                  <a:cubicBezTo>
                    <a:pt x="1" y="1343"/>
                    <a:pt x="196" y="2512"/>
                    <a:pt x="875" y="3326"/>
                  </a:cubicBezTo>
                  <a:cubicBezTo>
                    <a:pt x="767" y="3383"/>
                    <a:pt x="656" y="3437"/>
                    <a:pt x="548" y="3500"/>
                  </a:cubicBezTo>
                  <a:cubicBezTo>
                    <a:pt x="707" y="4029"/>
                    <a:pt x="818" y="4573"/>
                    <a:pt x="875" y="5123"/>
                  </a:cubicBezTo>
                  <a:cubicBezTo>
                    <a:pt x="905" y="5414"/>
                    <a:pt x="917" y="5702"/>
                    <a:pt x="917" y="5994"/>
                  </a:cubicBezTo>
                  <a:lnTo>
                    <a:pt x="3201" y="5994"/>
                  </a:lnTo>
                  <a:cubicBezTo>
                    <a:pt x="3192" y="5432"/>
                    <a:pt x="3129" y="4873"/>
                    <a:pt x="3005" y="4326"/>
                  </a:cubicBezTo>
                  <a:lnTo>
                    <a:pt x="3017" y="4326"/>
                  </a:lnTo>
                  <a:cubicBezTo>
                    <a:pt x="4114" y="4326"/>
                    <a:pt x="5112" y="3695"/>
                    <a:pt x="5580" y="2704"/>
                  </a:cubicBezTo>
                  <a:cubicBezTo>
                    <a:pt x="5709" y="2421"/>
                    <a:pt x="5586" y="2088"/>
                    <a:pt x="5304" y="1959"/>
                  </a:cubicBezTo>
                  <a:lnTo>
                    <a:pt x="1215" y="54"/>
                  </a:lnTo>
                  <a:cubicBezTo>
                    <a:pt x="1137" y="18"/>
                    <a:pt x="1055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8"/>
            <p:cNvSpPr/>
            <p:nvPr/>
          </p:nvSpPr>
          <p:spPr>
            <a:xfrm>
              <a:off x="5280075" y="1341800"/>
              <a:ext cx="430950" cy="281700"/>
            </a:xfrm>
            <a:custGeom>
              <a:avLst/>
              <a:gdLst/>
              <a:ahLst/>
              <a:cxnLst/>
              <a:rect l="l" t="t" r="r" b="b"/>
              <a:pathLst>
                <a:path w="17238" h="11268" extrusionOk="0">
                  <a:moveTo>
                    <a:pt x="3137" y="1127"/>
                  </a:moveTo>
                  <a:lnTo>
                    <a:pt x="9387" y="8801"/>
                  </a:lnTo>
                  <a:lnTo>
                    <a:pt x="8620" y="9787"/>
                  </a:lnTo>
                  <a:lnTo>
                    <a:pt x="1884" y="1127"/>
                  </a:lnTo>
                  <a:close/>
                  <a:moveTo>
                    <a:pt x="733" y="1"/>
                  </a:moveTo>
                  <a:cubicBezTo>
                    <a:pt x="262" y="1"/>
                    <a:pt x="0" y="538"/>
                    <a:pt x="289" y="908"/>
                  </a:cubicBezTo>
                  <a:lnTo>
                    <a:pt x="8176" y="11049"/>
                  </a:lnTo>
                  <a:cubicBezTo>
                    <a:pt x="8288" y="11194"/>
                    <a:pt x="8454" y="11267"/>
                    <a:pt x="8619" y="11267"/>
                  </a:cubicBezTo>
                  <a:cubicBezTo>
                    <a:pt x="8785" y="11267"/>
                    <a:pt x="8951" y="11194"/>
                    <a:pt x="9065" y="11049"/>
                  </a:cubicBezTo>
                  <a:lnTo>
                    <a:pt x="16952" y="908"/>
                  </a:lnTo>
                  <a:cubicBezTo>
                    <a:pt x="17238" y="538"/>
                    <a:pt x="16976" y="1"/>
                    <a:pt x="16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5340150" y="1171800"/>
              <a:ext cx="84525" cy="140875"/>
            </a:xfrm>
            <a:custGeom>
              <a:avLst/>
              <a:gdLst/>
              <a:ahLst/>
              <a:cxnLst/>
              <a:rect l="l" t="t" r="r" b="b"/>
              <a:pathLst>
                <a:path w="3381" h="5635" extrusionOk="0">
                  <a:moveTo>
                    <a:pt x="1697" y="1"/>
                  </a:moveTo>
                  <a:cubicBezTo>
                    <a:pt x="772" y="1"/>
                    <a:pt x="4" y="749"/>
                    <a:pt x="1" y="1693"/>
                  </a:cubicBezTo>
                  <a:lnTo>
                    <a:pt x="1" y="2312"/>
                  </a:lnTo>
                  <a:cubicBezTo>
                    <a:pt x="1311" y="2582"/>
                    <a:pt x="2251" y="3733"/>
                    <a:pt x="2254" y="5073"/>
                  </a:cubicBezTo>
                  <a:lnTo>
                    <a:pt x="2254" y="5635"/>
                  </a:lnTo>
                  <a:lnTo>
                    <a:pt x="3381" y="5635"/>
                  </a:lnTo>
                  <a:lnTo>
                    <a:pt x="3381" y="1714"/>
                  </a:lnTo>
                  <a:cubicBezTo>
                    <a:pt x="3381" y="837"/>
                    <a:pt x="2723" y="85"/>
                    <a:pt x="1849" y="7"/>
                  </a:cubicBezTo>
                  <a:cubicBezTo>
                    <a:pt x="1798" y="3"/>
                    <a:pt x="1747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8"/>
            <p:cNvSpPr/>
            <p:nvPr/>
          </p:nvSpPr>
          <p:spPr>
            <a:xfrm>
              <a:off x="5283825" y="1256300"/>
              <a:ext cx="84525" cy="56375"/>
            </a:xfrm>
            <a:custGeom>
              <a:avLst/>
              <a:gdLst/>
              <a:ahLst/>
              <a:cxnLst/>
              <a:rect l="l" t="t" r="r" b="b"/>
              <a:pathLst>
                <a:path w="3381" h="2255" extrusionOk="0">
                  <a:moveTo>
                    <a:pt x="1693" y="1"/>
                  </a:moveTo>
                  <a:cubicBezTo>
                    <a:pt x="1643" y="1"/>
                    <a:pt x="1592" y="3"/>
                    <a:pt x="1542" y="7"/>
                  </a:cubicBezTo>
                  <a:cubicBezTo>
                    <a:pt x="664" y="86"/>
                    <a:pt x="0" y="840"/>
                    <a:pt x="0" y="1720"/>
                  </a:cubicBezTo>
                  <a:lnTo>
                    <a:pt x="0" y="2255"/>
                  </a:lnTo>
                  <a:lnTo>
                    <a:pt x="3381" y="2255"/>
                  </a:lnTo>
                  <a:lnTo>
                    <a:pt x="3381" y="1693"/>
                  </a:lnTo>
                  <a:cubicBezTo>
                    <a:pt x="3381" y="750"/>
                    <a:pt x="2615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8"/>
            <p:cNvSpPr/>
            <p:nvPr/>
          </p:nvSpPr>
          <p:spPr>
            <a:xfrm>
              <a:off x="5445625" y="1142725"/>
              <a:ext cx="120425" cy="140775"/>
            </a:xfrm>
            <a:custGeom>
              <a:avLst/>
              <a:gdLst/>
              <a:ahLst/>
              <a:cxnLst/>
              <a:rect l="l" t="t" r="r" b="b"/>
              <a:pathLst>
                <a:path w="4817" h="5631" extrusionOk="0">
                  <a:moveTo>
                    <a:pt x="1992" y="3417"/>
                  </a:moveTo>
                  <a:cubicBezTo>
                    <a:pt x="2282" y="3417"/>
                    <a:pt x="2560" y="3643"/>
                    <a:pt x="2560" y="3983"/>
                  </a:cubicBezTo>
                  <a:cubicBezTo>
                    <a:pt x="2560" y="4292"/>
                    <a:pt x="2308" y="4544"/>
                    <a:pt x="1998" y="4544"/>
                  </a:cubicBezTo>
                  <a:cubicBezTo>
                    <a:pt x="1494" y="4544"/>
                    <a:pt x="1244" y="3938"/>
                    <a:pt x="1599" y="3583"/>
                  </a:cubicBezTo>
                  <a:cubicBezTo>
                    <a:pt x="1713" y="3469"/>
                    <a:pt x="1854" y="3417"/>
                    <a:pt x="1992" y="3417"/>
                  </a:cubicBezTo>
                  <a:close/>
                  <a:moveTo>
                    <a:pt x="1982" y="1"/>
                  </a:moveTo>
                  <a:cubicBezTo>
                    <a:pt x="1876" y="1"/>
                    <a:pt x="1770" y="30"/>
                    <a:pt x="1677" y="89"/>
                  </a:cubicBezTo>
                  <a:cubicBezTo>
                    <a:pt x="1043" y="497"/>
                    <a:pt x="487" y="1065"/>
                    <a:pt x="0" y="1636"/>
                  </a:cubicBezTo>
                  <a:cubicBezTo>
                    <a:pt x="190" y="2015"/>
                    <a:pt x="289" y="2432"/>
                    <a:pt x="292" y="2856"/>
                  </a:cubicBezTo>
                  <a:lnTo>
                    <a:pt x="292" y="5091"/>
                  </a:lnTo>
                  <a:cubicBezTo>
                    <a:pt x="786" y="5449"/>
                    <a:pt x="1393" y="5630"/>
                    <a:pt x="1998" y="5630"/>
                  </a:cubicBezTo>
                  <a:cubicBezTo>
                    <a:pt x="2752" y="5630"/>
                    <a:pt x="3504" y="5350"/>
                    <a:pt x="4038" y="4779"/>
                  </a:cubicBezTo>
                  <a:cubicBezTo>
                    <a:pt x="4546" y="4235"/>
                    <a:pt x="4817" y="3511"/>
                    <a:pt x="4787" y="2766"/>
                  </a:cubicBezTo>
                  <a:cubicBezTo>
                    <a:pt x="4165" y="1720"/>
                    <a:pt x="3314" y="753"/>
                    <a:pt x="2287" y="89"/>
                  </a:cubicBezTo>
                  <a:cubicBezTo>
                    <a:pt x="2194" y="30"/>
                    <a:pt x="2088" y="1"/>
                    <a:pt x="1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5452825" y="1303200"/>
              <a:ext cx="42325" cy="9475"/>
            </a:xfrm>
            <a:custGeom>
              <a:avLst/>
              <a:gdLst/>
              <a:ahLst/>
              <a:cxnLst/>
              <a:rect l="l" t="t" r="r" b="b"/>
              <a:pathLst>
                <a:path w="1693" h="379" extrusionOk="0">
                  <a:moveTo>
                    <a:pt x="1" y="0"/>
                  </a:moveTo>
                  <a:lnTo>
                    <a:pt x="1" y="379"/>
                  </a:lnTo>
                  <a:lnTo>
                    <a:pt x="1692" y="379"/>
                  </a:lnTo>
                  <a:cubicBezTo>
                    <a:pt x="1106" y="379"/>
                    <a:pt x="530" y="2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5495575" y="1254450"/>
              <a:ext cx="98575" cy="58225"/>
            </a:xfrm>
            <a:custGeom>
              <a:avLst/>
              <a:gdLst/>
              <a:ahLst/>
              <a:cxnLst/>
              <a:rect l="l" t="t" r="r" b="b"/>
              <a:pathLst>
                <a:path w="3943" h="2329" extrusionOk="0">
                  <a:moveTo>
                    <a:pt x="3579" y="0"/>
                  </a:moveTo>
                  <a:cubicBezTo>
                    <a:pt x="3408" y="397"/>
                    <a:pt x="3170" y="760"/>
                    <a:pt x="2879" y="1082"/>
                  </a:cubicBezTo>
                  <a:cubicBezTo>
                    <a:pt x="2131" y="1875"/>
                    <a:pt x="1088" y="2329"/>
                    <a:pt x="0" y="2329"/>
                  </a:cubicBezTo>
                  <a:lnTo>
                    <a:pt x="3942" y="2329"/>
                  </a:lnTo>
                  <a:cubicBezTo>
                    <a:pt x="3942" y="2073"/>
                    <a:pt x="3930" y="1821"/>
                    <a:pt x="3906" y="1566"/>
                  </a:cubicBezTo>
                  <a:cubicBezTo>
                    <a:pt x="3849" y="1034"/>
                    <a:pt x="3741" y="508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58"/>
          <p:cNvGrpSpPr/>
          <p:nvPr/>
        </p:nvGrpSpPr>
        <p:grpSpPr>
          <a:xfrm>
            <a:off x="2499190" y="3067822"/>
            <a:ext cx="450725" cy="480750"/>
            <a:chOff x="2125225" y="1772750"/>
            <a:chExt cx="450725" cy="480750"/>
          </a:xfrm>
        </p:grpSpPr>
        <p:sp>
          <p:nvSpPr>
            <p:cNvPr id="1064" name="Google Shape;1064;p58"/>
            <p:cNvSpPr/>
            <p:nvPr/>
          </p:nvSpPr>
          <p:spPr>
            <a:xfrm>
              <a:off x="2125225" y="1772750"/>
              <a:ext cx="309875" cy="368075"/>
            </a:xfrm>
            <a:custGeom>
              <a:avLst/>
              <a:gdLst/>
              <a:ahLst/>
              <a:cxnLst/>
              <a:rect l="l" t="t" r="r" b="b"/>
              <a:pathLst>
                <a:path w="12395" h="14723" extrusionOk="0">
                  <a:moveTo>
                    <a:pt x="6199" y="1127"/>
                  </a:moveTo>
                  <a:cubicBezTo>
                    <a:pt x="6794" y="1127"/>
                    <a:pt x="7317" y="1445"/>
                    <a:pt x="7623" y="1935"/>
                  </a:cubicBezTo>
                  <a:cubicBezTo>
                    <a:pt x="7404" y="2142"/>
                    <a:pt x="7221" y="2383"/>
                    <a:pt x="7077" y="2650"/>
                  </a:cubicBezTo>
                  <a:cubicBezTo>
                    <a:pt x="6944" y="2924"/>
                    <a:pt x="7056" y="3254"/>
                    <a:pt x="7326" y="3395"/>
                  </a:cubicBezTo>
                  <a:cubicBezTo>
                    <a:pt x="7408" y="3437"/>
                    <a:pt x="7497" y="3457"/>
                    <a:pt x="7584" y="3457"/>
                  </a:cubicBezTo>
                  <a:cubicBezTo>
                    <a:pt x="7782" y="3457"/>
                    <a:pt x="7975" y="3353"/>
                    <a:pt x="8077" y="3167"/>
                  </a:cubicBezTo>
                  <a:cubicBezTo>
                    <a:pt x="8369" y="2602"/>
                    <a:pt x="8950" y="2254"/>
                    <a:pt x="9575" y="2254"/>
                  </a:cubicBezTo>
                  <a:cubicBezTo>
                    <a:pt x="9632" y="2254"/>
                    <a:pt x="9688" y="2257"/>
                    <a:pt x="9745" y="2263"/>
                  </a:cubicBezTo>
                  <a:cubicBezTo>
                    <a:pt x="10616" y="2344"/>
                    <a:pt x="11271" y="3098"/>
                    <a:pt x="11271" y="3972"/>
                  </a:cubicBezTo>
                  <a:lnTo>
                    <a:pt x="11268" y="4507"/>
                  </a:lnTo>
                  <a:lnTo>
                    <a:pt x="5091" y="4507"/>
                  </a:lnTo>
                  <a:cubicBezTo>
                    <a:pt x="4769" y="4507"/>
                    <a:pt x="4508" y="4768"/>
                    <a:pt x="4508" y="5090"/>
                  </a:cubicBezTo>
                  <a:lnTo>
                    <a:pt x="4508" y="7515"/>
                  </a:lnTo>
                  <a:cubicBezTo>
                    <a:pt x="4511" y="7566"/>
                    <a:pt x="4490" y="7617"/>
                    <a:pt x="4451" y="7656"/>
                  </a:cubicBezTo>
                  <a:cubicBezTo>
                    <a:pt x="4285" y="7820"/>
                    <a:pt x="4108" y="7889"/>
                    <a:pt x="3946" y="7889"/>
                  </a:cubicBezTo>
                  <a:cubicBezTo>
                    <a:pt x="3634" y="7889"/>
                    <a:pt x="3381" y="7636"/>
                    <a:pt x="3381" y="7325"/>
                  </a:cubicBezTo>
                  <a:lnTo>
                    <a:pt x="3381" y="4702"/>
                  </a:lnTo>
                  <a:cubicBezTo>
                    <a:pt x="3381" y="4594"/>
                    <a:pt x="3297" y="4507"/>
                    <a:pt x="3189" y="4507"/>
                  </a:cubicBezTo>
                  <a:lnTo>
                    <a:pt x="1127" y="4507"/>
                  </a:lnTo>
                  <a:lnTo>
                    <a:pt x="1127" y="3945"/>
                  </a:lnTo>
                  <a:cubicBezTo>
                    <a:pt x="1127" y="3149"/>
                    <a:pt x="1680" y="2461"/>
                    <a:pt x="2455" y="2290"/>
                  </a:cubicBezTo>
                  <a:cubicBezTo>
                    <a:pt x="2576" y="2264"/>
                    <a:pt x="2697" y="2251"/>
                    <a:pt x="2816" y="2251"/>
                  </a:cubicBezTo>
                  <a:cubicBezTo>
                    <a:pt x="3467" y="2251"/>
                    <a:pt x="4075" y="2626"/>
                    <a:pt x="4354" y="3236"/>
                  </a:cubicBezTo>
                  <a:cubicBezTo>
                    <a:pt x="4451" y="3441"/>
                    <a:pt x="4653" y="3563"/>
                    <a:pt x="4865" y="3563"/>
                  </a:cubicBezTo>
                  <a:cubicBezTo>
                    <a:pt x="4945" y="3563"/>
                    <a:pt x="5025" y="3546"/>
                    <a:pt x="5103" y="3509"/>
                  </a:cubicBezTo>
                  <a:cubicBezTo>
                    <a:pt x="5385" y="3380"/>
                    <a:pt x="5508" y="3044"/>
                    <a:pt x="5379" y="2761"/>
                  </a:cubicBezTo>
                  <a:cubicBezTo>
                    <a:pt x="5232" y="2446"/>
                    <a:pt x="5015" y="2181"/>
                    <a:pt x="4772" y="1944"/>
                  </a:cubicBezTo>
                  <a:cubicBezTo>
                    <a:pt x="5075" y="1451"/>
                    <a:pt x="5604" y="1127"/>
                    <a:pt x="6199" y="1127"/>
                  </a:cubicBezTo>
                  <a:close/>
                  <a:moveTo>
                    <a:pt x="6199" y="0"/>
                  </a:moveTo>
                  <a:cubicBezTo>
                    <a:pt x="5226" y="0"/>
                    <a:pt x="4324" y="505"/>
                    <a:pt x="3814" y="1331"/>
                  </a:cubicBezTo>
                  <a:cubicBezTo>
                    <a:pt x="3498" y="1211"/>
                    <a:pt x="3168" y="1127"/>
                    <a:pt x="2819" y="1127"/>
                  </a:cubicBezTo>
                  <a:cubicBezTo>
                    <a:pt x="1263" y="1127"/>
                    <a:pt x="4" y="2389"/>
                    <a:pt x="1" y="3942"/>
                  </a:cubicBezTo>
                  <a:lnTo>
                    <a:pt x="1" y="14723"/>
                  </a:lnTo>
                  <a:lnTo>
                    <a:pt x="2254" y="14723"/>
                  </a:lnTo>
                  <a:lnTo>
                    <a:pt x="2254" y="10720"/>
                  </a:lnTo>
                  <a:cubicBezTo>
                    <a:pt x="2251" y="10429"/>
                    <a:pt x="2467" y="10183"/>
                    <a:pt x="2756" y="10144"/>
                  </a:cubicBezTo>
                  <a:cubicBezTo>
                    <a:pt x="2777" y="10141"/>
                    <a:pt x="2797" y="10140"/>
                    <a:pt x="2817" y="10140"/>
                  </a:cubicBezTo>
                  <a:cubicBezTo>
                    <a:pt x="3124" y="10140"/>
                    <a:pt x="3381" y="10390"/>
                    <a:pt x="3381" y="10705"/>
                  </a:cubicBezTo>
                  <a:lnTo>
                    <a:pt x="3381" y="14723"/>
                  </a:lnTo>
                  <a:lnTo>
                    <a:pt x="4508" y="14723"/>
                  </a:lnTo>
                  <a:lnTo>
                    <a:pt x="4508" y="10720"/>
                  </a:lnTo>
                  <a:cubicBezTo>
                    <a:pt x="4505" y="10429"/>
                    <a:pt x="4721" y="10183"/>
                    <a:pt x="5009" y="10144"/>
                  </a:cubicBezTo>
                  <a:cubicBezTo>
                    <a:pt x="5030" y="10141"/>
                    <a:pt x="5051" y="10140"/>
                    <a:pt x="5071" y="10140"/>
                  </a:cubicBezTo>
                  <a:cubicBezTo>
                    <a:pt x="5378" y="10140"/>
                    <a:pt x="5634" y="10390"/>
                    <a:pt x="5634" y="10705"/>
                  </a:cubicBezTo>
                  <a:lnTo>
                    <a:pt x="5634" y="14723"/>
                  </a:lnTo>
                  <a:lnTo>
                    <a:pt x="6761" y="14723"/>
                  </a:lnTo>
                  <a:lnTo>
                    <a:pt x="6761" y="10720"/>
                  </a:lnTo>
                  <a:cubicBezTo>
                    <a:pt x="6758" y="10429"/>
                    <a:pt x="6974" y="10183"/>
                    <a:pt x="7263" y="10144"/>
                  </a:cubicBezTo>
                  <a:cubicBezTo>
                    <a:pt x="7284" y="10141"/>
                    <a:pt x="7304" y="10140"/>
                    <a:pt x="7324" y="10140"/>
                  </a:cubicBezTo>
                  <a:cubicBezTo>
                    <a:pt x="7631" y="10140"/>
                    <a:pt x="7888" y="10390"/>
                    <a:pt x="7888" y="10705"/>
                  </a:cubicBezTo>
                  <a:lnTo>
                    <a:pt x="7888" y="14723"/>
                  </a:lnTo>
                  <a:lnTo>
                    <a:pt x="9015" y="14723"/>
                  </a:lnTo>
                  <a:lnTo>
                    <a:pt x="9015" y="10720"/>
                  </a:lnTo>
                  <a:cubicBezTo>
                    <a:pt x="9012" y="10429"/>
                    <a:pt x="9228" y="10183"/>
                    <a:pt x="9516" y="10144"/>
                  </a:cubicBezTo>
                  <a:cubicBezTo>
                    <a:pt x="9537" y="10141"/>
                    <a:pt x="9558" y="10140"/>
                    <a:pt x="9578" y="10140"/>
                  </a:cubicBezTo>
                  <a:cubicBezTo>
                    <a:pt x="9885" y="10140"/>
                    <a:pt x="10141" y="10390"/>
                    <a:pt x="10141" y="10705"/>
                  </a:cubicBezTo>
                  <a:lnTo>
                    <a:pt x="10141" y="14723"/>
                  </a:lnTo>
                  <a:lnTo>
                    <a:pt x="12395" y="14723"/>
                  </a:lnTo>
                  <a:lnTo>
                    <a:pt x="12395" y="3945"/>
                  </a:lnTo>
                  <a:cubicBezTo>
                    <a:pt x="12395" y="2389"/>
                    <a:pt x="11133" y="1130"/>
                    <a:pt x="9579" y="1127"/>
                  </a:cubicBezTo>
                  <a:cubicBezTo>
                    <a:pt x="9228" y="1127"/>
                    <a:pt x="8897" y="1211"/>
                    <a:pt x="8582" y="1331"/>
                  </a:cubicBezTo>
                  <a:cubicBezTo>
                    <a:pt x="8074" y="505"/>
                    <a:pt x="7170" y="0"/>
                    <a:pt x="6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8"/>
            <p:cNvSpPr/>
            <p:nvPr/>
          </p:nvSpPr>
          <p:spPr>
            <a:xfrm>
              <a:off x="2125225" y="2168975"/>
              <a:ext cx="309875" cy="84525"/>
            </a:xfrm>
            <a:custGeom>
              <a:avLst/>
              <a:gdLst/>
              <a:ahLst/>
              <a:cxnLst/>
              <a:rect l="l" t="t" r="r" b="b"/>
              <a:pathLst>
                <a:path w="12395" h="3381" extrusionOk="0">
                  <a:moveTo>
                    <a:pt x="1" y="0"/>
                  </a:moveTo>
                  <a:lnTo>
                    <a:pt x="1" y="565"/>
                  </a:lnTo>
                  <a:cubicBezTo>
                    <a:pt x="1" y="2119"/>
                    <a:pt x="1263" y="3381"/>
                    <a:pt x="2819" y="3381"/>
                  </a:cubicBezTo>
                  <a:lnTo>
                    <a:pt x="9579" y="3381"/>
                  </a:lnTo>
                  <a:cubicBezTo>
                    <a:pt x="11136" y="3381"/>
                    <a:pt x="12395" y="2119"/>
                    <a:pt x="12395" y="565"/>
                  </a:cubicBez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8"/>
            <p:cNvSpPr/>
            <p:nvPr/>
          </p:nvSpPr>
          <p:spPr>
            <a:xfrm>
              <a:off x="2463250" y="1913575"/>
              <a:ext cx="112700" cy="283600"/>
            </a:xfrm>
            <a:custGeom>
              <a:avLst/>
              <a:gdLst/>
              <a:ahLst/>
              <a:cxnLst/>
              <a:rect l="l" t="t" r="r" b="b"/>
              <a:pathLst>
                <a:path w="4508" h="11344" extrusionOk="0">
                  <a:moveTo>
                    <a:pt x="0" y="1"/>
                  </a:moveTo>
                  <a:lnTo>
                    <a:pt x="0" y="3381"/>
                  </a:lnTo>
                  <a:lnTo>
                    <a:pt x="1127" y="3381"/>
                  </a:lnTo>
                  <a:lnTo>
                    <a:pt x="1127" y="7963"/>
                  </a:lnTo>
                  <a:lnTo>
                    <a:pt x="0" y="7963"/>
                  </a:lnTo>
                  <a:lnTo>
                    <a:pt x="0" y="11343"/>
                  </a:lnTo>
                  <a:lnTo>
                    <a:pt x="1692" y="11343"/>
                  </a:lnTo>
                  <a:cubicBezTo>
                    <a:pt x="3248" y="11343"/>
                    <a:pt x="4507" y="10081"/>
                    <a:pt x="4507" y="8528"/>
                  </a:cubicBezTo>
                  <a:lnTo>
                    <a:pt x="4507" y="2819"/>
                  </a:lnTo>
                  <a:cubicBezTo>
                    <a:pt x="4507" y="1263"/>
                    <a:pt x="3248" y="1"/>
                    <a:pt x="1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58"/>
          <p:cNvGrpSpPr/>
          <p:nvPr/>
        </p:nvGrpSpPr>
        <p:grpSpPr>
          <a:xfrm>
            <a:off x="6179206" y="3067581"/>
            <a:ext cx="480225" cy="481250"/>
            <a:chOff x="2625725" y="4215400"/>
            <a:chExt cx="480225" cy="481250"/>
          </a:xfrm>
        </p:grpSpPr>
        <p:sp>
          <p:nvSpPr>
            <p:cNvPr id="1068" name="Google Shape;1068;p58"/>
            <p:cNvSpPr/>
            <p:nvPr/>
          </p:nvSpPr>
          <p:spPr>
            <a:xfrm>
              <a:off x="2804950" y="4396350"/>
              <a:ext cx="116300" cy="110600"/>
            </a:xfrm>
            <a:custGeom>
              <a:avLst/>
              <a:gdLst/>
              <a:ahLst/>
              <a:cxnLst/>
              <a:rect l="l" t="t" r="r" b="b"/>
              <a:pathLst>
                <a:path w="4652" h="4424" extrusionOk="0">
                  <a:moveTo>
                    <a:pt x="2377" y="1"/>
                  </a:moveTo>
                  <a:lnTo>
                    <a:pt x="0" y="1611"/>
                  </a:lnTo>
                  <a:lnTo>
                    <a:pt x="905" y="4424"/>
                  </a:lnTo>
                  <a:lnTo>
                    <a:pt x="3777" y="4424"/>
                  </a:lnTo>
                  <a:lnTo>
                    <a:pt x="4652" y="1725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8"/>
            <p:cNvSpPr/>
            <p:nvPr/>
          </p:nvSpPr>
          <p:spPr>
            <a:xfrm>
              <a:off x="2801725" y="4215400"/>
              <a:ext cx="138900" cy="60050"/>
            </a:xfrm>
            <a:custGeom>
              <a:avLst/>
              <a:gdLst/>
              <a:ahLst/>
              <a:cxnLst/>
              <a:rect l="l" t="t" r="r" b="b"/>
              <a:pathLst>
                <a:path w="5556" h="2402" extrusionOk="0">
                  <a:moveTo>
                    <a:pt x="2515" y="1"/>
                  </a:moveTo>
                  <a:cubicBezTo>
                    <a:pt x="1665" y="4"/>
                    <a:pt x="817" y="121"/>
                    <a:pt x="0" y="346"/>
                  </a:cubicBezTo>
                  <a:lnTo>
                    <a:pt x="2515" y="2401"/>
                  </a:lnTo>
                  <a:lnTo>
                    <a:pt x="5556" y="505"/>
                  </a:lnTo>
                  <a:cubicBezTo>
                    <a:pt x="4576" y="172"/>
                    <a:pt x="3549" y="1"/>
                    <a:pt x="2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2878250" y="4241400"/>
              <a:ext cx="164150" cy="177150"/>
            </a:xfrm>
            <a:custGeom>
              <a:avLst/>
              <a:gdLst/>
              <a:ahLst/>
              <a:cxnLst/>
              <a:rect l="l" t="t" r="r" b="b"/>
              <a:pathLst>
                <a:path w="6566" h="7086" extrusionOk="0">
                  <a:moveTo>
                    <a:pt x="3748" y="0"/>
                  </a:moveTo>
                  <a:lnTo>
                    <a:pt x="1" y="2347"/>
                  </a:lnTo>
                  <a:lnTo>
                    <a:pt x="1" y="5201"/>
                  </a:lnTo>
                  <a:lnTo>
                    <a:pt x="2486" y="7085"/>
                  </a:lnTo>
                  <a:lnTo>
                    <a:pt x="5202" y="6253"/>
                  </a:lnTo>
                  <a:lnTo>
                    <a:pt x="6566" y="2245"/>
                  </a:lnTo>
                  <a:cubicBezTo>
                    <a:pt x="5773" y="1358"/>
                    <a:pt x="4820" y="544"/>
                    <a:pt x="3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8"/>
            <p:cNvSpPr/>
            <p:nvPr/>
          </p:nvSpPr>
          <p:spPr>
            <a:xfrm>
              <a:off x="3036375" y="4323950"/>
              <a:ext cx="69575" cy="138300"/>
            </a:xfrm>
            <a:custGeom>
              <a:avLst/>
              <a:gdLst/>
              <a:ahLst/>
              <a:cxnLst/>
              <a:rect l="l" t="t" r="r" b="b"/>
              <a:pathLst>
                <a:path w="2783" h="5532" extrusionOk="0">
                  <a:moveTo>
                    <a:pt x="1088" y="0"/>
                  </a:moveTo>
                  <a:lnTo>
                    <a:pt x="1" y="3200"/>
                  </a:lnTo>
                  <a:lnTo>
                    <a:pt x="2771" y="5532"/>
                  </a:lnTo>
                  <a:cubicBezTo>
                    <a:pt x="2771" y="5457"/>
                    <a:pt x="2783" y="5388"/>
                    <a:pt x="2783" y="5312"/>
                  </a:cubicBezTo>
                  <a:cubicBezTo>
                    <a:pt x="2783" y="3350"/>
                    <a:pt x="2107" y="1521"/>
                    <a:pt x="1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8"/>
            <p:cNvSpPr/>
            <p:nvPr/>
          </p:nvSpPr>
          <p:spPr>
            <a:xfrm>
              <a:off x="2925275" y="4424825"/>
              <a:ext cx="177075" cy="152500"/>
            </a:xfrm>
            <a:custGeom>
              <a:avLst/>
              <a:gdLst/>
              <a:ahLst/>
              <a:cxnLst/>
              <a:rect l="l" t="t" r="r" b="b"/>
              <a:pathLst>
                <a:path w="7083" h="6100" extrusionOk="0">
                  <a:moveTo>
                    <a:pt x="3669" y="1"/>
                  </a:moveTo>
                  <a:lnTo>
                    <a:pt x="935" y="839"/>
                  </a:lnTo>
                  <a:lnTo>
                    <a:pt x="1" y="3723"/>
                  </a:lnTo>
                  <a:lnTo>
                    <a:pt x="1629" y="6028"/>
                  </a:lnTo>
                  <a:lnTo>
                    <a:pt x="5839" y="6100"/>
                  </a:lnTo>
                  <a:cubicBezTo>
                    <a:pt x="6410" y="5123"/>
                    <a:pt x="6890" y="4036"/>
                    <a:pt x="7083" y="2879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2690250" y="4234775"/>
              <a:ext cx="159950" cy="180225"/>
            </a:xfrm>
            <a:custGeom>
              <a:avLst/>
              <a:gdLst/>
              <a:ahLst/>
              <a:cxnLst/>
              <a:rect l="l" t="t" r="r" b="b"/>
              <a:pathLst>
                <a:path w="6398" h="7209" extrusionOk="0">
                  <a:moveTo>
                    <a:pt x="3191" y="1"/>
                  </a:moveTo>
                  <a:cubicBezTo>
                    <a:pt x="1974" y="524"/>
                    <a:pt x="893" y="1374"/>
                    <a:pt x="0" y="2323"/>
                  </a:cubicBezTo>
                  <a:lnTo>
                    <a:pt x="1301" y="6356"/>
                  </a:lnTo>
                  <a:lnTo>
                    <a:pt x="3819" y="7209"/>
                  </a:lnTo>
                  <a:lnTo>
                    <a:pt x="6397" y="5460"/>
                  </a:lnTo>
                  <a:lnTo>
                    <a:pt x="6397" y="2612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8"/>
            <p:cNvSpPr/>
            <p:nvPr/>
          </p:nvSpPr>
          <p:spPr>
            <a:xfrm>
              <a:off x="2783625" y="4535100"/>
              <a:ext cx="158650" cy="161550"/>
            </a:xfrm>
            <a:custGeom>
              <a:avLst/>
              <a:gdLst/>
              <a:ahLst/>
              <a:cxnLst/>
              <a:rect l="l" t="t" r="r" b="b"/>
              <a:pathLst>
                <a:path w="6346" h="6462" extrusionOk="0">
                  <a:moveTo>
                    <a:pt x="1614" y="0"/>
                  </a:moveTo>
                  <a:lnTo>
                    <a:pt x="0" y="2176"/>
                  </a:lnTo>
                  <a:lnTo>
                    <a:pt x="1602" y="6313"/>
                  </a:lnTo>
                  <a:cubicBezTo>
                    <a:pt x="2144" y="6412"/>
                    <a:pt x="2694" y="6462"/>
                    <a:pt x="3244" y="6462"/>
                  </a:cubicBezTo>
                  <a:cubicBezTo>
                    <a:pt x="3826" y="6462"/>
                    <a:pt x="4408" y="6406"/>
                    <a:pt x="4982" y="6295"/>
                  </a:cubicBezTo>
                  <a:lnTo>
                    <a:pt x="6346" y="2242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8"/>
            <p:cNvSpPr/>
            <p:nvPr/>
          </p:nvSpPr>
          <p:spPr>
            <a:xfrm>
              <a:off x="2940825" y="4603225"/>
              <a:ext cx="111425" cy="79950"/>
            </a:xfrm>
            <a:custGeom>
              <a:avLst/>
              <a:gdLst/>
              <a:ahLst/>
              <a:cxnLst/>
              <a:rect l="l" t="t" r="r" b="b"/>
              <a:pathLst>
                <a:path w="4457" h="3198" extrusionOk="0">
                  <a:moveTo>
                    <a:pt x="1076" y="0"/>
                  </a:moveTo>
                  <a:lnTo>
                    <a:pt x="1" y="3197"/>
                  </a:lnTo>
                  <a:cubicBezTo>
                    <a:pt x="1758" y="2602"/>
                    <a:pt x="3306" y="1512"/>
                    <a:pt x="4457" y="5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8"/>
            <p:cNvSpPr/>
            <p:nvPr/>
          </p:nvSpPr>
          <p:spPr>
            <a:xfrm>
              <a:off x="2625725" y="4318700"/>
              <a:ext cx="69425" cy="126950"/>
            </a:xfrm>
            <a:custGeom>
              <a:avLst/>
              <a:gdLst/>
              <a:ahLst/>
              <a:cxnLst/>
              <a:rect l="l" t="t" r="r" b="b"/>
              <a:pathLst>
                <a:path w="2777" h="5078" extrusionOk="0">
                  <a:moveTo>
                    <a:pt x="1743" y="0"/>
                  </a:moveTo>
                  <a:cubicBezTo>
                    <a:pt x="688" y="1490"/>
                    <a:pt x="82" y="3251"/>
                    <a:pt x="0" y="5078"/>
                  </a:cubicBezTo>
                  <a:lnTo>
                    <a:pt x="2777" y="3191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8"/>
            <p:cNvSpPr/>
            <p:nvPr/>
          </p:nvSpPr>
          <p:spPr>
            <a:xfrm>
              <a:off x="2626325" y="4420100"/>
              <a:ext cx="175275" cy="152125"/>
            </a:xfrm>
            <a:custGeom>
              <a:avLst/>
              <a:gdLst/>
              <a:ahLst/>
              <a:cxnLst/>
              <a:rect l="l" t="t" r="r" b="b"/>
              <a:pathLst>
                <a:path w="7011" h="6085" extrusionOk="0">
                  <a:moveTo>
                    <a:pt x="3486" y="0"/>
                  </a:moveTo>
                  <a:lnTo>
                    <a:pt x="0" y="2368"/>
                  </a:lnTo>
                  <a:cubicBezTo>
                    <a:pt x="121" y="3666"/>
                    <a:pt x="505" y="4925"/>
                    <a:pt x="1136" y="6067"/>
                  </a:cubicBezTo>
                  <a:lnTo>
                    <a:pt x="5388" y="6085"/>
                  </a:lnTo>
                  <a:lnTo>
                    <a:pt x="7010" y="3909"/>
                  </a:lnTo>
                  <a:lnTo>
                    <a:pt x="6034" y="866"/>
                  </a:lnTo>
                  <a:lnTo>
                    <a:pt x="34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8"/>
            <p:cNvSpPr/>
            <p:nvPr/>
          </p:nvSpPr>
          <p:spPr>
            <a:xfrm>
              <a:off x="2673200" y="4600450"/>
              <a:ext cx="117200" cy="84300"/>
            </a:xfrm>
            <a:custGeom>
              <a:avLst/>
              <a:gdLst/>
              <a:ahLst/>
              <a:cxnLst/>
              <a:rect l="l" t="t" r="r" b="b"/>
              <a:pathLst>
                <a:path w="4688" h="3372" extrusionOk="0">
                  <a:moveTo>
                    <a:pt x="0" y="0"/>
                  </a:moveTo>
                  <a:lnTo>
                    <a:pt x="0" y="0"/>
                  </a:lnTo>
                  <a:cubicBezTo>
                    <a:pt x="1178" y="1578"/>
                    <a:pt x="2816" y="2755"/>
                    <a:pt x="4687" y="3371"/>
                  </a:cubicBezTo>
                  <a:lnTo>
                    <a:pt x="338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9"/>
          <p:cNvSpPr/>
          <p:nvPr/>
        </p:nvSpPr>
        <p:spPr>
          <a:xfrm>
            <a:off x="720000" y="1652600"/>
            <a:ext cx="4080000" cy="2693700"/>
          </a:xfrm>
          <a:prstGeom prst="roundRect">
            <a:avLst>
              <a:gd name="adj" fmla="val 580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673613" y="1539281"/>
            <a:ext cx="4151582" cy="2886344"/>
            <a:chOff x="215517" y="1236836"/>
            <a:chExt cx="4976126" cy="3459600"/>
          </a:xfrm>
        </p:grpSpPr>
        <p:cxnSp>
          <p:nvCxnSpPr>
            <p:cNvPr id="1085" name="Google Shape;1085;p59"/>
            <p:cNvCxnSpPr/>
            <p:nvPr/>
          </p:nvCxnSpPr>
          <p:spPr>
            <a:xfrm rot="10800000" flipH="1">
              <a:off x="2319030" y="2384068"/>
              <a:ext cx="453300" cy="63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59"/>
            <p:cNvCxnSpPr/>
            <p:nvPr/>
          </p:nvCxnSpPr>
          <p:spPr>
            <a:xfrm>
              <a:off x="3565528" y="2489810"/>
              <a:ext cx="1609200" cy="729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59"/>
            <p:cNvCxnSpPr/>
            <p:nvPr/>
          </p:nvCxnSpPr>
          <p:spPr>
            <a:xfrm flipH="1">
              <a:off x="1667113" y="2281419"/>
              <a:ext cx="624900" cy="2124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59"/>
            <p:cNvCxnSpPr/>
            <p:nvPr/>
          </p:nvCxnSpPr>
          <p:spPr>
            <a:xfrm rot="10800000">
              <a:off x="1674595" y="2493624"/>
              <a:ext cx="335700" cy="4014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59"/>
            <p:cNvCxnSpPr/>
            <p:nvPr/>
          </p:nvCxnSpPr>
          <p:spPr>
            <a:xfrm rot="10800000">
              <a:off x="761747" y="2473054"/>
              <a:ext cx="932100" cy="129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59"/>
            <p:cNvCxnSpPr/>
            <p:nvPr/>
          </p:nvCxnSpPr>
          <p:spPr>
            <a:xfrm rot="10800000" flipH="1">
              <a:off x="269047" y="2783722"/>
              <a:ext cx="2433900" cy="8817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59"/>
            <p:cNvCxnSpPr/>
            <p:nvPr/>
          </p:nvCxnSpPr>
          <p:spPr>
            <a:xfrm>
              <a:off x="2703006" y="2783704"/>
              <a:ext cx="2473200" cy="9261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59"/>
            <p:cNvCxnSpPr/>
            <p:nvPr/>
          </p:nvCxnSpPr>
          <p:spPr>
            <a:xfrm rot="10800000" flipH="1">
              <a:off x="269047" y="3310565"/>
              <a:ext cx="2449500" cy="8871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59"/>
            <p:cNvCxnSpPr/>
            <p:nvPr/>
          </p:nvCxnSpPr>
          <p:spPr>
            <a:xfrm>
              <a:off x="2718443" y="3310762"/>
              <a:ext cx="2473200" cy="9261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59"/>
            <p:cNvCxnSpPr/>
            <p:nvPr/>
          </p:nvCxnSpPr>
          <p:spPr>
            <a:xfrm rot="10800000" flipH="1">
              <a:off x="2982971" y="1236927"/>
              <a:ext cx="922200" cy="34329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59"/>
            <p:cNvCxnSpPr/>
            <p:nvPr/>
          </p:nvCxnSpPr>
          <p:spPr>
            <a:xfrm rot="10800000">
              <a:off x="215517" y="1889057"/>
              <a:ext cx="2493300" cy="2712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59"/>
            <p:cNvCxnSpPr/>
            <p:nvPr/>
          </p:nvCxnSpPr>
          <p:spPr>
            <a:xfrm rot="10800000">
              <a:off x="2087319" y="1290367"/>
              <a:ext cx="638400" cy="33972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59"/>
            <p:cNvCxnSpPr/>
            <p:nvPr/>
          </p:nvCxnSpPr>
          <p:spPr>
            <a:xfrm rot="10800000">
              <a:off x="2716871" y="1236836"/>
              <a:ext cx="266100" cy="34596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59"/>
            <p:cNvCxnSpPr/>
            <p:nvPr/>
          </p:nvCxnSpPr>
          <p:spPr>
            <a:xfrm rot="10800000" flipH="1">
              <a:off x="1399548" y="3998688"/>
              <a:ext cx="791700" cy="6534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59"/>
            <p:cNvCxnSpPr/>
            <p:nvPr/>
          </p:nvCxnSpPr>
          <p:spPr>
            <a:xfrm rot="10800000" flipH="1">
              <a:off x="2191680" y="3817546"/>
              <a:ext cx="393600" cy="174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59"/>
            <p:cNvCxnSpPr/>
            <p:nvPr/>
          </p:nvCxnSpPr>
          <p:spPr>
            <a:xfrm rot="10800000" flipH="1">
              <a:off x="2569875" y="3810377"/>
              <a:ext cx="385800" cy="147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59"/>
            <p:cNvCxnSpPr/>
            <p:nvPr/>
          </p:nvCxnSpPr>
          <p:spPr>
            <a:xfrm>
              <a:off x="2889809" y="3569893"/>
              <a:ext cx="332400" cy="1170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59"/>
            <p:cNvCxnSpPr/>
            <p:nvPr/>
          </p:nvCxnSpPr>
          <p:spPr>
            <a:xfrm>
              <a:off x="3218207" y="3683122"/>
              <a:ext cx="984600" cy="9600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3" name="Google Shape;1103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ITINERARY</a:t>
            </a:r>
            <a:endParaRPr/>
          </a:p>
        </p:txBody>
      </p:sp>
      <p:grpSp>
        <p:nvGrpSpPr>
          <p:cNvPr id="1104" name="Google Shape;1104;p59"/>
          <p:cNvGrpSpPr/>
          <p:nvPr/>
        </p:nvGrpSpPr>
        <p:grpSpPr>
          <a:xfrm>
            <a:off x="718550" y="3000173"/>
            <a:ext cx="4082008" cy="847327"/>
            <a:chOff x="-52426" y="2058082"/>
            <a:chExt cx="9262555" cy="1922685"/>
          </a:xfrm>
        </p:grpSpPr>
        <p:grpSp>
          <p:nvGrpSpPr>
            <p:cNvPr id="1105" name="Google Shape;1105;p59"/>
            <p:cNvGrpSpPr/>
            <p:nvPr/>
          </p:nvGrpSpPr>
          <p:grpSpPr>
            <a:xfrm>
              <a:off x="-52426" y="2282300"/>
              <a:ext cx="9262555" cy="1698467"/>
              <a:chOff x="-52426" y="2282300"/>
              <a:chExt cx="9262555" cy="1698467"/>
            </a:xfrm>
          </p:grpSpPr>
          <p:cxnSp>
            <p:nvCxnSpPr>
              <p:cNvPr id="1106" name="Google Shape;1106;p59"/>
              <p:cNvCxnSpPr/>
              <p:nvPr/>
            </p:nvCxnSpPr>
            <p:spPr>
              <a:xfrm rot="10800000" flipH="1">
                <a:off x="-52426" y="2282467"/>
                <a:ext cx="4624800" cy="16983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59"/>
              <p:cNvCxnSpPr/>
              <p:nvPr/>
            </p:nvCxnSpPr>
            <p:spPr>
              <a:xfrm rot="10800000">
                <a:off x="4562529" y="2282300"/>
                <a:ext cx="4647600" cy="16908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8" name="Google Shape;1108;p59"/>
            <p:cNvGrpSpPr/>
            <p:nvPr/>
          </p:nvGrpSpPr>
          <p:grpSpPr>
            <a:xfrm>
              <a:off x="-52426" y="2058082"/>
              <a:ext cx="9262555" cy="1690986"/>
              <a:chOff x="-52426" y="2282114"/>
              <a:chExt cx="9262555" cy="1690986"/>
            </a:xfrm>
          </p:grpSpPr>
          <p:cxnSp>
            <p:nvCxnSpPr>
              <p:cNvPr id="1109" name="Google Shape;1109;p59"/>
              <p:cNvCxnSpPr/>
              <p:nvPr/>
            </p:nvCxnSpPr>
            <p:spPr>
              <a:xfrm rot="10800000" flipH="1">
                <a:off x="-52426" y="2282114"/>
                <a:ext cx="4624200" cy="16863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59"/>
              <p:cNvCxnSpPr/>
              <p:nvPr/>
            </p:nvCxnSpPr>
            <p:spPr>
              <a:xfrm rot="10800000">
                <a:off x="4562529" y="2282300"/>
                <a:ext cx="4647600" cy="16908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11" name="Google Shape;1111;p59"/>
          <p:cNvGrpSpPr/>
          <p:nvPr/>
        </p:nvGrpSpPr>
        <p:grpSpPr>
          <a:xfrm>
            <a:off x="3660307" y="3313055"/>
            <a:ext cx="982098" cy="376177"/>
            <a:chOff x="3712600" y="1191146"/>
            <a:chExt cx="4175587" cy="1599391"/>
          </a:xfrm>
        </p:grpSpPr>
        <p:sp>
          <p:nvSpPr>
            <p:cNvPr id="1112" name="Google Shape;1112;p59"/>
            <p:cNvSpPr/>
            <p:nvPr/>
          </p:nvSpPr>
          <p:spPr>
            <a:xfrm>
              <a:off x="3712600" y="2533309"/>
              <a:ext cx="478284" cy="257228"/>
            </a:xfrm>
            <a:custGeom>
              <a:avLst/>
              <a:gdLst/>
              <a:ahLst/>
              <a:cxnLst/>
              <a:rect l="l" t="t" r="r" b="b"/>
              <a:pathLst>
                <a:path w="8674" h="4665" extrusionOk="0">
                  <a:moveTo>
                    <a:pt x="0" y="1"/>
                  </a:moveTo>
                  <a:lnTo>
                    <a:pt x="0" y="4665"/>
                  </a:lnTo>
                  <a:lnTo>
                    <a:pt x="8673" y="4665"/>
                  </a:lnTo>
                  <a:lnTo>
                    <a:pt x="8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5221010" y="2533309"/>
              <a:ext cx="476685" cy="257228"/>
            </a:xfrm>
            <a:custGeom>
              <a:avLst/>
              <a:gdLst/>
              <a:ahLst/>
              <a:cxnLst/>
              <a:rect l="l" t="t" r="r" b="b"/>
              <a:pathLst>
                <a:path w="8645" h="4665" extrusionOk="0">
                  <a:moveTo>
                    <a:pt x="0" y="1"/>
                  </a:moveTo>
                  <a:lnTo>
                    <a:pt x="0" y="4665"/>
                  </a:lnTo>
                  <a:lnTo>
                    <a:pt x="8645" y="4665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7409903" y="2533309"/>
              <a:ext cx="478284" cy="257228"/>
            </a:xfrm>
            <a:custGeom>
              <a:avLst/>
              <a:gdLst/>
              <a:ahLst/>
              <a:cxnLst/>
              <a:rect l="l" t="t" r="r" b="b"/>
              <a:pathLst>
                <a:path w="8674" h="4665" extrusionOk="0">
                  <a:moveTo>
                    <a:pt x="1" y="1"/>
                  </a:moveTo>
                  <a:lnTo>
                    <a:pt x="1" y="4665"/>
                  </a:lnTo>
                  <a:lnTo>
                    <a:pt x="8674" y="4665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3770608" y="1968840"/>
              <a:ext cx="362270" cy="258772"/>
            </a:xfrm>
            <a:custGeom>
              <a:avLst/>
              <a:gdLst/>
              <a:ahLst/>
              <a:cxnLst/>
              <a:rect l="l" t="t" r="r" b="b"/>
              <a:pathLst>
                <a:path w="6570" h="4693" extrusionOk="0">
                  <a:moveTo>
                    <a:pt x="4067" y="797"/>
                  </a:moveTo>
                  <a:lnTo>
                    <a:pt x="4067" y="3897"/>
                  </a:lnTo>
                  <a:lnTo>
                    <a:pt x="2503" y="3897"/>
                  </a:lnTo>
                  <a:lnTo>
                    <a:pt x="2503" y="797"/>
                  </a:lnTo>
                  <a:close/>
                  <a:moveTo>
                    <a:pt x="0" y="1"/>
                  </a:moveTo>
                  <a:lnTo>
                    <a:pt x="0" y="4693"/>
                  </a:lnTo>
                  <a:lnTo>
                    <a:pt x="6569" y="4693"/>
                  </a:lnTo>
                  <a:lnTo>
                    <a:pt x="6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3770608" y="1688178"/>
              <a:ext cx="362270" cy="257228"/>
            </a:xfrm>
            <a:custGeom>
              <a:avLst/>
              <a:gdLst/>
              <a:ahLst/>
              <a:cxnLst/>
              <a:rect l="l" t="t" r="r" b="b"/>
              <a:pathLst>
                <a:path w="6570" h="4665" extrusionOk="0">
                  <a:moveTo>
                    <a:pt x="4067" y="768"/>
                  </a:moveTo>
                  <a:lnTo>
                    <a:pt x="4067" y="3868"/>
                  </a:lnTo>
                  <a:lnTo>
                    <a:pt x="2503" y="3868"/>
                  </a:lnTo>
                  <a:lnTo>
                    <a:pt x="2503" y="768"/>
                  </a:lnTo>
                  <a:close/>
                  <a:moveTo>
                    <a:pt x="0" y="1"/>
                  </a:moveTo>
                  <a:lnTo>
                    <a:pt x="0" y="4664"/>
                  </a:lnTo>
                  <a:lnTo>
                    <a:pt x="6569" y="4664"/>
                  </a:lnTo>
                  <a:lnTo>
                    <a:pt x="6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5277419" y="1968840"/>
              <a:ext cx="363869" cy="258772"/>
            </a:xfrm>
            <a:custGeom>
              <a:avLst/>
              <a:gdLst/>
              <a:ahLst/>
              <a:cxnLst/>
              <a:rect l="l" t="t" r="r" b="b"/>
              <a:pathLst>
                <a:path w="6599" h="4693" extrusionOk="0">
                  <a:moveTo>
                    <a:pt x="4067" y="797"/>
                  </a:moveTo>
                  <a:lnTo>
                    <a:pt x="4067" y="3897"/>
                  </a:lnTo>
                  <a:lnTo>
                    <a:pt x="2532" y="3897"/>
                  </a:lnTo>
                  <a:lnTo>
                    <a:pt x="2532" y="797"/>
                  </a:lnTo>
                  <a:close/>
                  <a:moveTo>
                    <a:pt x="1" y="1"/>
                  </a:moveTo>
                  <a:lnTo>
                    <a:pt x="1" y="4693"/>
                  </a:lnTo>
                  <a:lnTo>
                    <a:pt x="6598" y="4693"/>
                  </a:lnTo>
                  <a:lnTo>
                    <a:pt x="65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3769009" y="1191146"/>
              <a:ext cx="1872279" cy="471998"/>
            </a:xfrm>
            <a:custGeom>
              <a:avLst/>
              <a:gdLst/>
              <a:ahLst/>
              <a:cxnLst/>
              <a:rect l="l" t="t" r="r" b="b"/>
              <a:pathLst>
                <a:path w="33955" h="8560" extrusionOk="0">
                  <a:moveTo>
                    <a:pt x="4096" y="4664"/>
                  </a:moveTo>
                  <a:lnTo>
                    <a:pt x="4096" y="7792"/>
                  </a:lnTo>
                  <a:lnTo>
                    <a:pt x="2532" y="7792"/>
                  </a:lnTo>
                  <a:lnTo>
                    <a:pt x="2532" y="4664"/>
                  </a:lnTo>
                  <a:close/>
                  <a:moveTo>
                    <a:pt x="31423" y="4664"/>
                  </a:moveTo>
                  <a:lnTo>
                    <a:pt x="31423" y="7792"/>
                  </a:lnTo>
                  <a:lnTo>
                    <a:pt x="29888" y="7792"/>
                  </a:lnTo>
                  <a:lnTo>
                    <a:pt x="29888" y="4664"/>
                  </a:lnTo>
                  <a:close/>
                  <a:moveTo>
                    <a:pt x="3303" y="0"/>
                  </a:moveTo>
                  <a:cubicBezTo>
                    <a:pt x="3122" y="0"/>
                    <a:pt x="2944" y="114"/>
                    <a:pt x="2930" y="341"/>
                  </a:cubicBezTo>
                  <a:lnTo>
                    <a:pt x="2930" y="1678"/>
                  </a:lnTo>
                  <a:lnTo>
                    <a:pt x="1735" y="1678"/>
                  </a:lnTo>
                  <a:lnTo>
                    <a:pt x="1735" y="3896"/>
                  </a:lnTo>
                  <a:lnTo>
                    <a:pt x="797" y="3896"/>
                  </a:lnTo>
                  <a:lnTo>
                    <a:pt x="797" y="2076"/>
                  </a:lnTo>
                  <a:cubicBezTo>
                    <a:pt x="797" y="1820"/>
                    <a:pt x="598" y="1692"/>
                    <a:pt x="399" y="1692"/>
                  </a:cubicBezTo>
                  <a:cubicBezTo>
                    <a:pt x="200" y="1692"/>
                    <a:pt x="1" y="1820"/>
                    <a:pt x="1" y="2076"/>
                  </a:cubicBezTo>
                  <a:lnTo>
                    <a:pt x="1" y="8560"/>
                  </a:lnTo>
                  <a:lnTo>
                    <a:pt x="33954" y="8560"/>
                  </a:lnTo>
                  <a:lnTo>
                    <a:pt x="33954" y="2076"/>
                  </a:lnTo>
                  <a:cubicBezTo>
                    <a:pt x="33954" y="1877"/>
                    <a:pt x="33784" y="1706"/>
                    <a:pt x="33556" y="1706"/>
                  </a:cubicBezTo>
                  <a:cubicBezTo>
                    <a:pt x="33357" y="1706"/>
                    <a:pt x="33158" y="1877"/>
                    <a:pt x="33186" y="2076"/>
                  </a:cubicBezTo>
                  <a:lnTo>
                    <a:pt x="33186" y="3896"/>
                  </a:lnTo>
                  <a:lnTo>
                    <a:pt x="32220" y="3896"/>
                  </a:lnTo>
                  <a:lnTo>
                    <a:pt x="32220" y="1706"/>
                  </a:lnTo>
                  <a:lnTo>
                    <a:pt x="31054" y="1706"/>
                  </a:lnTo>
                  <a:lnTo>
                    <a:pt x="31054" y="370"/>
                  </a:lnTo>
                  <a:cubicBezTo>
                    <a:pt x="31025" y="128"/>
                    <a:pt x="30840" y="7"/>
                    <a:pt x="30656" y="7"/>
                  </a:cubicBezTo>
                  <a:cubicBezTo>
                    <a:pt x="30471" y="7"/>
                    <a:pt x="30286" y="128"/>
                    <a:pt x="30257" y="370"/>
                  </a:cubicBezTo>
                  <a:lnTo>
                    <a:pt x="30257" y="1706"/>
                  </a:lnTo>
                  <a:lnTo>
                    <a:pt x="29092" y="1706"/>
                  </a:lnTo>
                  <a:lnTo>
                    <a:pt x="29092" y="3896"/>
                  </a:lnTo>
                  <a:lnTo>
                    <a:pt x="28125" y="3896"/>
                  </a:lnTo>
                  <a:lnTo>
                    <a:pt x="28125" y="2076"/>
                  </a:lnTo>
                  <a:cubicBezTo>
                    <a:pt x="28153" y="1792"/>
                    <a:pt x="27947" y="1649"/>
                    <a:pt x="27741" y="1649"/>
                  </a:cubicBezTo>
                  <a:cubicBezTo>
                    <a:pt x="27535" y="1649"/>
                    <a:pt x="27328" y="1792"/>
                    <a:pt x="27357" y="2076"/>
                  </a:cubicBezTo>
                  <a:lnTo>
                    <a:pt x="27357" y="6996"/>
                  </a:lnTo>
                  <a:lnTo>
                    <a:pt x="6598" y="6996"/>
                  </a:lnTo>
                  <a:lnTo>
                    <a:pt x="6598" y="2076"/>
                  </a:lnTo>
                  <a:cubicBezTo>
                    <a:pt x="6627" y="1792"/>
                    <a:pt x="6420" y="1649"/>
                    <a:pt x="6214" y="1649"/>
                  </a:cubicBezTo>
                  <a:cubicBezTo>
                    <a:pt x="6008" y="1649"/>
                    <a:pt x="5802" y="1792"/>
                    <a:pt x="5830" y="2076"/>
                  </a:cubicBezTo>
                  <a:lnTo>
                    <a:pt x="5830" y="3896"/>
                  </a:lnTo>
                  <a:lnTo>
                    <a:pt x="4892" y="3896"/>
                  </a:lnTo>
                  <a:lnTo>
                    <a:pt x="4892" y="1678"/>
                  </a:lnTo>
                  <a:lnTo>
                    <a:pt x="3698" y="1678"/>
                  </a:lnTo>
                  <a:lnTo>
                    <a:pt x="3698" y="341"/>
                  </a:lnTo>
                  <a:cubicBezTo>
                    <a:pt x="3669" y="114"/>
                    <a:pt x="3484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3770608" y="1688178"/>
              <a:ext cx="4061171" cy="820097"/>
            </a:xfrm>
            <a:custGeom>
              <a:avLst/>
              <a:gdLst/>
              <a:ahLst/>
              <a:cxnLst/>
              <a:rect l="l" t="t" r="r" b="b"/>
              <a:pathLst>
                <a:path w="73652" h="14873" extrusionOk="0">
                  <a:moveTo>
                    <a:pt x="31394" y="768"/>
                  </a:moveTo>
                  <a:lnTo>
                    <a:pt x="31394" y="3868"/>
                  </a:lnTo>
                  <a:lnTo>
                    <a:pt x="29859" y="3868"/>
                  </a:lnTo>
                  <a:lnTo>
                    <a:pt x="29859" y="768"/>
                  </a:lnTo>
                  <a:close/>
                  <a:moveTo>
                    <a:pt x="71120" y="5887"/>
                  </a:moveTo>
                  <a:lnTo>
                    <a:pt x="71120" y="8987"/>
                  </a:lnTo>
                  <a:lnTo>
                    <a:pt x="69556" y="8987"/>
                  </a:lnTo>
                  <a:lnTo>
                    <a:pt x="69556" y="5887"/>
                  </a:lnTo>
                  <a:close/>
                  <a:moveTo>
                    <a:pt x="37139" y="6257"/>
                  </a:moveTo>
                  <a:cubicBezTo>
                    <a:pt x="37679" y="6740"/>
                    <a:pt x="38248" y="7223"/>
                    <a:pt x="38845" y="7678"/>
                  </a:cubicBezTo>
                  <a:lnTo>
                    <a:pt x="38845" y="13110"/>
                  </a:lnTo>
                  <a:lnTo>
                    <a:pt x="37139" y="13110"/>
                  </a:lnTo>
                  <a:lnTo>
                    <a:pt x="37139" y="6257"/>
                  </a:lnTo>
                  <a:close/>
                  <a:moveTo>
                    <a:pt x="39698" y="8304"/>
                  </a:moveTo>
                  <a:cubicBezTo>
                    <a:pt x="40238" y="8702"/>
                    <a:pt x="40807" y="9072"/>
                    <a:pt x="41404" y="9413"/>
                  </a:cubicBezTo>
                  <a:lnTo>
                    <a:pt x="41404" y="13110"/>
                  </a:lnTo>
                  <a:lnTo>
                    <a:pt x="39698" y="13110"/>
                  </a:lnTo>
                  <a:lnTo>
                    <a:pt x="39698" y="8304"/>
                  </a:lnTo>
                  <a:close/>
                  <a:moveTo>
                    <a:pt x="42257" y="9896"/>
                  </a:moveTo>
                  <a:cubicBezTo>
                    <a:pt x="42797" y="10181"/>
                    <a:pt x="43366" y="10465"/>
                    <a:pt x="43963" y="10693"/>
                  </a:cubicBezTo>
                  <a:lnTo>
                    <a:pt x="43963" y="13110"/>
                  </a:lnTo>
                  <a:lnTo>
                    <a:pt x="42257" y="13110"/>
                  </a:lnTo>
                  <a:lnTo>
                    <a:pt x="42257" y="9896"/>
                  </a:lnTo>
                  <a:close/>
                  <a:moveTo>
                    <a:pt x="44816" y="11034"/>
                  </a:moveTo>
                  <a:cubicBezTo>
                    <a:pt x="45357" y="11261"/>
                    <a:pt x="45925" y="11432"/>
                    <a:pt x="46523" y="11603"/>
                  </a:cubicBezTo>
                  <a:lnTo>
                    <a:pt x="46523" y="13110"/>
                  </a:lnTo>
                  <a:lnTo>
                    <a:pt x="44816" y="13110"/>
                  </a:lnTo>
                  <a:lnTo>
                    <a:pt x="44816" y="11034"/>
                  </a:lnTo>
                  <a:close/>
                  <a:moveTo>
                    <a:pt x="47376" y="11802"/>
                  </a:moveTo>
                  <a:cubicBezTo>
                    <a:pt x="47916" y="11944"/>
                    <a:pt x="48485" y="12029"/>
                    <a:pt x="49082" y="12115"/>
                  </a:cubicBezTo>
                  <a:lnTo>
                    <a:pt x="49082" y="13110"/>
                  </a:lnTo>
                  <a:lnTo>
                    <a:pt x="47376" y="13110"/>
                  </a:lnTo>
                  <a:lnTo>
                    <a:pt x="47376" y="11802"/>
                  </a:lnTo>
                  <a:close/>
                  <a:moveTo>
                    <a:pt x="49935" y="12200"/>
                  </a:moveTo>
                  <a:cubicBezTo>
                    <a:pt x="50163" y="12228"/>
                    <a:pt x="50418" y="12257"/>
                    <a:pt x="50674" y="12257"/>
                  </a:cubicBezTo>
                  <a:cubicBezTo>
                    <a:pt x="51016" y="12257"/>
                    <a:pt x="51328" y="12285"/>
                    <a:pt x="51641" y="12285"/>
                  </a:cubicBezTo>
                  <a:lnTo>
                    <a:pt x="51641" y="13110"/>
                  </a:lnTo>
                  <a:lnTo>
                    <a:pt x="49935" y="13110"/>
                  </a:lnTo>
                  <a:lnTo>
                    <a:pt x="49935" y="12200"/>
                  </a:lnTo>
                  <a:close/>
                  <a:moveTo>
                    <a:pt x="54172" y="12200"/>
                  </a:moveTo>
                  <a:lnTo>
                    <a:pt x="54172" y="13110"/>
                  </a:lnTo>
                  <a:lnTo>
                    <a:pt x="52466" y="13110"/>
                  </a:lnTo>
                  <a:lnTo>
                    <a:pt x="52466" y="12285"/>
                  </a:lnTo>
                  <a:cubicBezTo>
                    <a:pt x="53063" y="12285"/>
                    <a:pt x="53632" y="12257"/>
                    <a:pt x="54172" y="12200"/>
                  </a:cubicBezTo>
                  <a:close/>
                  <a:moveTo>
                    <a:pt x="56731" y="11887"/>
                  </a:moveTo>
                  <a:lnTo>
                    <a:pt x="56731" y="13110"/>
                  </a:lnTo>
                  <a:lnTo>
                    <a:pt x="55025" y="13110"/>
                  </a:lnTo>
                  <a:lnTo>
                    <a:pt x="55025" y="12143"/>
                  </a:lnTo>
                  <a:cubicBezTo>
                    <a:pt x="55622" y="12086"/>
                    <a:pt x="56191" y="12001"/>
                    <a:pt x="56731" y="11887"/>
                  </a:cubicBezTo>
                  <a:close/>
                  <a:moveTo>
                    <a:pt x="59291" y="11290"/>
                  </a:moveTo>
                  <a:lnTo>
                    <a:pt x="59291" y="13110"/>
                  </a:lnTo>
                  <a:lnTo>
                    <a:pt x="57585" y="13110"/>
                  </a:lnTo>
                  <a:lnTo>
                    <a:pt x="57585" y="11716"/>
                  </a:lnTo>
                  <a:cubicBezTo>
                    <a:pt x="58182" y="11603"/>
                    <a:pt x="58750" y="11461"/>
                    <a:pt x="59291" y="11290"/>
                  </a:cubicBezTo>
                  <a:close/>
                  <a:moveTo>
                    <a:pt x="61850" y="10408"/>
                  </a:moveTo>
                  <a:lnTo>
                    <a:pt x="61850" y="13110"/>
                  </a:lnTo>
                  <a:lnTo>
                    <a:pt x="60144" y="13110"/>
                  </a:lnTo>
                  <a:lnTo>
                    <a:pt x="60144" y="11034"/>
                  </a:lnTo>
                  <a:cubicBezTo>
                    <a:pt x="60741" y="10835"/>
                    <a:pt x="61310" y="10636"/>
                    <a:pt x="61850" y="10408"/>
                  </a:cubicBezTo>
                  <a:close/>
                  <a:moveTo>
                    <a:pt x="64409" y="9129"/>
                  </a:moveTo>
                  <a:lnTo>
                    <a:pt x="64409" y="13110"/>
                  </a:lnTo>
                  <a:lnTo>
                    <a:pt x="62703" y="13110"/>
                  </a:lnTo>
                  <a:lnTo>
                    <a:pt x="62703" y="10010"/>
                  </a:lnTo>
                  <a:cubicBezTo>
                    <a:pt x="63329" y="9726"/>
                    <a:pt x="63897" y="9442"/>
                    <a:pt x="64409" y="9129"/>
                  </a:cubicBezTo>
                  <a:close/>
                  <a:moveTo>
                    <a:pt x="71120" y="10977"/>
                  </a:moveTo>
                  <a:lnTo>
                    <a:pt x="71120" y="14077"/>
                  </a:lnTo>
                  <a:lnTo>
                    <a:pt x="69556" y="14077"/>
                  </a:lnTo>
                  <a:lnTo>
                    <a:pt x="69556" y="10977"/>
                  </a:lnTo>
                  <a:close/>
                  <a:moveTo>
                    <a:pt x="4067" y="11006"/>
                  </a:moveTo>
                  <a:lnTo>
                    <a:pt x="4067" y="14105"/>
                  </a:lnTo>
                  <a:lnTo>
                    <a:pt x="2503" y="14105"/>
                  </a:lnTo>
                  <a:lnTo>
                    <a:pt x="2503" y="11006"/>
                  </a:lnTo>
                  <a:close/>
                  <a:moveTo>
                    <a:pt x="31394" y="11006"/>
                  </a:moveTo>
                  <a:lnTo>
                    <a:pt x="31394" y="14105"/>
                  </a:lnTo>
                  <a:lnTo>
                    <a:pt x="29859" y="14105"/>
                  </a:lnTo>
                  <a:lnTo>
                    <a:pt x="29859" y="11006"/>
                  </a:lnTo>
                  <a:close/>
                  <a:moveTo>
                    <a:pt x="27328" y="1"/>
                  </a:moveTo>
                  <a:lnTo>
                    <a:pt x="27328" y="4664"/>
                  </a:lnTo>
                  <a:lnTo>
                    <a:pt x="33925" y="4664"/>
                  </a:lnTo>
                  <a:lnTo>
                    <a:pt x="33925" y="2844"/>
                  </a:lnTo>
                  <a:cubicBezTo>
                    <a:pt x="34665" y="3754"/>
                    <a:pt x="35461" y="4636"/>
                    <a:pt x="36285" y="5460"/>
                  </a:cubicBezTo>
                  <a:lnTo>
                    <a:pt x="36285" y="13110"/>
                  </a:lnTo>
                  <a:lnTo>
                    <a:pt x="33925" y="13110"/>
                  </a:lnTo>
                  <a:lnTo>
                    <a:pt x="33925" y="10209"/>
                  </a:lnTo>
                  <a:lnTo>
                    <a:pt x="0" y="10209"/>
                  </a:lnTo>
                  <a:lnTo>
                    <a:pt x="0" y="14873"/>
                  </a:lnTo>
                  <a:lnTo>
                    <a:pt x="6569" y="14873"/>
                  </a:lnTo>
                  <a:lnTo>
                    <a:pt x="6569" y="11773"/>
                  </a:lnTo>
                  <a:lnTo>
                    <a:pt x="27328" y="11773"/>
                  </a:lnTo>
                  <a:lnTo>
                    <a:pt x="27328" y="14873"/>
                  </a:lnTo>
                  <a:lnTo>
                    <a:pt x="33925" y="14873"/>
                  </a:lnTo>
                  <a:lnTo>
                    <a:pt x="33925" y="13735"/>
                  </a:lnTo>
                  <a:lnTo>
                    <a:pt x="67054" y="13735"/>
                  </a:lnTo>
                  <a:lnTo>
                    <a:pt x="67054" y="14873"/>
                  </a:lnTo>
                  <a:lnTo>
                    <a:pt x="73651" y="14873"/>
                  </a:lnTo>
                  <a:lnTo>
                    <a:pt x="73651" y="10209"/>
                  </a:lnTo>
                  <a:lnTo>
                    <a:pt x="67054" y="10209"/>
                  </a:lnTo>
                  <a:lnTo>
                    <a:pt x="67054" y="13110"/>
                  </a:lnTo>
                  <a:lnTo>
                    <a:pt x="65262" y="13110"/>
                  </a:lnTo>
                  <a:lnTo>
                    <a:pt x="65262" y="8617"/>
                  </a:lnTo>
                  <a:cubicBezTo>
                    <a:pt x="65888" y="8219"/>
                    <a:pt x="66485" y="7764"/>
                    <a:pt x="67054" y="7309"/>
                  </a:cubicBezTo>
                  <a:lnTo>
                    <a:pt x="67054" y="9783"/>
                  </a:lnTo>
                  <a:lnTo>
                    <a:pt x="73651" y="9783"/>
                  </a:lnTo>
                  <a:lnTo>
                    <a:pt x="73651" y="5091"/>
                  </a:lnTo>
                  <a:lnTo>
                    <a:pt x="67054" y="5091"/>
                  </a:lnTo>
                  <a:lnTo>
                    <a:pt x="67054" y="6427"/>
                  </a:lnTo>
                  <a:cubicBezTo>
                    <a:pt x="66485" y="6939"/>
                    <a:pt x="65888" y="7394"/>
                    <a:pt x="65262" y="7821"/>
                  </a:cubicBezTo>
                  <a:cubicBezTo>
                    <a:pt x="65006" y="7991"/>
                    <a:pt x="64722" y="8190"/>
                    <a:pt x="64409" y="8361"/>
                  </a:cubicBezTo>
                  <a:cubicBezTo>
                    <a:pt x="63897" y="8674"/>
                    <a:pt x="63357" y="8987"/>
                    <a:pt x="62703" y="9299"/>
                  </a:cubicBezTo>
                  <a:cubicBezTo>
                    <a:pt x="62447" y="9413"/>
                    <a:pt x="62163" y="9555"/>
                    <a:pt x="61850" y="9669"/>
                  </a:cubicBezTo>
                  <a:cubicBezTo>
                    <a:pt x="61338" y="9925"/>
                    <a:pt x="60769" y="10124"/>
                    <a:pt x="60172" y="10351"/>
                  </a:cubicBezTo>
                  <a:cubicBezTo>
                    <a:pt x="59888" y="10437"/>
                    <a:pt x="59604" y="10522"/>
                    <a:pt x="59319" y="10607"/>
                  </a:cubicBezTo>
                  <a:cubicBezTo>
                    <a:pt x="58779" y="10778"/>
                    <a:pt x="58210" y="10920"/>
                    <a:pt x="57613" y="11062"/>
                  </a:cubicBezTo>
                  <a:cubicBezTo>
                    <a:pt x="57329" y="11119"/>
                    <a:pt x="57044" y="11176"/>
                    <a:pt x="56760" y="11233"/>
                  </a:cubicBezTo>
                  <a:cubicBezTo>
                    <a:pt x="56191" y="11318"/>
                    <a:pt x="55622" y="11404"/>
                    <a:pt x="55054" y="11461"/>
                  </a:cubicBezTo>
                  <a:cubicBezTo>
                    <a:pt x="54769" y="11489"/>
                    <a:pt x="54485" y="11517"/>
                    <a:pt x="54201" y="11546"/>
                  </a:cubicBezTo>
                  <a:cubicBezTo>
                    <a:pt x="53632" y="11603"/>
                    <a:pt x="53063" y="11603"/>
                    <a:pt x="52494" y="11631"/>
                  </a:cubicBezTo>
                  <a:lnTo>
                    <a:pt x="51641" y="11631"/>
                  </a:lnTo>
                  <a:cubicBezTo>
                    <a:pt x="51357" y="11631"/>
                    <a:pt x="51044" y="11631"/>
                    <a:pt x="50731" y="11603"/>
                  </a:cubicBezTo>
                  <a:cubicBezTo>
                    <a:pt x="50418" y="11574"/>
                    <a:pt x="50191" y="11546"/>
                    <a:pt x="49935" y="11546"/>
                  </a:cubicBezTo>
                  <a:cubicBezTo>
                    <a:pt x="49679" y="11517"/>
                    <a:pt x="49366" y="11461"/>
                    <a:pt x="49082" y="11432"/>
                  </a:cubicBezTo>
                  <a:cubicBezTo>
                    <a:pt x="48513" y="11347"/>
                    <a:pt x="47944" y="11261"/>
                    <a:pt x="47376" y="11119"/>
                  </a:cubicBezTo>
                  <a:cubicBezTo>
                    <a:pt x="47091" y="11062"/>
                    <a:pt x="46807" y="10977"/>
                    <a:pt x="46523" y="10892"/>
                  </a:cubicBezTo>
                  <a:cubicBezTo>
                    <a:pt x="45954" y="10721"/>
                    <a:pt x="45385" y="10551"/>
                    <a:pt x="44816" y="10323"/>
                  </a:cubicBezTo>
                  <a:cubicBezTo>
                    <a:pt x="44532" y="10209"/>
                    <a:pt x="44248" y="10096"/>
                    <a:pt x="43963" y="9982"/>
                  </a:cubicBezTo>
                  <a:cubicBezTo>
                    <a:pt x="43366" y="9697"/>
                    <a:pt x="42826" y="9442"/>
                    <a:pt x="42257" y="9129"/>
                  </a:cubicBezTo>
                  <a:cubicBezTo>
                    <a:pt x="41973" y="8958"/>
                    <a:pt x="41688" y="8816"/>
                    <a:pt x="41404" y="8645"/>
                  </a:cubicBezTo>
                  <a:cubicBezTo>
                    <a:pt x="40807" y="8276"/>
                    <a:pt x="40238" y="7877"/>
                    <a:pt x="39698" y="7479"/>
                  </a:cubicBezTo>
                  <a:cubicBezTo>
                    <a:pt x="39413" y="7280"/>
                    <a:pt x="39129" y="7053"/>
                    <a:pt x="38845" y="6854"/>
                  </a:cubicBezTo>
                  <a:cubicBezTo>
                    <a:pt x="38248" y="6342"/>
                    <a:pt x="37679" y="5858"/>
                    <a:pt x="37167" y="5375"/>
                  </a:cubicBezTo>
                  <a:cubicBezTo>
                    <a:pt x="36854" y="5091"/>
                    <a:pt x="36570" y="4806"/>
                    <a:pt x="36314" y="4522"/>
                  </a:cubicBezTo>
                  <a:cubicBezTo>
                    <a:pt x="35461" y="3640"/>
                    <a:pt x="34665" y="2730"/>
                    <a:pt x="33925" y="1764"/>
                  </a:cubicBezTo>
                  <a:lnTo>
                    <a:pt x="339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7467910" y="1463152"/>
              <a:ext cx="363869" cy="474369"/>
            </a:xfrm>
            <a:custGeom>
              <a:avLst/>
              <a:gdLst/>
              <a:ahLst/>
              <a:cxnLst/>
              <a:rect l="l" t="t" r="r" b="b"/>
              <a:pathLst>
                <a:path w="6599" h="8603" extrusionOk="0">
                  <a:moveTo>
                    <a:pt x="4067" y="4849"/>
                  </a:moveTo>
                  <a:lnTo>
                    <a:pt x="4067" y="7949"/>
                  </a:lnTo>
                  <a:lnTo>
                    <a:pt x="2503" y="7949"/>
                  </a:lnTo>
                  <a:lnTo>
                    <a:pt x="2503" y="4849"/>
                  </a:lnTo>
                  <a:close/>
                  <a:moveTo>
                    <a:pt x="3285" y="1"/>
                  </a:moveTo>
                  <a:cubicBezTo>
                    <a:pt x="3093" y="1"/>
                    <a:pt x="2901" y="129"/>
                    <a:pt x="2901" y="385"/>
                  </a:cubicBezTo>
                  <a:lnTo>
                    <a:pt x="2901" y="1721"/>
                  </a:lnTo>
                  <a:lnTo>
                    <a:pt x="1707" y="1721"/>
                  </a:lnTo>
                  <a:lnTo>
                    <a:pt x="1707" y="3939"/>
                  </a:lnTo>
                  <a:lnTo>
                    <a:pt x="769" y="3939"/>
                  </a:lnTo>
                  <a:lnTo>
                    <a:pt x="769" y="2119"/>
                  </a:lnTo>
                  <a:cubicBezTo>
                    <a:pt x="769" y="1863"/>
                    <a:pt x="577" y="1735"/>
                    <a:pt x="385" y="1735"/>
                  </a:cubicBezTo>
                  <a:cubicBezTo>
                    <a:pt x="193" y="1735"/>
                    <a:pt x="1" y="1863"/>
                    <a:pt x="1" y="2119"/>
                  </a:cubicBezTo>
                  <a:lnTo>
                    <a:pt x="1" y="8603"/>
                  </a:lnTo>
                  <a:lnTo>
                    <a:pt x="6598" y="8603"/>
                  </a:lnTo>
                  <a:lnTo>
                    <a:pt x="6598" y="2119"/>
                  </a:lnTo>
                  <a:cubicBezTo>
                    <a:pt x="6570" y="1920"/>
                    <a:pt x="6399" y="1750"/>
                    <a:pt x="6200" y="1750"/>
                  </a:cubicBezTo>
                  <a:cubicBezTo>
                    <a:pt x="6183" y="1748"/>
                    <a:pt x="6167" y="1747"/>
                    <a:pt x="6151" y="1747"/>
                  </a:cubicBezTo>
                  <a:cubicBezTo>
                    <a:pt x="5949" y="1747"/>
                    <a:pt x="5802" y="1909"/>
                    <a:pt x="5802" y="2119"/>
                  </a:cubicBezTo>
                  <a:lnTo>
                    <a:pt x="5802" y="3939"/>
                  </a:lnTo>
                  <a:lnTo>
                    <a:pt x="4864" y="3939"/>
                  </a:lnTo>
                  <a:lnTo>
                    <a:pt x="4864" y="1721"/>
                  </a:lnTo>
                  <a:lnTo>
                    <a:pt x="3669" y="1721"/>
                  </a:lnTo>
                  <a:lnTo>
                    <a:pt x="3669" y="385"/>
                  </a:lnTo>
                  <a:cubicBezTo>
                    <a:pt x="3669" y="129"/>
                    <a:pt x="3477" y="1"/>
                    <a:pt x="3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59"/>
          <p:cNvGrpSpPr/>
          <p:nvPr/>
        </p:nvGrpSpPr>
        <p:grpSpPr>
          <a:xfrm>
            <a:off x="3548703" y="2723133"/>
            <a:ext cx="333083" cy="321066"/>
            <a:chOff x="3267225" y="3776513"/>
            <a:chExt cx="630600" cy="607850"/>
          </a:xfrm>
        </p:grpSpPr>
        <p:sp>
          <p:nvSpPr>
            <p:cNvPr id="1122" name="Google Shape;1122;p59"/>
            <p:cNvSpPr/>
            <p:nvPr/>
          </p:nvSpPr>
          <p:spPr>
            <a:xfrm>
              <a:off x="3267225" y="39208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3267225" y="4065838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3267225" y="4213713"/>
              <a:ext cx="630600" cy="170650"/>
            </a:xfrm>
            <a:custGeom>
              <a:avLst/>
              <a:gdLst/>
              <a:ahLst/>
              <a:cxnLst/>
              <a:rect l="l" t="t" r="r" b="b"/>
              <a:pathLst>
                <a:path w="25224" h="6826" extrusionOk="0">
                  <a:moveTo>
                    <a:pt x="0" y="1"/>
                  </a:moveTo>
                  <a:lnTo>
                    <a:pt x="0" y="6825"/>
                  </a:lnTo>
                  <a:lnTo>
                    <a:pt x="17688" y="6825"/>
                  </a:lnTo>
                  <a:lnTo>
                    <a:pt x="17688" y="1081"/>
                  </a:lnTo>
                  <a:lnTo>
                    <a:pt x="20560" y="1081"/>
                  </a:lnTo>
                  <a:lnTo>
                    <a:pt x="20560" y="6825"/>
                  </a:lnTo>
                  <a:lnTo>
                    <a:pt x="20958" y="6825"/>
                  </a:lnTo>
                  <a:lnTo>
                    <a:pt x="20958" y="1081"/>
                  </a:lnTo>
                  <a:lnTo>
                    <a:pt x="23830" y="1081"/>
                  </a:lnTo>
                  <a:lnTo>
                    <a:pt x="23830" y="6825"/>
                  </a:lnTo>
                  <a:lnTo>
                    <a:pt x="25224" y="6825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3267225" y="37765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7783" y="2269"/>
                  </a:moveTo>
                  <a:cubicBezTo>
                    <a:pt x="8222" y="2269"/>
                    <a:pt x="8592" y="2593"/>
                    <a:pt x="8645" y="3014"/>
                  </a:cubicBezTo>
                  <a:lnTo>
                    <a:pt x="8645" y="4777"/>
                  </a:lnTo>
                  <a:lnTo>
                    <a:pt x="5517" y="4777"/>
                  </a:lnTo>
                  <a:lnTo>
                    <a:pt x="5517" y="3014"/>
                  </a:lnTo>
                  <a:cubicBezTo>
                    <a:pt x="5570" y="2593"/>
                    <a:pt x="5940" y="2269"/>
                    <a:pt x="6378" y="2269"/>
                  </a:cubicBezTo>
                  <a:cubicBezTo>
                    <a:pt x="6413" y="2269"/>
                    <a:pt x="6448" y="2271"/>
                    <a:pt x="6484" y="2275"/>
                  </a:cubicBezTo>
                  <a:lnTo>
                    <a:pt x="7678" y="2275"/>
                  </a:lnTo>
                  <a:cubicBezTo>
                    <a:pt x="7714" y="2271"/>
                    <a:pt x="7749" y="2269"/>
                    <a:pt x="7783" y="2269"/>
                  </a:cubicBezTo>
                  <a:close/>
                  <a:moveTo>
                    <a:pt x="13323" y="2269"/>
                  </a:moveTo>
                  <a:cubicBezTo>
                    <a:pt x="13739" y="2269"/>
                    <a:pt x="14111" y="2593"/>
                    <a:pt x="14190" y="3014"/>
                  </a:cubicBezTo>
                  <a:lnTo>
                    <a:pt x="14190" y="4777"/>
                  </a:lnTo>
                  <a:lnTo>
                    <a:pt x="11034" y="4777"/>
                  </a:lnTo>
                  <a:lnTo>
                    <a:pt x="11034" y="3014"/>
                  </a:lnTo>
                  <a:cubicBezTo>
                    <a:pt x="11086" y="2593"/>
                    <a:pt x="11456" y="2269"/>
                    <a:pt x="11895" y="2269"/>
                  </a:cubicBezTo>
                  <a:cubicBezTo>
                    <a:pt x="11930" y="2269"/>
                    <a:pt x="11965" y="2271"/>
                    <a:pt x="12000" y="2275"/>
                  </a:cubicBezTo>
                  <a:lnTo>
                    <a:pt x="13223" y="2275"/>
                  </a:lnTo>
                  <a:cubicBezTo>
                    <a:pt x="13257" y="2271"/>
                    <a:pt x="13290" y="2269"/>
                    <a:pt x="13323" y="2269"/>
                  </a:cubicBezTo>
                  <a:close/>
                  <a:moveTo>
                    <a:pt x="18845" y="2269"/>
                  </a:moveTo>
                  <a:cubicBezTo>
                    <a:pt x="19284" y="2269"/>
                    <a:pt x="19654" y="2593"/>
                    <a:pt x="19707" y="3014"/>
                  </a:cubicBezTo>
                  <a:lnTo>
                    <a:pt x="19707" y="4777"/>
                  </a:lnTo>
                  <a:lnTo>
                    <a:pt x="16579" y="4777"/>
                  </a:lnTo>
                  <a:lnTo>
                    <a:pt x="16579" y="3014"/>
                  </a:lnTo>
                  <a:cubicBezTo>
                    <a:pt x="16631" y="2593"/>
                    <a:pt x="17002" y="2269"/>
                    <a:pt x="17418" y="2269"/>
                  </a:cubicBezTo>
                  <a:cubicBezTo>
                    <a:pt x="17451" y="2269"/>
                    <a:pt x="17484" y="2271"/>
                    <a:pt x="17517" y="2275"/>
                  </a:cubicBezTo>
                  <a:lnTo>
                    <a:pt x="18740" y="2275"/>
                  </a:lnTo>
                  <a:cubicBezTo>
                    <a:pt x="18775" y="2271"/>
                    <a:pt x="18811" y="2269"/>
                    <a:pt x="18845" y="2269"/>
                  </a:cubicBezTo>
                  <a:close/>
                  <a:moveTo>
                    <a:pt x="3839" y="0"/>
                  </a:moveTo>
                  <a:lnTo>
                    <a:pt x="0" y="5346"/>
                  </a:lnTo>
                  <a:lnTo>
                    <a:pt x="25224" y="5346"/>
                  </a:lnTo>
                  <a:lnTo>
                    <a:pt x="21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59"/>
          <p:cNvGrpSpPr/>
          <p:nvPr/>
        </p:nvGrpSpPr>
        <p:grpSpPr>
          <a:xfrm>
            <a:off x="2961770" y="2315414"/>
            <a:ext cx="297391" cy="553022"/>
            <a:chOff x="829850" y="2592125"/>
            <a:chExt cx="643425" cy="1196500"/>
          </a:xfrm>
        </p:grpSpPr>
        <p:sp>
          <p:nvSpPr>
            <p:cNvPr id="1127" name="Google Shape;1127;p59"/>
            <p:cNvSpPr/>
            <p:nvPr/>
          </p:nvSpPr>
          <p:spPr>
            <a:xfrm>
              <a:off x="829850" y="3103275"/>
              <a:ext cx="643425" cy="60450"/>
            </a:xfrm>
            <a:custGeom>
              <a:avLst/>
              <a:gdLst/>
              <a:ahLst/>
              <a:cxnLst/>
              <a:rect l="l" t="t" r="r" b="b"/>
              <a:pathLst>
                <a:path w="25737" h="2418" extrusionOk="0">
                  <a:moveTo>
                    <a:pt x="2134" y="0"/>
                  </a:moveTo>
                  <a:lnTo>
                    <a:pt x="1" y="2417"/>
                  </a:lnTo>
                  <a:lnTo>
                    <a:pt x="25736" y="2417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882475" y="3411800"/>
              <a:ext cx="538900" cy="376825"/>
            </a:xfrm>
            <a:custGeom>
              <a:avLst/>
              <a:gdLst/>
              <a:ahLst/>
              <a:cxnLst/>
              <a:rect l="l" t="t" r="r" b="b"/>
              <a:pathLst>
                <a:path w="21556" h="15073" extrusionOk="0">
                  <a:moveTo>
                    <a:pt x="0" y="1"/>
                  </a:moveTo>
                  <a:lnTo>
                    <a:pt x="0" y="15072"/>
                  </a:lnTo>
                  <a:lnTo>
                    <a:pt x="2645" y="15072"/>
                  </a:lnTo>
                  <a:lnTo>
                    <a:pt x="2645" y="3100"/>
                  </a:lnTo>
                  <a:lnTo>
                    <a:pt x="4038" y="3100"/>
                  </a:lnTo>
                  <a:lnTo>
                    <a:pt x="4038" y="15072"/>
                  </a:lnTo>
                  <a:lnTo>
                    <a:pt x="5631" y="15072"/>
                  </a:lnTo>
                  <a:lnTo>
                    <a:pt x="5631" y="3100"/>
                  </a:lnTo>
                  <a:lnTo>
                    <a:pt x="6996" y="3100"/>
                  </a:lnTo>
                  <a:lnTo>
                    <a:pt x="6996" y="15072"/>
                  </a:lnTo>
                  <a:lnTo>
                    <a:pt x="8588" y="15072"/>
                  </a:lnTo>
                  <a:lnTo>
                    <a:pt x="8588" y="3100"/>
                  </a:lnTo>
                  <a:lnTo>
                    <a:pt x="9981" y="3100"/>
                  </a:lnTo>
                  <a:lnTo>
                    <a:pt x="9981" y="15072"/>
                  </a:lnTo>
                  <a:lnTo>
                    <a:pt x="11574" y="15072"/>
                  </a:lnTo>
                  <a:lnTo>
                    <a:pt x="11574" y="3100"/>
                  </a:lnTo>
                  <a:lnTo>
                    <a:pt x="12939" y="3100"/>
                  </a:lnTo>
                  <a:lnTo>
                    <a:pt x="12939" y="15072"/>
                  </a:lnTo>
                  <a:lnTo>
                    <a:pt x="14531" y="15072"/>
                  </a:lnTo>
                  <a:lnTo>
                    <a:pt x="14531" y="3100"/>
                  </a:lnTo>
                  <a:lnTo>
                    <a:pt x="15925" y="3100"/>
                  </a:lnTo>
                  <a:lnTo>
                    <a:pt x="15925" y="15072"/>
                  </a:lnTo>
                  <a:lnTo>
                    <a:pt x="17517" y="15072"/>
                  </a:lnTo>
                  <a:lnTo>
                    <a:pt x="17517" y="3100"/>
                  </a:lnTo>
                  <a:lnTo>
                    <a:pt x="18882" y="3100"/>
                  </a:lnTo>
                  <a:lnTo>
                    <a:pt x="18882" y="15072"/>
                  </a:lnTo>
                  <a:lnTo>
                    <a:pt x="21555" y="15072"/>
                  </a:lnTo>
                  <a:lnTo>
                    <a:pt x="21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882475" y="3180050"/>
              <a:ext cx="538900" cy="211875"/>
            </a:xfrm>
            <a:custGeom>
              <a:avLst/>
              <a:gdLst/>
              <a:ahLst/>
              <a:cxnLst/>
              <a:rect l="l" t="t" r="r" b="b"/>
              <a:pathLst>
                <a:path w="21556" h="8475" extrusionOk="0">
                  <a:moveTo>
                    <a:pt x="4038" y="1764"/>
                  </a:moveTo>
                  <a:lnTo>
                    <a:pt x="4038" y="6683"/>
                  </a:lnTo>
                  <a:lnTo>
                    <a:pt x="2645" y="6683"/>
                  </a:lnTo>
                  <a:lnTo>
                    <a:pt x="2645" y="1764"/>
                  </a:lnTo>
                  <a:close/>
                  <a:moveTo>
                    <a:pt x="7024" y="1764"/>
                  </a:moveTo>
                  <a:lnTo>
                    <a:pt x="6996" y="6683"/>
                  </a:lnTo>
                  <a:lnTo>
                    <a:pt x="5631" y="6683"/>
                  </a:lnTo>
                  <a:lnTo>
                    <a:pt x="5631" y="1764"/>
                  </a:lnTo>
                  <a:close/>
                  <a:moveTo>
                    <a:pt x="9981" y="1764"/>
                  </a:moveTo>
                  <a:lnTo>
                    <a:pt x="9981" y="6683"/>
                  </a:lnTo>
                  <a:lnTo>
                    <a:pt x="8588" y="6683"/>
                  </a:lnTo>
                  <a:lnTo>
                    <a:pt x="8588" y="1764"/>
                  </a:lnTo>
                  <a:close/>
                  <a:moveTo>
                    <a:pt x="12939" y="1764"/>
                  </a:moveTo>
                  <a:lnTo>
                    <a:pt x="12939" y="6683"/>
                  </a:lnTo>
                  <a:lnTo>
                    <a:pt x="11574" y="6683"/>
                  </a:lnTo>
                  <a:lnTo>
                    <a:pt x="11574" y="1764"/>
                  </a:lnTo>
                  <a:close/>
                  <a:moveTo>
                    <a:pt x="15925" y="1764"/>
                  </a:moveTo>
                  <a:lnTo>
                    <a:pt x="15925" y="6683"/>
                  </a:lnTo>
                  <a:lnTo>
                    <a:pt x="14531" y="6683"/>
                  </a:lnTo>
                  <a:lnTo>
                    <a:pt x="14531" y="1764"/>
                  </a:lnTo>
                  <a:close/>
                  <a:moveTo>
                    <a:pt x="18882" y="1764"/>
                  </a:moveTo>
                  <a:lnTo>
                    <a:pt x="18882" y="6683"/>
                  </a:lnTo>
                  <a:lnTo>
                    <a:pt x="17517" y="6683"/>
                  </a:lnTo>
                  <a:lnTo>
                    <a:pt x="17517" y="1764"/>
                  </a:lnTo>
                  <a:close/>
                  <a:moveTo>
                    <a:pt x="0" y="1"/>
                  </a:moveTo>
                  <a:lnTo>
                    <a:pt x="0" y="8475"/>
                  </a:lnTo>
                  <a:lnTo>
                    <a:pt x="21555" y="8475"/>
                  </a:lnTo>
                  <a:lnTo>
                    <a:pt x="21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884600" y="2592125"/>
              <a:ext cx="534625" cy="494825"/>
            </a:xfrm>
            <a:custGeom>
              <a:avLst/>
              <a:gdLst/>
              <a:ahLst/>
              <a:cxnLst/>
              <a:rect l="l" t="t" r="r" b="b"/>
              <a:pathLst>
                <a:path w="21385" h="19793" extrusionOk="0">
                  <a:moveTo>
                    <a:pt x="10693" y="0"/>
                  </a:moveTo>
                  <a:lnTo>
                    <a:pt x="10209" y="6029"/>
                  </a:lnTo>
                  <a:lnTo>
                    <a:pt x="9186" y="6029"/>
                  </a:lnTo>
                  <a:lnTo>
                    <a:pt x="9186" y="9214"/>
                  </a:lnTo>
                  <a:cubicBezTo>
                    <a:pt x="3925" y="9953"/>
                    <a:pt x="0" y="14475"/>
                    <a:pt x="0" y="19792"/>
                  </a:cubicBezTo>
                  <a:lnTo>
                    <a:pt x="21385" y="19792"/>
                  </a:lnTo>
                  <a:cubicBezTo>
                    <a:pt x="21385" y="14475"/>
                    <a:pt x="17432" y="9953"/>
                    <a:pt x="12171" y="9214"/>
                  </a:cubicBezTo>
                  <a:lnTo>
                    <a:pt x="12171" y="6029"/>
                  </a:lnTo>
                  <a:lnTo>
                    <a:pt x="11148" y="6029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59"/>
          <p:cNvGrpSpPr/>
          <p:nvPr/>
        </p:nvGrpSpPr>
        <p:grpSpPr>
          <a:xfrm>
            <a:off x="1334065" y="2349092"/>
            <a:ext cx="176626" cy="737785"/>
            <a:chOff x="1752950" y="258375"/>
            <a:chExt cx="503350" cy="2102550"/>
          </a:xfrm>
        </p:grpSpPr>
        <p:sp>
          <p:nvSpPr>
            <p:cNvPr id="1132" name="Google Shape;1132;p59"/>
            <p:cNvSpPr/>
            <p:nvPr/>
          </p:nvSpPr>
          <p:spPr>
            <a:xfrm>
              <a:off x="1841825" y="994525"/>
              <a:ext cx="297175" cy="263075"/>
            </a:xfrm>
            <a:custGeom>
              <a:avLst/>
              <a:gdLst/>
              <a:ahLst/>
              <a:cxnLst/>
              <a:rect l="l" t="t" r="r" b="b"/>
              <a:pathLst>
                <a:path w="11887" h="10523" extrusionOk="0">
                  <a:moveTo>
                    <a:pt x="6568" y="300"/>
                  </a:moveTo>
                  <a:cubicBezTo>
                    <a:pt x="9111" y="300"/>
                    <a:pt x="11545" y="2279"/>
                    <a:pt x="11545" y="5261"/>
                  </a:cubicBezTo>
                  <a:cubicBezTo>
                    <a:pt x="11545" y="7991"/>
                    <a:pt x="9327" y="10209"/>
                    <a:pt x="6626" y="10209"/>
                  </a:cubicBezTo>
                  <a:cubicBezTo>
                    <a:pt x="2190" y="10209"/>
                    <a:pt x="0" y="4892"/>
                    <a:pt x="3100" y="1764"/>
                  </a:cubicBezTo>
                  <a:cubicBezTo>
                    <a:pt x="4111" y="752"/>
                    <a:pt x="5352" y="300"/>
                    <a:pt x="6568" y="300"/>
                  </a:cubicBezTo>
                  <a:close/>
                  <a:moveTo>
                    <a:pt x="1337" y="1"/>
                  </a:moveTo>
                  <a:lnTo>
                    <a:pt x="1337" y="10522"/>
                  </a:lnTo>
                  <a:lnTo>
                    <a:pt x="11887" y="10522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1959825" y="1091225"/>
              <a:ext cx="82500" cy="71325"/>
            </a:xfrm>
            <a:custGeom>
              <a:avLst/>
              <a:gdLst/>
              <a:ahLst/>
              <a:cxnLst/>
              <a:rect l="l" t="t" r="r" b="b"/>
              <a:pathLst>
                <a:path w="3300" h="2853" extrusionOk="0">
                  <a:moveTo>
                    <a:pt x="1820" y="0"/>
                  </a:moveTo>
                  <a:cubicBezTo>
                    <a:pt x="598" y="57"/>
                    <a:pt x="1" y="1536"/>
                    <a:pt x="854" y="2417"/>
                  </a:cubicBezTo>
                  <a:cubicBezTo>
                    <a:pt x="1144" y="2717"/>
                    <a:pt x="1510" y="2852"/>
                    <a:pt x="1869" y="2852"/>
                  </a:cubicBezTo>
                  <a:cubicBezTo>
                    <a:pt x="2567" y="2852"/>
                    <a:pt x="3243" y="2343"/>
                    <a:pt x="3299" y="1536"/>
                  </a:cubicBezTo>
                  <a:lnTo>
                    <a:pt x="2020" y="1536"/>
                  </a:lnTo>
                  <a:cubicBezTo>
                    <a:pt x="1991" y="1564"/>
                    <a:pt x="1934" y="1564"/>
                    <a:pt x="1906" y="1564"/>
                  </a:cubicBezTo>
                  <a:cubicBezTo>
                    <a:pt x="1888" y="1568"/>
                    <a:pt x="1870" y="1570"/>
                    <a:pt x="1854" y="1570"/>
                  </a:cubicBezTo>
                  <a:cubicBezTo>
                    <a:pt x="1643" y="1570"/>
                    <a:pt x="1609" y="1249"/>
                    <a:pt x="1820" y="1223"/>
                  </a:cubicBez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2008875" y="1091225"/>
              <a:ext cx="33450" cy="32000"/>
            </a:xfrm>
            <a:custGeom>
              <a:avLst/>
              <a:gdLst/>
              <a:ahLst/>
              <a:cxnLst/>
              <a:rect l="l" t="t" r="r" b="b"/>
              <a:pathLst>
                <a:path w="1338" h="1280" extrusionOk="0">
                  <a:moveTo>
                    <a:pt x="1" y="0"/>
                  </a:moveTo>
                  <a:lnTo>
                    <a:pt x="1" y="1251"/>
                  </a:lnTo>
                  <a:cubicBezTo>
                    <a:pt x="29" y="1251"/>
                    <a:pt x="58" y="1280"/>
                    <a:pt x="58" y="1280"/>
                  </a:cubicBezTo>
                  <a:lnTo>
                    <a:pt x="1337" y="1280"/>
                  </a:lnTo>
                  <a:cubicBezTo>
                    <a:pt x="1280" y="597"/>
                    <a:pt x="712" y="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1848925" y="1008025"/>
              <a:ext cx="276575" cy="236775"/>
            </a:xfrm>
            <a:custGeom>
              <a:avLst/>
              <a:gdLst/>
              <a:ahLst/>
              <a:cxnLst/>
              <a:rect l="l" t="t" r="r" b="b"/>
              <a:pathLst>
                <a:path w="11063" h="9471" extrusionOk="0">
                  <a:moveTo>
                    <a:pt x="6399" y="172"/>
                  </a:moveTo>
                  <a:lnTo>
                    <a:pt x="6399" y="3214"/>
                  </a:lnTo>
                  <a:cubicBezTo>
                    <a:pt x="7166" y="3271"/>
                    <a:pt x="7764" y="3868"/>
                    <a:pt x="7821" y="4608"/>
                  </a:cubicBezTo>
                  <a:lnTo>
                    <a:pt x="9896" y="4608"/>
                  </a:lnTo>
                  <a:lnTo>
                    <a:pt x="9896" y="4835"/>
                  </a:lnTo>
                  <a:lnTo>
                    <a:pt x="7821" y="4835"/>
                  </a:lnTo>
                  <a:cubicBezTo>
                    <a:pt x="7764" y="5697"/>
                    <a:pt x="7053" y="6238"/>
                    <a:pt x="6315" y="6238"/>
                  </a:cubicBezTo>
                  <a:cubicBezTo>
                    <a:pt x="5933" y="6238"/>
                    <a:pt x="5543" y="6094"/>
                    <a:pt x="5233" y="5774"/>
                  </a:cubicBezTo>
                  <a:cubicBezTo>
                    <a:pt x="4323" y="4835"/>
                    <a:pt x="4948" y="3271"/>
                    <a:pt x="6256" y="3214"/>
                  </a:cubicBezTo>
                  <a:lnTo>
                    <a:pt x="6256" y="172"/>
                  </a:lnTo>
                  <a:close/>
                  <a:moveTo>
                    <a:pt x="6342" y="1"/>
                  </a:moveTo>
                  <a:cubicBezTo>
                    <a:pt x="2105" y="1"/>
                    <a:pt x="0" y="5091"/>
                    <a:pt x="2986" y="8077"/>
                  </a:cubicBezTo>
                  <a:cubicBezTo>
                    <a:pt x="3950" y="9040"/>
                    <a:pt x="5132" y="9471"/>
                    <a:pt x="6291" y="9471"/>
                  </a:cubicBezTo>
                  <a:cubicBezTo>
                    <a:pt x="8727" y="9471"/>
                    <a:pt x="11062" y="7572"/>
                    <a:pt x="11062" y="4721"/>
                  </a:cubicBezTo>
                  <a:cubicBezTo>
                    <a:pt x="11062" y="2105"/>
                    <a:pt x="8930" y="1"/>
                    <a:pt x="6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1755075" y="919175"/>
              <a:ext cx="14250" cy="362600"/>
            </a:xfrm>
            <a:custGeom>
              <a:avLst/>
              <a:gdLst/>
              <a:ahLst/>
              <a:cxnLst/>
              <a:rect l="l" t="t" r="r" b="b"/>
              <a:pathLst>
                <a:path w="570" h="14504" extrusionOk="0">
                  <a:moveTo>
                    <a:pt x="348" y="1"/>
                  </a:moveTo>
                  <a:cubicBezTo>
                    <a:pt x="248" y="1"/>
                    <a:pt x="101" y="121"/>
                    <a:pt x="200" y="199"/>
                  </a:cubicBezTo>
                  <a:lnTo>
                    <a:pt x="200" y="342"/>
                  </a:lnTo>
                  <a:lnTo>
                    <a:pt x="1" y="342"/>
                  </a:lnTo>
                  <a:lnTo>
                    <a:pt x="1" y="484"/>
                  </a:lnTo>
                  <a:lnTo>
                    <a:pt x="200" y="484"/>
                  </a:lnTo>
                  <a:lnTo>
                    <a:pt x="200" y="14503"/>
                  </a:lnTo>
                  <a:lnTo>
                    <a:pt x="342" y="14503"/>
                  </a:lnTo>
                  <a:lnTo>
                    <a:pt x="342" y="484"/>
                  </a:lnTo>
                  <a:lnTo>
                    <a:pt x="570" y="484"/>
                  </a:lnTo>
                  <a:lnTo>
                    <a:pt x="570" y="342"/>
                  </a:lnTo>
                  <a:lnTo>
                    <a:pt x="342" y="342"/>
                  </a:lnTo>
                  <a:lnTo>
                    <a:pt x="342" y="199"/>
                  </a:lnTo>
                  <a:cubicBezTo>
                    <a:pt x="399" y="171"/>
                    <a:pt x="427" y="114"/>
                    <a:pt x="427" y="86"/>
                  </a:cubicBezTo>
                  <a:cubicBezTo>
                    <a:pt x="427" y="24"/>
                    <a:pt x="392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1752950" y="802400"/>
              <a:ext cx="503350" cy="497125"/>
            </a:xfrm>
            <a:custGeom>
              <a:avLst/>
              <a:gdLst/>
              <a:ahLst/>
              <a:cxnLst/>
              <a:rect l="l" t="t" r="r" b="b"/>
              <a:pathLst>
                <a:path w="20134" h="19885" extrusionOk="0">
                  <a:moveTo>
                    <a:pt x="5176" y="3022"/>
                  </a:moveTo>
                  <a:lnTo>
                    <a:pt x="5176" y="5667"/>
                  </a:lnTo>
                  <a:lnTo>
                    <a:pt x="4038" y="5667"/>
                  </a:lnTo>
                  <a:lnTo>
                    <a:pt x="4038" y="3022"/>
                  </a:lnTo>
                  <a:close/>
                  <a:moveTo>
                    <a:pt x="6768" y="3022"/>
                  </a:moveTo>
                  <a:lnTo>
                    <a:pt x="6768" y="5667"/>
                  </a:lnTo>
                  <a:lnTo>
                    <a:pt x="5631" y="5667"/>
                  </a:lnTo>
                  <a:lnTo>
                    <a:pt x="5631" y="3022"/>
                  </a:lnTo>
                  <a:close/>
                  <a:moveTo>
                    <a:pt x="8361" y="3022"/>
                  </a:moveTo>
                  <a:lnTo>
                    <a:pt x="8361" y="5667"/>
                  </a:lnTo>
                  <a:lnTo>
                    <a:pt x="7223" y="5667"/>
                  </a:lnTo>
                  <a:lnTo>
                    <a:pt x="7223" y="3022"/>
                  </a:lnTo>
                  <a:close/>
                  <a:moveTo>
                    <a:pt x="9925" y="3022"/>
                  </a:moveTo>
                  <a:lnTo>
                    <a:pt x="9925" y="5667"/>
                  </a:lnTo>
                  <a:lnTo>
                    <a:pt x="8816" y="5667"/>
                  </a:lnTo>
                  <a:lnTo>
                    <a:pt x="8816" y="3022"/>
                  </a:lnTo>
                  <a:close/>
                  <a:moveTo>
                    <a:pt x="11517" y="3022"/>
                  </a:moveTo>
                  <a:lnTo>
                    <a:pt x="11517" y="5667"/>
                  </a:lnTo>
                  <a:lnTo>
                    <a:pt x="10408" y="5667"/>
                  </a:lnTo>
                  <a:lnTo>
                    <a:pt x="10408" y="3022"/>
                  </a:lnTo>
                  <a:close/>
                  <a:moveTo>
                    <a:pt x="13110" y="3022"/>
                  </a:moveTo>
                  <a:lnTo>
                    <a:pt x="13110" y="5667"/>
                  </a:lnTo>
                  <a:lnTo>
                    <a:pt x="12001" y="5667"/>
                  </a:lnTo>
                  <a:lnTo>
                    <a:pt x="12001" y="3022"/>
                  </a:lnTo>
                  <a:close/>
                  <a:moveTo>
                    <a:pt x="14702" y="3022"/>
                  </a:moveTo>
                  <a:lnTo>
                    <a:pt x="14702" y="5667"/>
                  </a:lnTo>
                  <a:lnTo>
                    <a:pt x="13565" y="5667"/>
                  </a:lnTo>
                  <a:lnTo>
                    <a:pt x="13565" y="3022"/>
                  </a:lnTo>
                  <a:close/>
                  <a:moveTo>
                    <a:pt x="16295" y="3022"/>
                  </a:moveTo>
                  <a:lnTo>
                    <a:pt x="16295" y="5667"/>
                  </a:lnTo>
                  <a:lnTo>
                    <a:pt x="15157" y="5667"/>
                  </a:lnTo>
                  <a:lnTo>
                    <a:pt x="15157" y="3022"/>
                  </a:lnTo>
                  <a:close/>
                  <a:moveTo>
                    <a:pt x="15925" y="7202"/>
                  </a:moveTo>
                  <a:lnTo>
                    <a:pt x="15897" y="18691"/>
                  </a:lnTo>
                  <a:lnTo>
                    <a:pt x="4437" y="18691"/>
                  </a:lnTo>
                  <a:lnTo>
                    <a:pt x="4437" y="7202"/>
                  </a:lnTo>
                  <a:close/>
                  <a:moveTo>
                    <a:pt x="18783" y="1"/>
                  </a:moveTo>
                  <a:cubicBezTo>
                    <a:pt x="18719" y="1"/>
                    <a:pt x="18655" y="50"/>
                    <a:pt x="18655" y="150"/>
                  </a:cubicBezTo>
                  <a:cubicBezTo>
                    <a:pt x="18655" y="178"/>
                    <a:pt x="18683" y="235"/>
                    <a:pt x="18712" y="235"/>
                  </a:cubicBezTo>
                  <a:lnTo>
                    <a:pt x="18712" y="377"/>
                  </a:lnTo>
                  <a:lnTo>
                    <a:pt x="18484" y="377"/>
                  </a:lnTo>
                  <a:lnTo>
                    <a:pt x="18484" y="548"/>
                  </a:lnTo>
                  <a:lnTo>
                    <a:pt x="18712" y="548"/>
                  </a:lnTo>
                  <a:lnTo>
                    <a:pt x="18712" y="1714"/>
                  </a:lnTo>
                  <a:lnTo>
                    <a:pt x="1621" y="1714"/>
                  </a:lnTo>
                  <a:lnTo>
                    <a:pt x="1621" y="548"/>
                  </a:lnTo>
                  <a:lnTo>
                    <a:pt x="1849" y="548"/>
                  </a:lnTo>
                  <a:lnTo>
                    <a:pt x="1849" y="377"/>
                  </a:lnTo>
                  <a:lnTo>
                    <a:pt x="1621" y="377"/>
                  </a:lnTo>
                  <a:lnTo>
                    <a:pt x="1621" y="235"/>
                  </a:lnTo>
                  <a:cubicBezTo>
                    <a:pt x="1650" y="235"/>
                    <a:pt x="1678" y="178"/>
                    <a:pt x="1678" y="150"/>
                  </a:cubicBezTo>
                  <a:cubicBezTo>
                    <a:pt x="1692" y="65"/>
                    <a:pt x="1621" y="22"/>
                    <a:pt x="1550" y="22"/>
                  </a:cubicBezTo>
                  <a:cubicBezTo>
                    <a:pt x="1479" y="22"/>
                    <a:pt x="1408" y="65"/>
                    <a:pt x="1422" y="150"/>
                  </a:cubicBezTo>
                  <a:cubicBezTo>
                    <a:pt x="1422" y="178"/>
                    <a:pt x="1451" y="235"/>
                    <a:pt x="1479" y="235"/>
                  </a:cubicBezTo>
                  <a:lnTo>
                    <a:pt x="1479" y="377"/>
                  </a:lnTo>
                  <a:lnTo>
                    <a:pt x="1252" y="377"/>
                  </a:lnTo>
                  <a:lnTo>
                    <a:pt x="1252" y="548"/>
                  </a:lnTo>
                  <a:lnTo>
                    <a:pt x="1479" y="548"/>
                  </a:lnTo>
                  <a:lnTo>
                    <a:pt x="1479" y="1714"/>
                  </a:lnTo>
                  <a:lnTo>
                    <a:pt x="1479" y="6690"/>
                  </a:lnTo>
                  <a:lnTo>
                    <a:pt x="285" y="6690"/>
                  </a:lnTo>
                  <a:lnTo>
                    <a:pt x="285" y="19174"/>
                  </a:lnTo>
                  <a:lnTo>
                    <a:pt x="0" y="19174"/>
                  </a:lnTo>
                  <a:lnTo>
                    <a:pt x="0" y="19885"/>
                  </a:lnTo>
                  <a:lnTo>
                    <a:pt x="20134" y="19885"/>
                  </a:lnTo>
                  <a:lnTo>
                    <a:pt x="20134" y="19174"/>
                  </a:lnTo>
                  <a:lnTo>
                    <a:pt x="20048" y="19174"/>
                  </a:lnTo>
                  <a:lnTo>
                    <a:pt x="20048" y="6690"/>
                  </a:lnTo>
                  <a:lnTo>
                    <a:pt x="18854" y="6690"/>
                  </a:lnTo>
                  <a:lnTo>
                    <a:pt x="18854" y="1714"/>
                  </a:lnTo>
                  <a:lnTo>
                    <a:pt x="18854" y="548"/>
                  </a:lnTo>
                  <a:lnTo>
                    <a:pt x="19081" y="548"/>
                  </a:lnTo>
                  <a:lnTo>
                    <a:pt x="19081" y="377"/>
                  </a:lnTo>
                  <a:lnTo>
                    <a:pt x="18854" y="377"/>
                  </a:lnTo>
                  <a:lnTo>
                    <a:pt x="18854" y="235"/>
                  </a:lnTo>
                  <a:cubicBezTo>
                    <a:pt x="18882" y="235"/>
                    <a:pt x="18911" y="178"/>
                    <a:pt x="18911" y="150"/>
                  </a:cubicBezTo>
                  <a:cubicBezTo>
                    <a:pt x="18911" y="50"/>
                    <a:pt x="18847" y="1"/>
                    <a:pt x="18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1752950" y="1334350"/>
              <a:ext cx="503350" cy="1026575"/>
            </a:xfrm>
            <a:custGeom>
              <a:avLst/>
              <a:gdLst/>
              <a:ahLst/>
              <a:cxnLst/>
              <a:rect l="l" t="t" r="r" b="b"/>
              <a:pathLst>
                <a:path w="20134" h="41063" extrusionOk="0">
                  <a:moveTo>
                    <a:pt x="0" y="0"/>
                  </a:moveTo>
                  <a:lnTo>
                    <a:pt x="0" y="1252"/>
                  </a:lnTo>
                  <a:lnTo>
                    <a:pt x="1906" y="1252"/>
                  </a:lnTo>
                  <a:lnTo>
                    <a:pt x="1906" y="41063"/>
                  </a:lnTo>
                  <a:lnTo>
                    <a:pt x="5290" y="41063"/>
                  </a:lnTo>
                  <a:lnTo>
                    <a:pt x="5290" y="1252"/>
                  </a:lnTo>
                  <a:lnTo>
                    <a:pt x="6768" y="1252"/>
                  </a:lnTo>
                  <a:lnTo>
                    <a:pt x="6768" y="41063"/>
                  </a:lnTo>
                  <a:lnTo>
                    <a:pt x="9441" y="41063"/>
                  </a:lnTo>
                  <a:lnTo>
                    <a:pt x="9441" y="1252"/>
                  </a:lnTo>
                  <a:lnTo>
                    <a:pt x="10892" y="1252"/>
                  </a:lnTo>
                  <a:lnTo>
                    <a:pt x="10892" y="41063"/>
                  </a:lnTo>
                  <a:lnTo>
                    <a:pt x="13565" y="41063"/>
                  </a:lnTo>
                  <a:lnTo>
                    <a:pt x="13565" y="1252"/>
                  </a:lnTo>
                  <a:lnTo>
                    <a:pt x="15043" y="1252"/>
                  </a:lnTo>
                  <a:lnTo>
                    <a:pt x="15043" y="41063"/>
                  </a:lnTo>
                  <a:lnTo>
                    <a:pt x="18427" y="41063"/>
                  </a:lnTo>
                  <a:lnTo>
                    <a:pt x="18427" y="1252"/>
                  </a:lnTo>
                  <a:lnTo>
                    <a:pt x="20134" y="1252"/>
                  </a:lnTo>
                  <a:lnTo>
                    <a:pt x="20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1797025" y="258375"/>
              <a:ext cx="421600" cy="578350"/>
            </a:xfrm>
            <a:custGeom>
              <a:avLst/>
              <a:gdLst/>
              <a:ahLst/>
              <a:cxnLst/>
              <a:rect l="l" t="t" r="r" b="b"/>
              <a:pathLst>
                <a:path w="16864" h="23134" extrusionOk="0">
                  <a:moveTo>
                    <a:pt x="8418" y="0"/>
                  </a:moveTo>
                  <a:cubicBezTo>
                    <a:pt x="8276" y="0"/>
                    <a:pt x="8133" y="100"/>
                    <a:pt x="8162" y="299"/>
                  </a:cubicBezTo>
                  <a:cubicBezTo>
                    <a:pt x="8162" y="384"/>
                    <a:pt x="8219" y="470"/>
                    <a:pt x="8276" y="527"/>
                  </a:cubicBezTo>
                  <a:lnTo>
                    <a:pt x="8276" y="811"/>
                  </a:lnTo>
                  <a:lnTo>
                    <a:pt x="7849" y="811"/>
                  </a:lnTo>
                  <a:lnTo>
                    <a:pt x="7849" y="1095"/>
                  </a:lnTo>
                  <a:lnTo>
                    <a:pt x="8276" y="1095"/>
                  </a:lnTo>
                  <a:lnTo>
                    <a:pt x="8276" y="2346"/>
                  </a:lnTo>
                  <a:cubicBezTo>
                    <a:pt x="8162" y="2346"/>
                    <a:pt x="8105" y="2403"/>
                    <a:pt x="8105" y="2460"/>
                  </a:cubicBezTo>
                  <a:cubicBezTo>
                    <a:pt x="8105" y="2517"/>
                    <a:pt x="8162" y="2546"/>
                    <a:pt x="8276" y="2574"/>
                  </a:cubicBezTo>
                  <a:lnTo>
                    <a:pt x="8276" y="2801"/>
                  </a:lnTo>
                  <a:cubicBezTo>
                    <a:pt x="7991" y="3967"/>
                    <a:pt x="7451" y="6185"/>
                    <a:pt x="6939" y="7892"/>
                  </a:cubicBezTo>
                  <a:cubicBezTo>
                    <a:pt x="6541" y="9342"/>
                    <a:pt x="5859" y="10735"/>
                    <a:pt x="4949" y="11958"/>
                  </a:cubicBezTo>
                  <a:lnTo>
                    <a:pt x="4949" y="15911"/>
                  </a:lnTo>
                  <a:lnTo>
                    <a:pt x="5460" y="15911"/>
                  </a:lnTo>
                  <a:cubicBezTo>
                    <a:pt x="5460" y="15911"/>
                    <a:pt x="4380" y="17361"/>
                    <a:pt x="3043" y="19096"/>
                  </a:cubicBezTo>
                  <a:cubicBezTo>
                    <a:pt x="2076" y="20347"/>
                    <a:pt x="825" y="22025"/>
                    <a:pt x="171" y="22906"/>
                  </a:cubicBezTo>
                  <a:lnTo>
                    <a:pt x="86" y="22992"/>
                  </a:lnTo>
                  <a:lnTo>
                    <a:pt x="1" y="23134"/>
                  </a:lnTo>
                  <a:lnTo>
                    <a:pt x="16864" y="23134"/>
                  </a:lnTo>
                  <a:lnTo>
                    <a:pt x="16807" y="23048"/>
                  </a:lnTo>
                  <a:cubicBezTo>
                    <a:pt x="16494" y="22622"/>
                    <a:pt x="15982" y="21968"/>
                    <a:pt x="15442" y="21228"/>
                  </a:cubicBezTo>
                  <a:cubicBezTo>
                    <a:pt x="14901" y="20518"/>
                    <a:pt x="14333" y="19750"/>
                    <a:pt x="13821" y="19096"/>
                  </a:cubicBezTo>
                  <a:cubicBezTo>
                    <a:pt x="12484" y="17333"/>
                    <a:pt x="11432" y="15911"/>
                    <a:pt x="11432" y="15911"/>
                  </a:cubicBezTo>
                  <a:lnTo>
                    <a:pt x="11916" y="15911"/>
                  </a:lnTo>
                  <a:lnTo>
                    <a:pt x="11916" y="11987"/>
                  </a:lnTo>
                  <a:lnTo>
                    <a:pt x="11887" y="11987"/>
                  </a:lnTo>
                  <a:cubicBezTo>
                    <a:pt x="10977" y="10764"/>
                    <a:pt x="10323" y="9370"/>
                    <a:pt x="9897" y="7920"/>
                  </a:cubicBezTo>
                  <a:cubicBezTo>
                    <a:pt x="9413" y="6185"/>
                    <a:pt x="8844" y="3996"/>
                    <a:pt x="8560" y="2830"/>
                  </a:cubicBezTo>
                  <a:lnTo>
                    <a:pt x="8560" y="2574"/>
                  </a:lnTo>
                  <a:cubicBezTo>
                    <a:pt x="8674" y="2546"/>
                    <a:pt x="8759" y="2517"/>
                    <a:pt x="8759" y="2460"/>
                  </a:cubicBezTo>
                  <a:cubicBezTo>
                    <a:pt x="8759" y="2403"/>
                    <a:pt x="8674" y="2346"/>
                    <a:pt x="8560" y="2346"/>
                  </a:cubicBezTo>
                  <a:lnTo>
                    <a:pt x="8560" y="1095"/>
                  </a:lnTo>
                  <a:lnTo>
                    <a:pt x="8987" y="1095"/>
                  </a:lnTo>
                  <a:lnTo>
                    <a:pt x="8987" y="811"/>
                  </a:lnTo>
                  <a:lnTo>
                    <a:pt x="8560" y="811"/>
                  </a:lnTo>
                  <a:lnTo>
                    <a:pt x="8560" y="527"/>
                  </a:lnTo>
                  <a:cubicBezTo>
                    <a:pt x="8645" y="470"/>
                    <a:pt x="8674" y="384"/>
                    <a:pt x="8674" y="299"/>
                  </a:cubicBezTo>
                  <a:cubicBezTo>
                    <a:pt x="8702" y="100"/>
                    <a:pt x="8560" y="0"/>
                    <a:pt x="8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9"/>
          <p:cNvGrpSpPr/>
          <p:nvPr/>
        </p:nvGrpSpPr>
        <p:grpSpPr>
          <a:xfrm>
            <a:off x="1510829" y="2712766"/>
            <a:ext cx="387995" cy="374234"/>
            <a:chOff x="4842250" y="3748425"/>
            <a:chExt cx="821850" cy="792700"/>
          </a:xfrm>
        </p:grpSpPr>
        <p:sp>
          <p:nvSpPr>
            <p:cNvPr id="1141" name="Google Shape;1141;p59"/>
            <p:cNvSpPr/>
            <p:nvPr/>
          </p:nvSpPr>
          <p:spPr>
            <a:xfrm>
              <a:off x="4842250" y="3936125"/>
              <a:ext cx="821850" cy="174900"/>
            </a:xfrm>
            <a:custGeom>
              <a:avLst/>
              <a:gdLst/>
              <a:ahLst/>
              <a:cxnLst/>
              <a:rect l="l" t="t" r="r" b="b"/>
              <a:pathLst>
                <a:path w="32874" h="6996" extrusionOk="0">
                  <a:moveTo>
                    <a:pt x="4664" y="1422"/>
                  </a:moveTo>
                  <a:lnTo>
                    <a:pt x="4664" y="5574"/>
                  </a:lnTo>
                  <a:lnTo>
                    <a:pt x="2418" y="5574"/>
                  </a:lnTo>
                  <a:lnTo>
                    <a:pt x="2418" y="1422"/>
                  </a:lnTo>
                  <a:close/>
                  <a:moveTo>
                    <a:pt x="11119" y="1422"/>
                  </a:moveTo>
                  <a:lnTo>
                    <a:pt x="11119" y="5574"/>
                  </a:lnTo>
                  <a:lnTo>
                    <a:pt x="8873" y="5574"/>
                  </a:lnTo>
                  <a:lnTo>
                    <a:pt x="8873" y="1422"/>
                  </a:lnTo>
                  <a:close/>
                  <a:moveTo>
                    <a:pt x="17574" y="1422"/>
                  </a:moveTo>
                  <a:lnTo>
                    <a:pt x="17574" y="5574"/>
                  </a:lnTo>
                  <a:lnTo>
                    <a:pt x="15300" y="5574"/>
                  </a:lnTo>
                  <a:lnTo>
                    <a:pt x="15300" y="1422"/>
                  </a:lnTo>
                  <a:close/>
                  <a:moveTo>
                    <a:pt x="24030" y="1422"/>
                  </a:moveTo>
                  <a:lnTo>
                    <a:pt x="24030" y="5574"/>
                  </a:lnTo>
                  <a:lnTo>
                    <a:pt x="21755" y="5574"/>
                  </a:lnTo>
                  <a:lnTo>
                    <a:pt x="21755" y="1422"/>
                  </a:lnTo>
                  <a:close/>
                  <a:moveTo>
                    <a:pt x="30485" y="1422"/>
                  </a:moveTo>
                  <a:lnTo>
                    <a:pt x="30485" y="5574"/>
                  </a:lnTo>
                  <a:lnTo>
                    <a:pt x="28210" y="5574"/>
                  </a:lnTo>
                  <a:lnTo>
                    <a:pt x="28210" y="1422"/>
                  </a:lnTo>
                  <a:close/>
                  <a:moveTo>
                    <a:pt x="1" y="0"/>
                  </a:moveTo>
                  <a:lnTo>
                    <a:pt x="1" y="6996"/>
                  </a:lnTo>
                  <a:lnTo>
                    <a:pt x="32873" y="6996"/>
                  </a:lnTo>
                  <a:lnTo>
                    <a:pt x="32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4842250" y="4125225"/>
              <a:ext cx="821850" cy="174900"/>
            </a:xfrm>
            <a:custGeom>
              <a:avLst/>
              <a:gdLst/>
              <a:ahLst/>
              <a:cxnLst/>
              <a:rect l="l" t="t" r="r" b="b"/>
              <a:pathLst>
                <a:path w="32874" h="6996" extrusionOk="0">
                  <a:moveTo>
                    <a:pt x="4664" y="1422"/>
                  </a:moveTo>
                  <a:lnTo>
                    <a:pt x="4664" y="5574"/>
                  </a:lnTo>
                  <a:lnTo>
                    <a:pt x="2418" y="5574"/>
                  </a:lnTo>
                  <a:lnTo>
                    <a:pt x="2418" y="1422"/>
                  </a:lnTo>
                  <a:close/>
                  <a:moveTo>
                    <a:pt x="11119" y="1422"/>
                  </a:moveTo>
                  <a:lnTo>
                    <a:pt x="11119" y="5574"/>
                  </a:lnTo>
                  <a:lnTo>
                    <a:pt x="8873" y="5574"/>
                  </a:lnTo>
                  <a:lnTo>
                    <a:pt x="8873" y="1422"/>
                  </a:lnTo>
                  <a:close/>
                  <a:moveTo>
                    <a:pt x="17574" y="1422"/>
                  </a:moveTo>
                  <a:lnTo>
                    <a:pt x="17574" y="5574"/>
                  </a:lnTo>
                  <a:lnTo>
                    <a:pt x="15300" y="5574"/>
                  </a:lnTo>
                  <a:lnTo>
                    <a:pt x="15300" y="1422"/>
                  </a:lnTo>
                  <a:close/>
                  <a:moveTo>
                    <a:pt x="24030" y="1422"/>
                  </a:moveTo>
                  <a:lnTo>
                    <a:pt x="24030" y="5574"/>
                  </a:lnTo>
                  <a:lnTo>
                    <a:pt x="21755" y="5574"/>
                  </a:lnTo>
                  <a:lnTo>
                    <a:pt x="21755" y="1422"/>
                  </a:lnTo>
                  <a:close/>
                  <a:moveTo>
                    <a:pt x="30485" y="1422"/>
                  </a:moveTo>
                  <a:lnTo>
                    <a:pt x="30485" y="5574"/>
                  </a:lnTo>
                  <a:lnTo>
                    <a:pt x="28210" y="5574"/>
                  </a:lnTo>
                  <a:lnTo>
                    <a:pt x="28210" y="1422"/>
                  </a:lnTo>
                  <a:close/>
                  <a:moveTo>
                    <a:pt x="1" y="0"/>
                  </a:moveTo>
                  <a:lnTo>
                    <a:pt x="1" y="6996"/>
                  </a:lnTo>
                  <a:lnTo>
                    <a:pt x="32873" y="6996"/>
                  </a:lnTo>
                  <a:lnTo>
                    <a:pt x="32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4842250" y="4318600"/>
              <a:ext cx="821850" cy="222525"/>
            </a:xfrm>
            <a:custGeom>
              <a:avLst/>
              <a:gdLst/>
              <a:ahLst/>
              <a:cxnLst/>
              <a:rect l="l" t="t" r="r" b="b"/>
              <a:pathLst>
                <a:path w="32874" h="8901" extrusionOk="0">
                  <a:moveTo>
                    <a:pt x="1" y="0"/>
                  </a:moveTo>
                  <a:lnTo>
                    <a:pt x="1" y="8901"/>
                  </a:lnTo>
                  <a:lnTo>
                    <a:pt x="23063" y="8901"/>
                  </a:lnTo>
                  <a:lnTo>
                    <a:pt x="23063" y="1394"/>
                  </a:lnTo>
                  <a:lnTo>
                    <a:pt x="26816" y="1394"/>
                  </a:lnTo>
                  <a:lnTo>
                    <a:pt x="26816" y="8901"/>
                  </a:lnTo>
                  <a:lnTo>
                    <a:pt x="27328" y="8901"/>
                  </a:lnTo>
                  <a:lnTo>
                    <a:pt x="27328" y="1394"/>
                  </a:lnTo>
                  <a:lnTo>
                    <a:pt x="31082" y="1394"/>
                  </a:lnTo>
                  <a:lnTo>
                    <a:pt x="31082" y="8901"/>
                  </a:lnTo>
                  <a:lnTo>
                    <a:pt x="32873" y="8901"/>
                  </a:lnTo>
                  <a:lnTo>
                    <a:pt x="32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4842250" y="3748425"/>
              <a:ext cx="821850" cy="174200"/>
            </a:xfrm>
            <a:custGeom>
              <a:avLst/>
              <a:gdLst/>
              <a:ahLst/>
              <a:cxnLst/>
              <a:rect l="l" t="t" r="r" b="b"/>
              <a:pathLst>
                <a:path w="32874" h="6968" extrusionOk="0">
                  <a:moveTo>
                    <a:pt x="10039" y="2958"/>
                  </a:moveTo>
                  <a:cubicBezTo>
                    <a:pt x="10721" y="2958"/>
                    <a:pt x="11290" y="3385"/>
                    <a:pt x="11290" y="3954"/>
                  </a:cubicBezTo>
                  <a:lnTo>
                    <a:pt x="11290" y="6229"/>
                  </a:lnTo>
                  <a:lnTo>
                    <a:pt x="7195" y="6229"/>
                  </a:lnTo>
                  <a:lnTo>
                    <a:pt x="7195" y="3954"/>
                  </a:lnTo>
                  <a:cubicBezTo>
                    <a:pt x="7195" y="3385"/>
                    <a:pt x="7735" y="2958"/>
                    <a:pt x="8446" y="2958"/>
                  </a:cubicBezTo>
                  <a:close/>
                  <a:moveTo>
                    <a:pt x="17233" y="2958"/>
                  </a:moveTo>
                  <a:cubicBezTo>
                    <a:pt x="17916" y="2958"/>
                    <a:pt x="18484" y="3385"/>
                    <a:pt x="18484" y="3954"/>
                  </a:cubicBezTo>
                  <a:lnTo>
                    <a:pt x="18484" y="6229"/>
                  </a:lnTo>
                  <a:lnTo>
                    <a:pt x="14390" y="6229"/>
                  </a:lnTo>
                  <a:lnTo>
                    <a:pt x="14390" y="3954"/>
                  </a:lnTo>
                  <a:cubicBezTo>
                    <a:pt x="14390" y="3385"/>
                    <a:pt x="14958" y="2958"/>
                    <a:pt x="15641" y="2958"/>
                  </a:cubicBezTo>
                  <a:close/>
                  <a:moveTo>
                    <a:pt x="24456" y="2958"/>
                  </a:moveTo>
                  <a:cubicBezTo>
                    <a:pt x="25139" y="2958"/>
                    <a:pt x="25707" y="3385"/>
                    <a:pt x="25707" y="3954"/>
                  </a:cubicBezTo>
                  <a:lnTo>
                    <a:pt x="25679" y="6229"/>
                  </a:lnTo>
                  <a:lnTo>
                    <a:pt x="21612" y="6229"/>
                  </a:lnTo>
                  <a:lnTo>
                    <a:pt x="21612" y="3954"/>
                  </a:lnTo>
                  <a:cubicBezTo>
                    <a:pt x="21612" y="3385"/>
                    <a:pt x="22153" y="2958"/>
                    <a:pt x="22864" y="2958"/>
                  </a:cubicBezTo>
                  <a:close/>
                  <a:moveTo>
                    <a:pt x="5005" y="1"/>
                  </a:moveTo>
                  <a:lnTo>
                    <a:pt x="1" y="6968"/>
                  </a:lnTo>
                  <a:lnTo>
                    <a:pt x="32873" y="6968"/>
                  </a:lnTo>
                  <a:lnTo>
                    <a:pt x="27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59"/>
          <p:cNvGrpSpPr/>
          <p:nvPr/>
        </p:nvGrpSpPr>
        <p:grpSpPr>
          <a:xfrm>
            <a:off x="882034" y="2945240"/>
            <a:ext cx="333083" cy="508016"/>
            <a:chOff x="3267225" y="3422575"/>
            <a:chExt cx="630600" cy="961788"/>
          </a:xfrm>
        </p:grpSpPr>
        <p:sp>
          <p:nvSpPr>
            <p:cNvPr id="1146" name="Google Shape;1146;p59"/>
            <p:cNvSpPr/>
            <p:nvPr/>
          </p:nvSpPr>
          <p:spPr>
            <a:xfrm>
              <a:off x="3267225" y="39208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3267225" y="4065838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3267225" y="4213713"/>
              <a:ext cx="630600" cy="170650"/>
            </a:xfrm>
            <a:custGeom>
              <a:avLst/>
              <a:gdLst/>
              <a:ahLst/>
              <a:cxnLst/>
              <a:rect l="l" t="t" r="r" b="b"/>
              <a:pathLst>
                <a:path w="25224" h="6826" extrusionOk="0">
                  <a:moveTo>
                    <a:pt x="0" y="1"/>
                  </a:moveTo>
                  <a:lnTo>
                    <a:pt x="0" y="6825"/>
                  </a:lnTo>
                  <a:lnTo>
                    <a:pt x="17688" y="6825"/>
                  </a:lnTo>
                  <a:lnTo>
                    <a:pt x="17688" y="1081"/>
                  </a:lnTo>
                  <a:lnTo>
                    <a:pt x="20560" y="1081"/>
                  </a:lnTo>
                  <a:lnTo>
                    <a:pt x="20560" y="6825"/>
                  </a:lnTo>
                  <a:lnTo>
                    <a:pt x="20958" y="6825"/>
                  </a:lnTo>
                  <a:lnTo>
                    <a:pt x="20958" y="1081"/>
                  </a:lnTo>
                  <a:lnTo>
                    <a:pt x="23830" y="1081"/>
                  </a:lnTo>
                  <a:lnTo>
                    <a:pt x="23830" y="6825"/>
                  </a:lnTo>
                  <a:lnTo>
                    <a:pt x="25224" y="6825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3267225" y="37765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7783" y="2269"/>
                  </a:moveTo>
                  <a:cubicBezTo>
                    <a:pt x="8222" y="2269"/>
                    <a:pt x="8592" y="2593"/>
                    <a:pt x="8645" y="3014"/>
                  </a:cubicBezTo>
                  <a:lnTo>
                    <a:pt x="8645" y="4777"/>
                  </a:lnTo>
                  <a:lnTo>
                    <a:pt x="5517" y="4777"/>
                  </a:lnTo>
                  <a:lnTo>
                    <a:pt x="5517" y="3014"/>
                  </a:lnTo>
                  <a:cubicBezTo>
                    <a:pt x="5570" y="2593"/>
                    <a:pt x="5940" y="2269"/>
                    <a:pt x="6378" y="2269"/>
                  </a:cubicBezTo>
                  <a:cubicBezTo>
                    <a:pt x="6413" y="2269"/>
                    <a:pt x="6448" y="2271"/>
                    <a:pt x="6484" y="2275"/>
                  </a:cubicBezTo>
                  <a:lnTo>
                    <a:pt x="7678" y="2275"/>
                  </a:lnTo>
                  <a:cubicBezTo>
                    <a:pt x="7714" y="2271"/>
                    <a:pt x="7749" y="2269"/>
                    <a:pt x="7783" y="2269"/>
                  </a:cubicBezTo>
                  <a:close/>
                  <a:moveTo>
                    <a:pt x="13323" y="2269"/>
                  </a:moveTo>
                  <a:cubicBezTo>
                    <a:pt x="13739" y="2269"/>
                    <a:pt x="14111" y="2593"/>
                    <a:pt x="14190" y="3014"/>
                  </a:cubicBezTo>
                  <a:lnTo>
                    <a:pt x="14190" y="4777"/>
                  </a:lnTo>
                  <a:lnTo>
                    <a:pt x="11034" y="4777"/>
                  </a:lnTo>
                  <a:lnTo>
                    <a:pt x="11034" y="3014"/>
                  </a:lnTo>
                  <a:cubicBezTo>
                    <a:pt x="11086" y="2593"/>
                    <a:pt x="11456" y="2269"/>
                    <a:pt x="11895" y="2269"/>
                  </a:cubicBezTo>
                  <a:cubicBezTo>
                    <a:pt x="11930" y="2269"/>
                    <a:pt x="11965" y="2271"/>
                    <a:pt x="12000" y="2275"/>
                  </a:cubicBezTo>
                  <a:lnTo>
                    <a:pt x="13223" y="2275"/>
                  </a:lnTo>
                  <a:cubicBezTo>
                    <a:pt x="13257" y="2271"/>
                    <a:pt x="13290" y="2269"/>
                    <a:pt x="13323" y="2269"/>
                  </a:cubicBezTo>
                  <a:close/>
                  <a:moveTo>
                    <a:pt x="18845" y="2269"/>
                  </a:moveTo>
                  <a:cubicBezTo>
                    <a:pt x="19284" y="2269"/>
                    <a:pt x="19654" y="2593"/>
                    <a:pt x="19707" y="3014"/>
                  </a:cubicBezTo>
                  <a:lnTo>
                    <a:pt x="19707" y="4777"/>
                  </a:lnTo>
                  <a:lnTo>
                    <a:pt x="16579" y="4777"/>
                  </a:lnTo>
                  <a:lnTo>
                    <a:pt x="16579" y="3014"/>
                  </a:lnTo>
                  <a:cubicBezTo>
                    <a:pt x="16631" y="2593"/>
                    <a:pt x="17002" y="2269"/>
                    <a:pt x="17418" y="2269"/>
                  </a:cubicBezTo>
                  <a:cubicBezTo>
                    <a:pt x="17451" y="2269"/>
                    <a:pt x="17484" y="2271"/>
                    <a:pt x="17517" y="2275"/>
                  </a:cubicBezTo>
                  <a:lnTo>
                    <a:pt x="18740" y="2275"/>
                  </a:lnTo>
                  <a:cubicBezTo>
                    <a:pt x="18775" y="2271"/>
                    <a:pt x="18811" y="2269"/>
                    <a:pt x="18845" y="2269"/>
                  </a:cubicBezTo>
                  <a:close/>
                  <a:moveTo>
                    <a:pt x="3839" y="0"/>
                  </a:moveTo>
                  <a:lnTo>
                    <a:pt x="0" y="5346"/>
                  </a:lnTo>
                  <a:lnTo>
                    <a:pt x="25224" y="5346"/>
                  </a:lnTo>
                  <a:lnTo>
                    <a:pt x="21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59"/>
            <p:cNvGrpSpPr/>
            <p:nvPr/>
          </p:nvGrpSpPr>
          <p:grpSpPr>
            <a:xfrm>
              <a:off x="3362838" y="3422575"/>
              <a:ext cx="439375" cy="343325"/>
              <a:chOff x="3010550" y="4592550"/>
              <a:chExt cx="439375" cy="343325"/>
            </a:xfrm>
          </p:grpSpPr>
          <p:sp>
            <p:nvSpPr>
              <p:cNvPr id="1151" name="Google Shape;1151;p59"/>
              <p:cNvSpPr/>
              <p:nvPr/>
            </p:nvSpPr>
            <p:spPr>
              <a:xfrm>
                <a:off x="3010550" y="4592550"/>
                <a:ext cx="439375" cy="343325"/>
              </a:xfrm>
              <a:custGeom>
                <a:avLst/>
                <a:gdLst/>
                <a:ahLst/>
                <a:cxnLst/>
                <a:rect l="l" t="t" r="r" b="b"/>
                <a:pathLst>
                  <a:path w="17575" h="13733" extrusionOk="0">
                    <a:moveTo>
                      <a:pt x="8816" y="2443"/>
                    </a:moveTo>
                    <a:cubicBezTo>
                      <a:pt x="9357" y="2443"/>
                      <a:pt x="9783" y="3439"/>
                      <a:pt x="9783" y="4690"/>
                    </a:cubicBezTo>
                    <a:cubicBezTo>
                      <a:pt x="9783" y="5088"/>
                      <a:pt x="9726" y="5486"/>
                      <a:pt x="9613" y="5884"/>
                    </a:cubicBezTo>
                    <a:cubicBezTo>
                      <a:pt x="9584" y="5969"/>
                      <a:pt x="9556" y="6055"/>
                      <a:pt x="9527" y="6140"/>
                    </a:cubicBezTo>
                    <a:cubicBezTo>
                      <a:pt x="9442" y="6396"/>
                      <a:pt x="9300" y="6652"/>
                      <a:pt x="9072" y="6823"/>
                    </a:cubicBezTo>
                    <a:cubicBezTo>
                      <a:pt x="8987" y="6879"/>
                      <a:pt x="8902" y="6908"/>
                      <a:pt x="8816" y="6908"/>
                    </a:cubicBezTo>
                    <a:cubicBezTo>
                      <a:pt x="8731" y="6908"/>
                      <a:pt x="8646" y="6879"/>
                      <a:pt x="8560" y="6823"/>
                    </a:cubicBezTo>
                    <a:cubicBezTo>
                      <a:pt x="8333" y="6652"/>
                      <a:pt x="8191" y="6396"/>
                      <a:pt x="8105" y="6140"/>
                    </a:cubicBezTo>
                    <a:cubicBezTo>
                      <a:pt x="8077" y="6055"/>
                      <a:pt x="8049" y="5969"/>
                      <a:pt x="8020" y="5884"/>
                    </a:cubicBezTo>
                    <a:cubicBezTo>
                      <a:pt x="7906" y="5486"/>
                      <a:pt x="7849" y="5088"/>
                      <a:pt x="7878" y="4690"/>
                    </a:cubicBezTo>
                    <a:cubicBezTo>
                      <a:pt x="7849" y="3439"/>
                      <a:pt x="8276" y="2443"/>
                      <a:pt x="8816" y="2443"/>
                    </a:cubicBezTo>
                    <a:close/>
                    <a:moveTo>
                      <a:pt x="14162" y="9467"/>
                    </a:moveTo>
                    <a:lnTo>
                      <a:pt x="14276" y="9609"/>
                    </a:lnTo>
                    <a:cubicBezTo>
                      <a:pt x="14333" y="9723"/>
                      <a:pt x="14390" y="9865"/>
                      <a:pt x="14390" y="10007"/>
                    </a:cubicBezTo>
                    <a:lnTo>
                      <a:pt x="14447" y="10007"/>
                    </a:lnTo>
                    <a:lnTo>
                      <a:pt x="14162" y="10292"/>
                    </a:lnTo>
                    <a:lnTo>
                      <a:pt x="14162" y="10235"/>
                    </a:lnTo>
                    <a:cubicBezTo>
                      <a:pt x="14020" y="10207"/>
                      <a:pt x="13906" y="10178"/>
                      <a:pt x="13764" y="10093"/>
                    </a:cubicBezTo>
                    <a:lnTo>
                      <a:pt x="13622" y="9979"/>
                    </a:lnTo>
                    <a:lnTo>
                      <a:pt x="13622" y="9467"/>
                    </a:lnTo>
                    <a:close/>
                    <a:moveTo>
                      <a:pt x="12995" y="2774"/>
                    </a:moveTo>
                    <a:cubicBezTo>
                      <a:pt x="13905" y="2774"/>
                      <a:pt x="14859" y="3155"/>
                      <a:pt x="15613" y="3894"/>
                    </a:cubicBezTo>
                    <a:cubicBezTo>
                      <a:pt x="16978" y="5287"/>
                      <a:pt x="17120" y="7363"/>
                      <a:pt x="15897" y="8586"/>
                    </a:cubicBezTo>
                    <a:lnTo>
                      <a:pt x="14532" y="9951"/>
                    </a:lnTo>
                    <a:lnTo>
                      <a:pt x="14532" y="9041"/>
                    </a:lnTo>
                    <a:lnTo>
                      <a:pt x="13622" y="9041"/>
                    </a:lnTo>
                    <a:lnTo>
                      <a:pt x="13622" y="8443"/>
                    </a:lnTo>
                    <a:cubicBezTo>
                      <a:pt x="13935" y="8244"/>
                      <a:pt x="13793" y="7733"/>
                      <a:pt x="13423" y="7733"/>
                    </a:cubicBezTo>
                    <a:cubicBezTo>
                      <a:pt x="13025" y="7733"/>
                      <a:pt x="12883" y="8244"/>
                      <a:pt x="13224" y="8443"/>
                    </a:cubicBezTo>
                    <a:lnTo>
                      <a:pt x="13224" y="9041"/>
                    </a:lnTo>
                    <a:lnTo>
                      <a:pt x="12286" y="9041"/>
                    </a:lnTo>
                    <a:lnTo>
                      <a:pt x="12286" y="10007"/>
                    </a:lnTo>
                    <a:lnTo>
                      <a:pt x="12428" y="10007"/>
                    </a:lnTo>
                    <a:cubicBezTo>
                      <a:pt x="12428" y="9865"/>
                      <a:pt x="12485" y="9723"/>
                      <a:pt x="12570" y="9609"/>
                    </a:cubicBezTo>
                    <a:cubicBezTo>
                      <a:pt x="12598" y="9552"/>
                      <a:pt x="12627" y="9496"/>
                      <a:pt x="12684" y="9439"/>
                    </a:cubicBezTo>
                    <a:lnTo>
                      <a:pt x="13224" y="9439"/>
                    </a:lnTo>
                    <a:lnTo>
                      <a:pt x="13224" y="9979"/>
                    </a:lnTo>
                    <a:lnTo>
                      <a:pt x="13053" y="10093"/>
                    </a:lnTo>
                    <a:cubicBezTo>
                      <a:pt x="12911" y="10178"/>
                      <a:pt x="12797" y="10207"/>
                      <a:pt x="12655" y="10235"/>
                    </a:cubicBezTo>
                    <a:lnTo>
                      <a:pt x="12655" y="10349"/>
                    </a:lnTo>
                    <a:lnTo>
                      <a:pt x="9357" y="10349"/>
                    </a:lnTo>
                    <a:lnTo>
                      <a:pt x="9357" y="9808"/>
                    </a:lnTo>
                    <a:lnTo>
                      <a:pt x="10068" y="9808"/>
                    </a:lnTo>
                    <a:lnTo>
                      <a:pt x="10068" y="9609"/>
                    </a:lnTo>
                    <a:cubicBezTo>
                      <a:pt x="9840" y="9581"/>
                      <a:pt x="9613" y="9496"/>
                      <a:pt x="9414" y="9382"/>
                    </a:cubicBezTo>
                    <a:lnTo>
                      <a:pt x="9158" y="9183"/>
                    </a:lnTo>
                    <a:lnTo>
                      <a:pt x="9158" y="8301"/>
                    </a:lnTo>
                    <a:lnTo>
                      <a:pt x="10039" y="8301"/>
                    </a:lnTo>
                    <a:lnTo>
                      <a:pt x="10238" y="8586"/>
                    </a:lnTo>
                    <a:cubicBezTo>
                      <a:pt x="10352" y="8785"/>
                      <a:pt x="10409" y="9012"/>
                      <a:pt x="10437" y="9240"/>
                    </a:cubicBezTo>
                    <a:lnTo>
                      <a:pt x="10665" y="9240"/>
                    </a:lnTo>
                    <a:lnTo>
                      <a:pt x="10665" y="6709"/>
                    </a:lnTo>
                    <a:lnTo>
                      <a:pt x="10437" y="6709"/>
                    </a:lnTo>
                    <a:cubicBezTo>
                      <a:pt x="10409" y="6936"/>
                      <a:pt x="10323" y="7164"/>
                      <a:pt x="10210" y="7391"/>
                    </a:cubicBezTo>
                    <a:cubicBezTo>
                      <a:pt x="10153" y="7477"/>
                      <a:pt x="10096" y="7562"/>
                      <a:pt x="10039" y="7647"/>
                    </a:cubicBezTo>
                    <a:lnTo>
                      <a:pt x="9158" y="7647"/>
                    </a:lnTo>
                    <a:lnTo>
                      <a:pt x="9158" y="7221"/>
                    </a:lnTo>
                    <a:cubicBezTo>
                      <a:pt x="9442" y="7022"/>
                      <a:pt x="9641" y="6737"/>
                      <a:pt x="9755" y="6396"/>
                    </a:cubicBezTo>
                    <a:cubicBezTo>
                      <a:pt x="9783" y="6311"/>
                      <a:pt x="9812" y="6225"/>
                      <a:pt x="9868" y="6112"/>
                    </a:cubicBezTo>
                    <a:cubicBezTo>
                      <a:pt x="9982" y="5657"/>
                      <a:pt x="10068" y="5173"/>
                      <a:pt x="10068" y="4690"/>
                    </a:cubicBezTo>
                    <a:lnTo>
                      <a:pt x="10068" y="4462"/>
                    </a:lnTo>
                    <a:lnTo>
                      <a:pt x="10921" y="3609"/>
                    </a:lnTo>
                    <a:cubicBezTo>
                      <a:pt x="11482" y="3048"/>
                      <a:pt x="12223" y="2774"/>
                      <a:pt x="12995" y="2774"/>
                    </a:cubicBezTo>
                    <a:close/>
                    <a:moveTo>
                      <a:pt x="4593" y="2777"/>
                    </a:moveTo>
                    <a:cubicBezTo>
                      <a:pt x="5361" y="2777"/>
                      <a:pt x="6097" y="3051"/>
                      <a:pt x="6655" y="3609"/>
                    </a:cubicBezTo>
                    <a:lnTo>
                      <a:pt x="7565" y="4519"/>
                    </a:lnTo>
                    <a:lnTo>
                      <a:pt x="7565" y="4690"/>
                    </a:lnTo>
                    <a:cubicBezTo>
                      <a:pt x="7565" y="5173"/>
                      <a:pt x="7622" y="5657"/>
                      <a:pt x="7764" y="6140"/>
                    </a:cubicBezTo>
                    <a:cubicBezTo>
                      <a:pt x="7793" y="6225"/>
                      <a:pt x="7821" y="6311"/>
                      <a:pt x="7878" y="6396"/>
                    </a:cubicBezTo>
                    <a:cubicBezTo>
                      <a:pt x="7992" y="6737"/>
                      <a:pt x="8191" y="7022"/>
                      <a:pt x="8475" y="7221"/>
                    </a:cubicBezTo>
                    <a:lnTo>
                      <a:pt x="8475" y="7647"/>
                    </a:lnTo>
                    <a:lnTo>
                      <a:pt x="7594" y="7647"/>
                    </a:lnTo>
                    <a:cubicBezTo>
                      <a:pt x="7537" y="7533"/>
                      <a:pt x="7451" y="7448"/>
                      <a:pt x="7394" y="7363"/>
                    </a:cubicBezTo>
                    <a:cubicBezTo>
                      <a:pt x="7281" y="7164"/>
                      <a:pt x="7224" y="6936"/>
                      <a:pt x="7195" y="6709"/>
                    </a:cubicBezTo>
                    <a:lnTo>
                      <a:pt x="6968" y="6709"/>
                    </a:lnTo>
                    <a:lnTo>
                      <a:pt x="6968" y="9240"/>
                    </a:lnTo>
                    <a:lnTo>
                      <a:pt x="7195" y="9240"/>
                    </a:lnTo>
                    <a:cubicBezTo>
                      <a:pt x="7224" y="9012"/>
                      <a:pt x="7281" y="8785"/>
                      <a:pt x="7394" y="8586"/>
                    </a:cubicBezTo>
                    <a:lnTo>
                      <a:pt x="7594" y="8301"/>
                    </a:lnTo>
                    <a:lnTo>
                      <a:pt x="8475" y="8301"/>
                    </a:lnTo>
                    <a:lnTo>
                      <a:pt x="8475" y="9211"/>
                    </a:lnTo>
                    <a:lnTo>
                      <a:pt x="8219" y="9382"/>
                    </a:lnTo>
                    <a:cubicBezTo>
                      <a:pt x="8020" y="9496"/>
                      <a:pt x="7793" y="9581"/>
                      <a:pt x="7537" y="9609"/>
                    </a:cubicBezTo>
                    <a:lnTo>
                      <a:pt x="7537" y="9837"/>
                    </a:lnTo>
                    <a:lnTo>
                      <a:pt x="8248" y="9837"/>
                    </a:lnTo>
                    <a:lnTo>
                      <a:pt x="8248" y="10377"/>
                    </a:lnTo>
                    <a:lnTo>
                      <a:pt x="5006" y="10377"/>
                    </a:lnTo>
                    <a:lnTo>
                      <a:pt x="5006" y="10235"/>
                    </a:lnTo>
                    <a:cubicBezTo>
                      <a:pt x="4864" y="10235"/>
                      <a:pt x="4721" y="10178"/>
                      <a:pt x="4608" y="10121"/>
                    </a:cubicBezTo>
                    <a:lnTo>
                      <a:pt x="4437" y="10007"/>
                    </a:lnTo>
                    <a:lnTo>
                      <a:pt x="4437" y="9467"/>
                    </a:lnTo>
                    <a:lnTo>
                      <a:pt x="4977" y="9467"/>
                    </a:lnTo>
                    <a:lnTo>
                      <a:pt x="5091" y="9609"/>
                    </a:lnTo>
                    <a:cubicBezTo>
                      <a:pt x="5176" y="9723"/>
                      <a:pt x="5205" y="9865"/>
                      <a:pt x="5233" y="10007"/>
                    </a:cubicBezTo>
                    <a:lnTo>
                      <a:pt x="5347" y="10007"/>
                    </a:lnTo>
                    <a:lnTo>
                      <a:pt x="5347" y="9041"/>
                    </a:lnTo>
                    <a:lnTo>
                      <a:pt x="4437" y="9041"/>
                    </a:lnTo>
                    <a:lnTo>
                      <a:pt x="4437" y="8443"/>
                    </a:lnTo>
                    <a:cubicBezTo>
                      <a:pt x="4551" y="8387"/>
                      <a:pt x="4636" y="8244"/>
                      <a:pt x="4608" y="8131"/>
                    </a:cubicBezTo>
                    <a:cubicBezTo>
                      <a:pt x="4608" y="7875"/>
                      <a:pt x="4423" y="7747"/>
                      <a:pt x="4238" y="7747"/>
                    </a:cubicBezTo>
                    <a:cubicBezTo>
                      <a:pt x="4053" y="7747"/>
                      <a:pt x="3868" y="7875"/>
                      <a:pt x="3868" y="8131"/>
                    </a:cubicBezTo>
                    <a:cubicBezTo>
                      <a:pt x="3868" y="8244"/>
                      <a:pt x="3925" y="8387"/>
                      <a:pt x="4039" y="8443"/>
                    </a:cubicBezTo>
                    <a:lnTo>
                      <a:pt x="4039" y="9041"/>
                    </a:lnTo>
                    <a:lnTo>
                      <a:pt x="3129" y="9041"/>
                    </a:lnTo>
                    <a:lnTo>
                      <a:pt x="3129" y="10007"/>
                    </a:lnTo>
                    <a:lnTo>
                      <a:pt x="3243" y="10007"/>
                    </a:lnTo>
                    <a:cubicBezTo>
                      <a:pt x="3271" y="9865"/>
                      <a:pt x="3300" y="9723"/>
                      <a:pt x="3385" y="9609"/>
                    </a:cubicBezTo>
                    <a:lnTo>
                      <a:pt x="3499" y="9439"/>
                    </a:lnTo>
                    <a:lnTo>
                      <a:pt x="4039" y="9439"/>
                    </a:lnTo>
                    <a:lnTo>
                      <a:pt x="4039" y="9979"/>
                    </a:lnTo>
                    <a:lnTo>
                      <a:pt x="3868" y="10093"/>
                    </a:lnTo>
                    <a:cubicBezTo>
                      <a:pt x="3755" y="10178"/>
                      <a:pt x="3612" y="10207"/>
                      <a:pt x="3470" y="10235"/>
                    </a:cubicBezTo>
                    <a:lnTo>
                      <a:pt x="3470" y="10377"/>
                    </a:lnTo>
                    <a:lnTo>
                      <a:pt x="1679" y="8586"/>
                    </a:lnTo>
                    <a:cubicBezTo>
                      <a:pt x="456" y="7363"/>
                      <a:pt x="598" y="5287"/>
                      <a:pt x="1963" y="3922"/>
                    </a:cubicBezTo>
                    <a:cubicBezTo>
                      <a:pt x="2720" y="3165"/>
                      <a:pt x="3679" y="2777"/>
                      <a:pt x="4593" y="2777"/>
                    </a:cubicBezTo>
                    <a:close/>
                    <a:moveTo>
                      <a:pt x="13309" y="11515"/>
                    </a:moveTo>
                    <a:cubicBezTo>
                      <a:pt x="13508" y="11515"/>
                      <a:pt x="13679" y="11685"/>
                      <a:pt x="13679" y="11884"/>
                    </a:cubicBezTo>
                    <a:lnTo>
                      <a:pt x="13651" y="11884"/>
                    </a:lnTo>
                    <a:cubicBezTo>
                      <a:pt x="13651" y="12091"/>
                      <a:pt x="13489" y="12223"/>
                      <a:pt x="13313" y="12223"/>
                    </a:cubicBezTo>
                    <a:cubicBezTo>
                      <a:pt x="13224" y="12223"/>
                      <a:pt x="13130" y="12189"/>
                      <a:pt x="13053" y="12112"/>
                    </a:cubicBezTo>
                    <a:cubicBezTo>
                      <a:pt x="12826" y="11913"/>
                      <a:pt x="12997" y="11515"/>
                      <a:pt x="13309" y="11515"/>
                    </a:cubicBezTo>
                    <a:close/>
                    <a:moveTo>
                      <a:pt x="4266" y="11518"/>
                    </a:moveTo>
                    <a:cubicBezTo>
                      <a:pt x="4443" y="11518"/>
                      <a:pt x="4608" y="11657"/>
                      <a:pt x="4608" y="11884"/>
                    </a:cubicBezTo>
                    <a:cubicBezTo>
                      <a:pt x="4608" y="12083"/>
                      <a:pt x="4437" y="12226"/>
                      <a:pt x="4266" y="12226"/>
                    </a:cubicBezTo>
                    <a:cubicBezTo>
                      <a:pt x="3925" y="12226"/>
                      <a:pt x="3783" y="11856"/>
                      <a:pt x="4011" y="11628"/>
                    </a:cubicBezTo>
                    <a:cubicBezTo>
                      <a:pt x="4086" y="11553"/>
                      <a:pt x="4178" y="11518"/>
                      <a:pt x="4266" y="11518"/>
                    </a:cubicBezTo>
                    <a:close/>
                    <a:moveTo>
                      <a:pt x="7286" y="11524"/>
                    </a:moveTo>
                    <a:cubicBezTo>
                      <a:pt x="7375" y="11524"/>
                      <a:pt x="7464" y="11556"/>
                      <a:pt x="7537" y="11628"/>
                    </a:cubicBezTo>
                    <a:cubicBezTo>
                      <a:pt x="7736" y="11856"/>
                      <a:pt x="7594" y="12226"/>
                      <a:pt x="7281" y="12226"/>
                    </a:cubicBezTo>
                    <a:cubicBezTo>
                      <a:pt x="7082" y="12226"/>
                      <a:pt x="6911" y="12083"/>
                      <a:pt x="6940" y="11884"/>
                    </a:cubicBezTo>
                    <a:lnTo>
                      <a:pt x="6911" y="11884"/>
                    </a:lnTo>
                    <a:cubicBezTo>
                      <a:pt x="6911" y="11671"/>
                      <a:pt x="7096" y="11524"/>
                      <a:pt x="7286" y="11524"/>
                    </a:cubicBezTo>
                    <a:close/>
                    <a:moveTo>
                      <a:pt x="8793" y="11524"/>
                    </a:moveTo>
                    <a:cubicBezTo>
                      <a:pt x="8882" y="11524"/>
                      <a:pt x="8971" y="11556"/>
                      <a:pt x="9044" y="11628"/>
                    </a:cubicBezTo>
                    <a:cubicBezTo>
                      <a:pt x="9271" y="11856"/>
                      <a:pt x="9101" y="12226"/>
                      <a:pt x="8788" y="12226"/>
                    </a:cubicBezTo>
                    <a:cubicBezTo>
                      <a:pt x="8589" y="12226"/>
                      <a:pt x="8447" y="12083"/>
                      <a:pt x="8447" y="11884"/>
                    </a:cubicBezTo>
                    <a:lnTo>
                      <a:pt x="8418" y="11884"/>
                    </a:lnTo>
                    <a:cubicBezTo>
                      <a:pt x="8418" y="11671"/>
                      <a:pt x="8603" y="11524"/>
                      <a:pt x="8793" y="11524"/>
                    </a:cubicBezTo>
                    <a:close/>
                    <a:moveTo>
                      <a:pt x="10307" y="11524"/>
                    </a:moveTo>
                    <a:cubicBezTo>
                      <a:pt x="10392" y="11524"/>
                      <a:pt x="10479" y="11556"/>
                      <a:pt x="10551" y="11628"/>
                    </a:cubicBezTo>
                    <a:cubicBezTo>
                      <a:pt x="10778" y="11856"/>
                      <a:pt x="10608" y="12226"/>
                      <a:pt x="10295" y="12226"/>
                    </a:cubicBezTo>
                    <a:cubicBezTo>
                      <a:pt x="10096" y="12226"/>
                      <a:pt x="9954" y="12083"/>
                      <a:pt x="9954" y="11884"/>
                    </a:cubicBezTo>
                    <a:cubicBezTo>
                      <a:pt x="9954" y="11671"/>
                      <a:pt x="10126" y="11524"/>
                      <a:pt x="10307" y="11524"/>
                    </a:cubicBezTo>
                    <a:close/>
                    <a:moveTo>
                      <a:pt x="11814" y="11524"/>
                    </a:moveTo>
                    <a:cubicBezTo>
                      <a:pt x="11899" y="11524"/>
                      <a:pt x="11986" y="11556"/>
                      <a:pt x="12058" y="11628"/>
                    </a:cubicBezTo>
                    <a:cubicBezTo>
                      <a:pt x="12286" y="11856"/>
                      <a:pt x="12115" y="12226"/>
                      <a:pt x="11802" y="12226"/>
                    </a:cubicBezTo>
                    <a:cubicBezTo>
                      <a:pt x="11603" y="12226"/>
                      <a:pt x="11461" y="12083"/>
                      <a:pt x="11461" y="11884"/>
                    </a:cubicBezTo>
                    <a:cubicBezTo>
                      <a:pt x="11461" y="11671"/>
                      <a:pt x="11633" y="11524"/>
                      <a:pt x="11814" y="11524"/>
                    </a:cubicBezTo>
                    <a:close/>
                    <a:moveTo>
                      <a:pt x="5759" y="11522"/>
                    </a:moveTo>
                    <a:cubicBezTo>
                      <a:pt x="5937" y="11522"/>
                      <a:pt x="6115" y="11643"/>
                      <a:pt x="6115" y="11884"/>
                    </a:cubicBezTo>
                    <a:cubicBezTo>
                      <a:pt x="6115" y="12126"/>
                      <a:pt x="5937" y="12247"/>
                      <a:pt x="5759" y="12247"/>
                    </a:cubicBezTo>
                    <a:cubicBezTo>
                      <a:pt x="5582" y="12247"/>
                      <a:pt x="5404" y="12126"/>
                      <a:pt x="5404" y="11884"/>
                    </a:cubicBezTo>
                    <a:cubicBezTo>
                      <a:pt x="5404" y="11643"/>
                      <a:pt x="5582" y="11522"/>
                      <a:pt x="5759" y="11522"/>
                    </a:cubicBezTo>
                    <a:close/>
                    <a:moveTo>
                      <a:pt x="8987" y="1"/>
                    </a:moveTo>
                    <a:cubicBezTo>
                      <a:pt x="8705" y="1"/>
                      <a:pt x="8299" y="339"/>
                      <a:pt x="8617" y="538"/>
                    </a:cubicBezTo>
                    <a:lnTo>
                      <a:pt x="8617" y="1135"/>
                    </a:lnTo>
                    <a:lnTo>
                      <a:pt x="7707" y="1135"/>
                    </a:lnTo>
                    <a:lnTo>
                      <a:pt x="7707" y="2102"/>
                    </a:lnTo>
                    <a:lnTo>
                      <a:pt x="7821" y="2102"/>
                    </a:lnTo>
                    <a:cubicBezTo>
                      <a:pt x="7849" y="1960"/>
                      <a:pt x="7878" y="1818"/>
                      <a:pt x="7963" y="1704"/>
                    </a:cubicBezTo>
                    <a:lnTo>
                      <a:pt x="8077" y="1533"/>
                    </a:lnTo>
                    <a:lnTo>
                      <a:pt x="8617" y="1533"/>
                    </a:lnTo>
                    <a:lnTo>
                      <a:pt x="8617" y="1903"/>
                    </a:lnTo>
                    <a:lnTo>
                      <a:pt x="8617" y="2074"/>
                    </a:lnTo>
                    <a:cubicBezTo>
                      <a:pt x="8105" y="2244"/>
                      <a:pt x="7707" y="3069"/>
                      <a:pt x="7594" y="4093"/>
                    </a:cubicBezTo>
                    <a:lnTo>
                      <a:pt x="6740" y="3240"/>
                    </a:lnTo>
                    <a:cubicBezTo>
                      <a:pt x="6142" y="2642"/>
                      <a:pt x="5337" y="2347"/>
                      <a:pt x="4496" y="2347"/>
                    </a:cubicBezTo>
                    <a:cubicBezTo>
                      <a:pt x="3499" y="2347"/>
                      <a:pt x="2453" y="2763"/>
                      <a:pt x="1650" y="3581"/>
                    </a:cubicBezTo>
                    <a:cubicBezTo>
                      <a:pt x="143" y="5059"/>
                      <a:pt x="1" y="7363"/>
                      <a:pt x="1309" y="8671"/>
                    </a:cubicBezTo>
                    <a:lnTo>
                      <a:pt x="3044" y="10377"/>
                    </a:lnTo>
                    <a:lnTo>
                      <a:pt x="3044" y="12709"/>
                    </a:lnTo>
                    <a:cubicBezTo>
                      <a:pt x="3044" y="12709"/>
                      <a:pt x="5120" y="13733"/>
                      <a:pt x="8788" y="13733"/>
                    </a:cubicBezTo>
                    <a:cubicBezTo>
                      <a:pt x="12428" y="13733"/>
                      <a:pt x="14532" y="12709"/>
                      <a:pt x="14532" y="12709"/>
                    </a:cubicBezTo>
                    <a:lnTo>
                      <a:pt x="14532" y="10377"/>
                    </a:lnTo>
                    <a:lnTo>
                      <a:pt x="16267" y="8671"/>
                    </a:lnTo>
                    <a:cubicBezTo>
                      <a:pt x="17575" y="7363"/>
                      <a:pt x="17433" y="5088"/>
                      <a:pt x="15926" y="3581"/>
                    </a:cubicBezTo>
                    <a:cubicBezTo>
                      <a:pt x="15123" y="2763"/>
                      <a:pt x="14077" y="2347"/>
                      <a:pt x="13079" y="2347"/>
                    </a:cubicBezTo>
                    <a:cubicBezTo>
                      <a:pt x="12239" y="2347"/>
                      <a:pt x="11433" y="2642"/>
                      <a:pt x="10835" y="3240"/>
                    </a:cubicBezTo>
                    <a:lnTo>
                      <a:pt x="10039" y="4064"/>
                    </a:lnTo>
                    <a:cubicBezTo>
                      <a:pt x="9897" y="3040"/>
                      <a:pt x="9499" y="2244"/>
                      <a:pt x="9015" y="2074"/>
                    </a:cubicBezTo>
                    <a:lnTo>
                      <a:pt x="9015" y="1533"/>
                    </a:lnTo>
                    <a:lnTo>
                      <a:pt x="9556" y="1533"/>
                    </a:lnTo>
                    <a:lnTo>
                      <a:pt x="9669" y="1704"/>
                    </a:lnTo>
                    <a:cubicBezTo>
                      <a:pt x="9726" y="1818"/>
                      <a:pt x="9783" y="1960"/>
                      <a:pt x="9812" y="2102"/>
                    </a:cubicBezTo>
                    <a:lnTo>
                      <a:pt x="9954" y="2102"/>
                    </a:lnTo>
                    <a:lnTo>
                      <a:pt x="9954" y="1135"/>
                    </a:lnTo>
                    <a:lnTo>
                      <a:pt x="9015" y="1135"/>
                    </a:lnTo>
                    <a:lnTo>
                      <a:pt x="9015" y="538"/>
                    </a:lnTo>
                    <a:cubicBezTo>
                      <a:pt x="9129" y="453"/>
                      <a:pt x="9214" y="339"/>
                      <a:pt x="9214" y="225"/>
                    </a:cubicBezTo>
                    <a:cubicBezTo>
                      <a:pt x="9206" y="63"/>
                      <a:pt x="9108" y="1"/>
                      <a:pt x="8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9"/>
              <p:cNvSpPr/>
              <p:nvPr/>
            </p:nvSpPr>
            <p:spPr>
              <a:xfrm>
                <a:off x="3221000" y="4668100"/>
                <a:ext cx="220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58" extrusionOk="0">
                    <a:moveTo>
                      <a:pt x="407" y="0"/>
                    </a:moveTo>
                    <a:cubicBezTo>
                      <a:pt x="216" y="0"/>
                      <a:pt x="29" y="154"/>
                      <a:pt x="29" y="388"/>
                    </a:cubicBezTo>
                    <a:cubicBezTo>
                      <a:pt x="0" y="587"/>
                      <a:pt x="199" y="758"/>
                      <a:pt x="398" y="758"/>
                    </a:cubicBezTo>
                    <a:cubicBezTo>
                      <a:pt x="740" y="758"/>
                      <a:pt x="882" y="360"/>
                      <a:pt x="654" y="104"/>
                    </a:cubicBezTo>
                    <a:cubicBezTo>
                      <a:pt x="583" y="32"/>
                      <a:pt x="495" y="0"/>
                      <a:pt x="4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9"/>
              <p:cNvSpPr/>
              <p:nvPr/>
            </p:nvSpPr>
            <p:spPr>
              <a:xfrm>
                <a:off x="3221225" y="4700075"/>
                <a:ext cx="225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59" extrusionOk="0">
                    <a:moveTo>
                      <a:pt x="392" y="1"/>
                    </a:moveTo>
                    <a:cubicBezTo>
                      <a:pt x="195" y="1"/>
                      <a:pt x="0" y="155"/>
                      <a:pt x="20" y="389"/>
                    </a:cubicBezTo>
                    <a:cubicBezTo>
                      <a:pt x="20" y="588"/>
                      <a:pt x="190" y="758"/>
                      <a:pt x="389" y="758"/>
                    </a:cubicBezTo>
                    <a:cubicBezTo>
                      <a:pt x="731" y="758"/>
                      <a:pt x="901" y="332"/>
                      <a:pt x="645" y="104"/>
                    </a:cubicBezTo>
                    <a:cubicBezTo>
                      <a:pt x="574" y="33"/>
                      <a:pt x="483" y="1"/>
                      <a:pt x="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9"/>
              <p:cNvSpPr/>
              <p:nvPr/>
            </p:nvSpPr>
            <p:spPr>
              <a:xfrm>
                <a:off x="3221000" y="4731825"/>
                <a:ext cx="227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58" extrusionOk="0">
                    <a:moveTo>
                      <a:pt x="398" y="0"/>
                    </a:moveTo>
                    <a:cubicBezTo>
                      <a:pt x="199" y="0"/>
                      <a:pt x="0" y="171"/>
                      <a:pt x="29" y="370"/>
                    </a:cubicBezTo>
                    <a:cubicBezTo>
                      <a:pt x="9" y="604"/>
                      <a:pt x="204" y="758"/>
                      <a:pt x="401" y="758"/>
                    </a:cubicBezTo>
                    <a:cubicBezTo>
                      <a:pt x="492" y="758"/>
                      <a:pt x="583" y="726"/>
                      <a:pt x="654" y="654"/>
                    </a:cubicBezTo>
                    <a:cubicBezTo>
                      <a:pt x="910" y="427"/>
                      <a:pt x="740" y="0"/>
                      <a:pt x="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5" name="Google Shape;1155;p59"/>
          <p:cNvSpPr/>
          <p:nvPr/>
        </p:nvSpPr>
        <p:spPr>
          <a:xfrm>
            <a:off x="4233695" y="3125190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6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6" name="Google Shape;1156;p59"/>
          <p:cNvSpPr/>
          <p:nvPr/>
        </p:nvSpPr>
        <p:spPr>
          <a:xfrm>
            <a:off x="3593643" y="2413610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7" name="Google Shape;1157;p59"/>
          <p:cNvSpPr/>
          <p:nvPr/>
        </p:nvSpPr>
        <p:spPr>
          <a:xfrm>
            <a:off x="2988822" y="1996828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8" name="Google Shape;1158;p59"/>
          <p:cNvSpPr/>
          <p:nvPr/>
        </p:nvSpPr>
        <p:spPr>
          <a:xfrm>
            <a:off x="2130291" y="2727985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9" name="Google Shape;1159;p59"/>
          <p:cNvSpPr/>
          <p:nvPr/>
        </p:nvSpPr>
        <p:spPr>
          <a:xfrm>
            <a:off x="1583256" y="2404564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60" name="Google Shape;1160;p59"/>
          <p:cNvSpPr/>
          <p:nvPr/>
        </p:nvSpPr>
        <p:spPr>
          <a:xfrm>
            <a:off x="926974" y="2627091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61" name="Google Shape;1161;p59"/>
          <p:cNvSpPr/>
          <p:nvPr/>
        </p:nvSpPr>
        <p:spPr>
          <a:xfrm>
            <a:off x="4949625" y="1660003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62" name="Google Shape;1162;p59"/>
          <p:cNvSpPr/>
          <p:nvPr/>
        </p:nvSpPr>
        <p:spPr>
          <a:xfrm>
            <a:off x="5551701" y="1652600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163" name="Google Shape;1163;p59"/>
          <p:cNvGrpSpPr/>
          <p:nvPr/>
        </p:nvGrpSpPr>
        <p:grpSpPr>
          <a:xfrm>
            <a:off x="2023826" y="3073563"/>
            <a:ext cx="432279" cy="579330"/>
            <a:chOff x="3814850" y="3365125"/>
            <a:chExt cx="818400" cy="1096800"/>
          </a:xfrm>
        </p:grpSpPr>
        <p:sp>
          <p:nvSpPr>
            <p:cNvPr id="1164" name="Google Shape;1164;p59"/>
            <p:cNvSpPr/>
            <p:nvPr/>
          </p:nvSpPr>
          <p:spPr>
            <a:xfrm>
              <a:off x="3814850" y="3365125"/>
              <a:ext cx="818400" cy="8184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59"/>
            <p:cNvGrpSpPr/>
            <p:nvPr/>
          </p:nvGrpSpPr>
          <p:grpSpPr>
            <a:xfrm>
              <a:off x="3827150" y="3774325"/>
              <a:ext cx="793800" cy="687600"/>
              <a:chOff x="5807100" y="3781575"/>
              <a:chExt cx="793800" cy="687600"/>
            </a:xfrm>
          </p:grpSpPr>
          <p:cxnSp>
            <p:nvCxnSpPr>
              <p:cNvPr id="1166" name="Google Shape;1166;p59"/>
              <p:cNvCxnSpPr/>
              <p:nvPr/>
            </p:nvCxnSpPr>
            <p:spPr>
              <a:xfrm flipH="1">
                <a:off x="5807100" y="3781575"/>
                <a:ext cx="396900" cy="687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59"/>
              <p:cNvCxnSpPr/>
              <p:nvPr/>
            </p:nvCxnSpPr>
            <p:spPr>
              <a:xfrm>
                <a:off x="6204000" y="3781575"/>
                <a:ext cx="396900" cy="687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68" name="Google Shape;1168;p59"/>
            <p:cNvCxnSpPr>
              <a:stCxn id="1164" idx="1"/>
              <a:endCxn id="1164" idx="5"/>
            </p:cNvCxnSpPr>
            <p:nvPr/>
          </p:nvCxnSpPr>
          <p:spPr>
            <a:xfrm>
              <a:off x="3934702" y="3484977"/>
              <a:ext cx="578700" cy="578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59"/>
            <p:cNvCxnSpPr>
              <a:stCxn id="1164" idx="7"/>
              <a:endCxn id="1164" idx="3"/>
            </p:cNvCxnSpPr>
            <p:nvPr/>
          </p:nvCxnSpPr>
          <p:spPr>
            <a:xfrm flipH="1">
              <a:off x="3934698" y="3484977"/>
              <a:ext cx="578700" cy="578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59"/>
            <p:cNvCxnSpPr>
              <a:stCxn id="1164" idx="0"/>
              <a:endCxn id="1164" idx="4"/>
            </p:cNvCxnSpPr>
            <p:nvPr/>
          </p:nvCxnSpPr>
          <p:spPr>
            <a:xfrm>
              <a:off x="4224050" y="3365125"/>
              <a:ext cx="0" cy="818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59"/>
            <p:cNvCxnSpPr>
              <a:stCxn id="1164" idx="6"/>
              <a:endCxn id="1164" idx="2"/>
            </p:cNvCxnSpPr>
            <p:nvPr/>
          </p:nvCxnSpPr>
          <p:spPr>
            <a:xfrm rot="10800000">
              <a:off x="3814850" y="3774325"/>
              <a:ext cx="818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2" name="Google Shape;1172;p59"/>
          <p:cNvSpPr/>
          <p:nvPr/>
        </p:nvSpPr>
        <p:spPr>
          <a:xfrm>
            <a:off x="4949625" y="2119694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3" name="Google Shape;1173;p59"/>
          <p:cNvSpPr/>
          <p:nvPr/>
        </p:nvSpPr>
        <p:spPr>
          <a:xfrm>
            <a:off x="5551701" y="2112290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4" name="Google Shape;1174;p59"/>
          <p:cNvSpPr/>
          <p:nvPr/>
        </p:nvSpPr>
        <p:spPr>
          <a:xfrm>
            <a:off x="4949625" y="2579385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5" name="Google Shape;1175;p59"/>
          <p:cNvSpPr/>
          <p:nvPr/>
        </p:nvSpPr>
        <p:spPr>
          <a:xfrm>
            <a:off x="5551701" y="2571981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6" name="Google Shape;1176;p59"/>
          <p:cNvSpPr/>
          <p:nvPr/>
        </p:nvSpPr>
        <p:spPr>
          <a:xfrm>
            <a:off x="4949625" y="3039076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7" name="Google Shape;1177;p59"/>
          <p:cNvSpPr/>
          <p:nvPr/>
        </p:nvSpPr>
        <p:spPr>
          <a:xfrm>
            <a:off x="5551701" y="3031672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8" name="Google Shape;1178;p59"/>
          <p:cNvSpPr/>
          <p:nvPr/>
        </p:nvSpPr>
        <p:spPr>
          <a:xfrm>
            <a:off x="4949625" y="3498766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5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9" name="Google Shape;1179;p59"/>
          <p:cNvSpPr/>
          <p:nvPr/>
        </p:nvSpPr>
        <p:spPr>
          <a:xfrm>
            <a:off x="5551701" y="3491362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80" name="Google Shape;1180;p59"/>
          <p:cNvSpPr/>
          <p:nvPr/>
        </p:nvSpPr>
        <p:spPr>
          <a:xfrm>
            <a:off x="4949625" y="3958457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6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81" name="Google Shape;1181;p59"/>
          <p:cNvSpPr/>
          <p:nvPr/>
        </p:nvSpPr>
        <p:spPr>
          <a:xfrm>
            <a:off x="5551701" y="3951052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0"/>
          <p:cNvSpPr/>
          <p:nvPr/>
        </p:nvSpPr>
        <p:spPr>
          <a:xfrm>
            <a:off x="720000" y="2379400"/>
            <a:ext cx="7704000" cy="1771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aphicFrame>
        <p:nvGraphicFramePr>
          <p:cNvPr id="1187" name="Google Shape;1187;p60"/>
          <p:cNvGraphicFramePr/>
          <p:nvPr/>
        </p:nvGraphicFramePr>
        <p:xfrm>
          <a:off x="720000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{46399443-4FFC-4700-B456-824F4ADC065B}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MERCURY</a:t>
                      </a:r>
                      <a:endParaRPr sz="2000" b="1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0.06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0.38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0.38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MARS</a:t>
                      </a:r>
                      <a:endParaRPr sz="2000" b="1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0.11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0.53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0.38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SATURN</a:t>
                      </a:r>
                      <a:endParaRPr sz="2000" b="1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95.2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9.4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1.16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8" name="Google Shape;1188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chemeClr val="accent1"/>
                </a:solidFill>
              </a:rPr>
              <a:t>TABLE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89" name="Google Shape;1189;p60"/>
          <p:cNvGrpSpPr/>
          <p:nvPr/>
        </p:nvGrpSpPr>
        <p:grpSpPr>
          <a:xfrm>
            <a:off x="5314147" y="1658744"/>
            <a:ext cx="480750" cy="480775"/>
            <a:chOff x="3420975" y="1085425"/>
            <a:chExt cx="480750" cy="480775"/>
          </a:xfrm>
        </p:grpSpPr>
        <p:sp>
          <p:nvSpPr>
            <p:cNvPr id="1190" name="Google Shape;1190;p60"/>
            <p:cNvSpPr/>
            <p:nvPr/>
          </p:nvSpPr>
          <p:spPr>
            <a:xfrm>
              <a:off x="3420975" y="1085425"/>
              <a:ext cx="112700" cy="480775"/>
            </a:xfrm>
            <a:custGeom>
              <a:avLst/>
              <a:gdLst/>
              <a:ahLst/>
              <a:cxnLst/>
              <a:rect l="l" t="t" r="r" b="b"/>
              <a:pathLst>
                <a:path w="4508" h="19231" extrusionOk="0">
                  <a:moveTo>
                    <a:pt x="3380" y="5635"/>
                  </a:moveTo>
                  <a:lnTo>
                    <a:pt x="3380" y="10141"/>
                  </a:lnTo>
                  <a:lnTo>
                    <a:pt x="1127" y="10141"/>
                  </a:lnTo>
                  <a:lnTo>
                    <a:pt x="1127" y="5635"/>
                  </a:lnTo>
                  <a:close/>
                  <a:moveTo>
                    <a:pt x="3380" y="16977"/>
                  </a:moveTo>
                  <a:lnTo>
                    <a:pt x="3380" y="18104"/>
                  </a:lnTo>
                  <a:lnTo>
                    <a:pt x="1127" y="18104"/>
                  </a:lnTo>
                  <a:lnTo>
                    <a:pt x="1127" y="16977"/>
                  </a:lnTo>
                  <a:close/>
                  <a:moveTo>
                    <a:pt x="2258" y="1"/>
                  </a:moveTo>
                  <a:cubicBezTo>
                    <a:pt x="1948" y="1"/>
                    <a:pt x="1692" y="250"/>
                    <a:pt x="1692" y="566"/>
                  </a:cubicBezTo>
                  <a:lnTo>
                    <a:pt x="1692" y="1209"/>
                  </a:lnTo>
                  <a:cubicBezTo>
                    <a:pt x="700" y="1464"/>
                    <a:pt x="3" y="2357"/>
                    <a:pt x="0" y="3381"/>
                  </a:cubicBezTo>
                  <a:lnTo>
                    <a:pt x="0" y="18669"/>
                  </a:lnTo>
                  <a:cubicBezTo>
                    <a:pt x="0" y="18978"/>
                    <a:pt x="253" y="19230"/>
                    <a:pt x="565" y="19230"/>
                  </a:cubicBezTo>
                  <a:lnTo>
                    <a:pt x="4507" y="19230"/>
                  </a:lnTo>
                  <a:lnTo>
                    <a:pt x="4507" y="3381"/>
                  </a:lnTo>
                  <a:cubicBezTo>
                    <a:pt x="4504" y="2357"/>
                    <a:pt x="3810" y="1464"/>
                    <a:pt x="2818" y="1209"/>
                  </a:cubicBezTo>
                  <a:lnTo>
                    <a:pt x="2818" y="581"/>
                  </a:lnTo>
                  <a:cubicBezTo>
                    <a:pt x="2821" y="289"/>
                    <a:pt x="2605" y="43"/>
                    <a:pt x="2320" y="4"/>
                  </a:cubicBezTo>
                  <a:cubicBezTo>
                    <a:pt x="2299" y="2"/>
                    <a:pt x="2278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789025" y="1085425"/>
              <a:ext cx="112700" cy="480775"/>
            </a:xfrm>
            <a:custGeom>
              <a:avLst/>
              <a:gdLst/>
              <a:ahLst/>
              <a:cxnLst/>
              <a:rect l="l" t="t" r="r" b="b"/>
              <a:pathLst>
                <a:path w="4508" h="19231" extrusionOk="0">
                  <a:moveTo>
                    <a:pt x="3381" y="5635"/>
                  </a:moveTo>
                  <a:lnTo>
                    <a:pt x="3381" y="10141"/>
                  </a:lnTo>
                  <a:lnTo>
                    <a:pt x="1127" y="10141"/>
                  </a:lnTo>
                  <a:lnTo>
                    <a:pt x="1127" y="5635"/>
                  </a:lnTo>
                  <a:close/>
                  <a:moveTo>
                    <a:pt x="3381" y="16977"/>
                  </a:moveTo>
                  <a:lnTo>
                    <a:pt x="3381" y="18104"/>
                  </a:lnTo>
                  <a:lnTo>
                    <a:pt x="1127" y="18104"/>
                  </a:lnTo>
                  <a:lnTo>
                    <a:pt x="1127" y="16977"/>
                  </a:lnTo>
                  <a:close/>
                  <a:moveTo>
                    <a:pt x="2258" y="1"/>
                  </a:moveTo>
                  <a:cubicBezTo>
                    <a:pt x="1949" y="1"/>
                    <a:pt x="1692" y="250"/>
                    <a:pt x="1692" y="566"/>
                  </a:cubicBezTo>
                  <a:lnTo>
                    <a:pt x="1692" y="1209"/>
                  </a:lnTo>
                  <a:cubicBezTo>
                    <a:pt x="701" y="1464"/>
                    <a:pt x="4" y="2357"/>
                    <a:pt x="1" y="3381"/>
                  </a:cubicBezTo>
                  <a:lnTo>
                    <a:pt x="1" y="19230"/>
                  </a:lnTo>
                  <a:lnTo>
                    <a:pt x="3946" y="19230"/>
                  </a:lnTo>
                  <a:cubicBezTo>
                    <a:pt x="4255" y="19230"/>
                    <a:pt x="4508" y="18978"/>
                    <a:pt x="4508" y="18669"/>
                  </a:cubicBezTo>
                  <a:lnTo>
                    <a:pt x="4508" y="3381"/>
                  </a:lnTo>
                  <a:cubicBezTo>
                    <a:pt x="4505" y="2357"/>
                    <a:pt x="3811" y="1464"/>
                    <a:pt x="2819" y="1209"/>
                  </a:cubicBezTo>
                  <a:lnTo>
                    <a:pt x="2819" y="581"/>
                  </a:lnTo>
                  <a:cubicBezTo>
                    <a:pt x="2822" y="289"/>
                    <a:pt x="2606" y="43"/>
                    <a:pt x="2320" y="4"/>
                  </a:cubicBezTo>
                  <a:cubicBezTo>
                    <a:pt x="2299" y="2"/>
                    <a:pt x="2279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62775" y="1226275"/>
              <a:ext cx="198100" cy="112700"/>
            </a:xfrm>
            <a:custGeom>
              <a:avLst/>
              <a:gdLst/>
              <a:ahLst/>
              <a:cxnLst/>
              <a:rect l="l" t="t" r="r" b="b"/>
              <a:pathLst>
                <a:path w="7924" h="4508" extrusionOk="0">
                  <a:moveTo>
                    <a:pt x="1" y="1"/>
                  </a:moveTo>
                  <a:lnTo>
                    <a:pt x="1" y="4507"/>
                  </a:lnTo>
                  <a:lnTo>
                    <a:pt x="7924" y="4507"/>
                  </a:lnTo>
                  <a:lnTo>
                    <a:pt x="7924" y="1"/>
                  </a:lnTo>
                  <a:lnTo>
                    <a:pt x="7362" y="1"/>
                  </a:lnTo>
                  <a:cubicBezTo>
                    <a:pt x="7050" y="1"/>
                    <a:pt x="6797" y="253"/>
                    <a:pt x="6797" y="565"/>
                  </a:cubicBezTo>
                  <a:lnTo>
                    <a:pt x="6797" y="1127"/>
                  </a:lnTo>
                  <a:lnTo>
                    <a:pt x="5671" y="1127"/>
                  </a:lnTo>
                  <a:lnTo>
                    <a:pt x="5671" y="565"/>
                  </a:lnTo>
                  <a:cubicBezTo>
                    <a:pt x="5671" y="253"/>
                    <a:pt x="5418" y="1"/>
                    <a:pt x="5109" y="1"/>
                  </a:cubicBezTo>
                  <a:lnTo>
                    <a:pt x="2816" y="1"/>
                  </a:lnTo>
                  <a:cubicBezTo>
                    <a:pt x="2507" y="1"/>
                    <a:pt x="2254" y="253"/>
                    <a:pt x="2254" y="565"/>
                  </a:cubicBezTo>
                  <a:lnTo>
                    <a:pt x="2254" y="1127"/>
                  </a:lnTo>
                  <a:lnTo>
                    <a:pt x="1128" y="1127"/>
                  </a:lnTo>
                  <a:lnTo>
                    <a:pt x="1128" y="565"/>
                  </a:lnTo>
                  <a:cubicBezTo>
                    <a:pt x="1128" y="253"/>
                    <a:pt x="875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3562775" y="1367125"/>
              <a:ext cx="198100" cy="199075"/>
            </a:xfrm>
            <a:custGeom>
              <a:avLst/>
              <a:gdLst/>
              <a:ahLst/>
              <a:cxnLst/>
              <a:rect l="l" t="t" r="r" b="b"/>
              <a:pathLst>
                <a:path w="7924" h="7963" extrusionOk="0">
                  <a:moveTo>
                    <a:pt x="1649" y="1127"/>
                  </a:moveTo>
                  <a:cubicBezTo>
                    <a:pt x="1959" y="1127"/>
                    <a:pt x="2215" y="1376"/>
                    <a:pt x="2215" y="1692"/>
                  </a:cubicBezTo>
                  <a:lnTo>
                    <a:pt x="2215" y="2254"/>
                  </a:lnTo>
                  <a:lnTo>
                    <a:pt x="1089" y="2254"/>
                  </a:lnTo>
                  <a:lnTo>
                    <a:pt x="1089" y="1707"/>
                  </a:lnTo>
                  <a:cubicBezTo>
                    <a:pt x="1086" y="1415"/>
                    <a:pt x="1302" y="1169"/>
                    <a:pt x="1587" y="1130"/>
                  </a:cubicBezTo>
                  <a:cubicBezTo>
                    <a:pt x="1608" y="1128"/>
                    <a:pt x="1629" y="1127"/>
                    <a:pt x="1649" y="1127"/>
                  </a:cubicBezTo>
                  <a:close/>
                  <a:moveTo>
                    <a:pt x="6231" y="1127"/>
                  </a:moveTo>
                  <a:cubicBezTo>
                    <a:pt x="6541" y="1127"/>
                    <a:pt x="6797" y="1376"/>
                    <a:pt x="6797" y="1692"/>
                  </a:cubicBezTo>
                  <a:lnTo>
                    <a:pt x="6797" y="2254"/>
                  </a:lnTo>
                  <a:lnTo>
                    <a:pt x="5671" y="2254"/>
                  </a:lnTo>
                  <a:lnTo>
                    <a:pt x="5671" y="1707"/>
                  </a:lnTo>
                  <a:cubicBezTo>
                    <a:pt x="5668" y="1415"/>
                    <a:pt x="5884" y="1169"/>
                    <a:pt x="6169" y="1130"/>
                  </a:cubicBezTo>
                  <a:cubicBezTo>
                    <a:pt x="6190" y="1128"/>
                    <a:pt x="6211" y="1127"/>
                    <a:pt x="6231" y="1127"/>
                  </a:cubicBezTo>
                  <a:close/>
                  <a:moveTo>
                    <a:pt x="2215" y="3380"/>
                  </a:moveTo>
                  <a:lnTo>
                    <a:pt x="2215" y="6836"/>
                  </a:lnTo>
                  <a:lnTo>
                    <a:pt x="1089" y="6836"/>
                  </a:lnTo>
                  <a:lnTo>
                    <a:pt x="1089" y="3380"/>
                  </a:lnTo>
                  <a:close/>
                  <a:moveTo>
                    <a:pt x="6797" y="3380"/>
                  </a:moveTo>
                  <a:lnTo>
                    <a:pt x="6797" y="6836"/>
                  </a:lnTo>
                  <a:lnTo>
                    <a:pt x="5671" y="6836"/>
                  </a:lnTo>
                  <a:lnTo>
                    <a:pt x="5671" y="3380"/>
                  </a:lnTo>
                  <a:close/>
                  <a:moveTo>
                    <a:pt x="1" y="0"/>
                  </a:moveTo>
                  <a:lnTo>
                    <a:pt x="1" y="7962"/>
                  </a:lnTo>
                  <a:lnTo>
                    <a:pt x="7924" y="7962"/>
                  </a:lnTo>
                  <a:lnTo>
                    <a:pt x="7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60"/>
          <p:cNvGrpSpPr/>
          <p:nvPr/>
        </p:nvGrpSpPr>
        <p:grpSpPr>
          <a:xfrm>
            <a:off x="3381417" y="1658747"/>
            <a:ext cx="482475" cy="480775"/>
            <a:chOff x="975825" y="1672300"/>
            <a:chExt cx="482475" cy="480775"/>
          </a:xfrm>
        </p:grpSpPr>
        <p:sp>
          <p:nvSpPr>
            <p:cNvPr id="1195" name="Google Shape;1195;p60"/>
            <p:cNvSpPr/>
            <p:nvPr/>
          </p:nvSpPr>
          <p:spPr>
            <a:xfrm>
              <a:off x="975825" y="2038950"/>
              <a:ext cx="482475" cy="114125"/>
            </a:xfrm>
            <a:custGeom>
              <a:avLst/>
              <a:gdLst/>
              <a:ahLst/>
              <a:cxnLst/>
              <a:rect l="l" t="t" r="r" b="b"/>
              <a:pathLst>
                <a:path w="19299" h="4565" extrusionOk="0">
                  <a:moveTo>
                    <a:pt x="5009" y="0"/>
                  </a:moveTo>
                  <a:lnTo>
                    <a:pt x="4693" y="316"/>
                  </a:lnTo>
                  <a:cubicBezTo>
                    <a:pt x="4778" y="1364"/>
                    <a:pt x="4925" y="2407"/>
                    <a:pt x="5132" y="3438"/>
                  </a:cubicBezTo>
                  <a:lnTo>
                    <a:pt x="613" y="3438"/>
                  </a:lnTo>
                  <a:cubicBezTo>
                    <a:pt x="611" y="3438"/>
                    <a:pt x="609" y="3438"/>
                    <a:pt x="607" y="3438"/>
                  </a:cubicBezTo>
                  <a:cubicBezTo>
                    <a:pt x="318" y="3438"/>
                    <a:pt x="75" y="3650"/>
                    <a:pt x="39" y="3936"/>
                  </a:cubicBezTo>
                  <a:cubicBezTo>
                    <a:pt x="0" y="4273"/>
                    <a:pt x="262" y="4564"/>
                    <a:pt x="598" y="4564"/>
                  </a:cubicBezTo>
                  <a:lnTo>
                    <a:pt x="18701" y="4564"/>
                  </a:lnTo>
                  <a:cubicBezTo>
                    <a:pt x="19037" y="4564"/>
                    <a:pt x="19299" y="4273"/>
                    <a:pt x="19263" y="3936"/>
                  </a:cubicBezTo>
                  <a:cubicBezTo>
                    <a:pt x="19224" y="3650"/>
                    <a:pt x="18981" y="3438"/>
                    <a:pt x="18692" y="3438"/>
                  </a:cubicBezTo>
                  <a:cubicBezTo>
                    <a:pt x="18690" y="3438"/>
                    <a:pt x="18688" y="3438"/>
                    <a:pt x="18686" y="3438"/>
                  </a:cubicBezTo>
                  <a:lnTo>
                    <a:pt x="13224" y="3438"/>
                  </a:lnTo>
                  <a:lnTo>
                    <a:pt x="12178" y="2389"/>
                  </a:lnTo>
                  <a:lnTo>
                    <a:pt x="11129" y="3438"/>
                  </a:lnTo>
                  <a:lnTo>
                    <a:pt x="8443" y="3438"/>
                  </a:lnTo>
                  <a:lnTo>
                    <a:pt x="5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1300175" y="1919675"/>
              <a:ext cx="43725" cy="79700"/>
            </a:xfrm>
            <a:custGeom>
              <a:avLst/>
              <a:gdLst/>
              <a:ahLst/>
              <a:cxnLst/>
              <a:rect l="l" t="t" r="r" b="b"/>
              <a:pathLst>
                <a:path w="1749" h="3188" extrusionOk="0">
                  <a:moveTo>
                    <a:pt x="1593" y="0"/>
                  </a:moveTo>
                  <a:lnTo>
                    <a:pt x="0" y="1596"/>
                  </a:lnTo>
                  <a:lnTo>
                    <a:pt x="1593" y="3188"/>
                  </a:lnTo>
                  <a:lnTo>
                    <a:pt x="1734" y="3047"/>
                  </a:lnTo>
                  <a:cubicBezTo>
                    <a:pt x="1749" y="2055"/>
                    <a:pt x="1746" y="1283"/>
                    <a:pt x="1650" y="57"/>
                  </a:cubicBez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1240375" y="1859950"/>
              <a:ext cx="79725" cy="79725"/>
            </a:xfrm>
            <a:custGeom>
              <a:avLst/>
              <a:gdLst/>
              <a:ahLst/>
              <a:cxnLst/>
              <a:rect l="l" t="t" r="r" b="b"/>
              <a:pathLst>
                <a:path w="3189" h="3189" extrusionOk="0">
                  <a:moveTo>
                    <a:pt x="1596" y="0"/>
                  </a:moveTo>
                  <a:lnTo>
                    <a:pt x="0" y="1593"/>
                  </a:lnTo>
                  <a:lnTo>
                    <a:pt x="1596" y="3188"/>
                  </a:lnTo>
                  <a:lnTo>
                    <a:pt x="3188" y="1593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1247200" y="1786850"/>
              <a:ext cx="89125" cy="89125"/>
            </a:xfrm>
            <a:custGeom>
              <a:avLst/>
              <a:gdLst/>
              <a:ahLst/>
              <a:cxnLst/>
              <a:rect l="l" t="t" r="r" b="b"/>
              <a:pathLst>
                <a:path w="3565" h="3565" extrusionOk="0">
                  <a:moveTo>
                    <a:pt x="1" y="1"/>
                  </a:moveTo>
                  <a:lnTo>
                    <a:pt x="3564" y="3564"/>
                  </a:lnTo>
                  <a:cubicBezTo>
                    <a:pt x="3375" y="2251"/>
                    <a:pt x="3108" y="1047"/>
                    <a:pt x="2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1180650" y="1800150"/>
              <a:ext cx="79650" cy="79725"/>
            </a:xfrm>
            <a:custGeom>
              <a:avLst/>
              <a:gdLst/>
              <a:ahLst/>
              <a:cxnLst/>
              <a:rect l="l" t="t" r="r" b="b"/>
              <a:pathLst>
                <a:path w="3186" h="3189" extrusionOk="0">
                  <a:moveTo>
                    <a:pt x="1593" y="1"/>
                  </a:moveTo>
                  <a:lnTo>
                    <a:pt x="1" y="1596"/>
                  </a:lnTo>
                  <a:lnTo>
                    <a:pt x="1593" y="3189"/>
                  </a:lnTo>
                  <a:lnTo>
                    <a:pt x="3186" y="1596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1096675" y="1786850"/>
              <a:ext cx="97150" cy="97075"/>
            </a:xfrm>
            <a:custGeom>
              <a:avLst/>
              <a:gdLst/>
              <a:ahLst/>
              <a:cxnLst/>
              <a:rect l="l" t="t" r="r" b="b"/>
              <a:pathLst>
                <a:path w="3886" h="3883" extrusionOk="0">
                  <a:moveTo>
                    <a:pt x="851" y="1"/>
                  </a:moveTo>
                  <a:cubicBezTo>
                    <a:pt x="478" y="1134"/>
                    <a:pt x="190" y="2441"/>
                    <a:pt x="1" y="3883"/>
                  </a:cubicBezTo>
                  <a:lnTo>
                    <a:pt x="3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1300175" y="2039175"/>
              <a:ext cx="41400" cy="72650"/>
            </a:xfrm>
            <a:custGeom>
              <a:avLst/>
              <a:gdLst/>
              <a:ahLst/>
              <a:cxnLst/>
              <a:rect l="l" t="t" r="r" b="b"/>
              <a:pathLst>
                <a:path w="1656" h="2906" extrusionOk="0">
                  <a:moveTo>
                    <a:pt x="1593" y="0"/>
                  </a:moveTo>
                  <a:lnTo>
                    <a:pt x="0" y="1596"/>
                  </a:lnTo>
                  <a:lnTo>
                    <a:pt x="1310" y="2906"/>
                  </a:lnTo>
                  <a:cubicBezTo>
                    <a:pt x="1472" y="1962"/>
                    <a:pt x="1590" y="1016"/>
                    <a:pt x="1656" y="63"/>
                  </a:cubicBez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1120875" y="1859950"/>
              <a:ext cx="79725" cy="79725"/>
            </a:xfrm>
            <a:custGeom>
              <a:avLst/>
              <a:gdLst/>
              <a:ahLst/>
              <a:cxnLst/>
              <a:rect l="l" t="t" r="r" b="b"/>
              <a:pathLst>
                <a:path w="3189" h="3189" extrusionOk="0">
                  <a:moveTo>
                    <a:pt x="1593" y="0"/>
                  </a:moveTo>
                  <a:lnTo>
                    <a:pt x="0" y="1593"/>
                  </a:lnTo>
                  <a:lnTo>
                    <a:pt x="1596" y="3188"/>
                  </a:lnTo>
                  <a:lnTo>
                    <a:pt x="3188" y="1593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1180650" y="1919675"/>
              <a:ext cx="79725" cy="79700"/>
            </a:xfrm>
            <a:custGeom>
              <a:avLst/>
              <a:gdLst/>
              <a:ahLst/>
              <a:cxnLst/>
              <a:rect l="l" t="t" r="r" b="b"/>
              <a:pathLst>
                <a:path w="3189" h="3188" extrusionOk="0">
                  <a:moveTo>
                    <a:pt x="1593" y="0"/>
                  </a:moveTo>
                  <a:lnTo>
                    <a:pt x="1" y="1596"/>
                  </a:lnTo>
                  <a:lnTo>
                    <a:pt x="1593" y="3188"/>
                  </a:lnTo>
                  <a:lnTo>
                    <a:pt x="3189" y="1596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1128450" y="1672300"/>
              <a:ext cx="177300" cy="86425"/>
            </a:xfrm>
            <a:custGeom>
              <a:avLst/>
              <a:gdLst/>
              <a:ahLst/>
              <a:cxnLst/>
              <a:rect l="l" t="t" r="r" b="b"/>
              <a:pathLst>
                <a:path w="7092" h="3457" extrusionOk="0">
                  <a:moveTo>
                    <a:pt x="3546" y="1"/>
                  </a:moveTo>
                  <a:cubicBezTo>
                    <a:pt x="2137" y="1"/>
                    <a:pt x="902" y="1344"/>
                    <a:pt x="1" y="3456"/>
                  </a:cubicBezTo>
                  <a:lnTo>
                    <a:pt x="7091" y="3456"/>
                  </a:lnTo>
                  <a:cubicBezTo>
                    <a:pt x="6190" y="1344"/>
                    <a:pt x="4952" y="1"/>
                    <a:pt x="3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1240375" y="1979450"/>
              <a:ext cx="79725" cy="79650"/>
            </a:xfrm>
            <a:custGeom>
              <a:avLst/>
              <a:gdLst/>
              <a:ahLst/>
              <a:cxnLst/>
              <a:rect l="l" t="t" r="r" b="b"/>
              <a:pathLst>
                <a:path w="3189" h="3186" extrusionOk="0">
                  <a:moveTo>
                    <a:pt x="1596" y="1"/>
                  </a:moveTo>
                  <a:lnTo>
                    <a:pt x="0" y="1593"/>
                  </a:lnTo>
                  <a:lnTo>
                    <a:pt x="1596" y="3186"/>
                  </a:lnTo>
                  <a:lnTo>
                    <a:pt x="3188" y="159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1120875" y="1979450"/>
              <a:ext cx="79725" cy="79650"/>
            </a:xfrm>
            <a:custGeom>
              <a:avLst/>
              <a:gdLst/>
              <a:ahLst/>
              <a:cxnLst/>
              <a:rect l="l" t="t" r="r" b="b"/>
              <a:pathLst>
                <a:path w="3189" h="3186" extrusionOk="0">
                  <a:moveTo>
                    <a:pt x="1593" y="1"/>
                  </a:moveTo>
                  <a:lnTo>
                    <a:pt x="0" y="1593"/>
                  </a:lnTo>
                  <a:lnTo>
                    <a:pt x="1593" y="3186"/>
                  </a:lnTo>
                  <a:lnTo>
                    <a:pt x="3188" y="1593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1090375" y="1919750"/>
              <a:ext cx="50500" cy="79625"/>
            </a:xfrm>
            <a:custGeom>
              <a:avLst/>
              <a:gdLst/>
              <a:ahLst/>
              <a:cxnLst/>
              <a:rect l="l" t="t" r="r" b="b"/>
              <a:pathLst>
                <a:path w="2020" h="3185" extrusionOk="0">
                  <a:moveTo>
                    <a:pt x="427" y="0"/>
                  </a:moveTo>
                  <a:lnTo>
                    <a:pt x="78" y="346"/>
                  </a:lnTo>
                  <a:cubicBezTo>
                    <a:pt x="9" y="1379"/>
                    <a:pt x="0" y="1995"/>
                    <a:pt x="3" y="2764"/>
                  </a:cubicBezTo>
                  <a:lnTo>
                    <a:pt x="427" y="3185"/>
                  </a:lnTo>
                  <a:lnTo>
                    <a:pt x="2019" y="159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1180650" y="2039175"/>
              <a:ext cx="79725" cy="79725"/>
            </a:xfrm>
            <a:custGeom>
              <a:avLst/>
              <a:gdLst/>
              <a:ahLst/>
              <a:cxnLst/>
              <a:rect l="l" t="t" r="r" b="b"/>
              <a:pathLst>
                <a:path w="3189" h="3189" extrusionOk="0">
                  <a:moveTo>
                    <a:pt x="1593" y="0"/>
                  </a:moveTo>
                  <a:lnTo>
                    <a:pt x="1" y="1596"/>
                  </a:lnTo>
                  <a:lnTo>
                    <a:pt x="1593" y="3188"/>
                  </a:lnTo>
                  <a:lnTo>
                    <a:pt x="3189" y="1596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60"/>
          <p:cNvGrpSpPr/>
          <p:nvPr/>
        </p:nvGrpSpPr>
        <p:grpSpPr>
          <a:xfrm>
            <a:off x="7245119" y="1658756"/>
            <a:ext cx="480775" cy="480750"/>
            <a:chOff x="4216275" y="4275950"/>
            <a:chExt cx="480775" cy="480750"/>
          </a:xfrm>
        </p:grpSpPr>
        <p:sp>
          <p:nvSpPr>
            <p:cNvPr id="1210" name="Google Shape;1210;p60"/>
            <p:cNvSpPr/>
            <p:nvPr/>
          </p:nvSpPr>
          <p:spPr>
            <a:xfrm>
              <a:off x="4301700" y="4275950"/>
              <a:ext cx="309875" cy="237075"/>
            </a:xfrm>
            <a:custGeom>
              <a:avLst/>
              <a:gdLst/>
              <a:ahLst/>
              <a:cxnLst/>
              <a:rect l="l" t="t" r="r" b="b"/>
              <a:pathLst>
                <a:path w="12395" h="9483" extrusionOk="0">
                  <a:moveTo>
                    <a:pt x="6199" y="4546"/>
                  </a:moveTo>
                  <a:cubicBezTo>
                    <a:pt x="7133" y="4546"/>
                    <a:pt x="7887" y="5301"/>
                    <a:pt x="7887" y="6235"/>
                  </a:cubicBezTo>
                  <a:lnTo>
                    <a:pt x="7887" y="7362"/>
                  </a:lnTo>
                  <a:cubicBezTo>
                    <a:pt x="7887" y="7674"/>
                    <a:pt x="7635" y="7927"/>
                    <a:pt x="7325" y="7927"/>
                  </a:cubicBezTo>
                  <a:lnTo>
                    <a:pt x="5072" y="7927"/>
                  </a:lnTo>
                  <a:cubicBezTo>
                    <a:pt x="4759" y="7927"/>
                    <a:pt x="4507" y="7674"/>
                    <a:pt x="4507" y="7362"/>
                  </a:cubicBezTo>
                  <a:lnTo>
                    <a:pt x="4507" y="6235"/>
                  </a:lnTo>
                  <a:cubicBezTo>
                    <a:pt x="4507" y="5301"/>
                    <a:pt x="5264" y="4546"/>
                    <a:pt x="6199" y="4546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2855"/>
                  </a:lnTo>
                  <a:cubicBezTo>
                    <a:pt x="0" y="3005"/>
                    <a:pt x="60" y="3149"/>
                    <a:pt x="165" y="3254"/>
                  </a:cubicBezTo>
                  <a:lnTo>
                    <a:pt x="1292" y="4381"/>
                  </a:lnTo>
                  <a:cubicBezTo>
                    <a:pt x="1400" y="4486"/>
                    <a:pt x="1542" y="4546"/>
                    <a:pt x="1692" y="4546"/>
                  </a:cubicBezTo>
                  <a:lnTo>
                    <a:pt x="2254" y="4546"/>
                  </a:lnTo>
                  <a:lnTo>
                    <a:pt x="2254" y="9158"/>
                  </a:lnTo>
                  <a:cubicBezTo>
                    <a:pt x="2434" y="9089"/>
                    <a:pt x="2626" y="9056"/>
                    <a:pt x="2818" y="9053"/>
                  </a:cubicBezTo>
                  <a:lnTo>
                    <a:pt x="5072" y="9053"/>
                  </a:lnTo>
                  <a:cubicBezTo>
                    <a:pt x="5487" y="9053"/>
                    <a:pt x="5889" y="9206"/>
                    <a:pt x="6199" y="9483"/>
                  </a:cubicBezTo>
                  <a:cubicBezTo>
                    <a:pt x="6508" y="9206"/>
                    <a:pt x="6908" y="9053"/>
                    <a:pt x="7325" y="9053"/>
                  </a:cubicBezTo>
                  <a:lnTo>
                    <a:pt x="9579" y="9053"/>
                  </a:lnTo>
                  <a:cubicBezTo>
                    <a:pt x="9771" y="9053"/>
                    <a:pt x="9960" y="9089"/>
                    <a:pt x="10141" y="9158"/>
                  </a:cubicBezTo>
                  <a:lnTo>
                    <a:pt x="10141" y="4546"/>
                  </a:lnTo>
                  <a:lnTo>
                    <a:pt x="10706" y="4546"/>
                  </a:lnTo>
                  <a:cubicBezTo>
                    <a:pt x="10856" y="4546"/>
                    <a:pt x="10997" y="4486"/>
                    <a:pt x="11102" y="4381"/>
                  </a:cubicBezTo>
                  <a:lnTo>
                    <a:pt x="12229" y="3254"/>
                  </a:lnTo>
                  <a:cubicBezTo>
                    <a:pt x="12337" y="3149"/>
                    <a:pt x="12394" y="3005"/>
                    <a:pt x="12394" y="2855"/>
                  </a:cubicBezTo>
                  <a:lnTo>
                    <a:pt x="12394" y="565"/>
                  </a:lnTo>
                  <a:cubicBezTo>
                    <a:pt x="12394" y="253"/>
                    <a:pt x="12142" y="0"/>
                    <a:pt x="11832" y="0"/>
                  </a:cubicBezTo>
                  <a:lnTo>
                    <a:pt x="9579" y="0"/>
                  </a:lnTo>
                  <a:cubicBezTo>
                    <a:pt x="9266" y="0"/>
                    <a:pt x="9014" y="253"/>
                    <a:pt x="9014" y="565"/>
                  </a:cubicBezTo>
                  <a:lnTo>
                    <a:pt x="9014" y="1127"/>
                  </a:lnTo>
                  <a:lnTo>
                    <a:pt x="7887" y="1127"/>
                  </a:lnTo>
                  <a:lnTo>
                    <a:pt x="7887" y="565"/>
                  </a:lnTo>
                  <a:cubicBezTo>
                    <a:pt x="7887" y="253"/>
                    <a:pt x="7635" y="0"/>
                    <a:pt x="7325" y="0"/>
                  </a:cubicBezTo>
                  <a:lnTo>
                    <a:pt x="5072" y="0"/>
                  </a:lnTo>
                  <a:cubicBezTo>
                    <a:pt x="4759" y="0"/>
                    <a:pt x="4507" y="253"/>
                    <a:pt x="4507" y="565"/>
                  </a:cubicBezTo>
                  <a:lnTo>
                    <a:pt x="4507" y="1127"/>
                  </a:lnTo>
                  <a:lnTo>
                    <a:pt x="3380" y="1127"/>
                  </a:lnTo>
                  <a:lnTo>
                    <a:pt x="3380" y="565"/>
                  </a:lnTo>
                  <a:cubicBezTo>
                    <a:pt x="3380" y="253"/>
                    <a:pt x="3128" y="0"/>
                    <a:pt x="2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42525" y="4417775"/>
              <a:ext cx="28200" cy="2817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66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1127"/>
                  </a:lnTo>
                  <a:lnTo>
                    <a:pt x="1128" y="1127"/>
                  </a:lnTo>
                  <a:lnTo>
                    <a:pt x="1128" y="562"/>
                  </a:lnTo>
                  <a:cubicBezTo>
                    <a:pt x="1128" y="252"/>
                    <a:pt x="875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4583375" y="4643100"/>
              <a:ext cx="28200" cy="28200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0" y="1"/>
                  </a:moveTo>
                  <a:lnTo>
                    <a:pt x="0" y="1128"/>
                  </a:lnTo>
                  <a:lnTo>
                    <a:pt x="1127" y="112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4414375" y="4643100"/>
              <a:ext cx="84525" cy="113600"/>
            </a:xfrm>
            <a:custGeom>
              <a:avLst/>
              <a:gdLst/>
              <a:ahLst/>
              <a:cxnLst/>
              <a:rect l="l" t="t" r="r" b="b"/>
              <a:pathLst>
                <a:path w="3381" h="4544" extrusionOk="0">
                  <a:moveTo>
                    <a:pt x="1692" y="1"/>
                  </a:moveTo>
                  <a:cubicBezTo>
                    <a:pt x="757" y="1"/>
                    <a:pt x="3" y="758"/>
                    <a:pt x="0" y="1689"/>
                  </a:cubicBezTo>
                  <a:lnTo>
                    <a:pt x="0" y="4544"/>
                  </a:lnTo>
                  <a:lnTo>
                    <a:pt x="3380" y="4544"/>
                  </a:lnTo>
                  <a:lnTo>
                    <a:pt x="3380" y="1689"/>
                  </a:lnTo>
                  <a:cubicBezTo>
                    <a:pt x="3380" y="755"/>
                    <a:pt x="2626" y="1"/>
                    <a:pt x="1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4301700" y="4643100"/>
              <a:ext cx="28175" cy="28200"/>
            </a:xfrm>
            <a:custGeom>
              <a:avLst/>
              <a:gdLst/>
              <a:ahLst/>
              <a:cxnLst/>
              <a:rect l="l" t="t" r="r" b="b"/>
              <a:pathLst>
                <a:path w="1127" h="1128" extrusionOk="0">
                  <a:moveTo>
                    <a:pt x="0" y="1"/>
                  </a:moveTo>
                  <a:lnTo>
                    <a:pt x="0" y="1128"/>
                  </a:lnTo>
                  <a:lnTo>
                    <a:pt x="1127" y="112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4216275" y="4530425"/>
              <a:ext cx="480775" cy="226275"/>
            </a:xfrm>
            <a:custGeom>
              <a:avLst/>
              <a:gdLst/>
              <a:ahLst/>
              <a:cxnLst/>
              <a:rect l="l" t="t" r="r" b="b"/>
              <a:pathLst>
                <a:path w="19231" h="9051" extrusionOk="0">
                  <a:moveTo>
                    <a:pt x="5109" y="3381"/>
                  </a:moveTo>
                  <a:cubicBezTo>
                    <a:pt x="5418" y="3381"/>
                    <a:pt x="5671" y="3634"/>
                    <a:pt x="5671" y="3943"/>
                  </a:cubicBezTo>
                  <a:lnTo>
                    <a:pt x="5671" y="6196"/>
                  </a:lnTo>
                  <a:cubicBezTo>
                    <a:pt x="5671" y="6509"/>
                    <a:pt x="5418" y="6761"/>
                    <a:pt x="5109" y="6761"/>
                  </a:cubicBezTo>
                  <a:lnTo>
                    <a:pt x="2855" y="6761"/>
                  </a:lnTo>
                  <a:cubicBezTo>
                    <a:pt x="2543" y="6761"/>
                    <a:pt x="2290" y="6509"/>
                    <a:pt x="2290" y="6196"/>
                  </a:cubicBezTo>
                  <a:lnTo>
                    <a:pt x="2290" y="3943"/>
                  </a:lnTo>
                  <a:cubicBezTo>
                    <a:pt x="2290" y="3634"/>
                    <a:pt x="2543" y="3381"/>
                    <a:pt x="2855" y="3381"/>
                  </a:cubicBezTo>
                  <a:close/>
                  <a:moveTo>
                    <a:pt x="16376" y="3381"/>
                  </a:moveTo>
                  <a:cubicBezTo>
                    <a:pt x="16685" y="3381"/>
                    <a:pt x="16938" y="3634"/>
                    <a:pt x="16938" y="3943"/>
                  </a:cubicBezTo>
                  <a:lnTo>
                    <a:pt x="16938" y="6196"/>
                  </a:lnTo>
                  <a:cubicBezTo>
                    <a:pt x="16938" y="6509"/>
                    <a:pt x="16685" y="6761"/>
                    <a:pt x="16376" y="6761"/>
                  </a:cubicBezTo>
                  <a:lnTo>
                    <a:pt x="14123" y="6761"/>
                  </a:lnTo>
                  <a:cubicBezTo>
                    <a:pt x="13810" y="6761"/>
                    <a:pt x="13558" y="6509"/>
                    <a:pt x="13558" y="6196"/>
                  </a:cubicBezTo>
                  <a:lnTo>
                    <a:pt x="13558" y="3943"/>
                  </a:lnTo>
                  <a:cubicBezTo>
                    <a:pt x="13558" y="3634"/>
                    <a:pt x="13810" y="3381"/>
                    <a:pt x="14123" y="3381"/>
                  </a:cubicBezTo>
                  <a:close/>
                  <a:moveTo>
                    <a:pt x="1729" y="1"/>
                  </a:moveTo>
                  <a:cubicBezTo>
                    <a:pt x="1416" y="1"/>
                    <a:pt x="1164" y="253"/>
                    <a:pt x="1164" y="563"/>
                  </a:cubicBezTo>
                  <a:lnTo>
                    <a:pt x="1164" y="1128"/>
                  </a:lnTo>
                  <a:lnTo>
                    <a:pt x="563" y="1128"/>
                  </a:lnTo>
                  <a:cubicBezTo>
                    <a:pt x="253" y="1128"/>
                    <a:pt x="1" y="1380"/>
                    <a:pt x="1" y="1690"/>
                  </a:cubicBezTo>
                  <a:lnTo>
                    <a:pt x="1" y="8489"/>
                  </a:lnTo>
                  <a:cubicBezTo>
                    <a:pt x="1" y="8798"/>
                    <a:pt x="253" y="9051"/>
                    <a:pt x="563" y="9051"/>
                  </a:cubicBezTo>
                  <a:lnTo>
                    <a:pt x="6797" y="9051"/>
                  </a:lnTo>
                  <a:lnTo>
                    <a:pt x="6797" y="6196"/>
                  </a:lnTo>
                  <a:cubicBezTo>
                    <a:pt x="6797" y="4640"/>
                    <a:pt x="8059" y="3381"/>
                    <a:pt x="9616" y="3381"/>
                  </a:cubicBezTo>
                  <a:cubicBezTo>
                    <a:pt x="11172" y="3381"/>
                    <a:pt x="12431" y="4640"/>
                    <a:pt x="12431" y="6196"/>
                  </a:cubicBezTo>
                  <a:lnTo>
                    <a:pt x="12431" y="9051"/>
                  </a:lnTo>
                  <a:lnTo>
                    <a:pt x="18666" y="9051"/>
                  </a:lnTo>
                  <a:cubicBezTo>
                    <a:pt x="18978" y="9051"/>
                    <a:pt x="19230" y="8798"/>
                    <a:pt x="19230" y="8489"/>
                  </a:cubicBezTo>
                  <a:lnTo>
                    <a:pt x="19230" y="1690"/>
                  </a:lnTo>
                  <a:cubicBezTo>
                    <a:pt x="19230" y="1380"/>
                    <a:pt x="18978" y="1128"/>
                    <a:pt x="18666" y="1128"/>
                  </a:cubicBezTo>
                  <a:lnTo>
                    <a:pt x="18065" y="1128"/>
                  </a:lnTo>
                  <a:lnTo>
                    <a:pt x="18065" y="563"/>
                  </a:lnTo>
                  <a:cubicBezTo>
                    <a:pt x="18065" y="253"/>
                    <a:pt x="17812" y="1"/>
                    <a:pt x="17503" y="1"/>
                  </a:cubicBezTo>
                  <a:lnTo>
                    <a:pt x="15249" y="1"/>
                  </a:lnTo>
                  <a:cubicBezTo>
                    <a:pt x="14937" y="1"/>
                    <a:pt x="14684" y="253"/>
                    <a:pt x="14684" y="563"/>
                  </a:cubicBezTo>
                  <a:lnTo>
                    <a:pt x="14684" y="1128"/>
                  </a:lnTo>
                  <a:lnTo>
                    <a:pt x="13558" y="1128"/>
                  </a:lnTo>
                  <a:lnTo>
                    <a:pt x="13558" y="563"/>
                  </a:lnTo>
                  <a:cubicBezTo>
                    <a:pt x="13558" y="253"/>
                    <a:pt x="13305" y="1"/>
                    <a:pt x="12996" y="1"/>
                  </a:cubicBezTo>
                  <a:lnTo>
                    <a:pt x="10742" y="1"/>
                  </a:lnTo>
                  <a:cubicBezTo>
                    <a:pt x="10430" y="1"/>
                    <a:pt x="10178" y="253"/>
                    <a:pt x="10178" y="563"/>
                  </a:cubicBezTo>
                  <a:lnTo>
                    <a:pt x="10178" y="1128"/>
                  </a:lnTo>
                  <a:lnTo>
                    <a:pt x="9051" y="1128"/>
                  </a:lnTo>
                  <a:lnTo>
                    <a:pt x="9051" y="563"/>
                  </a:lnTo>
                  <a:cubicBezTo>
                    <a:pt x="9051" y="253"/>
                    <a:pt x="8798" y="1"/>
                    <a:pt x="8489" y="1"/>
                  </a:cubicBezTo>
                  <a:lnTo>
                    <a:pt x="6235" y="1"/>
                  </a:lnTo>
                  <a:cubicBezTo>
                    <a:pt x="5923" y="1"/>
                    <a:pt x="5671" y="253"/>
                    <a:pt x="5671" y="563"/>
                  </a:cubicBezTo>
                  <a:lnTo>
                    <a:pt x="5671" y="1128"/>
                  </a:lnTo>
                  <a:lnTo>
                    <a:pt x="4544" y="1128"/>
                  </a:lnTo>
                  <a:lnTo>
                    <a:pt x="4544" y="563"/>
                  </a:lnTo>
                  <a:cubicBezTo>
                    <a:pt x="4544" y="253"/>
                    <a:pt x="4291" y="1"/>
                    <a:pt x="3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YOUR INFORMATION WITH A </a:t>
            </a:r>
            <a:r>
              <a:rPr lang="en">
                <a:solidFill>
                  <a:schemeClr val="accent1"/>
                </a:solidFill>
              </a:rPr>
              <a:t>GRAPH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21" name="Google Shape;1221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50" y="1326500"/>
            <a:ext cx="3536676" cy="218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61"/>
          <p:cNvSpPr txBox="1"/>
          <p:nvPr/>
        </p:nvSpPr>
        <p:spPr>
          <a:xfrm>
            <a:off x="4623125" y="3820460"/>
            <a:ext cx="3807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To modify this graph, click on it, follow the link, change the data and paste the new graph here</a:t>
            </a:r>
            <a:endParaRPr sz="12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23" name="Google Shape;1223;p61"/>
          <p:cNvSpPr txBox="1">
            <a:spLocks noGrp="1"/>
          </p:cNvSpPr>
          <p:nvPr>
            <p:ph type="title" idx="2"/>
          </p:nvPr>
        </p:nvSpPr>
        <p:spPr>
          <a:xfrm>
            <a:off x="713225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24" name="Google Shape;1224;p61"/>
          <p:cNvSpPr txBox="1">
            <a:spLocks noGrp="1"/>
          </p:cNvSpPr>
          <p:nvPr>
            <p:ph type="subTitle" idx="1"/>
          </p:nvPr>
        </p:nvSpPr>
        <p:spPr>
          <a:xfrm>
            <a:off x="713262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1225" name="Google Shape;1225;p61"/>
          <p:cNvSpPr txBox="1">
            <a:spLocks noGrp="1"/>
          </p:cNvSpPr>
          <p:nvPr>
            <p:ph type="title" idx="3"/>
          </p:nvPr>
        </p:nvSpPr>
        <p:spPr>
          <a:xfrm>
            <a:off x="2771669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26" name="Google Shape;1226;p61"/>
          <p:cNvSpPr txBox="1">
            <a:spLocks noGrp="1"/>
          </p:cNvSpPr>
          <p:nvPr>
            <p:ph type="subTitle" idx="4"/>
          </p:nvPr>
        </p:nvSpPr>
        <p:spPr>
          <a:xfrm>
            <a:off x="2771706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 </a:t>
            </a:r>
            <a:endParaRPr/>
          </a:p>
        </p:txBody>
      </p:sp>
      <p:sp>
        <p:nvSpPr>
          <p:cNvPr id="1227" name="Google Shape;1227;p61"/>
          <p:cNvSpPr txBox="1">
            <a:spLocks noGrp="1"/>
          </p:cNvSpPr>
          <p:nvPr>
            <p:ph type="title" idx="5"/>
          </p:nvPr>
        </p:nvSpPr>
        <p:spPr>
          <a:xfrm>
            <a:off x="713225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28" name="Google Shape;1228;p61"/>
          <p:cNvSpPr txBox="1">
            <a:spLocks noGrp="1"/>
          </p:cNvSpPr>
          <p:nvPr>
            <p:ph type="subTitle" idx="6"/>
          </p:nvPr>
        </p:nvSpPr>
        <p:spPr>
          <a:xfrm>
            <a:off x="713262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of them all</a:t>
            </a:r>
            <a:endParaRPr/>
          </a:p>
        </p:txBody>
      </p:sp>
      <p:sp>
        <p:nvSpPr>
          <p:cNvPr id="1229" name="Google Shape;1229;p61"/>
          <p:cNvSpPr txBox="1">
            <a:spLocks noGrp="1"/>
          </p:cNvSpPr>
          <p:nvPr>
            <p:ph type="title" idx="7"/>
          </p:nvPr>
        </p:nvSpPr>
        <p:spPr>
          <a:xfrm>
            <a:off x="2771669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30" name="Google Shape;1230;p61"/>
          <p:cNvSpPr txBox="1">
            <a:spLocks noGrp="1"/>
          </p:cNvSpPr>
          <p:nvPr>
            <p:ph type="subTitle" idx="8"/>
          </p:nvPr>
        </p:nvSpPr>
        <p:spPr>
          <a:xfrm>
            <a:off x="2771706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61"/>
          <p:cNvSpPr/>
          <p:nvPr/>
        </p:nvSpPr>
        <p:spPr>
          <a:xfrm>
            <a:off x="1487350" y="1454212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2" name="Google Shape;1232;p61"/>
          <p:cNvSpPr/>
          <p:nvPr/>
        </p:nvSpPr>
        <p:spPr>
          <a:xfrm>
            <a:off x="3545850" y="1454212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3" name="Google Shape;1233;p61"/>
          <p:cNvSpPr/>
          <p:nvPr/>
        </p:nvSpPr>
        <p:spPr>
          <a:xfrm>
            <a:off x="3545850" y="3019199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4" name="Google Shape;1234;p61"/>
          <p:cNvSpPr/>
          <p:nvPr/>
        </p:nvSpPr>
        <p:spPr>
          <a:xfrm>
            <a:off x="1487350" y="3019199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3"/>
          <p:cNvSpPr/>
          <p:nvPr/>
        </p:nvSpPr>
        <p:spPr>
          <a:xfrm>
            <a:off x="6796074" y="2107236"/>
            <a:ext cx="2347929" cy="9290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63"/>
          <p:cNvSpPr/>
          <p:nvPr/>
        </p:nvSpPr>
        <p:spPr>
          <a:xfrm>
            <a:off x="6421450" y="116835"/>
            <a:ext cx="1217254" cy="5033961"/>
          </a:xfrm>
          <a:custGeom>
            <a:avLst/>
            <a:gdLst/>
            <a:ahLst/>
            <a:cxnLst/>
            <a:rect l="l" t="t" r="r" b="b"/>
            <a:pathLst>
              <a:path w="24647" h="101933" extrusionOk="0">
                <a:moveTo>
                  <a:pt x="15098" y="13298"/>
                </a:moveTo>
                <a:lnTo>
                  <a:pt x="14898" y="15098"/>
                </a:lnTo>
                <a:lnTo>
                  <a:pt x="10149" y="15098"/>
                </a:lnTo>
                <a:lnTo>
                  <a:pt x="9999" y="13298"/>
                </a:lnTo>
                <a:close/>
                <a:moveTo>
                  <a:pt x="14848" y="15898"/>
                </a:moveTo>
                <a:lnTo>
                  <a:pt x="14648" y="17697"/>
                </a:lnTo>
                <a:lnTo>
                  <a:pt x="10399" y="17697"/>
                </a:lnTo>
                <a:lnTo>
                  <a:pt x="10249" y="15898"/>
                </a:lnTo>
                <a:close/>
                <a:moveTo>
                  <a:pt x="14548" y="18497"/>
                </a:moveTo>
                <a:lnTo>
                  <a:pt x="12348" y="40943"/>
                </a:lnTo>
                <a:lnTo>
                  <a:pt x="10449" y="18497"/>
                </a:lnTo>
                <a:close/>
                <a:moveTo>
                  <a:pt x="8899" y="1"/>
                </a:moveTo>
                <a:lnTo>
                  <a:pt x="7799" y="12548"/>
                </a:lnTo>
                <a:lnTo>
                  <a:pt x="7649" y="12548"/>
                </a:lnTo>
                <a:cubicBezTo>
                  <a:pt x="7627" y="12543"/>
                  <a:pt x="7605" y="12541"/>
                  <a:pt x="7585" y="12541"/>
                </a:cubicBezTo>
                <a:cubicBezTo>
                  <a:pt x="7221" y="12541"/>
                  <a:pt x="7221" y="13306"/>
                  <a:pt x="7585" y="13306"/>
                </a:cubicBezTo>
                <a:cubicBezTo>
                  <a:pt x="7605" y="13306"/>
                  <a:pt x="7627" y="13303"/>
                  <a:pt x="7649" y="13298"/>
                </a:cubicBezTo>
                <a:lnTo>
                  <a:pt x="7749" y="13298"/>
                </a:lnTo>
                <a:lnTo>
                  <a:pt x="7599" y="15148"/>
                </a:lnTo>
                <a:cubicBezTo>
                  <a:pt x="7399" y="15198"/>
                  <a:pt x="7249" y="15348"/>
                  <a:pt x="7249" y="15548"/>
                </a:cubicBezTo>
                <a:cubicBezTo>
                  <a:pt x="7249" y="15698"/>
                  <a:pt x="7349" y="15848"/>
                  <a:pt x="7499" y="15898"/>
                </a:cubicBezTo>
                <a:lnTo>
                  <a:pt x="7349" y="17897"/>
                </a:lnTo>
                <a:cubicBezTo>
                  <a:pt x="7299" y="17947"/>
                  <a:pt x="7249" y="18047"/>
                  <a:pt x="7249" y="18147"/>
                </a:cubicBezTo>
                <a:cubicBezTo>
                  <a:pt x="7249" y="18197"/>
                  <a:pt x="7299" y="18247"/>
                  <a:pt x="7299" y="18297"/>
                </a:cubicBezTo>
                <a:lnTo>
                  <a:pt x="1" y="101932"/>
                </a:lnTo>
                <a:lnTo>
                  <a:pt x="24646" y="101932"/>
                </a:lnTo>
                <a:lnTo>
                  <a:pt x="15898" y="13248"/>
                </a:lnTo>
                <a:cubicBezTo>
                  <a:pt x="16198" y="13098"/>
                  <a:pt x="16148" y="12648"/>
                  <a:pt x="15848" y="12548"/>
                </a:cubicBezTo>
                <a:lnTo>
                  <a:pt x="15498" y="9249"/>
                </a:lnTo>
                <a:lnTo>
                  <a:pt x="15198" y="12498"/>
                </a:lnTo>
                <a:lnTo>
                  <a:pt x="9999" y="12498"/>
                </a:lnTo>
                <a:lnTo>
                  <a:pt x="8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3"/>
          <p:cNvSpPr/>
          <p:nvPr/>
        </p:nvSpPr>
        <p:spPr>
          <a:xfrm>
            <a:off x="5709372" y="927249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63"/>
          <p:cNvSpPr/>
          <p:nvPr/>
        </p:nvSpPr>
        <p:spPr>
          <a:xfrm>
            <a:off x="1695475" y="4048335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63"/>
          <p:cNvSpPr txBox="1">
            <a:spLocks noGrp="1"/>
          </p:cNvSpPr>
          <p:nvPr>
            <p:ph type="title"/>
          </p:nvPr>
        </p:nvSpPr>
        <p:spPr>
          <a:xfrm flipH="1">
            <a:off x="714350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62" name="Google Shape;1262;p63"/>
          <p:cNvSpPr txBox="1">
            <a:spLocks noGrp="1"/>
          </p:cNvSpPr>
          <p:nvPr>
            <p:ph type="title" idx="2"/>
          </p:nvPr>
        </p:nvSpPr>
        <p:spPr>
          <a:xfrm flipH="1">
            <a:off x="714350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ISSUES FACED AND CHALLENGES</a:t>
            </a:r>
            <a:br>
              <a:rPr lang="en-GB" dirty="0"/>
            </a:br>
            <a:endParaRPr dirty="0"/>
          </a:p>
        </p:txBody>
      </p:sp>
      <p:sp>
        <p:nvSpPr>
          <p:cNvPr id="1292" name="Google Shape;1292;p65"/>
          <p:cNvSpPr/>
          <p:nvPr/>
        </p:nvSpPr>
        <p:spPr>
          <a:xfrm>
            <a:off x="1342638" y="3030585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2000"/>
          </a:p>
        </p:txBody>
      </p:sp>
      <p:sp>
        <p:nvSpPr>
          <p:cNvPr id="1293" name="Google Shape;1293;p65"/>
          <p:cNvSpPr/>
          <p:nvPr/>
        </p:nvSpPr>
        <p:spPr>
          <a:xfrm>
            <a:off x="1342638" y="1389152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2000"/>
          </a:p>
        </p:txBody>
      </p:sp>
      <p:sp>
        <p:nvSpPr>
          <p:cNvPr id="1294" name="Google Shape;1294;p65"/>
          <p:cNvSpPr/>
          <p:nvPr/>
        </p:nvSpPr>
        <p:spPr>
          <a:xfrm>
            <a:off x="1342638" y="2209869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2000"/>
          </a:p>
        </p:txBody>
      </p:sp>
      <p:sp>
        <p:nvSpPr>
          <p:cNvPr id="1295" name="Google Shape;1295;p65"/>
          <p:cNvSpPr/>
          <p:nvPr/>
        </p:nvSpPr>
        <p:spPr>
          <a:xfrm>
            <a:off x="1342638" y="3851302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2000"/>
          </a:p>
        </p:txBody>
      </p:sp>
      <p:sp>
        <p:nvSpPr>
          <p:cNvPr id="1296" name="Google Shape;1296;p65"/>
          <p:cNvSpPr txBox="1">
            <a:spLocks noGrp="1"/>
          </p:cNvSpPr>
          <p:nvPr>
            <p:ph type="title" idx="2"/>
          </p:nvPr>
        </p:nvSpPr>
        <p:spPr>
          <a:xfrm>
            <a:off x="2043963" y="1311800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enough data.</a:t>
            </a:r>
            <a:endParaRPr dirty="0"/>
          </a:p>
        </p:txBody>
      </p:sp>
      <p:sp>
        <p:nvSpPr>
          <p:cNvPr id="1297" name="Google Shape;1297;p65"/>
          <p:cNvSpPr txBox="1">
            <a:spLocks noGrp="1"/>
          </p:cNvSpPr>
          <p:nvPr>
            <p:ph type="subTitle" idx="1"/>
          </p:nvPr>
        </p:nvSpPr>
        <p:spPr>
          <a:xfrm>
            <a:off x="2044069" y="1629701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to the limited FREE API</a:t>
            </a:r>
            <a:endParaRPr dirty="0"/>
          </a:p>
        </p:txBody>
      </p:sp>
      <p:sp>
        <p:nvSpPr>
          <p:cNvPr id="1298" name="Google Shape;1298;p65"/>
          <p:cNvSpPr txBox="1">
            <a:spLocks noGrp="1"/>
          </p:cNvSpPr>
          <p:nvPr>
            <p:ph type="title" idx="3"/>
          </p:nvPr>
        </p:nvSpPr>
        <p:spPr>
          <a:xfrm>
            <a:off x="2043863" y="2130725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3 of the Foursquare API </a:t>
            </a:r>
            <a:endParaRPr dirty="0"/>
          </a:p>
        </p:txBody>
      </p:sp>
      <p:sp>
        <p:nvSpPr>
          <p:cNvPr id="1299" name="Google Shape;1299;p65"/>
          <p:cNvSpPr txBox="1">
            <a:spLocks noGrp="1"/>
          </p:cNvSpPr>
          <p:nvPr>
            <p:ph type="subTitle" idx="4"/>
          </p:nvPr>
        </p:nvSpPr>
        <p:spPr>
          <a:xfrm>
            <a:off x="2043969" y="2448626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There’re not enough resources</a:t>
            </a:r>
            <a:endParaRPr dirty="0"/>
          </a:p>
        </p:txBody>
      </p:sp>
      <p:sp>
        <p:nvSpPr>
          <p:cNvPr id="1300" name="Google Shape;1300;p65"/>
          <p:cNvSpPr txBox="1">
            <a:spLocks noGrp="1"/>
          </p:cNvSpPr>
          <p:nvPr>
            <p:ph type="title" idx="5"/>
          </p:nvPr>
        </p:nvSpPr>
        <p:spPr>
          <a:xfrm>
            <a:off x="2043913" y="2952337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new features</a:t>
            </a:r>
            <a:endParaRPr dirty="0"/>
          </a:p>
        </p:txBody>
      </p:sp>
      <p:sp>
        <p:nvSpPr>
          <p:cNvPr id="1301" name="Google Shape;1301;p65"/>
          <p:cNvSpPr txBox="1">
            <a:spLocks noGrp="1"/>
          </p:cNvSpPr>
          <p:nvPr>
            <p:ph type="subTitle" idx="6"/>
          </p:nvPr>
        </p:nvSpPr>
        <p:spPr>
          <a:xfrm>
            <a:off x="2044019" y="3270238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looking for other reliable sources.</a:t>
            </a:r>
            <a:endParaRPr dirty="0"/>
          </a:p>
        </p:txBody>
      </p:sp>
      <p:sp>
        <p:nvSpPr>
          <p:cNvPr id="1302" name="Google Shape;1302;p65"/>
          <p:cNvSpPr txBox="1">
            <a:spLocks noGrp="1"/>
          </p:cNvSpPr>
          <p:nvPr>
            <p:ph type="title" idx="7"/>
          </p:nvPr>
        </p:nvSpPr>
        <p:spPr>
          <a:xfrm>
            <a:off x="2043913" y="3773949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Dealing with new concepts </a:t>
            </a:r>
            <a:endParaRPr dirty="0"/>
          </a:p>
        </p:txBody>
      </p:sp>
      <p:sp>
        <p:nvSpPr>
          <p:cNvPr id="1303" name="Google Shape;1303;p65"/>
          <p:cNvSpPr txBox="1">
            <a:spLocks noGrp="1"/>
          </p:cNvSpPr>
          <p:nvPr>
            <p:ph type="subTitle" idx="8"/>
          </p:nvPr>
        </p:nvSpPr>
        <p:spPr>
          <a:xfrm>
            <a:off x="2044019" y="4091850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Using </a:t>
            </a:r>
            <a:r>
              <a:rPr lang="en" dirty="0" err="1"/>
              <a:t>Geojson</a:t>
            </a:r>
            <a:r>
              <a:rPr lang="en" dirty="0"/>
              <a:t> file in order to create </a:t>
            </a:r>
            <a:r>
              <a:rPr lang="en-GB" dirty="0"/>
              <a:t>Choropleth map, Scraping data from Wikipedia.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/>
          <p:nvPr/>
        </p:nvSpPr>
        <p:spPr>
          <a:xfrm>
            <a:off x="4252455" y="1982494"/>
            <a:ext cx="1350749" cy="53446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1" name="Google Shape;1311;p66"/>
          <p:cNvCxnSpPr/>
          <p:nvPr/>
        </p:nvCxnSpPr>
        <p:spPr>
          <a:xfrm>
            <a:off x="3209950" y="2683525"/>
            <a:ext cx="13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66"/>
          <p:cNvCxnSpPr/>
          <p:nvPr/>
        </p:nvCxnSpPr>
        <p:spPr>
          <a:xfrm>
            <a:off x="3209950" y="3977725"/>
            <a:ext cx="13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3" name="Google Shape;1313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FUTURE WORKS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14" name="Google Shape;1314;p66"/>
          <p:cNvSpPr/>
          <p:nvPr/>
        </p:nvSpPr>
        <p:spPr>
          <a:xfrm>
            <a:off x="3718101" y="1427591"/>
            <a:ext cx="756309" cy="29929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6"/>
          <p:cNvSpPr/>
          <p:nvPr/>
        </p:nvSpPr>
        <p:spPr>
          <a:xfrm>
            <a:off x="4252457" y="1112200"/>
            <a:ext cx="559801" cy="4031309"/>
          </a:xfrm>
          <a:custGeom>
            <a:avLst/>
            <a:gdLst/>
            <a:ahLst/>
            <a:cxnLst/>
            <a:rect l="l" t="t" r="r" b="b"/>
            <a:pathLst>
              <a:path w="5916" h="42603" extrusionOk="0">
                <a:moveTo>
                  <a:pt x="2674" y="3957"/>
                </a:moveTo>
                <a:lnTo>
                  <a:pt x="2674" y="7568"/>
                </a:lnTo>
                <a:lnTo>
                  <a:pt x="1480" y="3957"/>
                </a:lnTo>
                <a:close/>
                <a:moveTo>
                  <a:pt x="4380" y="3957"/>
                </a:moveTo>
                <a:lnTo>
                  <a:pt x="3157" y="7568"/>
                </a:lnTo>
                <a:lnTo>
                  <a:pt x="3157" y="3957"/>
                </a:lnTo>
                <a:close/>
                <a:moveTo>
                  <a:pt x="2854" y="1"/>
                </a:moveTo>
                <a:cubicBezTo>
                  <a:pt x="2766" y="1"/>
                  <a:pt x="2627" y="14"/>
                  <a:pt x="2589" y="89"/>
                </a:cubicBezTo>
                <a:cubicBezTo>
                  <a:pt x="2560" y="544"/>
                  <a:pt x="2560" y="1028"/>
                  <a:pt x="2589" y="1483"/>
                </a:cubicBezTo>
                <a:lnTo>
                  <a:pt x="740" y="2762"/>
                </a:lnTo>
                <a:lnTo>
                  <a:pt x="484" y="2762"/>
                </a:lnTo>
                <a:cubicBezTo>
                  <a:pt x="1" y="2762"/>
                  <a:pt x="1" y="3502"/>
                  <a:pt x="484" y="3502"/>
                </a:cubicBezTo>
                <a:lnTo>
                  <a:pt x="598" y="3502"/>
                </a:lnTo>
                <a:lnTo>
                  <a:pt x="2418" y="8308"/>
                </a:lnTo>
                <a:lnTo>
                  <a:pt x="2418" y="31000"/>
                </a:lnTo>
                <a:cubicBezTo>
                  <a:pt x="2333" y="31512"/>
                  <a:pt x="2191" y="32024"/>
                  <a:pt x="2020" y="32536"/>
                </a:cubicBezTo>
                <a:cubicBezTo>
                  <a:pt x="1736" y="33161"/>
                  <a:pt x="1082" y="33758"/>
                  <a:pt x="1195" y="33957"/>
                </a:cubicBezTo>
                <a:cubicBezTo>
                  <a:pt x="1233" y="34014"/>
                  <a:pt x="1312" y="34030"/>
                  <a:pt x="1405" y="34030"/>
                </a:cubicBezTo>
                <a:cubicBezTo>
                  <a:pt x="1521" y="34030"/>
                  <a:pt x="1658" y="34005"/>
                  <a:pt x="1763" y="34005"/>
                </a:cubicBezTo>
                <a:cubicBezTo>
                  <a:pt x="1826" y="34005"/>
                  <a:pt x="1878" y="34014"/>
                  <a:pt x="1906" y="34043"/>
                </a:cubicBezTo>
                <a:lnTo>
                  <a:pt x="1906" y="41635"/>
                </a:lnTo>
                <a:cubicBezTo>
                  <a:pt x="1906" y="41635"/>
                  <a:pt x="968" y="41692"/>
                  <a:pt x="797" y="41920"/>
                </a:cubicBezTo>
                <a:cubicBezTo>
                  <a:pt x="683" y="42147"/>
                  <a:pt x="598" y="42375"/>
                  <a:pt x="570" y="42602"/>
                </a:cubicBezTo>
                <a:lnTo>
                  <a:pt x="5319" y="42602"/>
                </a:lnTo>
                <a:cubicBezTo>
                  <a:pt x="5290" y="42375"/>
                  <a:pt x="5233" y="42147"/>
                  <a:pt x="5120" y="41920"/>
                </a:cubicBezTo>
                <a:cubicBezTo>
                  <a:pt x="4949" y="41692"/>
                  <a:pt x="3982" y="41635"/>
                  <a:pt x="3982" y="41635"/>
                </a:cubicBezTo>
                <a:lnTo>
                  <a:pt x="3982" y="34014"/>
                </a:lnTo>
                <a:cubicBezTo>
                  <a:pt x="4011" y="33986"/>
                  <a:pt x="4062" y="33977"/>
                  <a:pt x="4125" y="33977"/>
                </a:cubicBezTo>
                <a:cubicBezTo>
                  <a:pt x="4230" y="33977"/>
                  <a:pt x="4368" y="34002"/>
                  <a:pt x="4483" y="34002"/>
                </a:cubicBezTo>
                <a:cubicBezTo>
                  <a:pt x="4576" y="34002"/>
                  <a:pt x="4655" y="33986"/>
                  <a:pt x="4693" y="33929"/>
                </a:cubicBezTo>
                <a:cubicBezTo>
                  <a:pt x="4835" y="33758"/>
                  <a:pt x="4153" y="33133"/>
                  <a:pt x="3897" y="32507"/>
                </a:cubicBezTo>
                <a:cubicBezTo>
                  <a:pt x="3698" y="31995"/>
                  <a:pt x="3584" y="31483"/>
                  <a:pt x="3499" y="30972"/>
                </a:cubicBezTo>
                <a:lnTo>
                  <a:pt x="3499" y="8308"/>
                </a:lnTo>
                <a:lnTo>
                  <a:pt x="5290" y="3502"/>
                </a:lnTo>
                <a:lnTo>
                  <a:pt x="5432" y="3502"/>
                </a:lnTo>
                <a:cubicBezTo>
                  <a:pt x="5916" y="3502"/>
                  <a:pt x="5916" y="2762"/>
                  <a:pt x="5432" y="2762"/>
                </a:cubicBezTo>
                <a:lnTo>
                  <a:pt x="5120" y="2762"/>
                </a:lnTo>
                <a:lnTo>
                  <a:pt x="3300" y="1483"/>
                </a:lnTo>
                <a:cubicBezTo>
                  <a:pt x="3328" y="1028"/>
                  <a:pt x="3328" y="544"/>
                  <a:pt x="3300" y="89"/>
                </a:cubicBezTo>
                <a:cubicBezTo>
                  <a:pt x="3243" y="14"/>
                  <a:pt x="3097" y="1"/>
                  <a:pt x="3007" y="1"/>
                </a:cubicBezTo>
                <a:cubicBezTo>
                  <a:pt x="2962" y="1"/>
                  <a:pt x="2930" y="4"/>
                  <a:pt x="2930" y="4"/>
                </a:cubicBezTo>
                <a:cubicBezTo>
                  <a:pt x="2930" y="4"/>
                  <a:pt x="2898" y="1"/>
                  <a:pt x="28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66"/>
          <p:cNvSpPr txBox="1"/>
          <p:nvPr/>
        </p:nvSpPr>
        <p:spPr>
          <a:xfrm flipH="1">
            <a:off x="1384450" y="3540165"/>
            <a:ext cx="1825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Dashboard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21" name="Google Shape;1321;p66"/>
          <p:cNvSpPr txBox="1"/>
          <p:nvPr/>
        </p:nvSpPr>
        <p:spPr>
          <a:xfrm flipH="1">
            <a:off x="868564" y="3792772"/>
            <a:ext cx="2592946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Creating an interactive dashboard </a:t>
            </a: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22" name="Google Shape;1322;p66"/>
          <p:cNvSpPr txBox="1"/>
          <p:nvPr/>
        </p:nvSpPr>
        <p:spPr>
          <a:xfrm flipH="1">
            <a:off x="1384450" y="2245972"/>
            <a:ext cx="1825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Getting more data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23" name="Google Shape;1323;p66"/>
          <p:cNvSpPr txBox="1"/>
          <p:nvPr/>
        </p:nvSpPr>
        <p:spPr>
          <a:xfrm flipH="1">
            <a:off x="1015271" y="2681972"/>
            <a:ext cx="2341386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Premium API</a:t>
            </a: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22" name="Google Shape;1309;p66">
            <a:extLst>
              <a:ext uri="{FF2B5EF4-FFF2-40B4-BE49-F238E27FC236}">
                <a16:creationId xmlns:a16="http://schemas.microsoft.com/office/drawing/2014/main" id="{F2006BF2-1AC0-0149-89EE-349C407E10C5}"/>
              </a:ext>
            </a:extLst>
          </p:cNvPr>
          <p:cNvCxnSpPr/>
          <p:nvPr/>
        </p:nvCxnSpPr>
        <p:spPr>
          <a:xfrm>
            <a:off x="4514032" y="3443985"/>
            <a:ext cx="13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316;p66">
            <a:extLst>
              <a:ext uri="{FF2B5EF4-FFF2-40B4-BE49-F238E27FC236}">
                <a16:creationId xmlns:a16="http://schemas.microsoft.com/office/drawing/2014/main" id="{C6E6CD1D-524F-B149-B5F4-1C9E99DC3D99}"/>
              </a:ext>
            </a:extLst>
          </p:cNvPr>
          <p:cNvSpPr txBox="1"/>
          <p:nvPr/>
        </p:nvSpPr>
        <p:spPr>
          <a:xfrm flipH="1">
            <a:off x="5836432" y="3006425"/>
            <a:ext cx="1825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Locally!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4" name="Google Shape;1317;p66">
            <a:extLst>
              <a:ext uri="{FF2B5EF4-FFF2-40B4-BE49-F238E27FC236}">
                <a16:creationId xmlns:a16="http://schemas.microsoft.com/office/drawing/2014/main" id="{9082FC6C-F7C2-C541-8859-1B55EBF9C85E}"/>
              </a:ext>
            </a:extLst>
          </p:cNvPr>
          <p:cNvSpPr txBox="1"/>
          <p:nvPr/>
        </p:nvSpPr>
        <p:spPr>
          <a:xfrm flipH="1">
            <a:off x="5836432" y="3259032"/>
            <a:ext cx="18255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the </a:t>
            </a:r>
            <a:r>
              <a:rPr lang="en-GB" sz="1600" dirty="0" err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prImplementingoject</a:t>
            </a:r>
            <a:r>
              <a:rPr lang="en-GB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 in Jeddah.</a:t>
            </a: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3616850" y="1766525"/>
            <a:ext cx="4574100" cy="11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THINK!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81" name="Google Shape;281;p41"/>
          <p:cNvGrpSpPr/>
          <p:nvPr/>
        </p:nvGrpSpPr>
        <p:grpSpPr>
          <a:xfrm>
            <a:off x="1748095" y="1889354"/>
            <a:ext cx="1081042" cy="3254324"/>
            <a:chOff x="2714100" y="3897925"/>
            <a:chExt cx="181325" cy="546000"/>
          </a:xfrm>
        </p:grpSpPr>
        <p:sp>
          <p:nvSpPr>
            <p:cNvPr id="282" name="Google Shape;282;p41"/>
            <p:cNvSpPr/>
            <p:nvPr/>
          </p:nvSpPr>
          <p:spPr>
            <a:xfrm>
              <a:off x="2714100" y="4342950"/>
              <a:ext cx="181325" cy="100975"/>
            </a:xfrm>
            <a:custGeom>
              <a:avLst/>
              <a:gdLst/>
              <a:ahLst/>
              <a:cxnLst/>
              <a:rect l="l" t="t" r="r" b="b"/>
              <a:pathLst>
                <a:path w="7253" h="4039" extrusionOk="0">
                  <a:moveTo>
                    <a:pt x="1" y="0"/>
                  </a:moveTo>
                  <a:lnTo>
                    <a:pt x="1" y="4038"/>
                  </a:lnTo>
                  <a:lnTo>
                    <a:pt x="7252" y="4038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2735425" y="4011650"/>
              <a:ext cx="138675" cy="325625"/>
            </a:xfrm>
            <a:custGeom>
              <a:avLst/>
              <a:gdLst/>
              <a:ahLst/>
              <a:cxnLst/>
              <a:rect l="l" t="t" r="r" b="b"/>
              <a:pathLst>
                <a:path w="5547" h="13025" extrusionOk="0">
                  <a:moveTo>
                    <a:pt x="4153" y="1736"/>
                  </a:moveTo>
                  <a:lnTo>
                    <a:pt x="4153" y="5944"/>
                  </a:lnTo>
                  <a:lnTo>
                    <a:pt x="1423" y="5944"/>
                  </a:lnTo>
                  <a:lnTo>
                    <a:pt x="1423" y="1736"/>
                  </a:lnTo>
                  <a:close/>
                  <a:moveTo>
                    <a:pt x="1" y="1"/>
                  </a:moveTo>
                  <a:lnTo>
                    <a:pt x="1" y="13025"/>
                  </a:lnTo>
                  <a:lnTo>
                    <a:pt x="5546" y="13025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716250" y="3897925"/>
              <a:ext cx="177750" cy="108075"/>
            </a:xfrm>
            <a:custGeom>
              <a:avLst/>
              <a:gdLst/>
              <a:ahLst/>
              <a:cxnLst/>
              <a:rect l="l" t="t" r="r" b="b"/>
              <a:pathLst>
                <a:path w="7110" h="4323" extrusionOk="0">
                  <a:moveTo>
                    <a:pt x="4920" y="2901"/>
                  </a:moveTo>
                  <a:lnTo>
                    <a:pt x="4920" y="3754"/>
                  </a:lnTo>
                  <a:lnTo>
                    <a:pt x="2190" y="3754"/>
                  </a:lnTo>
                  <a:lnTo>
                    <a:pt x="2190" y="2901"/>
                  </a:lnTo>
                  <a:close/>
                  <a:moveTo>
                    <a:pt x="3555" y="0"/>
                  </a:moveTo>
                  <a:cubicBezTo>
                    <a:pt x="1593" y="0"/>
                    <a:pt x="0" y="939"/>
                    <a:pt x="0" y="2076"/>
                  </a:cubicBezTo>
                  <a:lnTo>
                    <a:pt x="171" y="2076"/>
                  </a:lnTo>
                  <a:lnTo>
                    <a:pt x="171" y="4322"/>
                  </a:lnTo>
                  <a:lnTo>
                    <a:pt x="6910" y="4322"/>
                  </a:lnTo>
                  <a:lnTo>
                    <a:pt x="6910" y="2076"/>
                  </a:lnTo>
                  <a:lnTo>
                    <a:pt x="7109" y="2076"/>
                  </a:lnTo>
                  <a:cubicBezTo>
                    <a:pt x="7109" y="939"/>
                    <a:pt x="5517" y="0"/>
                    <a:pt x="3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3913107" y="2770373"/>
            <a:ext cx="39819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an inv</a:t>
            </a:r>
            <a:r>
              <a:rPr lang="en-GB" dirty="0"/>
              <a:t>e</a:t>
            </a:r>
            <a:r>
              <a:rPr lang="en" dirty="0" err="1"/>
              <a:t>stor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71"/>
          <p:cNvSpPr txBox="1">
            <a:spLocks noGrp="1"/>
          </p:cNvSpPr>
          <p:nvPr>
            <p:ph type="subTitle" idx="1"/>
          </p:nvPr>
        </p:nvSpPr>
        <p:spPr>
          <a:xfrm>
            <a:off x="2800127" y="2355845"/>
            <a:ext cx="5604900" cy="604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br>
              <a:rPr lang="en" dirty="0"/>
            </a:br>
            <a:endParaRPr dirty="0"/>
          </a:p>
        </p:txBody>
      </p:sp>
      <p:grpSp>
        <p:nvGrpSpPr>
          <p:cNvPr id="13" name="Google Shape;1240;p62">
            <a:extLst>
              <a:ext uri="{FF2B5EF4-FFF2-40B4-BE49-F238E27FC236}">
                <a16:creationId xmlns:a16="http://schemas.microsoft.com/office/drawing/2014/main" id="{7DDB0C75-9FE9-604F-840E-EC1694DF3E48}"/>
              </a:ext>
            </a:extLst>
          </p:cNvPr>
          <p:cNvGrpSpPr/>
          <p:nvPr/>
        </p:nvGrpSpPr>
        <p:grpSpPr>
          <a:xfrm>
            <a:off x="0" y="66260"/>
            <a:ext cx="9209035" cy="5143479"/>
            <a:chOff x="82075" y="152325"/>
            <a:chExt cx="9209035" cy="5143479"/>
          </a:xfrm>
        </p:grpSpPr>
        <p:grpSp>
          <p:nvGrpSpPr>
            <p:cNvPr id="14" name="Google Shape;1241;p62">
              <a:extLst>
                <a:ext uri="{FF2B5EF4-FFF2-40B4-BE49-F238E27FC236}">
                  <a16:creationId xmlns:a16="http://schemas.microsoft.com/office/drawing/2014/main" id="{7A7B9F89-BBC6-1D46-9184-24B37549C4EF}"/>
                </a:ext>
              </a:extLst>
            </p:cNvPr>
            <p:cNvGrpSpPr/>
            <p:nvPr/>
          </p:nvGrpSpPr>
          <p:grpSpPr>
            <a:xfrm>
              <a:off x="713227" y="152336"/>
              <a:ext cx="1231345" cy="5143468"/>
              <a:chOff x="1752950" y="258375"/>
              <a:chExt cx="503350" cy="2102550"/>
            </a:xfrm>
          </p:grpSpPr>
          <p:sp>
            <p:nvSpPr>
              <p:cNvPr id="19" name="Google Shape;1242;p62">
                <a:extLst>
                  <a:ext uri="{FF2B5EF4-FFF2-40B4-BE49-F238E27FC236}">
                    <a16:creationId xmlns:a16="http://schemas.microsoft.com/office/drawing/2014/main" id="{B4CF48A4-6DA8-A240-AECB-A2BF5A538BB9}"/>
                  </a:ext>
                </a:extLst>
              </p:cNvPr>
              <p:cNvSpPr/>
              <p:nvPr/>
            </p:nvSpPr>
            <p:spPr>
              <a:xfrm>
                <a:off x="1841825" y="994525"/>
                <a:ext cx="297175" cy="263075"/>
              </a:xfrm>
              <a:custGeom>
                <a:avLst/>
                <a:gdLst/>
                <a:ahLst/>
                <a:cxnLst/>
                <a:rect l="l" t="t" r="r" b="b"/>
                <a:pathLst>
                  <a:path w="11887" h="10523" extrusionOk="0">
                    <a:moveTo>
                      <a:pt x="6568" y="300"/>
                    </a:moveTo>
                    <a:cubicBezTo>
                      <a:pt x="9111" y="300"/>
                      <a:pt x="11545" y="2279"/>
                      <a:pt x="11545" y="5261"/>
                    </a:cubicBezTo>
                    <a:cubicBezTo>
                      <a:pt x="11545" y="7991"/>
                      <a:pt x="9327" y="10209"/>
                      <a:pt x="6626" y="10209"/>
                    </a:cubicBezTo>
                    <a:cubicBezTo>
                      <a:pt x="2190" y="10209"/>
                      <a:pt x="0" y="4892"/>
                      <a:pt x="3100" y="1764"/>
                    </a:cubicBezTo>
                    <a:cubicBezTo>
                      <a:pt x="4111" y="752"/>
                      <a:pt x="5352" y="300"/>
                      <a:pt x="6568" y="300"/>
                    </a:cubicBezTo>
                    <a:close/>
                    <a:moveTo>
                      <a:pt x="1337" y="1"/>
                    </a:moveTo>
                    <a:lnTo>
                      <a:pt x="1337" y="10522"/>
                    </a:lnTo>
                    <a:lnTo>
                      <a:pt x="11887" y="10522"/>
                    </a:lnTo>
                    <a:lnTo>
                      <a:pt x="1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43;p62">
                <a:extLst>
                  <a:ext uri="{FF2B5EF4-FFF2-40B4-BE49-F238E27FC236}">
                    <a16:creationId xmlns:a16="http://schemas.microsoft.com/office/drawing/2014/main" id="{E49B7211-2699-624C-8B04-1A67ADA6CA1E}"/>
                  </a:ext>
                </a:extLst>
              </p:cNvPr>
              <p:cNvSpPr/>
              <p:nvPr/>
            </p:nvSpPr>
            <p:spPr>
              <a:xfrm>
                <a:off x="1959825" y="1091225"/>
                <a:ext cx="82500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853" extrusionOk="0">
                    <a:moveTo>
                      <a:pt x="1820" y="0"/>
                    </a:moveTo>
                    <a:cubicBezTo>
                      <a:pt x="598" y="57"/>
                      <a:pt x="1" y="1536"/>
                      <a:pt x="854" y="2417"/>
                    </a:cubicBezTo>
                    <a:cubicBezTo>
                      <a:pt x="1144" y="2717"/>
                      <a:pt x="1510" y="2852"/>
                      <a:pt x="1869" y="2852"/>
                    </a:cubicBezTo>
                    <a:cubicBezTo>
                      <a:pt x="2567" y="2852"/>
                      <a:pt x="3243" y="2343"/>
                      <a:pt x="3299" y="1536"/>
                    </a:cubicBezTo>
                    <a:lnTo>
                      <a:pt x="2020" y="1536"/>
                    </a:lnTo>
                    <a:cubicBezTo>
                      <a:pt x="1991" y="1564"/>
                      <a:pt x="1934" y="1564"/>
                      <a:pt x="1906" y="1564"/>
                    </a:cubicBezTo>
                    <a:cubicBezTo>
                      <a:pt x="1888" y="1568"/>
                      <a:pt x="1870" y="1570"/>
                      <a:pt x="1854" y="1570"/>
                    </a:cubicBezTo>
                    <a:cubicBezTo>
                      <a:pt x="1643" y="1570"/>
                      <a:pt x="1609" y="1249"/>
                      <a:pt x="1820" y="1223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44;p62">
                <a:extLst>
                  <a:ext uri="{FF2B5EF4-FFF2-40B4-BE49-F238E27FC236}">
                    <a16:creationId xmlns:a16="http://schemas.microsoft.com/office/drawing/2014/main" id="{7656F35E-8FD6-4E4B-8EBB-2D90D2EFDC8E}"/>
                  </a:ext>
                </a:extLst>
              </p:cNvPr>
              <p:cNvSpPr/>
              <p:nvPr/>
            </p:nvSpPr>
            <p:spPr>
              <a:xfrm>
                <a:off x="2008875" y="1091225"/>
                <a:ext cx="334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80" extrusionOk="0">
                    <a:moveTo>
                      <a:pt x="1" y="0"/>
                    </a:moveTo>
                    <a:lnTo>
                      <a:pt x="1" y="1251"/>
                    </a:lnTo>
                    <a:cubicBezTo>
                      <a:pt x="29" y="1251"/>
                      <a:pt x="58" y="1280"/>
                      <a:pt x="58" y="1280"/>
                    </a:cubicBezTo>
                    <a:lnTo>
                      <a:pt x="1337" y="1280"/>
                    </a:lnTo>
                    <a:cubicBezTo>
                      <a:pt x="1280" y="597"/>
                      <a:pt x="712" y="28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45;p62">
                <a:extLst>
                  <a:ext uri="{FF2B5EF4-FFF2-40B4-BE49-F238E27FC236}">
                    <a16:creationId xmlns:a16="http://schemas.microsoft.com/office/drawing/2014/main" id="{163F6C07-0C3D-D947-AA4C-F536A9E497A7}"/>
                  </a:ext>
                </a:extLst>
              </p:cNvPr>
              <p:cNvSpPr/>
              <p:nvPr/>
            </p:nvSpPr>
            <p:spPr>
              <a:xfrm>
                <a:off x="1848925" y="1008025"/>
                <a:ext cx="276575" cy="236775"/>
              </a:xfrm>
              <a:custGeom>
                <a:avLst/>
                <a:gdLst/>
                <a:ahLst/>
                <a:cxnLst/>
                <a:rect l="l" t="t" r="r" b="b"/>
                <a:pathLst>
                  <a:path w="11063" h="9471" extrusionOk="0">
                    <a:moveTo>
                      <a:pt x="6399" y="172"/>
                    </a:moveTo>
                    <a:lnTo>
                      <a:pt x="6399" y="3214"/>
                    </a:lnTo>
                    <a:cubicBezTo>
                      <a:pt x="7166" y="3271"/>
                      <a:pt x="7764" y="3868"/>
                      <a:pt x="7821" y="4608"/>
                    </a:cubicBezTo>
                    <a:lnTo>
                      <a:pt x="9896" y="4608"/>
                    </a:lnTo>
                    <a:lnTo>
                      <a:pt x="9896" y="4835"/>
                    </a:lnTo>
                    <a:lnTo>
                      <a:pt x="7821" y="4835"/>
                    </a:lnTo>
                    <a:cubicBezTo>
                      <a:pt x="7764" y="5697"/>
                      <a:pt x="7053" y="6238"/>
                      <a:pt x="6315" y="6238"/>
                    </a:cubicBezTo>
                    <a:cubicBezTo>
                      <a:pt x="5933" y="6238"/>
                      <a:pt x="5543" y="6094"/>
                      <a:pt x="5233" y="5774"/>
                    </a:cubicBezTo>
                    <a:cubicBezTo>
                      <a:pt x="4323" y="4835"/>
                      <a:pt x="4948" y="3271"/>
                      <a:pt x="6256" y="3214"/>
                    </a:cubicBezTo>
                    <a:lnTo>
                      <a:pt x="6256" y="172"/>
                    </a:lnTo>
                    <a:close/>
                    <a:moveTo>
                      <a:pt x="6342" y="1"/>
                    </a:moveTo>
                    <a:cubicBezTo>
                      <a:pt x="2105" y="1"/>
                      <a:pt x="0" y="5091"/>
                      <a:pt x="2986" y="8077"/>
                    </a:cubicBezTo>
                    <a:cubicBezTo>
                      <a:pt x="3950" y="9040"/>
                      <a:pt x="5132" y="9471"/>
                      <a:pt x="6291" y="9471"/>
                    </a:cubicBezTo>
                    <a:cubicBezTo>
                      <a:pt x="8727" y="9471"/>
                      <a:pt x="11062" y="7572"/>
                      <a:pt x="11062" y="4721"/>
                    </a:cubicBezTo>
                    <a:cubicBezTo>
                      <a:pt x="11062" y="2105"/>
                      <a:pt x="8930" y="1"/>
                      <a:pt x="63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46;p62">
                <a:extLst>
                  <a:ext uri="{FF2B5EF4-FFF2-40B4-BE49-F238E27FC236}">
                    <a16:creationId xmlns:a16="http://schemas.microsoft.com/office/drawing/2014/main" id="{0E80174C-F532-3E47-A6C8-4F12490CABFE}"/>
                  </a:ext>
                </a:extLst>
              </p:cNvPr>
              <p:cNvSpPr/>
              <p:nvPr/>
            </p:nvSpPr>
            <p:spPr>
              <a:xfrm>
                <a:off x="1752950" y="802400"/>
                <a:ext cx="503350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20134" h="19885" extrusionOk="0">
                    <a:moveTo>
                      <a:pt x="5176" y="3022"/>
                    </a:moveTo>
                    <a:lnTo>
                      <a:pt x="5176" y="5667"/>
                    </a:lnTo>
                    <a:lnTo>
                      <a:pt x="4038" y="5667"/>
                    </a:lnTo>
                    <a:lnTo>
                      <a:pt x="4038" y="3022"/>
                    </a:lnTo>
                    <a:close/>
                    <a:moveTo>
                      <a:pt x="6768" y="3022"/>
                    </a:moveTo>
                    <a:lnTo>
                      <a:pt x="6768" y="5667"/>
                    </a:lnTo>
                    <a:lnTo>
                      <a:pt x="5631" y="5667"/>
                    </a:lnTo>
                    <a:lnTo>
                      <a:pt x="5631" y="3022"/>
                    </a:lnTo>
                    <a:close/>
                    <a:moveTo>
                      <a:pt x="8361" y="3022"/>
                    </a:moveTo>
                    <a:lnTo>
                      <a:pt x="8361" y="5667"/>
                    </a:lnTo>
                    <a:lnTo>
                      <a:pt x="7223" y="5667"/>
                    </a:lnTo>
                    <a:lnTo>
                      <a:pt x="7223" y="3022"/>
                    </a:lnTo>
                    <a:close/>
                    <a:moveTo>
                      <a:pt x="9925" y="3022"/>
                    </a:moveTo>
                    <a:lnTo>
                      <a:pt x="9925" y="5667"/>
                    </a:lnTo>
                    <a:lnTo>
                      <a:pt x="8816" y="5667"/>
                    </a:lnTo>
                    <a:lnTo>
                      <a:pt x="8816" y="3022"/>
                    </a:lnTo>
                    <a:close/>
                    <a:moveTo>
                      <a:pt x="11517" y="3022"/>
                    </a:moveTo>
                    <a:lnTo>
                      <a:pt x="11517" y="5667"/>
                    </a:lnTo>
                    <a:lnTo>
                      <a:pt x="10408" y="5667"/>
                    </a:lnTo>
                    <a:lnTo>
                      <a:pt x="10408" y="3022"/>
                    </a:lnTo>
                    <a:close/>
                    <a:moveTo>
                      <a:pt x="13110" y="3022"/>
                    </a:moveTo>
                    <a:lnTo>
                      <a:pt x="13110" y="5667"/>
                    </a:lnTo>
                    <a:lnTo>
                      <a:pt x="12001" y="5667"/>
                    </a:lnTo>
                    <a:lnTo>
                      <a:pt x="12001" y="3022"/>
                    </a:lnTo>
                    <a:close/>
                    <a:moveTo>
                      <a:pt x="14702" y="3022"/>
                    </a:moveTo>
                    <a:lnTo>
                      <a:pt x="14702" y="5667"/>
                    </a:lnTo>
                    <a:lnTo>
                      <a:pt x="13565" y="5667"/>
                    </a:lnTo>
                    <a:lnTo>
                      <a:pt x="13565" y="3022"/>
                    </a:lnTo>
                    <a:close/>
                    <a:moveTo>
                      <a:pt x="16295" y="3022"/>
                    </a:moveTo>
                    <a:lnTo>
                      <a:pt x="16295" y="5667"/>
                    </a:lnTo>
                    <a:lnTo>
                      <a:pt x="15157" y="5667"/>
                    </a:lnTo>
                    <a:lnTo>
                      <a:pt x="15157" y="3022"/>
                    </a:lnTo>
                    <a:close/>
                    <a:moveTo>
                      <a:pt x="15925" y="7202"/>
                    </a:moveTo>
                    <a:lnTo>
                      <a:pt x="15897" y="18691"/>
                    </a:lnTo>
                    <a:lnTo>
                      <a:pt x="4437" y="18691"/>
                    </a:lnTo>
                    <a:lnTo>
                      <a:pt x="4437" y="7202"/>
                    </a:lnTo>
                    <a:close/>
                    <a:moveTo>
                      <a:pt x="18783" y="1"/>
                    </a:moveTo>
                    <a:cubicBezTo>
                      <a:pt x="18719" y="1"/>
                      <a:pt x="18655" y="50"/>
                      <a:pt x="18655" y="150"/>
                    </a:cubicBezTo>
                    <a:cubicBezTo>
                      <a:pt x="18655" y="178"/>
                      <a:pt x="18683" y="235"/>
                      <a:pt x="18712" y="235"/>
                    </a:cubicBezTo>
                    <a:lnTo>
                      <a:pt x="18712" y="377"/>
                    </a:lnTo>
                    <a:lnTo>
                      <a:pt x="18484" y="377"/>
                    </a:lnTo>
                    <a:lnTo>
                      <a:pt x="18484" y="548"/>
                    </a:lnTo>
                    <a:lnTo>
                      <a:pt x="18712" y="548"/>
                    </a:lnTo>
                    <a:lnTo>
                      <a:pt x="18712" y="1714"/>
                    </a:lnTo>
                    <a:lnTo>
                      <a:pt x="1621" y="1714"/>
                    </a:lnTo>
                    <a:lnTo>
                      <a:pt x="1621" y="548"/>
                    </a:lnTo>
                    <a:lnTo>
                      <a:pt x="1849" y="548"/>
                    </a:lnTo>
                    <a:lnTo>
                      <a:pt x="1849" y="377"/>
                    </a:lnTo>
                    <a:lnTo>
                      <a:pt x="1621" y="377"/>
                    </a:lnTo>
                    <a:lnTo>
                      <a:pt x="1621" y="235"/>
                    </a:lnTo>
                    <a:cubicBezTo>
                      <a:pt x="1650" y="235"/>
                      <a:pt x="1678" y="178"/>
                      <a:pt x="1678" y="150"/>
                    </a:cubicBezTo>
                    <a:cubicBezTo>
                      <a:pt x="1692" y="65"/>
                      <a:pt x="1621" y="22"/>
                      <a:pt x="1550" y="22"/>
                    </a:cubicBezTo>
                    <a:cubicBezTo>
                      <a:pt x="1479" y="22"/>
                      <a:pt x="1408" y="65"/>
                      <a:pt x="1422" y="150"/>
                    </a:cubicBezTo>
                    <a:cubicBezTo>
                      <a:pt x="1422" y="178"/>
                      <a:pt x="1451" y="235"/>
                      <a:pt x="1479" y="235"/>
                    </a:cubicBezTo>
                    <a:lnTo>
                      <a:pt x="1479" y="377"/>
                    </a:lnTo>
                    <a:lnTo>
                      <a:pt x="1252" y="377"/>
                    </a:lnTo>
                    <a:lnTo>
                      <a:pt x="1252" y="548"/>
                    </a:lnTo>
                    <a:lnTo>
                      <a:pt x="1479" y="548"/>
                    </a:lnTo>
                    <a:lnTo>
                      <a:pt x="1479" y="1714"/>
                    </a:lnTo>
                    <a:lnTo>
                      <a:pt x="1479" y="6690"/>
                    </a:lnTo>
                    <a:lnTo>
                      <a:pt x="285" y="6690"/>
                    </a:lnTo>
                    <a:lnTo>
                      <a:pt x="285" y="19174"/>
                    </a:lnTo>
                    <a:lnTo>
                      <a:pt x="0" y="19174"/>
                    </a:lnTo>
                    <a:lnTo>
                      <a:pt x="0" y="19885"/>
                    </a:lnTo>
                    <a:lnTo>
                      <a:pt x="20134" y="19885"/>
                    </a:lnTo>
                    <a:lnTo>
                      <a:pt x="20134" y="19174"/>
                    </a:lnTo>
                    <a:lnTo>
                      <a:pt x="20048" y="19174"/>
                    </a:lnTo>
                    <a:lnTo>
                      <a:pt x="20048" y="6690"/>
                    </a:lnTo>
                    <a:lnTo>
                      <a:pt x="18854" y="6690"/>
                    </a:lnTo>
                    <a:lnTo>
                      <a:pt x="18854" y="1714"/>
                    </a:lnTo>
                    <a:lnTo>
                      <a:pt x="18854" y="548"/>
                    </a:lnTo>
                    <a:lnTo>
                      <a:pt x="19081" y="548"/>
                    </a:lnTo>
                    <a:lnTo>
                      <a:pt x="19081" y="377"/>
                    </a:lnTo>
                    <a:lnTo>
                      <a:pt x="18854" y="377"/>
                    </a:lnTo>
                    <a:lnTo>
                      <a:pt x="18854" y="235"/>
                    </a:lnTo>
                    <a:cubicBezTo>
                      <a:pt x="18882" y="235"/>
                      <a:pt x="18911" y="178"/>
                      <a:pt x="18911" y="150"/>
                    </a:cubicBezTo>
                    <a:cubicBezTo>
                      <a:pt x="18911" y="50"/>
                      <a:pt x="18847" y="1"/>
                      <a:pt x="187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47;p62">
                <a:extLst>
                  <a:ext uri="{FF2B5EF4-FFF2-40B4-BE49-F238E27FC236}">
                    <a16:creationId xmlns:a16="http://schemas.microsoft.com/office/drawing/2014/main" id="{D39FA269-D4E1-604C-B999-AE08865BEC35}"/>
                  </a:ext>
                </a:extLst>
              </p:cNvPr>
              <p:cNvSpPr/>
              <p:nvPr/>
            </p:nvSpPr>
            <p:spPr>
              <a:xfrm>
                <a:off x="1752950" y="1334350"/>
                <a:ext cx="503350" cy="1026575"/>
              </a:xfrm>
              <a:custGeom>
                <a:avLst/>
                <a:gdLst/>
                <a:ahLst/>
                <a:cxnLst/>
                <a:rect l="l" t="t" r="r" b="b"/>
                <a:pathLst>
                  <a:path w="20134" h="41063" extrusionOk="0">
                    <a:moveTo>
                      <a:pt x="0" y="0"/>
                    </a:moveTo>
                    <a:lnTo>
                      <a:pt x="0" y="1252"/>
                    </a:lnTo>
                    <a:lnTo>
                      <a:pt x="1906" y="1252"/>
                    </a:lnTo>
                    <a:lnTo>
                      <a:pt x="1906" y="41063"/>
                    </a:lnTo>
                    <a:lnTo>
                      <a:pt x="5290" y="41063"/>
                    </a:lnTo>
                    <a:lnTo>
                      <a:pt x="5290" y="1252"/>
                    </a:lnTo>
                    <a:lnTo>
                      <a:pt x="6768" y="1252"/>
                    </a:lnTo>
                    <a:lnTo>
                      <a:pt x="6768" y="41063"/>
                    </a:lnTo>
                    <a:lnTo>
                      <a:pt x="9441" y="41063"/>
                    </a:lnTo>
                    <a:lnTo>
                      <a:pt x="9441" y="1252"/>
                    </a:lnTo>
                    <a:lnTo>
                      <a:pt x="10892" y="1252"/>
                    </a:lnTo>
                    <a:lnTo>
                      <a:pt x="10892" y="41063"/>
                    </a:lnTo>
                    <a:lnTo>
                      <a:pt x="13565" y="41063"/>
                    </a:lnTo>
                    <a:lnTo>
                      <a:pt x="13565" y="1252"/>
                    </a:lnTo>
                    <a:lnTo>
                      <a:pt x="15043" y="1252"/>
                    </a:lnTo>
                    <a:lnTo>
                      <a:pt x="15043" y="41063"/>
                    </a:lnTo>
                    <a:lnTo>
                      <a:pt x="18427" y="41063"/>
                    </a:lnTo>
                    <a:lnTo>
                      <a:pt x="18427" y="1252"/>
                    </a:lnTo>
                    <a:lnTo>
                      <a:pt x="20134" y="1252"/>
                    </a:lnTo>
                    <a:lnTo>
                      <a:pt x="20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48;p62">
                <a:extLst>
                  <a:ext uri="{FF2B5EF4-FFF2-40B4-BE49-F238E27FC236}">
                    <a16:creationId xmlns:a16="http://schemas.microsoft.com/office/drawing/2014/main" id="{BB0F2522-17BF-314F-8A57-61BB05C0EE4E}"/>
                  </a:ext>
                </a:extLst>
              </p:cNvPr>
              <p:cNvSpPr/>
              <p:nvPr/>
            </p:nvSpPr>
            <p:spPr>
              <a:xfrm>
                <a:off x="1797025" y="258375"/>
                <a:ext cx="421600" cy="578350"/>
              </a:xfrm>
              <a:custGeom>
                <a:avLst/>
                <a:gdLst/>
                <a:ahLst/>
                <a:cxnLst/>
                <a:rect l="l" t="t" r="r" b="b"/>
                <a:pathLst>
                  <a:path w="16864" h="23134" extrusionOk="0">
                    <a:moveTo>
                      <a:pt x="8418" y="0"/>
                    </a:moveTo>
                    <a:cubicBezTo>
                      <a:pt x="8276" y="0"/>
                      <a:pt x="8133" y="100"/>
                      <a:pt x="8162" y="299"/>
                    </a:cubicBezTo>
                    <a:cubicBezTo>
                      <a:pt x="8162" y="384"/>
                      <a:pt x="8219" y="470"/>
                      <a:pt x="8276" y="527"/>
                    </a:cubicBezTo>
                    <a:lnTo>
                      <a:pt x="8276" y="811"/>
                    </a:lnTo>
                    <a:lnTo>
                      <a:pt x="7849" y="811"/>
                    </a:lnTo>
                    <a:lnTo>
                      <a:pt x="7849" y="1095"/>
                    </a:lnTo>
                    <a:lnTo>
                      <a:pt x="8276" y="1095"/>
                    </a:lnTo>
                    <a:lnTo>
                      <a:pt x="8276" y="2346"/>
                    </a:lnTo>
                    <a:cubicBezTo>
                      <a:pt x="8162" y="2346"/>
                      <a:pt x="8105" y="2403"/>
                      <a:pt x="8105" y="2460"/>
                    </a:cubicBezTo>
                    <a:cubicBezTo>
                      <a:pt x="8105" y="2517"/>
                      <a:pt x="8162" y="2546"/>
                      <a:pt x="8276" y="2574"/>
                    </a:cubicBezTo>
                    <a:lnTo>
                      <a:pt x="8276" y="2801"/>
                    </a:lnTo>
                    <a:cubicBezTo>
                      <a:pt x="7991" y="3967"/>
                      <a:pt x="7451" y="6185"/>
                      <a:pt x="6939" y="7892"/>
                    </a:cubicBezTo>
                    <a:cubicBezTo>
                      <a:pt x="6541" y="9342"/>
                      <a:pt x="5859" y="10735"/>
                      <a:pt x="4949" y="11958"/>
                    </a:cubicBezTo>
                    <a:lnTo>
                      <a:pt x="4949" y="15911"/>
                    </a:lnTo>
                    <a:lnTo>
                      <a:pt x="5460" y="15911"/>
                    </a:lnTo>
                    <a:cubicBezTo>
                      <a:pt x="5460" y="15911"/>
                      <a:pt x="4380" y="17361"/>
                      <a:pt x="3043" y="19096"/>
                    </a:cubicBezTo>
                    <a:cubicBezTo>
                      <a:pt x="2076" y="20347"/>
                      <a:pt x="825" y="22025"/>
                      <a:pt x="171" y="22906"/>
                    </a:cubicBezTo>
                    <a:lnTo>
                      <a:pt x="86" y="22992"/>
                    </a:lnTo>
                    <a:lnTo>
                      <a:pt x="1" y="23134"/>
                    </a:lnTo>
                    <a:lnTo>
                      <a:pt x="16864" y="23134"/>
                    </a:lnTo>
                    <a:lnTo>
                      <a:pt x="16807" y="23048"/>
                    </a:lnTo>
                    <a:cubicBezTo>
                      <a:pt x="16494" y="22622"/>
                      <a:pt x="15982" y="21968"/>
                      <a:pt x="15442" y="21228"/>
                    </a:cubicBezTo>
                    <a:cubicBezTo>
                      <a:pt x="14901" y="20518"/>
                      <a:pt x="14333" y="19750"/>
                      <a:pt x="13821" y="19096"/>
                    </a:cubicBezTo>
                    <a:cubicBezTo>
                      <a:pt x="12484" y="17333"/>
                      <a:pt x="11432" y="15911"/>
                      <a:pt x="11432" y="15911"/>
                    </a:cubicBezTo>
                    <a:lnTo>
                      <a:pt x="11916" y="15911"/>
                    </a:lnTo>
                    <a:lnTo>
                      <a:pt x="11916" y="11987"/>
                    </a:lnTo>
                    <a:lnTo>
                      <a:pt x="11887" y="11987"/>
                    </a:lnTo>
                    <a:cubicBezTo>
                      <a:pt x="10977" y="10764"/>
                      <a:pt x="10323" y="9370"/>
                      <a:pt x="9897" y="7920"/>
                    </a:cubicBezTo>
                    <a:cubicBezTo>
                      <a:pt x="9413" y="6185"/>
                      <a:pt x="8844" y="3996"/>
                      <a:pt x="8560" y="2830"/>
                    </a:cubicBezTo>
                    <a:lnTo>
                      <a:pt x="8560" y="2574"/>
                    </a:lnTo>
                    <a:cubicBezTo>
                      <a:pt x="8674" y="2546"/>
                      <a:pt x="8759" y="2517"/>
                      <a:pt x="8759" y="2460"/>
                    </a:cubicBezTo>
                    <a:cubicBezTo>
                      <a:pt x="8759" y="2403"/>
                      <a:pt x="8674" y="2346"/>
                      <a:pt x="8560" y="2346"/>
                    </a:cubicBezTo>
                    <a:lnTo>
                      <a:pt x="8560" y="1095"/>
                    </a:lnTo>
                    <a:lnTo>
                      <a:pt x="8987" y="1095"/>
                    </a:lnTo>
                    <a:lnTo>
                      <a:pt x="8987" y="811"/>
                    </a:lnTo>
                    <a:lnTo>
                      <a:pt x="8560" y="811"/>
                    </a:lnTo>
                    <a:lnTo>
                      <a:pt x="8560" y="527"/>
                    </a:lnTo>
                    <a:cubicBezTo>
                      <a:pt x="8645" y="470"/>
                      <a:pt x="8674" y="384"/>
                      <a:pt x="8674" y="299"/>
                    </a:cubicBezTo>
                    <a:cubicBezTo>
                      <a:pt x="8702" y="100"/>
                      <a:pt x="8560" y="0"/>
                      <a:pt x="8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249;p62">
              <a:extLst>
                <a:ext uri="{FF2B5EF4-FFF2-40B4-BE49-F238E27FC236}">
                  <a16:creationId xmlns:a16="http://schemas.microsoft.com/office/drawing/2014/main" id="{DFD31B92-1934-7748-9E4F-D165470798BD}"/>
                </a:ext>
              </a:extLst>
            </p:cNvPr>
            <p:cNvSpPr/>
            <p:nvPr/>
          </p:nvSpPr>
          <p:spPr>
            <a:xfrm>
              <a:off x="7763526" y="3506501"/>
              <a:ext cx="1527584" cy="60443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0;p62">
              <a:extLst>
                <a:ext uri="{FF2B5EF4-FFF2-40B4-BE49-F238E27FC236}">
                  <a16:creationId xmlns:a16="http://schemas.microsoft.com/office/drawing/2014/main" id="{8169FFD8-7DDE-914D-890F-43A77E4D9801}"/>
                </a:ext>
              </a:extLst>
            </p:cNvPr>
            <p:cNvSpPr/>
            <p:nvPr/>
          </p:nvSpPr>
          <p:spPr>
            <a:xfrm>
              <a:off x="82075" y="314392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1;p62">
              <a:extLst>
                <a:ext uri="{FF2B5EF4-FFF2-40B4-BE49-F238E27FC236}">
                  <a16:creationId xmlns:a16="http://schemas.microsoft.com/office/drawing/2014/main" id="{E2A6D35C-5511-4446-B0C1-93AA4DC6CC52}"/>
                </a:ext>
              </a:extLst>
            </p:cNvPr>
            <p:cNvSpPr/>
            <p:nvPr/>
          </p:nvSpPr>
          <p:spPr>
            <a:xfrm>
              <a:off x="5437500" y="152325"/>
              <a:ext cx="1956998" cy="77435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239;p62">
            <a:extLst>
              <a:ext uri="{FF2B5EF4-FFF2-40B4-BE49-F238E27FC236}">
                <a16:creationId xmlns:a16="http://schemas.microsoft.com/office/drawing/2014/main" id="{2599AE22-FFDE-F94C-A82A-3C868FE07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6827" y="1004679"/>
            <a:ext cx="5998200" cy="1955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YOU!</a:t>
            </a:r>
            <a:endParaRPr sz="8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4554175" y="1162725"/>
            <a:ext cx="3566400" cy="1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 dirty="0">
                <a:solidFill>
                  <a:schemeClr val="accent1"/>
                </a:solidFill>
              </a:rPr>
            </a:br>
            <a:r>
              <a:rPr lang="en-GB" dirty="0"/>
              <a:t>FINDING THE BEST</a:t>
            </a:r>
            <a:br>
              <a:rPr lang="en-GB" dirty="0"/>
            </a:br>
            <a:r>
              <a:rPr lang="en-GB" dirty="0">
                <a:solidFill>
                  <a:schemeClr val="accent6"/>
                </a:solidFill>
              </a:rPr>
              <a:t>LOCATION</a:t>
            </a:r>
            <a:r>
              <a:rPr lang="en-GB" dirty="0"/>
              <a:t> </a:t>
            </a:r>
            <a:br>
              <a:rPr lang="en-GB" dirty="0"/>
            </a:br>
            <a:endParaRPr dirty="0"/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1"/>
          </p:nvPr>
        </p:nvSpPr>
        <p:spPr>
          <a:xfrm>
            <a:off x="4554175" y="2704900"/>
            <a:ext cx="3112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Understanding your target market.</a:t>
            </a: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 l="44624" r="1508"/>
          <a:stretch/>
        </p:blipFill>
        <p:spPr>
          <a:xfrm>
            <a:off x="0" y="0"/>
            <a:ext cx="4152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3"/>
          <p:cNvGrpSpPr/>
          <p:nvPr/>
        </p:nvGrpSpPr>
        <p:grpSpPr>
          <a:xfrm>
            <a:off x="-1134050" y="480949"/>
            <a:ext cx="6144194" cy="4662499"/>
            <a:chOff x="-1134050" y="480949"/>
            <a:chExt cx="6144194" cy="4662499"/>
          </a:xfrm>
        </p:grpSpPr>
        <p:sp>
          <p:nvSpPr>
            <p:cNvPr id="297" name="Google Shape;297;p43"/>
            <p:cNvSpPr/>
            <p:nvPr/>
          </p:nvSpPr>
          <p:spPr>
            <a:xfrm flipH="1">
              <a:off x="3532750" y="480949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-339801" y="100167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-1134050" y="2179026"/>
              <a:ext cx="5821121" cy="2964422"/>
            </a:xfrm>
            <a:custGeom>
              <a:avLst/>
              <a:gdLst/>
              <a:ahLst/>
              <a:cxnLst/>
              <a:rect l="l" t="t" r="r" b="b"/>
              <a:pathLst>
                <a:path w="110831" h="56441" extrusionOk="0">
                  <a:moveTo>
                    <a:pt x="30795" y="10848"/>
                  </a:moveTo>
                  <a:lnTo>
                    <a:pt x="30795" y="13898"/>
                  </a:lnTo>
                  <a:lnTo>
                    <a:pt x="29945" y="13898"/>
                  </a:lnTo>
                  <a:lnTo>
                    <a:pt x="29945" y="10848"/>
                  </a:lnTo>
                  <a:close/>
                  <a:moveTo>
                    <a:pt x="32994" y="10848"/>
                  </a:moveTo>
                  <a:lnTo>
                    <a:pt x="32994" y="13898"/>
                  </a:lnTo>
                  <a:lnTo>
                    <a:pt x="31345" y="13898"/>
                  </a:lnTo>
                  <a:lnTo>
                    <a:pt x="31345" y="10848"/>
                  </a:lnTo>
                  <a:close/>
                  <a:moveTo>
                    <a:pt x="34394" y="10848"/>
                  </a:moveTo>
                  <a:lnTo>
                    <a:pt x="34394" y="13898"/>
                  </a:lnTo>
                  <a:lnTo>
                    <a:pt x="33594" y="13898"/>
                  </a:lnTo>
                  <a:lnTo>
                    <a:pt x="33594" y="10848"/>
                  </a:lnTo>
                  <a:close/>
                  <a:moveTo>
                    <a:pt x="77237" y="10848"/>
                  </a:moveTo>
                  <a:lnTo>
                    <a:pt x="77237" y="13898"/>
                  </a:lnTo>
                  <a:lnTo>
                    <a:pt x="76387" y="13898"/>
                  </a:lnTo>
                  <a:lnTo>
                    <a:pt x="76387" y="10848"/>
                  </a:lnTo>
                  <a:close/>
                  <a:moveTo>
                    <a:pt x="79436" y="10848"/>
                  </a:moveTo>
                  <a:lnTo>
                    <a:pt x="79436" y="13898"/>
                  </a:lnTo>
                  <a:lnTo>
                    <a:pt x="77786" y="13898"/>
                  </a:lnTo>
                  <a:lnTo>
                    <a:pt x="77786" y="10848"/>
                  </a:lnTo>
                  <a:close/>
                  <a:moveTo>
                    <a:pt x="80836" y="10848"/>
                  </a:moveTo>
                  <a:lnTo>
                    <a:pt x="80836" y="13898"/>
                  </a:lnTo>
                  <a:lnTo>
                    <a:pt x="80036" y="13898"/>
                  </a:lnTo>
                  <a:lnTo>
                    <a:pt x="80036" y="10848"/>
                  </a:lnTo>
                  <a:close/>
                  <a:moveTo>
                    <a:pt x="61639" y="16098"/>
                  </a:moveTo>
                  <a:lnTo>
                    <a:pt x="60939" y="17147"/>
                  </a:lnTo>
                  <a:lnTo>
                    <a:pt x="60190" y="16098"/>
                  </a:lnTo>
                  <a:close/>
                  <a:moveTo>
                    <a:pt x="65889" y="16098"/>
                  </a:moveTo>
                  <a:lnTo>
                    <a:pt x="65239" y="17147"/>
                  </a:lnTo>
                  <a:lnTo>
                    <a:pt x="64439" y="16148"/>
                  </a:lnTo>
                  <a:lnTo>
                    <a:pt x="65889" y="16098"/>
                  </a:lnTo>
                  <a:close/>
                  <a:moveTo>
                    <a:pt x="42243" y="16148"/>
                  </a:moveTo>
                  <a:lnTo>
                    <a:pt x="41493" y="17197"/>
                  </a:lnTo>
                  <a:lnTo>
                    <a:pt x="40793" y="16148"/>
                  </a:lnTo>
                  <a:close/>
                  <a:moveTo>
                    <a:pt x="46442" y="16148"/>
                  </a:moveTo>
                  <a:lnTo>
                    <a:pt x="45692" y="17197"/>
                  </a:lnTo>
                  <a:lnTo>
                    <a:pt x="44992" y="16148"/>
                  </a:lnTo>
                  <a:close/>
                  <a:moveTo>
                    <a:pt x="50741" y="16148"/>
                  </a:moveTo>
                  <a:lnTo>
                    <a:pt x="49941" y="17197"/>
                  </a:lnTo>
                  <a:lnTo>
                    <a:pt x="49291" y="16148"/>
                  </a:lnTo>
                  <a:close/>
                  <a:moveTo>
                    <a:pt x="70088" y="16098"/>
                  </a:moveTo>
                  <a:lnTo>
                    <a:pt x="69438" y="17197"/>
                  </a:lnTo>
                  <a:lnTo>
                    <a:pt x="68688" y="16148"/>
                  </a:lnTo>
                  <a:lnTo>
                    <a:pt x="70088" y="16098"/>
                  </a:lnTo>
                  <a:close/>
                  <a:moveTo>
                    <a:pt x="44442" y="16098"/>
                  </a:moveTo>
                  <a:lnTo>
                    <a:pt x="43492" y="17397"/>
                  </a:lnTo>
                  <a:lnTo>
                    <a:pt x="42643" y="16098"/>
                  </a:lnTo>
                  <a:close/>
                  <a:moveTo>
                    <a:pt x="59790" y="16098"/>
                  </a:moveTo>
                  <a:lnTo>
                    <a:pt x="58940" y="17397"/>
                  </a:lnTo>
                  <a:lnTo>
                    <a:pt x="58190" y="16397"/>
                  </a:lnTo>
                  <a:lnTo>
                    <a:pt x="58190" y="16098"/>
                  </a:lnTo>
                  <a:close/>
                  <a:moveTo>
                    <a:pt x="63989" y="16098"/>
                  </a:moveTo>
                  <a:lnTo>
                    <a:pt x="63139" y="17397"/>
                  </a:lnTo>
                  <a:lnTo>
                    <a:pt x="62189" y="16098"/>
                  </a:lnTo>
                  <a:close/>
                  <a:moveTo>
                    <a:pt x="68238" y="16098"/>
                  </a:moveTo>
                  <a:lnTo>
                    <a:pt x="67388" y="17397"/>
                  </a:lnTo>
                  <a:lnTo>
                    <a:pt x="66438" y="16098"/>
                  </a:lnTo>
                  <a:close/>
                  <a:moveTo>
                    <a:pt x="72437" y="16098"/>
                  </a:moveTo>
                  <a:lnTo>
                    <a:pt x="71638" y="17397"/>
                  </a:lnTo>
                  <a:lnTo>
                    <a:pt x="70688" y="16148"/>
                  </a:lnTo>
                  <a:lnTo>
                    <a:pt x="72437" y="16098"/>
                  </a:lnTo>
                  <a:close/>
                  <a:moveTo>
                    <a:pt x="38443" y="16098"/>
                  </a:moveTo>
                  <a:lnTo>
                    <a:pt x="40243" y="16148"/>
                  </a:lnTo>
                  <a:lnTo>
                    <a:pt x="39243" y="17447"/>
                  </a:lnTo>
                  <a:lnTo>
                    <a:pt x="38443" y="16098"/>
                  </a:lnTo>
                  <a:close/>
                  <a:moveTo>
                    <a:pt x="46942" y="16098"/>
                  </a:moveTo>
                  <a:lnTo>
                    <a:pt x="48692" y="16148"/>
                  </a:lnTo>
                  <a:lnTo>
                    <a:pt x="47742" y="17447"/>
                  </a:lnTo>
                  <a:lnTo>
                    <a:pt x="46942" y="16098"/>
                  </a:lnTo>
                  <a:close/>
                  <a:moveTo>
                    <a:pt x="52891" y="16098"/>
                  </a:moveTo>
                  <a:lnTo>
                    <a:pt x="51941" y="17447"/>
                  </a:lnTo>
                  <a:lnTo>
                    <a:pt x="51141" y="16148"/>
                  </a:lnTo>
                  <a:lnTo>
                    <a:pt x="51141" y="16098"/>
                  </a:lnTo>
                  <a:close/>
                  <a:moveTo>
                    <a:pt x="58940" y="17997"/>
                  </a:moveTo>
                  <a:lnTo>
                    <a:pt x="59340" y="18497"/>
                  </a:lnTo>
                  <a:lnTo>
                    <a:pt x="58640" y="18497"/>
                  </a:lnTo>
                  <a:lnTo>
                    <a:pt x="58940" y="17997"/>
                  </a:lnTo>
                  <a:close/>
                  <a:moveTo>
                    <a:pt x="60989" y="17747"/>
                  </a:moveTo>
                  <a:lnTo>
                    <a:pt x="61539" y="18497"/>
                  </a:lnTo>
                  <a:lnTo>
                    <a:pt x="60489" y="18497"/>
                  </a:lnTo>
                  <a:lnTo>
                    <a:pt x="60989" y="17747"/>
                  </a:lnTo>
                  <a:close/>
                  <a:moveTo>
                    <a:pt x="61889" y="16248"/>
                  </a:moveTo>
                  <a:lnTo>
                    <a:pt x="62939" y="17697"/>
                  </a:lnTo>
                  <a:lnTo>
                    <a:pt x="62439" y="18497"/>
                  </a:lnTo>
                  <a:lnTo>
                    <a:pt x="61939" y="18497"/>
                  </a:lnTo>
                  <a:lnTo>
                    <a:pt x="61139" y="17447"/>
                  </a:lnTo>
                  <a:lnTo>
                    <a:pt x="61889" y="16248"/>
                  </a:lnTo>
                  <a:close/>
                  <a:moveTo>
                    <a:pt x="63189" y="17997"/>
                  </a:moveTo>
                  <a:lnTo>
                    <a:pt x="63539" y="18497"/>
                  </a:lnTo>
                  <a:lnTo>
                    <a:pt x="62839" y="18497"/>
                  </a:lnTo>
                  <a:lnTo>
                    <a:pt x="63189" y="17997"/>
                  </a:lnTo>
                  <a:close/>
                  <a:moveTo>
                    <a:pt x="64189" y="16347"/>
                  </a:moveTo>
                  <a:lnTo>
                    <a:pt x="65039" y="17447"/>
                  </a:lnTo>
                  <a:lnTo>
                    <a:pt x="64339" y="18497"/>
                  </a:lnTo>
                  <a:lnTo>
                    <a:pt x="63939" y="18497"/>
                  </a:lnTo>
                  <a:lnTo>
                    <a:pt x="63339" y="17697"/>
                  </a:lnTo>
                  <a:lnTo>
                    <a:pt x="64189" y="16347"/>
                  </a:lnTo>
                  <a:close/>
                  <a:moveTo>
                    <a:pt x="65239" y="17747"/>
                  </a:moveTo>
                  <a:lnTo>
                    <a:pt x="65789" y="18497"/>
                  </a:lnTo>
                  <a:lnTo>
                    <a:pt x="64739" y="18497"/>
                  </a:lnTo>
                  <a:lnTo>
                    <a:pt x="65239" y="17747"/>
                  </a:lnTo>
                  <a:close/>
                  <a:moveTo>
                    <a:pt x="66188" y="16248"/>
                  </a:moveTo>
                  <a:lnTo>
                    <a:pt x="67238" y="17697"/>
                  </a:lnTo>
                  <a:lnTo>
                    <a:pt x="66738" y="18497"/>
                  </a:lnTo>
                  <a:lnTo>
                    <a:pt x="66188" y="18497"/>
                  </a:lnTo>
                  <a:lnTo>
                    <a:pt x="65439" y="17447"/>
                  </a:lnTo>
                  <a:lnTo>
                    <a:pt x="66188" y="16248"/>
                  </a:lnTo>
                  <a:close/>
                  <a:moveTo>
                    <a:pt x="67438" y="17997"/>
                  </a:moveTo>
                  <a:lnTo>
                    <a:pt x="67838" y="18497"/>
                  </a:lnTo>
                  <a:lnTo>
                    <a:pt x="67088" y="18497"/>
                  </a:lnTo>
                  <a:lnTo>
                    <a:pt x="67438" y="17997"/>
                  </a:lnTo>
                  <a:close/>
                  <a:moveTo>
                    <a:pt x="68438" y="16397"/>
                  </a:moveTo>
                  <a:lnTo>
                    <a:pt x="69238" y="17447"/>
                  </a:lnTo>
                  <a:lnTo>
                    <a:pt x="68588" y="18497"/>
                  </a:lnTo>
                  <a:lnTo>
                    <a:pt x="68238" y="18497"/>
                  </a:lnTo>
                  <a:lnTo>
                    <a:pt x="67588" y="17697"/>
                  </a:lnTo>
                  <a:lnTo>
                    <a:pt x="68438" y="16397"/>
                  </a:lnTo>
                  <a:close/>
                  <a:moveTo>
                    <a:pt x="69438" y="17747"/>
                  </a:moveTo>
                  <a:lnTo>
                    <a:pt x="69988" y="18497"/>
                  </a:lnTo>
                  <a:lnTo>
                    <a:pt x="68938" y="18497"/>
                  </a:lnTo>
                  <a:lnTo>
                    <a:pt x="69438" y="17747"/>
                  </a:lnTo>
                  <a:close/>
                  <a:moveTo>
                    <a:pt x="70388" y="16248"/>
                  </a:moveTo>
                  <a:lnTo>
                    <a:pt x="71438" y="17697"/>
                  </a:lnTo>
                  <a:lnTo>
                    <a:pt x="70938" y="18497"/>
                  </a:lnTo>
                  <a:lnTo>
                    <a:pt x="70438" y="18497"/>
                  </a:lnTo>
                  <a:lnTo>
                    <a:pt x="69638" y="17447"/>
                  </a:lnTo>
                  <a:lnTo>
                    <a:pt x="70388" y="16248"/>
                  </a:lnTo>
                  <a:close/>
                  <a:moveTo>
                    <a:pt x="71638" y="17997"/>
                  </a:moveTo>
                  <a:lnTo>
                    <a:pt x="72037" y="18497"/>
                  </a:lnTo>
                  <a:lnTo>
                    <a:pt x="71338" y="18497"/>
                  </a:lnTo>
                  <a:lnTo>
                    <a:pt x="71638" y="17997"/>
                  </a:lnTo>
                  <a:close/>
                  <a:moveTo>
                    <a:pt x="38243" y="16397"/>
                  </a:moveTo>
                  <a:lnTo>
                    <a:pt x="39043" y="17697"/>
                  </a:lnTo>
                  <a:lnTo>
                    <a:pt x="38443" y="18547"/>
                  </a:lnTo>
                  <a:lnTo>
                    <a:pt x="38193" y="18547"/>
                  </a:lnTo>
                  <a:lnTo>
                    <a:pt x="38243" y="16397"/>
                  </a:lnTo>
                  <a:close/>
                  <a:moveTo>
                    <a:pt x="39243" y="17997"/>
                  </a:moveTo>
                  <a:lnTo>
                    <a:pt x="39593" y="18547"/>
                  </a:lnTo>
                  <a:lnTo>
                    <a:pt x="38893" y="18547"/>
                  </a:lnTo>
                  <a:lnTo>
                    <a:pt x="39243" y="17997"/>
                  </a:lnTo>
                  <a:close/>
                  <a:moveTo>
                    <a:pt x="40543" y="16298"/>
                  </a:moveTo>
                  <a:lnTo>
                    <a:pt x="41293" y="17447"/>
                  </a:lnTo>
                  <a:lnTo>
                    <a:pt x="40493" y="18547"/>
                  </a:lnTo>
                  <a:lnTo>
                    <a:pt x="39993" y="18547"/>
                  </a:lnTo>
                  <a:lnTo>
                    <a:pt x="39493" y="17747"/>
                  </a:lnTo>
                  <a:lnTo>
                    <a:pt x="40543" y="16298"/>
                  </a:lnTo>
                  <a:close/>
                  <a:moveTo>
                    <a:pt x="41443" y="17747"/>
                  </a:moveTo>
                  <a:lnTo>
                    <a:pt x="41943" y="18547"/>
                  </a:lnTo>
                  <a:lnTo>
                    <a:pt x="40893" y="18547"/>
                  </a:lnTo>
                  <a:lnTo>
                    <a:pt x="41443" y="17747"/>
                  </a:lnTo>
                  <a:close/>
                  <a:moveTo>
                    <a:pt x="42443" y="16397"/>
                  </a:moveTo>
                  <a:lnTo>
                    <a:pt x="43292" y="17697"/>
                  </a:lnTo>
                  <a:lnTo>
                    <a:pt x="42693" y="18547"/>
                  </a:lnTo>
                  <a:lnTo>
                    <a:pt x="42343" y="18547"/>
                  </a:lnTo>
                  <a:lnTo>
                    <a:pt x="41693" y="17497"/>
                  </a:lnTo>
                  <a:lnTo>
                    <a:pt x="42443" y="16397"/>
                  </a:lnTo>
                  <a:close/>
                  <a:moveTo>
                    <a:pt x="43492" y="17997"/>
                  </a:moveTo>
                  <a:lnTo>
                    <a:pt x="43792" y="18547"/>
                  </a:lnTo>
                  <a:lnTo>
                    <a:pt x="43093" y="18547"/>
                  </a:lnTo>
                  <a:lnTo>
                    <a:pt x="43492" y="17997"/>
                  </a:lnTo>
                  <a:close/>
                  <a:moveTo>
                    <a:pt x="44742" y="16298"/>
                  </a:moveTo>
                  <a:lnTo>
                    <a:pt x="45492" y="17447"/>
                  </a:lnTo>
                  <a:lnTo>
                    <a:pt x="44692" y="18547"/>
                  </a:lnTo>
                  <a:lnTo>
                    <a:pt x="44192" y="18547"/>
                  </a:lnTo>
                  <a:lnTo>
                    <a:pt x="43692" y="17747"/>
                  </a:lnTo>
                  <a:lnTo>
                    <a:pt x="44742" y="16298"/>
                  </a:lnTo>
                  <a:close/>
                  <a:moveTo>
                    <a:pt x="45642" y="17747"/>
                  </a:moveTo>
                  <a:lnTo>
                    <a:pt x="46142" y="18547"/>
                  </a:lnTo>
                  <a:lnTo>
                    <a:pt x="45092" y="18547"/>
                  </a:lnTo>
                  <a:lnTo>
                    <a:pt x="45642" y="17747"/>
                  </a:lnTo>
                  <a:close/>
                  <a:moveTo>
                    <a:pt x="46692" y="16347"/>
                  </a:moveTo>
                  <a:lnTo>
                    <a:pt x="47542" y="17697"/>
                  </a:lnTo>
                  <a:lnTo>
                    <a:pt x="46892" y="18547"/>
                  </a:lnTo>
                  <a:lnTo>
                    <a:pt x="46492" y="18547"/>
                  </a:lnTo>
                  <a:lnTo>
                    <a:pt x="45842" y="17497"/>
                  </a:lnTo>
                  <a:lnTo>
                    <a:pt x="46692" y="16347"/>
                  </a:lnTo>
                  <a:close/>
                  <a:moveTo>
                    <a:pt x="47742" y="17997"/>
                  </a:moveTo>
                  <a:lnTo>
                    <a:pt x="48092" y="18547"/>
                  </a:lnTo>
                  <a:lnTo>
                    <a:pt x="47342" y="18547"/>
                  </a:lnTo>
                  <a:lnTo>
                    <a:pt x="47742" y="17997"/>
                  </a:lnTo>
                  <a:close/>
                  <a:moveTo>
                    <a:pt x="48992" y="16298"/>
                  </a:moveTo>
                  <a:lnTo>
                    <a:pt x="49741" y="17447"/>
                  </a:lnTo>
                  <a:lnTo>
                    <a:pt x="48992" y="18547"/>
                  </a:lnTo>
                  <a:lnTo>
                    <a:pt x="48442" y="18547"/>
                  </a:lnTo>
                  <a:lnTo>
                    <a:pt x="47942" y="17747"/>
                  </a:lnTo>
                  <a:lnTo>
                    <a:pt x="48992" y="16298"/>
                  </a:lnTo>
                  <a:close/>
                  <a:moveTo>
                    <a:pt x="49941" y="17747"/>
                  </a:moveTo>
                  <a:lnTo>
                    <a:pt x="50441" y="18547"/>
                  </a:lnTo>
                  <a:lnTo>
                    <a:pt x="49391" y="18547"/>
                  </a:lnTo>
                  <a:lnTo>
                    <a:pt x="49941" y="17747"/>
                  </a:lnTo>
                  <a:close/>
                  <a:moveTo>
                    <a:pt x="50941" y="16397"/>
                  </a:moveTo>
                  <a:lnTo>
                    <a:pt x="51741" y="17697"/>
                  </a:lnTo>
                  <a:lnTo>
                    <a:pt x="51141" y="18547"/>
                  </a:lnTo>
                  <a:lnTo>
                    <a:pt x="50791" y="18547"/>
                  </a:lnTo>
                  <a:lnTo>
                    <a:pt x="50141" y="17497"/>
                  </a:lnTo>
                  <a:lnTo>
                    <a:pt x="50941" y="16397"/>
                  </a:lnTo>
                  <a:close/>
                  <a:moveTo>
                    <a:pt x="51941" y="17997"/>
                  </a:moveTo>
                  <a:lnTo>
                    <a:pt x="52291" y="18547"/>
                  </a:lnTo>
                  <a:lnTo>
                    <a:pt x="51541" y="18547"/>
                  </a:lnTo>
                  <a:lnTo>
                    <a:pt x="51941" y="17997"/>
                  </a:lnTo>
                  <a:close/>
                  <a:moveTo>
                    <a:pt x="53041" y="16547"/>
                  </a:moveTo>
                  <a:lnTo>
                    <a:pt x="53041" y="18247"/>
                  </a:lnTo>
                  <a:cubicBezTo>
                    <a:pt x="52991" y="18347"/>
                    <a:pt x="53041" y="18447"/>
                    <a:pt x="53041" y="18547"/>
                  </a:cubicBezTo>
                  <a:lnTo>
                    <a:pt x="52641" y="18547"/>
                  </a:lnTo>
                  <a:lnTo>
                    <a:pt x="52141" y="17747"/>
                  </a:lnTo>
                  <a:lnTo>
                    <a:pt x="53041" y="16547"/>
                  </a:lnTo>
                  <a:close/>
                  <a:moveTo>
                    <a:pt x="58190" y="16947"/>
                  </a:moveTo>
                  <a:lnTo>
                    <a:pt x="58740" y="17747"/>
                  </a:lnTo>
                  <a:lnTo>
                    <a:pt x="58240" y="18547"/>
                  </a:lnTo>
                  <a:lnTo>
                    <a:pt x="58140" y="18547"/>
                  </a:lnTo>
                  <a:cubicBezTo>
                    <a:pt x="58190" y="18447"/>
                    <a:pt x="58190" y="18347"/>
                    <a:pt x="58190" y="18247"/>
                  </a:cubicBezTo>
                  <a:lnTo>
                    <a:pt x="58190" y="16947"/>
                  </a:lnTo>
                  <a:close/>
                  <a:moveTo>
                    <a:pt x="59940" y="16397"/>
                  </a:moveTo>
                  <a:lnTo>
                    <a:pt x="60739" y="17447"/>
                  </a:lnTo>
                  <a:lnTo>
                    <a:pt x="60090" y="18547"/>
                  </a:lnTo>
                  <a:lnTo>
                    <a:pt x="59740" y="18547"/>
                  </a:lnTo>
                  <a:lnTo>
                    <a:pt x="59090" y="17697"/>
                  </a:lnTo>
                  <a:lnTo>
                    <a:pt x="59940" y="16397"/>
                  </a:lnTo>
                  <a:close/>
                  <a:moveTo>
                    <a:pt x="72637" y="16397"/>
                  </a:moveTo>
                  <a:lnTo>
                    <a:pt x="72687" y="18547"/>
                  </a:lnTo>
                  <a:lnTo>
                    <a:pt x="72437" y="18547"/>
                  </a:lnTo>
                  <a:lnTo>
                    <a:pt x="71838" y="17697"/>
                  </a:lnTo>
                  <a:lnTo>
                    <a:pt x="72637" y="16397"/>
                  </a:lnTo>
                  <a:close/>
                  <a:moveTo>
                    <a:pt x="30795" y="19397"/>
                  </a:moveTo>
                  <a:lnTo>
                    <a:pt x="30795" y="22446"/>
                  </a:lnTo>
                  <a:lnTo>
                    <a:pt x="29945" y="22446"/>
                  </a:lnTo>
                  <a:lnTo>
                    <a:pt x="29945" y="19397"/>
                  </a:lnTo>
                  <a:close/>
                  <a:moveTo>
                    <a:pt x="32994" y="19397"/>
                  </a:moveTo>
                  <a:lnTo>
                    <a:pt x="32994" y="22446"/>
                  </a:lnTo>
                  <a:lnTo>
                    <a:pt x="31345" y="22446"/>
                  </a:lnTo>
                  <a:lnTo>
                    <a:pt x="31345" y="19397"/>
                  </a:lnTo>
                  <a:close/>
                  <a:moveTo>
                    <a:pt x="34394" y="19397"/>
                  </a:moveTo>
                  <a:lnTo>
                    <a:pt x="34394" y="22446"/>
                  </a:lnTo>
                  <a:lnTo>
                    <a:pt x="33594" y="22446"/>
                  </a:lnTo>
                  <a:lnTo>
                    <a:pt x="33594" y="19397"/>
                  </a:lnTo>
                  <a:close/>
                  <a:moveTo>
                    <a:pt x="79436" y="19397"/>
                  </a:moveTo>
                  <a:lnTo>
                    <a:pt x="79436" y="22446"/>
                  </a:lnTo>
                  <a:lnTo>
                    <a:pt x="77786" y="22446"/>
                  </a:lnTo>
                  <a:lnTo>
                    <a:pt x="77786" y="19397"/>
                  </a:lnTo>
                  <a:close/>
                  <a:moveTo>
                    <a:pt x="80836" y="19397"/>
                  </a:moveTo>
                  <a:lnTo>
                    <a:pt x="80836" y="22446"/>
                  </a:lnTo>
                  <a:lnTo>
                    <a:pt x="80036" y="22446"/>
                  </a:lnTo>
                  <a:lnTo>
                    <a:pt x="80036" y="19397"/>
                  </a:lnTo>
                  <a:close/>
                  <a:moveTo>
                    <a:pt x="77237" y="19397"/>
                  </a:moveTo>
                  <a:lnTo>
                    <a:pt x="77237" y="22496"/>
                  </a:lnTo>
                  <a:lnTo>
                    <a:pt x="76387" y="22496"/>
                  </a:lnTo>
                  <a:lnTo>
                    <a:pt x="76387" y="19397"/>
                  </a:lnTo>
                  <a:close/>
                  <a:moveTo>
                    <a:pt x="30795" y="27695"/>
                  </a:moveTo>
                  <a:lnTo>
                    <a:pt x="30795" y="30745"/>
                  </a:lnTo>
                  <a:lnTo>
                    <a:pt x="29945" y="30745"/>
                  </a:lnTo>
                  <a:lnTo>
                    <a:pt x="29945" y="27695"/>
                  </a:lnTo>
                  <a:close/>
                  <a:moveTo>
                    <a:pt x="32994" y="27695"/>
                  </a:moveTo>
                  <a:lnTo>
                    <a:pt x="32994" y="30745"/>
                  </a:lnTo>
                  <a:lnTo>
                    <a:pt x="31345" y="30745"/>
                  </a:lnTo>
                  <a:lnTo>
                    <a:pt x="31345" y="27695"/>
                  </a:lnTo>
                  <a:close/>
                  <a:moveTo>
                    <a:pt x="34394" y="27695"/>
                  </a:moveTo>
                  <a:lnTo>
                    <a:pt x="34394" y="30745"/>
                  </a:lnTo>
                  <a:lnTo>
                    <a:pt x="33594" y="30745"/>
                  </a:lnTo>
                  <a:lnTo>
                    <a:pt x="33594" y="27695"/>
                  </a:lnTo>
                  <a:close/>
                  <a:moveTo>
                    <a:pt x="77237" y="27695"/>
                  </a:moveTo>
                  <a:lnTo>
                    <a:pt x="77237" y="30795"/>
                  </a:lnTo>
                  <a:lnTo>
                    <a:pt x="76387" y="30795"/>
                  </a:lnTo>
                  <a:lnTo>
                    <a:pt x="76387" y="27695"/>
                  </a:lnTo>
                  <a:close/>
                  <a:moveTo>
                    <a:pt x="79436" y="27695"/>
                  </a:moveTo>
                  <a:lnTo>
                    <a:pt x="79436" y="30795"/>
                  </a:lnTo>
                  <a:lnTo>
                    <a:pt x="77786" y="30795"/>
                  </a:lnTo>
                  <a:lnTo>
                    <a:pt x="77786" y="27695"/>
                  </a:lnTo>
                  <a:close/>
                  <a:moveTo>
                    <a:pt x="80836" y="27695"/>
                  </a:moveTo>
                  <a:lnTo>
                    <a:pt x="80836" y="30795"/>
                  </a:lnTo>
                  <a:lnTo>
                    <a:pt x="80036" y="30795"/>
                  </a:lnTo>
                  <a:lnTo>
                    <a:pt x="80036" y="27695"/>
                  </a:lnTo>
                  <a:close/>
                  <a:moveTo>
                    <a:pt x="30795" y="34944"/>
                  </a:moveTo>
                  <a:lnTo>
                    <a:pt x="30795" y="37994"/>
                  </a:lnTo>
                  <a:lnTo>
                    <a:pt x="29945" y="37994"/>
                  </a:lnTo>
                  <a:lnTo>
                    <a:pt x="29945" y="34944"/>
                  </a:lnTo>
                  <a:close/>
                  <a:moveTo>
                    <a:pt x="32994" y="34944"/>
                  </a:moveTo>
                  <a:lnTo>
                    <a:pt x="32994" y="37994"/>
                  </a:lnTo>
                  <a:lnTo>
                    <a:pt x="31345" y="37994"/>
                  </a:lnTo>
                  <a:lnTo>
                    <a:pt x="31345" y="34944"/>
                  </a:lnTo>
                  <a:close/>
                  <a:moveTo>
                    <a:pt x="34394" y="34944"/>
                  </a:moveTo>
                  <a:lnTo>
                    <a:pt x="34394" y="37994"/>
                  </a:lnTo>
                  <a:lnTo>
                    <a:pt x="33594" y="37994"/>
                  </a:lnTo>
                  <a:lnTo>
                    <a:pt x="33594" y="34944"/>
                  </a:lnTo>
                  <a:close/>
                  <a:moveTo>
                    <a:pt x="79436" y="34944"/>
                  </a:moveTo>
                  <a:lnTo>
                    <a:pt x="79436" y="37994"/>
                  </a:lnTo>
                  <a:lnTo>
                    <a:pt x="77786" y="37994"/>
                  </a:lnTo>
                  <a:lnTo>
                    <a:pt x="77786" y="34944"/>
                  </a:lnTo>
                  <a:close/>
                  <a:moveTo>
                    <a:pt x="80836" y="34944"/>
                  </a:moveTo>
                  <a:lnTo>
                    <a:pt x="80836" y="37994"/>
                  </a:lnTo>
                  <a:lnTo>
                    <a:pt x="80036" y="37994"/>
                  </a:lnTo>
                  <a:lnTo>
                    <a:pt x="80036" y="34944"/>
                  </a:lnTo>
                  <a:close/>
                  <a:moveTo>
                    <a:pt x="77237" y="34944"/>
                  </a:moveTo>
                  <a:lnTo>
                    <a:pt x="77237" y="38044"/>
                  </a:lnTo>
                  <a:lnTo>
                    <a:pt x="76387" y="38044"/>
                  </a:lnTo>
                  <a:lnTo>
                    <a:pt x="76387" y="34944"/>
                  </a:lnTo>
                  <a:close/>
                  <a:moveTo>
                    <a:pt x="26245" y="23896"/>
                  </a:moveTo>
                  <a:lnTo>
                    <a:pt x="26245" y="31595"/>
                  </a:lnTo>
                  <a:cubicBezTo>
                    <a:pt x="26046" y="31895"/>
                    <a:pt x="25896" y="32245"/>
                    <a:pt x="25696" y="32595"/>
                  </a:cubicBezTo>
                  <a:cubicBezTo>
                    <a:pt x="22996" y="37344"/>
                    <a:pt x="18847" y="41093"/>
                    <a:pt x="13798" y="43193"/>
                  </a:cubicBezTo>
                  <a:lnTo>
                    <a:pt x="6249" y="43193"/>
                  </a:lnTo>
                  <a:cubicBezTo>
                    <a:pt x="13048" y="41793"/>
                    <a:pt x="18997" y="37644"/>
                    <a:pt x="22646" y="31695"/>
                  </a:cubicBezTo>
                  <a:cubicBezTo>
                    <a:pt x="24146" y="29245"/>
                    <a:pt x="25396" y="26646"/>
                    <a:pt x="26245" y="23896"/>
                  </a:cubicBezTo>
                  <a:close/>
                  <a:moveTo>
                    <a:pt x="26245" y="32645"/>
                  </a:moveTo>
                  <a:lnTo>
                    <a:pt x="26245" y="43193"/>
                  </a:lnTo>
                  <a:lnTo>
                    <a:pt x="15097" y="43193"/>
                  </a:lnTo>
                  <a:cubicBezTo>
                    <a:pt x="19447" y="41093"/>
                    <a:pt x="23096" y="37794"/>
                    <a:pt x="25646" y="33694"/>
                  </a:cubicBezTo>
                  <a:cubicBezTo>
                    <a:pt x="25846" y="33344"/>
                    <a:pt x="26046" y="32994"/>
                    <a:pt x="26245" y="32645"/>
                  </a:cubicBezTo>
                  <a:close/>
                  <a:moveTo>
                    <a:pt x="72637" y="20897"/>
                  </a:moveTo>
                  <a:lnTo>
                    <a:pt x="72687" y="43193"/>
                  </a:lnTo>
                  <a:lnTo>
                    <a:pt x="38193" y="43193"/>
                  </a:lnTo>
                  <a:lnTo>
                    <a:pt x="38193" y="20897"/>
                  </a:lnTo>
                  <a:close/>
                  <a:moveTo>
                    <a:pt x="84635" y="32695"/>
                  </a:moveTo>
                  <a:cubicBezTo>
                    <a:pt x="84835" y="33044"/>
                    <a:pt x="85035" y="33344"/>
                    <a:pt x="85235" y="33694"/>
                  </a:cubicBezTo>
                  <a:cubicBezTo>
                    <a:pt x="87735" y="37794"/>
                    <a:pt x="91434" y="41093"/>
                    <a:pt x="95783" y="43193"/>
                  </a:cubicBezTo>
                  <a:lnTo>
                    <a:pt x="84635" y="43193"/>
                  </a:lnTo>
                  <a:lnTo>
                    <a:pt x="84635" y="32695"/>
                  </a:lnTo>
                  <a:close/>
                  <a:moveTo>
                    <a:pt x="84635" y="24046"/>
                  </a:moveTo>
                  <a:cubicBezTo>
                    <a:pt x="85485" y="26746"/>
                    <a:pt x="86685" y="29295"/>
                    <a:pt x="88185" y="31695"/>
                  </a:cubicBezTo>
                  <a:cubicBezTo>
                    <a:pt x="91834" y="37644"/>
                    <a:pt x="97783" y="41793"/>
                    <a:pt x="104582" y="43193"/>
                  </a:cubicBezTo>
                  <a:lnTo>
                    <a:pt x="96983" y="43193"/>
                  </a:lnTo>
                  <a:cubicBezTo>
                    <a:pt x="91934" y="41043"/>
                    <a:pt x="87785" y="37344"/>
                    <a:pt x="85085" y="32595"/>
                  </a:cubicBezTo>
                  <a:cubicBezTo>
                    <a:pt x="84935" y="32295"/>
                    <a:pt x="84785" y="31945"/>
                    <a:pt x="84585" y="31645"/>
                  </a:cubicBezTo>
                  <a:lnTo>
                    <a:pt x="84635" y="24046"/>
                  </a:lnTo>
                  <a:close/>
                  <a:moveTo>
                    <a:pt x="55940" y="44342"/>
                  </a:moveTo>
                  <a:lnTo>
                    <a:pt x="55940" y="45292"/>
                  </a:lnTo>
                  <a:lnTo>
                    <a:pt x="54940" y="45292"/>
                  </a:lnTo>
                  <a:lnTo>
                    <a:pt x="54940" y="44342"/>
                  </a:lnTo>
                  <a:close/>
                  <a:moveTo>
                    <a:pt x="53891" y="44342"/>
                  </a:moveTo>
                  <a:lnTo>
                    <a:pt x="53891" y="45442"/>
                  </a:lnTo>
                  <a:lnTo>
                    <a:pt x="52891" y="45592"/>
                  </a:lnTo>
                  <a:lnTo>
                    <a:pt x="52891" y="44342"/>
                  </a:lnTo>
                  <a:close/>
                  <a:moveTo>
                    <a:pt x="58040" y="44342"/>
                  </a:moveTo>
                  <a:lnTo>
                    <a:pt x="58040" y="45592"/>
                  </a:lnTo>
                  <a:lnTo>
                    <a:pt x="57040" y="45442"/>
                  </a:lnTo>
                  <a:lnTo>
                    <a:pt x="57040" y="44342"/>
                  </a:lnTo>
                  <a:close/>
                  <a:moveTo>
                    <a:pt x="52241" y="44342"/>
                  </a:moveTo>
                  <a:lnTo>
                    <a:pt x="52241" y="45692"/>
                  </a:lnTo>
                  <a:cubicBezTo>
                    <a:pt x="51741" y="45742"/>
                    <a:pt x="51291" y="45842"/>
                    <a:pt x="50841" y="45892"/>
                  </a:cubicBezTo>
                  <a:lnTo>
                    <a:pt x="50841" y="44342"/>
                  </a:lnTo>
                  <a:close/>
                  <a:moveTo>
                    <a:pt x="60090" y="44342"/>
                  </a:moveTo>
                  <a:lnTo>
                    <a:pt x="60090" y="45892"/>
                  </a:lnTo>
                  <a:cubicBezTo>
                    <a:pt x="59590" y="45842"/>
                    <a:pt x="59140" y="45742"/>
                    <a:pt x="58690" y="45692"/>
                  </a:cubicBezTo>
                  <a:lnTo>
                    <a:pt x="58690" y="44342"/>
                  </a:lnTo>
                  <a:close/>
                  <a:moveTo>
                    <a:pt x="50191" y="44342"/>
                  </a:moveTo>
                  <a:lnTo>
                    <a:pt x="50191" y="46042"/>
                  </a:lnTo>
                  <a:cubicBezTo>
                    <a:pt x="49691" y="46142"/>
                    <a:pt x="49241" y="46242"/>
                    <a:pt x="48742" y="46342"/>
                  </a:cubicBezTo>
                  <a:lnTo>
                    <a:pt x="48742" y="44342"/>
                  </a:lnTo>
                  <a:close/>
                  <a:moveTo>
                    <a:pt x="62139" y="44342"/>
                  </a:moveTo>
                  <a:lnTo>
                    <a:pt x="62139" y="46342"/>
                  </a:lnTo>
                  <a:cubicBezTo>
                    <a:pt x="61689" y="46242"/>
                    <a:pt x="61189" y="46142"/>
                    <a:pt x="60739" y="46042"/>
                  </a:cubicBezTo>
                  <a:lnTo>
                    <a:pt x="60739" y="44342"/>
                  </a:lnTo>
                  <a:close/>
                  <a:moveTo>
                    <a:pt x="48092" y="44392"/>
                  </a:moveTo>
                  <a:lnTo>
                    <a:pt x="48092" y="46492"/>
                  </a:lnTo>
                  <a:cubicBezTo>
                    <a:pt x="47642" y="46592"/>
                    <a:pt x="47142" y="46742"/>
                    <a:pt x="46692" y="46892"/>
                  </a:cubicBezTo>
                  <a:lnTo>
                    <a:pt x="46692" y="44392"/>
                  </a:lnTo>
                  <a:close/>
                  <a:moveTo>
                    <a:pt x="64239" y="44342"/>
                  </a:moveTo>
                  <a:lnTo>
                    <a:pt x="64239" y="46892"/>
                  </a:lnTo>
                  <a:cubicBezTo>
                    <a:pt x="63739" y="46742"/>
                    <a:pt x="63289" y="46592"/>
                    <a:pt x="62789" y="46492"/>
                  </a:cubicBezTo>
                  <a:lnTo>
                    <a:pt x="62789" y="44342"/>
                  </a:lnTo>
                  <a:close/>
                  <a:moveTo>
                    <a:pt x="46042" y="44342"/>
                  </a:moveTo>
                  <a:lnTo>
                    <a:pt x="46042" y="47092"/>
                  </a:lnTo>
                  <a:cubicBezTo>
                    <a:pt x="45542" y="47242"/>
                    <a:pt x="45092" y="47392"/>
                    <a:pt x="44592" y="47542"/>
                  </a:cubicBezTo>
                  <a:lnTo>
                    <a:pt x="44592" y="44342"/>
                  </a:lnTo>
                  <a:close/>
                  <a:moveTo>
                    <a:pt x="66288" y="44342"/>
                  </a:moveTo>
                  <a:lnTo>
                    <a:pt x="66288" y="47542"/>
                  </a:lnTo>
                  <a:cubicBezTo>
                    <a:pt x="65839" y="47392"/>
                    <a:pt x="65339" y="47242"/>
                    <a:pt x="64889" y="47092"/>
                  </a:cubicBezTo>
                  <a:lnTo>
                    <a:pt x="64889" y="44342"/>
                  </a:lnTo>
                  <a:close/>
                  <a:moveTo>
                    <a:pt x="43942" y="44392"/>
                  </a:moveTo>
                  <a:lnTo>
                    <a:pt x="43942" y="47842"/>
                  </a:lnTo>
                  <a:cubicBezTo>
                    <a:pt x="43492" y="47992"/>
                    <a:pt x="42993" y="48242"/>
                    <a:pt x="42543" y="48442"/>
                  </a:cubicBezTo>
                  <a:lnTo>
                    <a:pt x="42543" y="44392"/>
                  </a:lnTo>
                  <a:close/>
                  <a:moveTo>
                    <a:pt x="68338" y="44342"/>
                  </a:moveTo>
                  <a:lnTo>
                    <a:pt x="68338" y="48442"/>
                  </a:lnTo>
                  <a:cubicBezTo>
                    <a:pt x="67888" y="48242"/>
                    <a:pt x="67438" y="47992"/>
                    <a:pt x="66938" y="47792"/>
                  </a:cubicBezTo>
                  <a:lnTo>
                    <a:pt x="66938" y="44342"/>
                  </a:lnTo>
                  <a:close/>
                  <a:moveTo>
                    <a:pt x="41893" y="44342"/>
                  </a:moveTo>
                  <a:lnTo>
                    <a:pt x="41893" y="48742"/>
                  </a:lnTo>
                  <a:cubicBezTo>
                    <a:pt x="41443" y="48992"/>
                    <a:pt x="40993" y="49192"/>
                    <a:pt x="40593" y="49442"/>
                  </a:cubicBezTo>
                  <a:lnTo>
                    <a:pt x="40593" y="44342"/>
                  </a:lnTo>
                  <a:close/>
                  <a:moveTo>
                    <a:pt x="70288" y="44392"/>
                  </a:moveTo>
                  <a:lnTo>
                    <a:pt x="70288" y="49442"/>
                  </a:lnTo>
                  <a:cubicBezTo>
                    <a:pt x="69888" y="49192"/>
                    <a:pt x="69438" y="48992"/>
                    <a:pt x="69038" y="48742"/>
                  </a:cubicBezTo>
                  <a:lnTo>
                    <a:pt x="69038" y="44392"/>
                  </a:lnTo>
                  <a:close/>
                  <a:moveTo>
                    <a:pt x="32194" y="0"/>
                  </a:moveTo>
                  <a:lnTo>
                    <a:pt x="29495" y="6599"/>
                  </a:lnTo>
                  <a:lnTo>
                    <a:pt x="28445" y="6599"/>
                  </a:lnTo>
                  <a:lnTo>
                    <a:pt x="27795" y="5100"/>
                  </a:lnTo>
                  <a:lnTo>
                    <a:pt x="26245" y="8899"/>
                  </a:lnTo>
                  <a:lnTo>
                    <a:pt x="26245" y="21996"/>
                  </a:lnTo>
                  <a:cubicBezTo>
                    <a:pt x="25446" y="24996"/>
                    <a:pt x="24246" y="27845"/>
                    <a:pt x="22696" y="30545"/>
                  </a:cubicBezTo>
                  <a:cubicBezTo>
                    <a:pt x="18447" y="38044"/>
                    <a:pt x="11348" y="42393"/>
                    <a:pt x="3000" y="43193"/>
                  </a:cubicBezTo>
                  <a:lnTo>
                    <a:pt x="0" y="43193"/>
                  </a:lnTo>
                  <a:lnTo>
                    <a:pt x="0" y="45442"/>
                  </a:lnTo>
                  <a:lnTo>
                    <a:pt x="23846" y="45442"/>
                  </a:lnTo>
                  <a:lnTo>
                    <a:pt x="23846" y="53691"/>
                  </a:lnTo>
                  <a:cubicBezTo>
                    <a:pt x="23396" y="54541"/>
                    <a:pt x="23196" y="55440"/>
                    <a:pt x="23196" y="56390"/>
                  </a:cubicBezTo>
                  <a:lnTo>
                    <a:pt x="41143" y="56390"/>
                  </a:lnTo>
                  <a:cubicBezTo>
                    <a:pt x="41143" y="55440"/>
                    <a:pt x="40943" y="54541"/>
                    <a:pt x="40543" y="53691"/>
                  </a:cubicBezTo>
                  <a:lnTo>
                    <a:pt x="40543" y="50091"/>
                  </a:lnTo>
                  <a:cubicBezTo>
                    <a:pt x="44892" y="47442"/>
                    <a:pt x="50391" y="46242"/>
                    <a:pt x="55390" y="45842"/>
                  </a:cubicBezTo>
                  <a:cubicBezTo>
                    <a:pt x="60390" y="46242"/>
                    <a:pt x="65889" y="47442"/>
                    <a:pt x="70238" y="50091"/>
                  </a:cubicBezTo>
                  <a:lnTo>
                    <a:pt x="70238" y="53741"/>
                  </a:lnTo>
                  <a:cubicBezTo>
                    <a:pt x="69838" y="54541"/>
                    <a:pt x="69638" y="55490"/>
                    <a:pt x="69638" y="56440"/>
                  </a:cubicBezTo>
                  <a:lnTo>
                    <a:pt x="87585" y="56440"/>
                  </a:lnTo>
                  <a:cubicBezTo>
                    <a:pt x="87585" y="55490"/>
                    <a:pt x="87335" y="54541"/>
                    <a:pt x="86935" y="53741"/>
                  </a:cubicBezTo>
                  <a:lnTo>
                    <a:pt x="86935" y="45442"/>
                  </a:lnTo>
                  <a:lnTo>
                    <a:pt x="110831" y="45442"/>
                  </a:lnTo>
                  <a:lnTo>
                    <a:pt x="110831" y="43193"/>
                  </a:lnTo>
                  <a:lnTo>
                    <a:pt x="107831" y="43193"/>
                  </a:lnTo>
                  <a:cubicBezTo>
                    <a:pt x="99533" y="42343"/>
                    <a:pt x="92334" y="38044"/>
                    <a:pt x="88135" y="30595"/>
                  </a:cubicBezTo>
                  <a:cubicBezTo>
                    <a:pt x="86585" y="27945"/>
                    <a:pt x="85435" y="25146"/>
                    <a:pt x="84635" y="22246"/>
                  </a:cubicBezTo>
                  <a:lnTo>
                    <a:pt x="84635" y="8899"/>
                  </a:lnTo>
                  <a:lnTo>
                    <a:pt x="83036" y="5100"/>
                  </a:lnTo>
                  <a:lnTo>
                    <a:pt x="82436" y="6599"/>
                  </a:lnTo>
                  <a:lnTo>
                    <a:pt x="81386" y="6599"/>
                  </a:lnTo>
                  <a:lnTo>
                    <a:pt x="78636" y="0"/>
                  </a:lnTo>
                  <a:lnTo>
                    <a:pt x="75937" y="6599"/>
                  </a:lnTo>
                  <a:lnTo>
                    <a:pt x="74837" y="6599"/>
                  </a:lnTo>
                  <a:lnTo>
                    <a:pt x="74237" y="5100"/>
                  </a:lnTo>
                  <a:lnTo>
                    <a:pt x="72637" y="8899"/>
                  </a:lnTo>
                  <a:lnTo>
                    <a:pt x="72637" y="12298"/>
                  </a:lnTo>
                  <a:lnTo>
                    <a:pt x="72637" y="15698"/>
                  </a:lnTo>
                  <a:lnTo>
                    <a:pt x="68888" y="15698"/>
                  </a:lnTo>
                  <a:lnTo>
                    <a:pt x="68888" y="15648"/>
                  </a:lnTo>
                  <a:lnTo>
                    <a:pt x="60439" y="15648"/>
                  </a:lnTo>
                  <a:lnTo>
                    <a:pt x="60439" y="15598"/>
                  </a:lnTo>
                  <a:lnTo>
                    <a:pt x="58190" y="15698"/>
                  </a:lnTo>
                  <a:cubicBezTo>
                    <a:pt x="58190" y="15248"/>
                    <a:pt x="57840" y="14898"/>
                    <a:pt x="57390" y="14898"/>
                  </a:cubicBezTo>
                  <a:lnTo>
                    <a:pt x="53841" y="14898"/>
                  </a:lnTo>
                  <a:cubicBezTo>
                    <a:pt x="53391" y="14898"/>
                    <a:pt x="52991" y="15248"/>
                    <a:pt x="52991" y="15698"/>
                  </a:cubicBezTo>
                  <a:lnTo>
                    <a:pt x="50441" y="15698"/>
                  </a:lnTo>
                  <a:lnTo>
                    <a:pt x="50441" y="15748"/>
                  </a:lnTo>
                  <a:lnTo>
                    <a:pt x="46242" y="15748"/>
                  </a:lnTo>
                  <a:lnTo>
                    <a:pt x="46292" y="15798"/>
                  </a:lnTo>
                  <a:lnTo>
                    <a:pt x="40543" y="15798"/>
                  </a:lnTo>
                  <a:lnTo>
                    <a:pt x="38193" y="15698"/>
                  </a:lnTo>
                  <a:lnTo>
                    <a:pt x="38193" y="12298"/>
                  </a:lnTo>
                  <a:lnTo>
                    <a:pt x="38193" y="8899"/>
                  </a:lnTo>
                  <a:lnTo>
                    <a:pt x="36644" y="5100"/>
                  </a:lnTo>
                  <a:lnTo>
                    <a:pt x="36044" y="6599"/>
                  </a:lnTo>
                  <a:lnTo>
                    <a:pt x="34944" y="6599"/>
                  </a:lnTo>
                  <a:lnTo>
                    <a:pt x="3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3367325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title" idx="2"/>
          </p:nvPr>
        </p:nvSpPr>
        <p:spPr>
          <a:xfrm>
            <a:off x="6148925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5877125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>
            <a:spLocks noGrp="1"/>
          </p:cNvSpPr>
          <p:nvPr>
            <p:ph type="title"/>
          </p:nvPr>
        </p:nvSpPr>
        <p:spPr>
          <a:xfrm>
            <a:off x="1738150" y="1926138"/>
            <a:ext cx="56676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 Million</a:t>
            </a:r>
            <a:endParaRPr dirty="0"/>
          </a:p>
        </p:txBody>
      </p:sp>
      <p:sp>
        <p:nvSpPr>
          <p:cNvPr id="727" name="Google Shape;727;p51"/>
          <p:cNvSpPr txBox="1">
            <a:spLocks noGrp="1"/>
          </p:cNvSpPr>
          <p:nvPr>
            <p:ph type="body" idx="1"/>
          </p:nvPr>
        </p:nvSpPr>
        <p:spPr>
          <a:xfrm>
            <a:off x="1738150" y="3094063"/>
            <a:ext cx="566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London's 2022 population 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19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accent1"/>
                </a:solidFill>
              </a:rPr>
              <a:t>QUESTIONS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713225" y="1473600"/>
            <a:ext cx="4663800" cy="31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r>
              <a:rPr lang="en-GB" dirty="0"/>
              <a:t>Are particular cuisines/restaurant types more popular in specific places than others?</a:t>
            </a:r>
          </a:p>
          <a:p>
            <a:endParaRPr lang="en-GB" dirty="0"/>
          </a:p>
          <a:p>
            <a:r>
              <a:rPr lang="en-GB" dirty="0"/>
              <a:t>Is it feasible to cluster boroughs or neighbourhoods based on cuisine criteria in London?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9" name="Google Shape;309;p44"/>
          <p:cNvGrpSpPr/>
          <p:nvPr/>
        </p:nvGrpSpPr>
        <p:grpSpPr>
          <a:xfrm>
            <a:off x="6006417" y="1476041"/>
            <a:ext cx="3322727" cy="2675163"/>
            <a:chOff x="6006417" y="1476041"/>
            <a:chExt cx="3322727" cy="2675163"/>
          </a:xfrm>
        </p:grpSpPr>
        <p:grpSp>
          <p:nvGrpSpPr>
            <p:cNvPr id="310" name="Google Shape;310;p44"/>
            <p:cNvGrpSpPr/>
            <p:nvPr/>
          </p:nvGrpSpPr>
          <p:grpSpPr>
            <a:xfrm>
              <a:off x="6006417" y="2133889"/>
              <a:ext cx="2687834" cy="1837267"/>
              <a:chOff x="4296600" y="2270175"/>
              <a:chExt cx="905025" cy="618650"/>
            </a:xfrm>
          </p:grpSpPr>
          <p:sp>
            <p:nvSpPr>
              <p:cNvPr id="311" name="Google Shape;311;p44"/>
              <p:cNvSpPr/>
              <p:nvPr/>
            </p:nvSpPr>
            <p:spPr>
              <a:xfrm>
                <a:off x="4417475" y="2270175"/>
                <a:ext cx="641275" cy="618650"/>
              </a:xfrm>
              <a:custGeom>
                <a:avLst/>
                <a:gdLst/>
                <a:ahLst/>
                <a:cxnLst/>
                <a:rect l="l" t="t" r="r" b="b"/>
                <a:pathLst>
                  <a:path w="25651" h="24746" extrusionOk="0">
                    <a:moveTo>
                      <a:pt x="13183" y="3944"/>
                    </a:moveTo>
                    <a:cubicBezTo>
                      <a:pt x="17511" y="3944"/>
                      <a:pt x="21669" y="7306"/>
                      <a:pt x="21669" y="12388"/>
                    </a:cubicBezTo>
                    <a:cubicBezTo>
                      <a:pt x="21669" y="17024"/>
                      <a:pt x="17887" y="20777"/>
                      <a:pt x="13252" y="20777"/>
                    </a:cubicBezTo>
                    <a:cubicBezTo>
                      <a:pt x="5773" y="20777"/>
                      <a:pt x="2019" y="11734"/>
                      <a:pt x="7308" y="6417"/>
                    </a:cubicBezTo>
                    <a:cubicBezTo>
                      <a:pt x="9017" y="4709"/>
                      <a:pt x="11119" y="3944"/>
                      <a:pt x="13183" y="3944"/>
                    </a:cubicBezTo>
                    <a:close/>
                    <a:moveTo>
                      <a:pt x="13254" y="0"/>
                    </a:moveTo>
                    <a:cubicBezTo>
                      <a:pt x="12237" y="0"/>
                      <a:pt x="11206" y="126"/>
                      <a:pt x="10180" y="388"/>
                    </a:cubicBezTo>
                    <a:cubicBezTo>
                      <a:pt x="3953" y="2009"/>
                      <a:pt x="0" y="8095"/>
                      <a:pt x="1081" y="14436"/>
                    </a:cubicBezTo>
                    <a:cubicBezTo>
                      <a:pt x="2102" y="20429"/>
                      <a:pt x="7289" y="24746"/>
                      <a:pt x="13256" y="24746"/>
                    </a:cubicBezTo>
                    <a:cubicBezTo>
                      <a:pt x="13603" y="24746"/>
                      <a:pt x="13952" y="24731"/>
                      <a:pt x="14304" y="24702"/>
                    </a:cubicBezTo>
                    <a:cubicBezTo>
                      <a:pt x="20702" y="24161"/>
                      <a:pt x="25650" y="18815"/>
                      <a:pt x="25650" y="12388"/>
                    </a:cubicBezTo>
                    <a:cubicBezTo>
                      <a:pt x="25650" y="10995"/>
                      <a:pt x="25394" y="9602"/>
                      <a:pt x="24939" y="8294"/>
                    </a:cubicBezTo>
                    <a:cubicBezTo>
                      <a:pt x="23181" y="3234"/>
                      <a:pt x="18408" y="0"/>
                      <a:pt x="13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4"/>
              <p:cNvSpPr/>
              <p:nvPr/>
            </p:nvSpPr>
            <p:spPr>
              <a:xfrm>
                <a:off x="4296600" y="2491725"/>
                <a:ext cx="9050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36201" h="7025" extrusionOk="0">
                    <a:moveTo>
                      <a:pt x="1" y="0"/>
                    </a:moveTo>
                    <a:lnTo>
                      <a:pt x="1" y="7024"/>
                    </a:lnTo>
                    <a:lnTo>
                      <a:pt x="36201" y="7024"/>
                    </a:lnTo>
                    <a:lnTo>
                      <a:pt x="36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4"/>
              <p:cNvSpPr/>
              <p:nvPr/>
            </p:nvSpPr>
            <p:spPr>
              <a:xfrm>
                <a:off x="4442350" y="2553575"/>
                <a:ext cx="440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139" extrusionOk="0">
                    <a:moveTo>
                      <a:pt x="0" y="0"/>
                    </a:moveTo>
                    <a:lnTo>
                      <a:pt x="0" y="1280"/>
                    </a:lnTo>
                    <a:cubicBezTo>
                      <a:pt x="0" y="1451"/>
                      <a:pt x="29" y="1650"/>
                      <a:pt x="143" y="1820"/>
                    </a:cubicBezTo>
                    <a:cubicBezTo>
                      <a:pt x="299" y="2002"/>
                      <a:pt x="550" y="2137"/>
                      <a:pt x="809" y="2137"/>
                    </a:cubicBezTo>
                    <a:cubicBezTo>
                      <a:pt x="833" y="2137"/>
                      <a:pt x="858" y="2136"/>
                      <a:pt x="882" y="2133"/>
                    </a:cubicBezTo>
                    <a:cubicBezTo>
                      <a:pt x="911" y="2137"/>
                      <a:pt x="940" y="2138"/>
                      <a:pt x="969" y="2138"/>
                    </a:cubicBezTo>
                    <a:cubicBezTo>
                      <a:pt x="1412" y="2138"/>
                      <a:pt x="1762" y="1734"/>
                      <a:pt x="1735" y="1280"/>
                    </a:cubicBezTo>
                    <a:lnTo>
                      <a:pt x="1735" y="0"/>
                    </a:lnTo>
                    <a:lnTo>
                      <a:pt x="1451" y="0"/>
                    </a:lnTo>
                    <a:lnTo>
                      <a:pt x="1451" y="1280"/>
                    </a:lnTo>
                    <a:cubicBezTo>
                      <a:pt x="1503" y="1594"/>
                      <a:pt x="1266" y="1884"/>
                      <a:pt x="962" y="1884"/>
                    </a:cubicBezTo>
                    <a:cubicBezTo>
                      <a:pt x="936" y="1884"/>
                      <a:pt x="909" y="1882"/>
                      <a:pt x="882" y="1877"/>
                    </a:cubicBezTo>
                    <a:cubicBezTo>
                      <a:pt x="855" y="1882"/>
                      <a:pt x="828" y="1884"/>
                      <a:pt x="801" y="1884"/>
                    </a:cubicBezTo>
                    <a:cubicBezTo>
                      <a:pt x="497" y="1884"/>
                      <a:pt x="261" y="1596"/>
                      <a:pt x="313" y="1308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4"/>
              <p:cNvSpPr/>
              <p:nvPr/>
            </p:nvSpPr>
            <p:spPr>
              <a:xfrm>
                <a:off x="4503475" y="2553575"/>
                <a:ext cx="4197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105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57" y="2105"/>
                    </a:lnTo>
                    <a:lnTo>
                      <a:pt x="257" y="313"/>
                    </a:lnTo>
                    <a:lnTo>
                      <a:pt x="1338" y="2105"/>
                    </a:lnTo>
                    <a:lnTo>
                      <a:pt x="1679" y="2105"/>
                    </a:lnTo>
                    <a:lnTo>
                      <a:pt x="1679" y="0"/>
                    </a:lnTo>
                    <a:lnTo>
                      <a:pt x="1423" y="0"/>
                    </a:lnTo>
                    <a:lnTo>
                      <a:pt x="1423" y="173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4"/>
              <p:cNvSpPr/>
              <p:nvPr/>
            </p:nvSpPr>
            <p:spPr>
              <a:xfrm>
                <a:off x="4562500" y="2553200"/>
                <a:ext cx="433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127" extrusionOk="0">
                    <a:moveTo>
                      <a:pt x="731" y="237"/>
                    </a:moveTo>
                    <a:cubicBezTo>
                      <a:pt x="904" y="237"/>
                      <a:pt x="1071" y="318"/>
                      <a:pt x="1195" y="442"/>
                    </a:cubicBezTo>
                    <a:cubicBezTo>
                      <a:pt x="1337" y="612"/>
                      <a:pt x="1422" y="868"/>
                      <a:pt x="1422" y="1096"/>
                    </a:cubicBezTo>
                    <a:cubicBezTo>
                      <a:pt x="1422" y="1352"/>
                      <a:pt x="1308" y="1579"/>
                      <a:pt x="1138" y="1750"/>
                    </a:cubicBezTo>
                    <a:cubicBezTo>
                      <a:pt x="1007" y="1837"/>
                      <a:pt x="860" y="1874"/>
                      <a:pt x="710" y="1874"/>
                    </a:cubicBezTo>
                    <a:cubicBezTo>
                      <a:pt x="663" y="1874"/>
                      <a:pt x="616" y="1870"/>
                      <a:pt x="569" y="1864"/>
                    </a:cubicBezTo>
                    <a:lnTo>
                      <a:pt x="285" y="1864"/>
                    </a:lnTo>
                    <a:lnTo>
                      <a:pt x="285" y="243"/>
                    </a:lnTo>
                    <a:lnTo>
                      <a:pt x="654" y="243"/>
                    </a:lnTo>
                    <a:cubicBezTo>
                      <a:pt x="680" y="239"/>
                      <a:pt x="706" y="237"/>
                      <a:pt x="731" y="237"/>
                    </a:cubicBezTo>
                    <a:close/>
                    <a:moveTo>
                      <a:pt x="774" y="1"/>
                    </a:moveTo>
                    <a:cubicBezTo>
                      <a:pt x="724" y="1"/>
                      <a:pt x="675" y="6"/>
                      <a:pt x="626" y="15"/>
                    </a:cubicBezTo>
                    <a:lnTo>
                      <a:pt x="0" y="15"/>
                    </a:lnTo>
                    <a:lnTo>
                      <a:pt x="0" y="2120"/>
                    </a:lnTo>
                    <a:lnTo>
                      <a:pt x="597" y="2120"/>
                    </a:lnTo>
                    <a:cubicBezTo>
                      <a:pt x="640" y="2124"/>
                      <a:pt x="684" y="2127"/>
                      <a:pt x="727" y="2127"/>
                    </a:cubicBezTo>
                    <a:cubicBezTo>
                      <a:pt x="947" y="2127"/>
                      <a:pt x="1176" y="2067"/>
                      <a:pt x="1365" y="1949"/>
                    </a:cubicBezTo>
                    <a:cubicBezTo>
                      <a:pt x="1621" y="1722"/>
                      <a:pt x="1735" y="1409"/>
                      <a:pt x="1735" y="1067"/>
                    </a:cubicBezTo>
                    <a:cubicBezTo>
                      <a:pt x="1735" y="783"/>
                      <a:pt x="1650" y="499"/>
                      <a:pt x="1451" y="300"/>
                    </a:cubicBezTo>
                    <a:cubicBezTo>
                      <a:pt x="1262" y="111"/>
                      <a:pt x="1015" y="1"/>
                      <a:pt x="7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4617950" y="2553575"/>
                <a:ext cx="3342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05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1337" y="2105"/>
                    </a:lnTo>
                    <a:lnTo>
                      <a:pt x="1337" y="1849"/>
                    </a:lnTo>
                    <a:lnTo>
                      <a:pt x="285" y="1849"/>
                    </a:lnTo>
                    <a:lnTo>
                      <a:pt x="285" y="1138"/>
                    </a:lnTo>
                    <a:lnTo>
                      <a:pt x="1280" y="1138"/>
                    </a:lnTo>
                    <a:lnTo>
                      <a:pt x="1280" y="910"/>
                    </a:lnTo>
                    <a:lnTo>
                      <a:pt x="285" y="910"/>
                    </a:lnTo>
                    <a:lnTo>
                      <a:pt x="285" y="256"/>
                    </a:lnTo>
                    <a:lnTo>
                      <a:pt x="1308" y="256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4"/>
              <p:cNvSpPr/>
              <p:nvPr/>
            </p:nvSpPr>
            <p:spPr>
              <a:xfrm>
                <a:off x="4667000" y="2553375"/>
                <a:ext cx="377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113" extrusionOk="0">
                    <a:moveTo>
                      <a:pt x="740" y="264"/>
                    </a:moveTo>
                    <a:cubicBezTo>
                      <a:pt x="854" y="264"/>
                      <a:pt x="1166" y="264"/>
                      <a:pt x="1166" y="577"/>
                    </a:cubicBezTo>
                    <a:cubicBezTo>
                      <a:pt x="1166" y="691"/>
                      <a:pt x="1109" y="805"/>
                      <a:pt x="1024" y="861"/>
                    </a:cubicBezTo>
                    <a:cubicBezTo>
                      <a:pt x="910" y="890"/>
                      <a:pt x="825" y="918"/>
                      <a:pt x="740" y="918"/>
                    </a:cubicBezTo>
                    <a:lnTo>
                      <a:pt x="285" y="918"/>
                    </a:lnTo>
                    <a:lnTo>
                      <a:pt x="285" y="264"/>
                    </a:lnTo>
                    <a:close/>
                    <a:moveTo>
                      <a:pt x="834" y="1"/>
                    </a:moveTo>
                    <a:cubicBezTo>
                      <a:pt x="802" y="1"/>
                      <a:pt x="771" y="3"/>
                      <a:pt x="740" y="8"/>
                    </a:cubicBezTo>
                    <a:lnTo>
                      <a:pt x="0" y="8"/>
                    </a:lnTo>
                    <a:lnTo>
                      <a:pt x="0" y="2113"/>
                    </a:lnTo>
                    <a:lnTo>
                      <a:pt x="285" y="2113"/>
                    </a:lnTo>
                    <a:lnTo>
                      <a:pt x="285" y="1146"/>
                    </a:lnTo>
                    <a:lnTo>
                      <a:pt x="654" y="1146"/>
                    </a:lnTo>
                    <a:cubicBezTo>
                      <a:pt x="996" y="1146"/>
                      <a:pt x="1081" y="1231"/>
                      <a:pt x="1109" y="1544"/>
                    </a:cubicBezTo>
                    <a:cubicBezTo>
                      <a:pt x="1138" y="1743"/>
                      <a:pt x="1166" y="1914"/>
                      <a:pt x="1195" y="2113"/>
                    </a:cubicBezTo>
                    <a:lnTo>
                      <a:pt x="1508" y="2113"/>
                    </a:lnTo>
                    <a:cubicBezTo>
                      <a:pt x="1451" y="1885"/>
                      <a:pt x="1394" y="1658"/>
                      <a:pt x="1394" y="1430"/>
                    </a:cubicBezTo>
                    <a:cubicBezTo>
                      <a:pt x="1365" y="1174"/>
                      <a:pt x="1252" y="1089"/>
                      <a:pt x="1053" y="1032"/>
                    </a:cubicBezTo>
                    <a:cubicBezTo>
                      <a:pt x="1166" y="1004"/>
                      <a:pt x="1252" y="975"/>
                      <a:pt x="1309" y="918"/>
                    </a:cubicBezTo>
                    <a:cubicBezTo>
                      <a:pt x="1394" y="805"/>
                      <a:pt x="1451" y="662"/>
                      <a:pt x="1451" y="520"/>
                    </a:cubicBezTo>
                    <a:cubicBezTo>
                      <a:pt x="1451" y="350"/>
                      <a:pt x="1365" y="207"/>
                      <a:pt x="1223" y="94"/>
                    </a:cubicBezTo>
                    <a:cubicBezTo>
                      <a:pt x="1107" y="47"/>
                      <a:pt x="972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4"/>
              <p:cNvSpPr/>
              <p:nvPr/>
            </p:nvSpPr>
            <p:spPr>
              <a:xfrm>
                <a:off x="4717475" y="2552675"/>
                <a:ext cx="455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175" extrusionOk="0">
                    <a:moveTo>
                      <a:pt x="950" y="1"/>
                    </a:moveTo>
                    <a:cubicBezTo>
                      <a:pt x="785" y="1"/>
                      <a:pt x="620" y="56"/>
                      <a:pt x="455" y="150"/>
                    </a:cubicBezTo>
                    <a:cubicBezTo>
                      <a:pt x="171" y="378"/>
                      <a:pt x="0" y="747"/>
                      <a:pt x="0" y="1117"/>
                    </a:cubicBezTo>
                    <a:cubicBezTo>
                      <a:pt x="0" y="1401"/>
                      <a:pt x="114" y="1686"/>
                      <a:pt x="313" y="1913"/>
                    </a:cubicBezTo>
                    <a:cubicBezTo>
                      <a:pt x="487" y="2087"/>
                      <a:pt x="727" y="2174"/>
                      <a:pt x="975" y="2174"/>
                    </a:cubicBezTo>
                    <a:cubicBezTo>
                      <a:pt x="1010" y="2174"/>
                      <a:pt x="1045" y="2173"/>
                      <a:pt x="1081" y="2169"/>
                    </a:cubicBezTo>
                    <a:cubicBezTo>
                      <a:pt x="1309" y="2169"/>
                      <a:pt x="1564" y="2141"/>
                      <a:pt x="1820" y="2055"/>
                    </a:cubicBezTo>
                    <a:lnTo>
                      <a:pt x="1820" y="1032"/>
                    </a:lnTo>
                    <a:lnTo>
                      <a:pt x="1053" y="1032"/>
                    </a:lnTo>
                    <a:lnTo>
                      <a:pt x="1053" y="1259"/>
                    </a:lnTo>
                    <a:lnTo>
                      <a:pt x="1536" y="1259"/>
                    </a:lnTo>
                    <a:lnTo>
                      <a:pt x="1536" y="1885"/>
                    </a:lnTo>
                    <a:cubicBezTo>
                      <a:pt x="1365" y="1913"/>
                      <a:pt x="1223" y="1942"/>
                      <a:pt x="1081" y="1942"/>
                    </a:cubicBezTo>
                    <a:cubicBezTo>
                      <a:pt x="854" y="1942"/>
                      <a:pt x="654" y="1885"/>
                      <a:pt x="512" y="1743"/>
                    </a:cubicBezTo>
                    <a:cubicBezTo>
                      <a:pt x="370" y="1543"/>
                      <a:pt x="313" y="1316"/>
                      <a:pt x="313" y="1060"/>
                    </a:cubicBezTo>
                    <a:cubicBezTo>
                      <a:pt x="313" y="833"/>
                      <a:pt x="399" y="577"/>
                      <a:pt x="541" y="406"/>
                    </a:cubicBezTo>
                    <a:cubicBezTo>
                      <a:pt x="636" y="288"/>
                      <a:pt x="770" y="228"/>
                      <a:pt x="927" y="228"/>
                    </a:cubicBezTo>
                    <a:cubicBezTo>
                      <a:pt x="959" y="228"/>
                      <a:pt x="991" y="231"/>
                      <a:pt x="1024" y="235"/>
                    </a:cubicBezTo>
                    <a:cubicBezTo>
                      <a:pt x="1309" y="235"/>
                      <a:pt x="1451" y="349"/>
                      <a:pt x="1479" y="548"/>
                    </a:cubicBezTo>
                    <a:lnTo>
                      <a:pt x="1820" y="548"/>
                    </a:lnTo>
                    <a:cubicBezTo>
                      <a:pt x="1792" y="434"/>
                      <a:pt x="1763" y="321"/>
                      <a:pt x="1678" y="235"/>
                    </a:cubicBezTo>
                    <a:cubicBezTo>
                      <a:pt x="1529" y="86"/>
                      <a:pt x="1337" y="2"/>
                      <a:pt x="1139" y="2"/>
                    </a:cubicBezTo>
                    <a:cubicBezTo>
                      <a:pt x="1110" y="2"/>
                      <a:pt x="1081" y="4"/>
                      <a:pt x="1053" y="8"/>
                    </a:cubicBezTo>
                    <a:cubicBezTo>
                      <a:pt x="1018" y="3"/>
                      <a:pt x="98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4"/>
              <p:cNvSpPr/>
              <p:nvPr/>
            </p:nvSpPr>
            <p:spPr>
              <a:xfrm>
                <a:off x="4779325" y="2553375"/>
                <a:ext cx="384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113" extrusionOk="0">
                    <a:moveTo>
                      <a:pt x="740" y="264"/>
                    </a:moveTo>
                    <a:cubicBezTo>
                      <a:pt x="854" y="264"/>
                      <a:pt x="1166" y="264"/>
                      <a:pt x="1166" y="577"/>
                    </a:cubicBezTo>
                    <a:cubicBezTo>
                      <a:pt x="1166" y="691"/>
                      <a:pt x="1109" y="805"/>
                      <a:pt x="1024" y="861"/>
                    </a:cubicBezTo>
                    <a:cubicBezTo>
                      <a:pt x="939" y="890"/>
                      <a:pt x="825" y="918"/>
                      <a:pt x="740" y="918"/>
                    </a:cubicBezTo>
                    <a:lnTo>
                      <a:pt x="285" y="918"/>
                    </a:lnTo>
                    <a:lnTo>
                      <a:pt x="285" y="264"/>
                    </a:lnTo>
                    <a:close/>
                    <a:moveTo>
                      <a:pt x="834" y="1"/>
                    </a:moveTo>
                    <a:cubicBezTo>
                      <a:pt x="802" y="1"/>
                      <a:pt x="771" y="3"/>
                      <a:pt x="740" y="8"/>
                    </a:cubicBezTo>
                    <a:lnTo>
                      <a:pt x="0" y="8"/>
                    </a:lnTo>
                    <a:lnTo>
                      <a:pt x="0" y="2113"/>
                    </a:lnTo>
                    <a:lnTo>
                      <a:pt x="313" y="2113"/>
                    </a:lnTo>
                    <a:lnTo>
                      <a:pt x="313" y="1146"/>
                    </a:lnTo>
                    <a:lnTo>
                      <a:pt x="654" y="1146"/>
                    </a:lnTo>
                    <a:cubicBezTo>
                      <a:pt x="996" y="1146"/>
                      <a:pt x="1081" y="1231"/>
                      <a:pt x="1109" y="1544"/>
                    </a:cubicBezTo>
                    <a:cubicBezTo>
                      <a:pt x="1138" y="1743"/>
                      <a:pt x="1166" y="1914"/>
                      <a:pt x="1223" y="2113"/>
                    </a:cubicBezTo>
                    <a:lnTo>
                      <a:pt x="1536" y="2113"/>
                    </a:lnTo>
                    <a:cubicBezTo>
                      <a:pt x="1451" y="1885"/>
                      <a:pt x="1394" y="1658"/>
                      <a:pt x="1394" y="1430"/>
                    </a:cubicBezTo>
                    <a:cubicBezTo>
                      <a:pt x="1365" y="1174"/>
                      <a:pt x="1280" y="1089"/>
                      <a:pt x="1081" y="1032"/>
                    </a:cubicBezTo>
                    <a:cubicBezTo>
                      <a:pt x="1166" y="1004"/>
                      <a:pt x="1252" y="975"/>
                      <a:pt x="1309" y="918"/>
                    </a:cubicBezTo>
                    <a:cubicBezTo>
                      <a:pt x="1422" y="805"/>
                      <a:pt x="1479" y="662"/>
                      <a:pt x="1479" y="520"/>
                    </a:cubicBezTo>
                    <a:cubicBezTo>
                      <a:pt x="1479" y="350"/>
                      <a:pt x="1365" y="207"/>
                      <a:pt x="1223" y="94"/>
                    </a:cubicBezTo>
                    <a:cubicBezTo>
                      <a:pt x="1107" y="47"/>
                      <a:pt x="972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4"/>
              <p:cNvSpPr/>
              <p:nvPr/>
            </p:nvSpPr>
            <p:spPr>
              <a:xfrm>
                <a:off x="4829075" y="2552050"/>
                <a:ext cx="49100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195" extrusionOk="0">
                    <a:moveTo>
                      <a:pt x="996" y="260"/>
                    </a:moveTo>
                    <a:cubicBezTo>
                      <a:pt x="1480" y="260"/>
                      <a:pt x="1622" y="602"/>
                      <a:pt x="1622" y="1085"/>
                    </a:cubicBezTo>
                    <a:cubicBezTo>
                      <a:pt x="1650" y="1313"/>
                      <a:pt x="1565" y="1568"/>
                      <a:pt x="1451" y="1768"/>
                    </a:cubicBezTo>
                    <a:cubicBezTo>
                      <a:pt x="1309" y="1910"/>
                      <a:pt x="1138" y="1967"/>
                      <a:pt x="968" y="1967"/>
                    </a:cubicBezTo>
                    <a:cubicBezTo>
                      <a:pt x="797" y="1967"/>
                      <a:pt x="627" y="1910"/>
                      <a:pt x="513" y="1768"/>
                    </a:cubicBezTo>
                    <a:cubicBezTo>
                      <a:pt x="371" y="1568"/>
                      <a:pt x="314" y="1341"/>
                      <a:pt x="314" y="1113"/>
                    </a:cubicBezTo>
                    <a:cubicBezTo>
                      <a:pt x="314" y="687"/>
                      <a:pt x="456" y="260"/>
                      <a:pt x="996" y="260"/>
                    </a:cubicBezTo>
                    <a:close/>
                    <a:moveTo>
                      <a:pt x="918" y="0"/>
                    </a:moveTo>
                    <a:cubicBezTo>
                      <a:pt x="689" y="0"/>
                      <a:pt x="464" y="110"/>
                      <a:pt x="285" y="289"/>
                    </a:cubicBezTo>
                    <a:cubicBezTo>
                      <a:pt x="115" y="516"/>
                      <a:pt x="1" y="829"/>
                      <a:pt x="29" y="1113"/>
                    </a:cubicBezTo>
                    <a:cubicBezTo>
                      <a:pt x="29" y="1711"/>
                      <a:pt x="228" y="2194"/>
                      <a:pt x="968" y="2194"/>
                    </a:cubicBezTo>
                    <a:cubicBezTo>
                      <a:pt x="1736" y="2194"/>
                      <a:pt x="1963" y="1654"/>
                      <a:pt x="1963" y="1085"/>
                    </a:cubicBezTo>
                    <a:cubicBezTo>
                      <a:pt x="1963" y="374"/>
                      <a:pt x="1593" y="4"/>
                      <a:pt x="996" y="4"/>
                    </a:cubicBezTo>
                    <a:cubicBezTo>
                      <a:pt x="970" y="2"/>
                      <a:pt x="944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4"/>
              <p:cNvSpPr/>
              <p:nvPr/>
            </p:nvSpPr>
            <p:spPr>
              <a:xfrm>
                <a:off x="4891650" y="2553575"/>
                <a:ext cx="4472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2139" extrusionOk="0">
                    <a:moveTo>
                      <a:pt x="29" y="0"/>
                    </a:moveTo>
                    <a:lnTo>
                      <a:pt x="29" y="1280"/>
                    </a:lnTo>
                    <a:cubicBezTo>
                      <a:pt x="0" y="1451"/>
                      <a:pt x="57" y="1650"/>
                      <a:pt x="143" y="1820"/>
                    </a:cubicBezTo>
                    <a:cubicBezTo>
                      <a:pt x="299" y="2002"/>
                      <a:pt x="550" y="2137"/>
                      <a:pt x="809" y="2137"/>
                    </a:cubicBezTo>
                    <a:cubicBezTo>
                      <a:pt x="833" y="2137"/>
                      <a:pt x="858" y="2136"/>
                      <a:pt x="882" y="2133"/>
                    </a:cubicBezTo>
                    <a:cubicBezTo>
                      <a:pt x="911" y="2137"/>
                      <a:pt x="940" y="2138"/>
                      <a:pt x="969" y="2138"/>
                    </a:cubicBezTo>
                    <a:cubicBezTo>
                      <a:pt x="1415" y="2138"/>
                      <a:pt x="1788" y="1734"/>
                      <a:pt x="1735" y="1280"/>
                    </a:cubicBezTo>
                    <a:lnTo>
                      <a:pt x="1735" y="0"/>
                    </a:lnTo>
                    <a:lnTo>
                      <a:pt x="1451" y="0"/>
                    </a:lnTo>
                    <a:lnTo>
                      <a:pt x="1451" y="1280"/>
                    </a:lnTo>
                    <a:cubicBezTo>
                      <a:pt x="1503" y="1594"/>
                      <a:pt x="1266" y="1884"/>
                      <a:pt x="962" y="1884"/>
                    </a:cubicBezTo>
                    <a:cubicBezTo>
                      <a:pt x="936" y="1884"/>
                      <a:pt x="909" y="1882"/>
                      <a:pt x="882" y="1877"/>
                    </a:cubicBezTo>
                    <a:cubicBezTo>
                      <a:pt x="855" y="1882"/>
                      <a:pt x="828" y="1884"/>
                      <a:pt x="801" y="1884"/>
                    </a:cubicBezTo>
                    <a:cubicBezTo>
                      <a:pt x="497" y="1884"/>
                      <a:pt x="261" y="1596"/>
                      <a:pt x="313" y="1308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4"/>
              <p:cNvSpPr/>
              <p:nvPr/>
            </p:nvSpPr>
            <p:spPr>
              <a:xfrm>
                <a:off x="4952775" y="2553575"/>
                <a:ext cx="427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105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57" y="2105"/>
                    </a:lnTo>
                    <a:lnTo>
                      <a:pt x="257" y="313"/>
                    </a:lnTo>
                    <a:lnTo>
                      <a:pt x="1337" y="2105"/>
                    </a:lnTo>
                    <a:lnTo>
                      <a:pt x="1707" y="2105"/>
                    </a:lnTo>
                    <a:lnTo>
                      <a:pt x="1707" y="0"/>
                    </a:lnTo>
                    <a:lnTo>
                      <a:pt x="1423" y="0"/>
                    </a:lnTo>
                    <a:lnTo>
                      <a:pt x="1423" y="173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4"/>
              <p:cNvSpPr/>
              <p:nvPr/>
            </p:nvSpPr>
            <p:spPr>
              <a:xfrm>
                <a:off x="5011800" y="2553200"/>
                <a:ext cx="441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2127" extrusionOk="0">
                    <a:moveTo>
                      <a:pt x="760" y="237"/>
                    </a:moveTo>
                    <a:cubicBezTo>
                      <a:pt x="932" y="237"/>
                      <a:pt x="1099" y="318"/>
                      <a:pt x="1223" y="442"/>
                    </a:cubicBezTo>
                    <a:cubicBezTo>
                      <a:pt x="1365" y="612"/>
                      <a:pt x="1422" y="868"/>
                      <a:pt x="1422" y="1096"/>
                    </a:cubicBezTo>
                    <a:cubicBezTo>
                      <a:pt x="1450" y="1352"/>
                      <a:pt x="1337" y="1579"/>
                      <a:pt x="1166" y="1750"/>
                    </a:cubicBezTo>
                    <a:cubicBezTo>
                      <a:pt x="1036" y="1837"/>
                      <a:pt x="889" y="1874"/>
                      <a:pt x="738" y="1874"/>
                    </a:cubicBezTo>
                    <a:cubicBezTo>
                      <a:pt x="691" y="1874"/>
                      <a:pt x="644" y="1870"/>
                      <a:pt x="597" y="1864"/>
                    </a:cubicBezTo>
                    <a:lnTo>
                      <a:pt x="313" y="1864"/>
                    </a:lnTo>
                    <a:lnTo>
                      <a:pt x="313" y="243"/>
                    </a:lnTo>
                    <a:lnTo>
                      <a:pt x="683" y="243"/>
                    </a:lnTo>
                    <a:cubicBezTo>
                      <a:pt x="708" y="239"/>
                      <a:pt x="734" y="237"/>
                      <a:pt x="760" y="237"/>
                    </a:cubicBezTo>
                    <a:close/>
                    <a:moveTo>
                      <a:pt x="786" y="1"/>
                    </a:moveTo>
                    <a:cubicBezTo>
                      <a:pt x="733" y="1"/>
                      <a:pt x="679" y="6"/>
                      <a:pt x="626" y="15"/>
                    </a:cubicBezTo>
                    <a:lnTo>
                      <a:pt x="29" y="15"/>
                    </a:lnTo>
                    <a:lnTo>
                      <a:pt x="0" y="2120"/>
                    </a:lnTo>
                    <a:lnTo>
                      <a:pt x="597" y="2120"/>
                    </a:lnTo>
                    <a:cubicBezTo>
                      <a:pt x="645" y="2124"/>
                      <a:pt x="691" y="2127"/>
                      <a:pt x="737" y="2127"/>
                    </a:cubicBezTo>
                    <a:cubicBezTo>
                      <a:pt x="966" y="2127"/>
                      <a:pt x="1176" y="2067"/>
                      <a:pt x="1365" y="1949"/>
                    </a:cubicBezTo>
                    <a:cubicBezTo>
                      <a:pt x="1621" y="1722"/>
                      <a:pt x="1763" y="1409"/>
                      <a:pt x="1735" y="1067"/>
                    </a:cubicBezTo>
                    <a:cubicBezTo>
                      <a:pt x="1735" y="783"/>
                      <a:pt x="1650" y="499"/>
                      <a:pt x="1479" y="300"/>
                    </a:cubicBezTo>
                    <a:cubicBezTo>
                      <a:pt x="1290" y="111"/>
                      <a:pt x="1043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p44"/>
            <p:cNvSpPr/>
            <p:nvPr/>
          </p:nvSpPr>
          <p:spPr>
            <a:xfrm>
              <a:off x="6238753" y="3712851"/>
              <a:ext cx="1107842" cy="43835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7594332" y="1476041"/>
              <a:ext cx="738290" cy="29212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7909779" y="1768189"/>
              <a:ext cx="1419365" cy="56161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title"/>
          </p:nvPr>
        </p:nvSpPr>
        <p:spPr>
          <a:xfrm flipH="1">
            <a:off x="2594800" y="1884688"/>
            <a:ext cx="4503117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COLLECTION</a:t>
            </a:r>
            <a:endParaRPr dirty="0"/>
          </a:p>
        </p:txBody>
      </p:sp>
      <p:sp>
        <p:nvSpPr>
          <p:cNvPr id="409" name="Google Shape;409;p48"/>
          <p:cNvSpPr txBox="1">
            <a:spLocks noGrp="1"/>
          </p:cNvSpPr>
          <p:nvPr>
            <p:ph type="subTitle" idx="1"/>
          </p:nvPr>
        </p:nvSpPr>
        <p:spPr>
          <a:xfrm flipH="1">
            <a:off x="2594800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48"/>
          <p:cNvSpPr txBox="1">
            <a:spLocks noGrp="1"/>
          </p:cNvSpPr>
          <p:nvPr>
            <p:ph type="title" idx="2"/>
          </p:nvPr>
        </p:nvSpPr>
        <p:spPr>
          <a:xfrm flipH="1">
            <a:off x="714350" y="2119800"/>
            <a:ext cx="1826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1" name="Google Shape;411;p48"/>
          <p:cNvGrpSpPr/>
          <p:nvPr/>
        </p:nvGrpSpPr>
        <p:grpSpPr>
          <a:xfrm>
            <a:off x="-407433" y="369669"/>
            <a:ext cx="9433165" cy="4937985"/>
            <a:chOff x="-407433" y="369669"/>
            <a:chExt cx="9433165" cy="4937985"/>
          </a:xfrm>
        </p:grpSpPr>
        <p:sp>
          <p:nvSpPr>
            <p:cNvPr id="412" name="Google Shape;412;p48"/>
            <p:cNvSpPr/>
            <p:nvPr/>
          </p:nvSpPr>
          <p:spPr>
            <a:xfrm>
              <a:off x="6112739" y="369669"/>
              <a:ext cx="1589176" cy="62881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-407433" y="539499"/>
              <a:ext cx="2430696" cy="96178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5895826" y="2105101"/>
              <a:ext cx="3067675" cy="3202553"/>
            </a:xfrm>
            <a:custGeom>
              <a:avLst/>
              <a:gdLst/>
              <a:ahLst/>
              <a:cxnLst/>
              <a:rect l="l" t="t" r="r" b="b"/>
              <a:pathLst>
                <a:path w="86086" h="89871" extrusionOk="0">
                  <a:moveTo>
                    <a:pt x="41693" y="4600"/>
                  </a:moveTo>
                  <a:cubicBezTo>
                    <a:pt x="41893" y="4650"/>
                    <a:pt x="42143" y="4700"/>
                    <a:pt x="42343" y="4700"/>
                  </a:cubicBezTo>
                  <a:lnTo>
                    <a:pt x="39494" y="7099"/>
                  </a:lnTo>
                  <a:lnTo>
                    <a:pt x="36044" y="5200"/>
                  </a:lnTo>
                  <a:cubicBezTo>
                    <a:pt x="37894" y="4900"/>
                    <a:pt x="39794" y="4650"/>
                    <a:pt x="41693" y="4600"/>
                  </a:cubicBezTo>
                  <a:close/>
                  <a:moveTo>
                    <a:pt x="44393" y="4600"/>
                  </a:moveTo>
                  <a:cubicBezTo>
                    <a:pt x="46293" y="4700"/>
                    <a:pt x="48192" y="4900"/>
                    <a:pt x="50042" y="5250"/>
                  </a:cubicBezTo>
                  <a:lnTo>
                    <a:pt x="46593" y="7099"/>
                  </a:lnTo>
                  <a:lnTo>
                    <a:pt x="43693" y="4700"/>
                  </a:lnTo>
                  <a:cubicBezTo>
                    <a:pt x="43943" y="4700"/>
                    <a:pt x="44193" y="4650"/>
                    <a:pt x="44393" y="4600"/>
                  </a:cubicBezTo>
                  <a:close/>
                  <a:moveTo>
                    <a:pt x="42993" y="5050"/>
                  </a:moveTo>
                  <a:lnTo>
                    <a:pt x="46393" y="7799"/>
                  </a:lnTo>
                  <a:cubicBezTo>
                    <a:pt x="45243" y="7699"/>
                    <a:pt x="44143" y="7649"/>
                    <a:pt x="42993" y="7649"/>
                  </a:cubicBezTo>
                  <a:cubicBezTo>
                    <a:pt x="41893" y="7649"/>
                    <a:pt x="40744" y="7699"/>
                    <a:pt x="39644" y="7799"/>
                  </a:cubicBezTo>
                  <a:lnTo>
                    <a:pt x="42993" y="5050"/>
                  </a:lnTo>
                  <a:close/>
                  <a:moveTo>
                    <a:pt x="34945" y="5449"/>
                  </a:moveTo>
                  <a:lnTo>
                    <a:pt x="32495" y="8449"/>
                  </a:lnTo>
                  <a:lnTo>
                    <a:pt x="28996" y="7399"/>
                  </a:lnTo>
                  <a:cubicBezTo>
                    <a:pt x="29046" y="7349"/>
                    <a:pt x="29096" y="7349"/>
                    <a:pt x="29146" y="7299"/>
                  </a:cubicBezTo>
                  <a:cubicBezTo>
                    <a:pt x="29596" y="7149"/>
                    <a:pt x="29996" y="6949"/>
                    <a:pt x="30395" y="6699"/>
                  </a:cubicBezTo>
                  <a:cubicBezTo>
                    <a:pt x="31895" y="6199"/>
                    <a:pt x="33395" y="5749"/>
                    <a:pt x="34945" y="5449"/>
                  </a:cubicBezTo>
                  <a:close/>
                  <a:moveTo>
                    <a:pt x="51042" y="5399"/>
                  </a:moveTo>
                  <a:lnTo>
                    <a:pt x="51042" y="5399"/>
                  </a:lnTo>
                  <a:cubicBezTo>
                    <a:pt x="53141" y="5849"/>
                    <a:pt x="55241" y="6499"/>
                    <a:pt x="57241" y="7299"/>
                  </a:cubicBezTo>
                  <a:lnTo>
                    <a:pt x="57291" y="7349"/>
                  </a:lnTo>
                  <a:lnTo>
                    <a:pt x="53541" y="8449"/>
                  </a:lnTo>
                  <a:lnTo>
                    <a:pt x="51042" y="5399"/>
                  </a:lnTo>
                  <a:close/>
                  <a:moveTo>
                    <a:pt x="35595" y="5749"/>
                  </a:moveTo>
                  <a:lnTo>
                    <a:pt x="39394" y="7849"/>
                  </a:lnTo>
                  <a:cubicBezTo>
                    <a:pt x="37194" y="8049"/>
                    <a:pt x="34995" y="8499"/>
                    <a:pt x="32845" y="9149"/>
                  </a:cubicBezTo>
                  <a:lnTo>
                    <a:pt x="35595" y="5749"/>
                  </a:lnTo>
                  <a:close/>
                  <a:moveTo>
                    <a:pt x="50492" y="5749"/>
                  </a:moveTo>
                  <a:lnTo>
                    <a:pt x="53241" y="9149"/>
                  </a:lnTo>
                  <a:cubicBezTo>
                    <a:pt x="51092" y="8499"/>
                    <a:pt x="48892" y="8049"/>
                    <a:pt x="46643" y="7849"/>
                  </a:cubicBezTo>
                  <a:lnTo>
                    <a:pt x="50492" y="5749"/>
                  </a:lnTo>
                  <a:close/>
                  <a:moveTo>
                    <a:pt x="27712" y="7764"/>
                  </a:moveTo>
                  <a:lnTo>
                    <a:pt x="25896" y="11198"/>
                  </a:lnTo>
                  <a:lnTo>
                    <a:pt x="21997" y="10799"/>
                  </a:lnTo>
                  <a:cubicBezTo>
                    <a:pt x="23836" y="9606"/>
                    <a:pt x="25725" y="8610"/>
                    <a:pt x="27712" y="7764"/>
                  </a:cubicBezTo>
                  <a:close/>
                  <a:moveTo>
                    <a:pt x="58391" y="7999"/>
                  </a:moveTo>
                  <a:cubicBezTo>
                    <a:pt x="58840" y="8199"/>
                    <a:pt x="59290" y="8349"/>
                    <a:pt x="59790" y="8449"/>
                  </a:cubicBezTo>
                  <a:cubicBezTo>
                    <a:pt x="61240" y="9149"/>
                    <a:pt x="62640" y="9899"/>
                    <a:pt x="63990" y="10799"/>
                  </a:cubicBezTo>
                  <a:lnTo>
                    <a:pt x="60090" y="11198"/>
                  </a:lnTo>
                  <a:lnTo>
                    <a:pt x="58391" y="7999"/>
                  </a:lnTo>
                  <a:close/>
                  <a:moveTo>
                    <a:pt x="28396" y="7949"/>
                  </a:moveTo>
                  <a:lnTo>
                    <a:pt x="32595" y="9199"/>
                  </a:lnTo>
                  <a:cubicBezTo>
                    <a:pt x="30445" y="9849"/>
                    <a:pt x="28346" y="10749"/>
                    <a:pt x="26396" y="11798"/>
                  </a:cubicBezTo>
                  <a:lnTo>
                    <a:pt x="28396" y="7949"/>
                  </a:lnTo>
                  <a:close/>
                  <a:moveTo>
                    <a:pt x="57641" y="7949"/>
                  </a:moveTo>
                  <a:lnTo>
                    <a:pt x="59690" y="11848"/>
                  </a:lnTo>
                  <a:cubicBezTo>
                    <a:pt x="57741" y="10749"/>
                    <a:pt x="55641" y="9899"/>
                    <a:pt x="53491" y="9199"/>
                  </a:cubicBezTo>
                  <a:lnTo>
                    <a:pt x="57641" y="7949"/>
                  </a:lnTo>
                  <a:close/>
                  <a:moveTo>
                    <a:pt x="21147" y="11398"/>
                  </a:moveTo>
                  <a:lnTo>
                    <a:pt x="19997" y="15148"/>
                  </a:lnTo>
                  <a:lnTo>
                    <a:pt x="16398" y="15498"/>
                  </a:lnTo>
                  <a:cubicBezTo>
                    <a:pt x="16548" y="15298"/>
                    <a:pt x="16748" y="15048"/>
                    <a:pt x="16898" y="14798"/>
                  </a:cubicBezTo>
                  <a:cubicBezTo>
                    <a:pt x="18198" y="13598"/>
                    <a:pt x="19647" y="12448"/>
                    <a:pt x="21147" y="11398"/>
                  </a:cubicBezTo>
                  <a:close/>
                  <a:moveTo>
                    <a:pt x="64889" y="11398"/>
                  </a:moveTo>
                  <a:lnTo>
                    <a:pt x="64889" y="11398"/>
                  </a:lnTo>
                  <a:cubicBezTo>
                    <a:pt x="66389" y="12448"/>
                    <a:pt x="67839" y="13598"/>
                    <a:pt x="69189" y="14798"/>
                  </a:cubicBezTo>
                  <a:lnTo>
                    <a:pt x="69139" y="14798"/>
                  </a:lnTo>
                  <a:cubicBezTo>
                    <a:pt x="69289" y="15048"/>
                    <a:pt x="69439" y="15298"/>
                    <a:pt x="69639" y="15498"/>
                  </a:cubicBezTo>
                  <a:lnTo>
                    <a:pt x="65989" y="15148"/>
                  </a:lnTo>
                  <a:lnTo>
                    <a:pt x="64889" y="11398"/>
                  </a:lnTo>
                  <a:close/>
                  <a:moveTo>
                    <a:pt x="21797" y="11448"/>
                  </a:moveTo>
                  <a:lnTo>
                    <a:pt x="26146" y="11898"/>
                  </a:lnTo>
                  <a:cubicBezTo>
                    <a:pt x="24147" y="12948"/>
                    <a:pt x="22297" y="14198"/>
                    <a:pt x="20547" y="15648"/>
                  </a:cubicBezTo>
                  <a:lnTo>
                    <a:pt x="21797" y="11448"/>
                  </a:lnTo>
                  <a:close/>
                  <a:moveTo>
                    <a:pt x="64190" y="11498"/>
                  </a:moveTo>
                  <a:lnTo>
                    <a:pt x="65439" y="15648"/>
                  </a:lnTo>
                  <a:cubicBezTo>
                    <a:pt x="63690" y="14248"/>
                    <a:pt x="61840" y="12998"/>
                    <a:pt x="59840" y="11898"/>
                  </a:cubicBezTo>
                  <a:lnTo>
                    <a:pt x="64190" y="11498"/>
                  </a:lnTo>
                  <a:close/>
                  <a:moveTo>
                    <a:pt x="20397" y="15798"/>
                  </a:moveTo>
                  <a:cubicBezTo>
                    <a:pt x="18648" y="17247"/>
                    <a:pt x="17048" y="18847"/>
                    <a:pt x="15648" y="20597"/>
                  </a:cubicBezTo>
                  <a:lnTo>
                    <a:pt x="16048" y="16198"/>
                  </a:lnTo>
                  <a:lnTo>
                    <a:pt x="20397" y="15798"/>
                  </a:lnTo>
                  <a:close/>
                  <a:moveTo>
                    <a:pt x="65689" y="15798"/>
                  </a:moveTo>
                  <a:lnTo>
                    <a:pt x="70089" y="16248"/>
                  </a:lnTo>
                  <a:lnTo>
                    <a:pt x="70488" y="20597"/>
                  </a:lnTo>
                  <a:cubicBezTo>
                    <a:pt x="69039" y="18847"/>
                    <a:pt x="67439" y="17247"/>
                    <a:pt x="65689" y="15798"/>
                  </a:cubicBezTo>
                  <a:close/>
                  <a:moveTo>
                    <a:pt x="15348" y="16547"/>
                  </a:moveTo>
                  <a:lnTo>
                    <a:pt x="14998" y="20197"/>
                  </a:lnTo>
                  <a:lnTo>
                    <a:pt x="11249" y="21297"/>
                  </a:lnTo>
                  <a:cubicBezTo>
                    <a:pt x="12299" y="19747"/>
                    <a:pt x="13498" y="18297"/>
                    <a:pt x="14748" y="16947"/>
                  </a:cubicBezTo>
                  <a:cubicBezTo>
                    <a:pt x="14948" y="16797"/>
                    <a:pt x="15148" y="16697"/>
                    <a:pt x="15348" y="16547"/>
                  </a:cubicBezTo>
                  <a:close/>
                  <a:moveTo>
                    <a:pt x="70738" y="16547"/>
                  </a:moveTo>
                  <a:lnTo>
                    <a:pt x="70738" y="16547"/>
                  </a:lnTo>
                  <a:cubicBezTo>
                    <a:pt x="70938" y="16647"/>
                    <a:pt x="71088" y="16797"/>
                    <a:pt x="71288" y="16897"/>
                  </a:cubicBezTo>
                  <a:cubicBezTo>
                    <a:pt x="72588" y="18297"/>
                    <a:pt x="73788" y="19747"/>
                    <a:pt x="74888" y="21297"/>
                  </a:cubicBezTo>
                  <a:lnTo>
                    <a:pt x="74788" y="21297"/>
                  </a:lnTo>
                  <a:lnTo>
                    <a:pt x="71038" y="20197"/>
                  </a:lnTo>
                  <a:lnTo>
                    <a:pt x="70738" y="16547"/>
                  </a:lnTo>
                  <a:close/>
                  <a:moveTo>
                    <a:pt x="15498" y="20747"/>
                  </a:moveTo>
                  <a:lnTo>
                    <a:pt x="15498" y="20747"/>
                  </a:lnTo>
                  <a:cubicBezTo>
                    <a:pt x="14048" y="22496"/>
                    <a:pt x="12799" y="24346"/>
                    <a:pt x="11749" y="26346"/>
                  </a:cubicBezTo>
                  <a:lnTo>
                    <a:pt x="11299" y="21997"/>
                  </a:lnTo>
                  <a:lnTo>
                    <a:pt x="15498" y="20747"/>
                  </a:lnTo>
                  <a:close/>
                  <a:moveTo>
                    <a:pt x="70638" y="20747"/>
                  </a:moveTo>
                  <a:lnTo>
                    <a:pt x="74838" y="21997"/>
                  </a:lnTo>
                  <a:lnTo>
                    <a:pt x="74388" y="26346"/>
                  </a:lnTo>
                  <a:cubicBezTo>
                    <a:pt x="73288" y="24346"/>
                    <a:pt x="72038" y="22496"/>
                    <a:pt x="70638" y="20747"/>
                  </a:cubicBezTo>
                  <a:close/>
                  <a:moveTo>
                    <a:pt x="10599" y="22196"/>
                  </a:moveTo>
                  <a:lnTo>
                    <a:pt x="10999" y="26096"/>
                  </a:lnTo>
                  <a:lnTo>
                    <a:pt x="7899" y="27745"/>
                  </a:lnTo>
                  <a:cubicBezTo>
                    <a:pt x="7899" y="27695"/>
                    <a:pt x="7949" y="27645"/>
                    <a:pt x="7949" y="27645"/>
                  </a:cubicBezTo>
                  <a:cubicBezTo>
                    <a:pt x="8199" y="27096"/>
                    <a:pt x="8349" y="26546"/>
                    <a:pt x="8449" y="25946"/>
                  </a:cubicBezTo>
                  <a:cubicBezTo>
                    <a:pt x="9099" y="24696"/>
                    <a:pt x="9799" y="23446"/>
                    <a:pt x="10599" y="22196"/>
                  </a:cubicBezTo>
                  <a:close/>
                  <a:moveTo>
                    <a:pt x="75438" y="22196"/>
                  </a:moveTo>
                  <a:cubicBezTo>
                    <a:pt x="76537" y="23896"/>
                    <a:pt x="77487" y="25646"/>
                    <a:pt x="78287" y="27496"/>
                  </a:cubicBezTo>
                  <a:cubicBezTo>
                    <a:pt x="78287" y="27595"/>
                    <a:pt x="78337" y="27745"/>
                    <a:pt x="78337" y="27845"/>
                  </a:cubicBezTo>
                  <a:lnTo>
                    <a:pt x="75038" y="26096"/>
                  </a:lnTo>
                  <a:lnTo>
                    <a:pt x="75438" y="22196"/>
                  </a:lnTo>
                  <a:close/>
                  <a:moveTo>
                    <a:pt x="11599" y="26546"/>
                  </a:moveTo>
                  <a:lnTo>
                    <a:pt x="11599" y="26546"/>
                  </a:lnTo>
                  <a:cubicBezTo>
                    <a:pt x="10549" y="28545"/>
                    <a:pt x="9699" y="30645"/>
                    <a:pt x="9049" y="32795"/>
                  </a:cubicBezTo>
                  <a:lnTo>
                    <a:pt x="7799" y="28595"/>
                  </a:lnTo>
                  <a:lnTo>
                    <a:pt x="11599" y="26546"/>
                  </a:lnTo>
                  <a:close/>
                  <a:moveTo>
                    <a:pt x="74488" y="26546"/>
                  </a:moveTo>
                  <a:lnTo>
                    <a:pt x="78337" y="28595"/>
                  </a:lnTo>
                  <a:lnTo>
                    <a:pt x="77087" y="32795"/>
                  </a:lnTo>
                  <a:cubicBezTo>
                    <a:pt x="76437" y="30645"/>
                    <a:pt x="75538" y="28545"/>
                    <a:pt x="74488" y="26546"/>
                  </a:cubicBezTo>
                  <a:close/>
                  <a:moveTo>
                    <a:pt x="7150" y="29045"/>
                  </a:moveTo>
                  <a:lnTo>
                    <a:pt x="8299" y="32695"/>
                  </a:lnTo>
                  <a:lnTo>
                    <a:pt x="5250" y="35194"/>
                  </a:lnTo>
                  <a:cubicBezTo>
                    <a:pt x="5650" y="33144"/>
                    <a:pt x="6300" y="31095"/>
                    <a:pt x="7050" y="29145"/>
                  </a:cubicBezTo>
                  <a:lnTo>
                    <a:pt x="7150" y="29045"/>
                  </a:lnTo>
                  <a:close/>
                  <a:moveTo>
                    <a:pt x="78787" y="29345"/>
                  </a:moveTo>
                  <a:cubicBezTo>
                    <a:pt x="78987" y="29845"/>
                    <a:pt x="79237" y="30345"/>
                    <a:pt x="79587" y="30745"/>
                  </a:cubicBezTo>
                  <a:cubicBezTo>
                    <a:pt x="80087" y="32195"/>
                    <a:pt x="80487" y="33694"/>
                    <a:pt x="80837" y="35194"/>
                  </a:cubicBezTo>
                  <a:lnTo>
                    <a:pt x="77737" y="32695"/>
                  </a:lnTo>
                  <a:lnTo>
                    <a:pt x="78787" y="29345"/>
                  </a:lnTo>
                  <a:close/>
                  <a:moveTo>
                    <a:pt x="42643" y="10399"/>
                  </a:moveTo>
                  <a:lnTo>
                    <a:pt x="42643" y="38144"/>
                  </a:lnTo>
                  <a:lnTo>
                    <a:pt x="42443" y="38144"/>
                  </a:lnTo>
                  <a:lnTo>
                    <a:pt x="36944" y="10948"/>
                  </a:lnTo>
                  <a:cubicBezTo>
                    <a:pt x="38794" y="10599"/>
                    <a:pt x="40694" y="10399"/>
                    <a:pt x="42643" y="10399"/>
                  </a:cubicBezTo>
                  <a:close/>
                  <a:moveTo>
                    <a:pt x="43443" y="10399"/>
                  </a:moveTo>
                  <a:cubicBezTo>
                    <a:pt x="45343" y="10399"/>
                    <a:pt x="47193" y="10599"/>
                    <a:pt x="49042" y="10948"/>
                  </a:cubicBezTo>
                  <a:lnTo>
                    <a:pt x="43643" y="38144"/>
                  </a:lnTo>
                  <a:lnTo>
                    <a:pt x="43443" y="38144"/>
                  </a:lnTo>
                  <a:lnTo>
                    <a:pt x="43443" y="10399"/>
                  </a:lnTo>
                  <a:close/>
                  <a:moveTo>
                    <a:pt x="49942" y="11098"/>
                  </a:moveTo>
                  <a:cubicBezTo>
                    <a:pt x="51692" y="11498"/>
                    <a:pt x="53441" y="12048"/>
                    <a:pt x="55141" y="12698"/>
                  </a:cubicBezTo>
                  <a:lnTo>
                    <a:pt x="44643" y="38344"/>
                  </a:lnTo>
                  <a:lnTo>
                    <a:pt x="44493" y="38294"/>
                  </a:lnTo>
                  <a:lnTo>
                    <a:pt x="49942" y="11098"/>
                  </a:lnTo>
                  <a:close/>
                  <a:moveTo>
                    <a:pt x="36094" y="11148"/>
                  </a:moveTo>
                  <a:lnTo>
                    <a:pt x="41594" y="38294"/>
                  </a:lnTo>
                  <a:lnTo>
                    <a:pt x="41394" y="38394"/>
                  </a:lnTo>
                  <a:lnTo>
                    <a:pt x="30695" y="12798"/>
                  </a:lnTo>
                  <a:cubicBezTo>
                    <a:pt x="32445" y="12098"/>
                    <a:pt x="34245" y="11548"/>
                    <a:pt x="36094" y="11148"/>
                  </a:cubicBezTo>
                  <a:close/>
                  <a:moveTo>
                    <a:pt x="29896" y="13148"/>
                  </a:moveTo>
                  <a:lnTo>
                    <a:pt x="40594" y="38693"/>
                  </a:lnTo>
                  <a:lnTo>
                    <a:pt x="40494" y="38793"/>
                  </a:lnTo>
                  <a:lnTo>
                    <a:pt x="25146" y="15748"/>
                  </a:lnTo>
                  <a:cubicBezTo>
                    <a:pt x="26646" y="14748"/>
                    <a:pt x="28246" y="13848"/>
                    <a:pt x="29896" y="13148"/>
                  </a:cubicBezTo>
                  <a:close/>
                  <a:moveTo>
                    <a:pt x="55941" y="13048"/>
                  </a:moveTo>
                  <a:cubicBezTo>
                    <a:pt x="57691" y="13748"/>
                    <a:pt x="59340" y="14648"/>
                    <a:pt x="60940" y="15698"/>
                  </a:cubicBezTo>
                  <a:lnTo>
                    <a:pt x="45593" y="38793"/>
                  </a:lnTo>
                  <a:lnTo>
                    <a:pt x="45443" y="38693"/>
                  </a:lnTo>
                  <a:lnTo>
                    <a:pt x="55941" y="13048"/>
                  </a:lnTo>
                  <a:close/>
                  <a:moveTo>
                    <a:pt x="24447" y="16198"/>
                  </a:moveTo>
                  <a:lnTo>
                    <a:pt x="39794" y="39293"/>
                  </a:lnTo>
                  <a:lnTo>
                    <a:pt x="39644" y="39393"/>
                  </a:lnTo>
                  <a:lnTo>
                    <a:pt x="20047" y="19797"/>
                  </a:lnTo>
                  <a:cubicBezTo>
                    <a:pt x="21397" y="18447"/>
                    <a:pt x="22847" y="17247"/>
                    <a:pt x="24447" y="16198"/>
                  </a:cubicBezTo>
                  <a:close/>
                  <a:moveTo>
                    <a:pt x="61640" y="16148"/>
                  </a:moveTo>
                  <a:cubicBezTo>
                    <a:pt x="63190" y="17247"/>
                    <a:pt x="64639" y="18447"/>
                    <a:pt x="66039" y="19797"/>
                  </a:cubicBezTo>
                  <a:lnTo>
                    <a:pt x="46443" y="39393"/>
                  </a:lnTo>
                  <a:lnTo>
                    <a:pt x="46293" y="39243"/>
                  </a:lnTo>
                  <a:lnTo>
                    <a:pt x="61640" y="16148"/>
                  </a:lnTo>
                  <a:close/>
                  <a:moveTo>
                    <a:pt x="8949" y="33045"/>
                  </a:moveTo>
                  <a:cubicBezTo>
                    <a:pt x="8299" y="35144"/>
                    <a:pt x="7849" y="37344"/>
                    <a:pt x="7649" y="39593"/>
                  </a:cubicBezTo>
                  <a:lnTo>
                    <a:pt x="5550" y="35794"/>
                  </a:lnTo>
                  <a:lnTo>
                    <a:pt x="8949" y="33045"/>
                  </a:lnTo>
                  <a:close/>
                  <a:moveTo>
                    <a:pt x="77137" y="32995"/>
                  </a:moveTo>
                  <a:lnTo>
                    <a:pt x="80487" y="35794"/>
                  </a:lnTo>
                  <a:lnTo>
                    <a:pt x="78437" y="39593"/>
                  </a:lnTo>
                  <a:cubicBezTo>
                    <a:pt x="78187" y="37344"/>
                    <a:pt x="77737" y="35144"/>
                    <a:pt x="77137" y="33045"/>
                  </a:cubicBezTo>
                  <a:lnTo>
                    <a:pt x="77137" y="32995"/>
                  </a:lnTo>
                  <a:close/>
                  <a:moveTo>
                    <a:pt x="19447" y="20397"/>
                  </a:moveTo>
                  <a:lnTo>
                    <a:pt x="39044" y="39993"/>
                  </a:lnTo>
                  <a:lnTo>
                    <a:pt x="38944" y="40143"/>
                  </a:lnTo>
                  <a:lnTo>
                    <a:pt x="15848" y="24846"/>
                  </a:lnTo>
                  <a:cubicBezTo>
                    <a:pt x="16898" y="23246"/>
                    <a:pt x="18148" y="21747"/>
                    <a:pt x="19447" y="20397"/>
                  </a:cubicBezTo>
                  <a:close/>
                  <a:moveTo>
                    <a:pt x="66639" y="20397"/>
                  </a:moveTo>
                  <a:cubicBezTo>
                    <a:pt x="67939" y="21747"/>
                    <a:pt x="69139" y="23196"/>
                    <a:pt x="70189" y="24796"/>
                  </a:cubicBezTo>
                  <a:lnTo>
                    <a:pt x="47143" y="40143"/>
                  </a:lnTo>
                  <a:cubicBezTo>
                    <a:pt x="47093" y="40093"/>
                    <a:pt x="47043" y="40043"/>
                    <a:pt x="47043" y="39993"/>
                  </a:cubicBezTo>
                  <a:lnTo>
                    <a:pt x="66639" y="20397"/>
                  </a:lnTo>
                  <a:close/>
                  <a:moveTo>
                    <a:pt x="70638" y="25496"/>
                  </a:moveTo>
                  <a:cubicBezTo>
                    <a:pt x="71588" y="26996"/>
                    <a:pt x="72488" y="28595"/>
                    <a:pt x="73188" y="30295"/>
                  </a:cubicBezTo>
                  <a:lnTo>
                    <a:pt x="47642" y="40993"/>
                  </a:lnTo>
                  <a:cubicBezTo>
                    <a:pt x="47592" y="40943"/>
                    <a:pt x="47592" y="40893"/>
                    <a:pt x="47542" y="40843"/>
                  </a:cubicBezTo>
                  <a:lnTo>
                    <a:pt x="70638" y="25496"/>
                  </a:lnTo>
                  <a:close/>
                  <a:moveTo>
                    <a:pt x="15398" y="25546"/>
                  </a:moveTo>
                  <a:lnTo>
                    <a:pt x="38494" y="40893"/>
                  </a:lnTo>
                  <a:lnTo>
                    <a:pt x="38394" y="41043"/>
                  </a:lnTo>
                  <a:lnTo>
                    <a:pt x="12749" y="30545"/>
                  </a:lnTo>
                  <a:cubicBezTo>
                    <a:pt x="13498" y="28795"/>
                    <a:pt x="14348" y="27096"/>
                    <a:pt x="15398" y="25546"/>
                  </a:cubicBezTo>
                  <a:close/>
                  <a:moveTo>
                    <a:pt x="12449" y="31295"/>
                  </a:moveTo>
                  <a:lnTo>
                    <a:pt x="38094" y="41843"/>
                  </a:lnTo>
                  <a:lnTo>
                    <a:pt x="38094" y="41943"/>
                  </a:lnTo>
                  <a:lnTo>
                    <a:pt x="10899" y="36494"/>
                  </a:lnTo>
                  <a:cubicBezTo>
                    <a:pt x="11249" y="34744"/>
                    <a:pt x="11799" y="32995"/>
                    <a:pt x="12449" y="31295"/>
                  </a:cubicBezTo>
                  <a:close/>
                  <a:moveTo>
                    <a:pt x="73488" y="31095"/>
                  </a:moveTo>
                  <a:cubicBezTo>
                    <a:pt x="74188" y="32795"/>
                    <a:pt x="74738" y="34594"/>
                    <a:pt x="75138" y="36444"/>
                  </a:cubicBezTo>
                  <a:lnTo>
                    <a:pt x="47992" y="41943"/>
                  </a:lnTo>
                  <a:lnTo>
                    <a:pt x="47942" y="41793"/>
                  </a:lnTo>
                  <a:lnTo>
                    <a:pt x="73488" y="31095"/>
                  </a:lnTo>
                  <a:close/>
                  <a:moveTo>
                    <a:pt x="5050" y="36194"/>
                  </a:moveTo>
                  <a:lnTo>
                    <a:pt x="6900" y="39693"/>
                  </a:lnTo>
                  <a:lnTo>
                    <a:pt x="4700" y="42343"/>
                  </a:lnTo>
                  <a:cubicBezTo>
                    <a:pt x="4650" y="41943"/>
                    <a:pt x="4550" y="41493"/>
                    <a:pt x="4450" y="41093"/>
                  </a:cubicBezTo>
                  <a:cubicBezTo>
                    <a:pt x="4550" y="39443"/>
                    <a:pt x="4750" y="37844"/>
                    <a:pt x="5050" y="36194"/>
                  </a:cubicBezTo>
                  <a:close/>
                  <a:moveTo>
                    <a:pt x="81037" y="36244"/>
                  </a:moveTo>
                  <a:cubicBezTo>
                    <a:pt x="81337" y="37844"/>
                    <a:pt x="81537" y="39493"/>
                    <a:pt x="81637" y="41143"/>
                  </a:cubicBezTo>
                  <a:cubicBezTo>
                    <a:pt x="81487" y="41543"/>
                    <a:pt x="81437" y="41943"/>
                    <a:pt x="81387" y="42393"/>
                  </a:cubicBezTo>
                  <a:lnTo>
                    <a:pt x="79187" y="39693"/>
                  </a:lnTo>
                  <a:lnTo>
                    <a:pt x="81037" y="36244"/>
                  </a:lnTo>
                  <a:close/>
                  <a:moveTo>
                    <a:pt x="10749" y="37344"/>
                  </a:moveTo>
                  <a:lnTo>
                    <a:pt x="37944" y="42793"/>
                  </a:lnTo>
                  <a:lnTo>
                    <a:pt x="37944" y="42943"/>
                  </a:lnTo>
                  <a:lnTo>
                    <a:pt x="10199" y="42943"/>
                  </a:lnTo>
                  <a:cubicBezTo>
                    <a:pt x="10199" y="41093"/>
                    <a:pt x="10399" y="39193"/>
                    <a:pt x="10749" y="37344"/>
                  </a:cubicBezTo>
                  <a:close/>
                  <a:moveTo>
                    <a:pt x="75338" y="37294"/>
                  </a:moveTo>
                  <a:cubicBezTo>
                    <a:pt x="75688" y="39143"/>
                    <a:pt x="75838" y="41043"/>
                    <a:pt x="75888" y="42943"/>
                  </a:cubicBezTo>
                  <a:lnTo>
                    <a:pt x="48142" y="42943"/>
                  </a:lnTo>
                  <a:cubicBezTo>
                    <a:pt x="48142" y="42893"/>
                    <a:pt x="48142" y="42843"/>
                    <a:pt x="48142" y="42793"/>
                  </a:cubicBezTo>
                  <a:lnTo>
                    <a:pt x="75338" y="37294"/>
                  </a:lnTo>
                  <a:close/>
                  <a:moveTo>
                    <a:pt x="7649" y="39893"/>
                  </a:moveTo>
                  <a:cubicBezTo>
                    <a:pt x="7499" y="40993"/>
                    <a:pt x="7449" y="42093"/>
                    <a:pt x="7449" y="43243"/>
                  </a:cubicBezTo>
                  <a:cubicBezTo>
                    <a:pt x="7449" y="44342"/>
                    <a:pt x="7499" y="45492"/>
                    <a:pt x="7649" y="46592"/>
                  </a:cubicBezTo>
                  <a:lnTo>
                    <a:pt x="4850" y="43243"/>
                  </a:lnTo>
                  <a:lnTo>
                    <a:pt x="7649" y="39893"/>
                  </a:lnTo>
                  <a:close/>
                  <a:moveTo>
                    <a:pt x="78437" y="39893"/>
                  </a:moveTo>
                  <a:lnTo>
                    <a:pt x="81187" y="43243"/>
                  </a:lnTo>
                  <a:lnTo>
                    <a:pt x="78437" y="46592"/>
                  </a:lnTo>
                  <a:cubicBezTo>
                    <a:pt x="78537" y="45492"/>
                    <a:pt x="78587" y="44342"/>
                    <a:pt x="78587" y="43243"/>
                  </a:cubicBezTo>
                  <a:cubicBezTo>
                    <a:pt x="78587" y="42093"/>
                    <a:pt x="78537" y="40993"/>
                    <a:pt x="78437" y="39893"/>
                  </a:cubicBezTo>
                  <a:close/>
                  <a:moveTo>
                    <a:pt x="75888" y="43793"/>
                  </a:moveTo>
                  <a:cubicBezTo>
                    <a:pt x="75838" y="45692"/>
                    <a:pt x="75638" y="47542"/>
                    <a:pt x="75288" y="49392"/>
                  </a:cubicBezTo>
                  <a:lnTo>
                    <a:pt x="48092" y="43943"/>
                  </a:lnTo>
                  <a:lnTo>
                    <a:pt x="48092" y="43793"/>
                  </a:lnTo>
                  <a:close/>
                  <a:moveTo>
                    <a:pt x="37944" y="43793"/>
                  </a:moveTo>
                  <a:cubicBezTo>
                    <a:pt x="37944" y="43843"/>
                    <a:pt x="37944" y="43943"/>
                    <a:pt x="37944" y="43993"/>
                  </a:cubicBezTo>
                  <a:lnTo>
                    <a:pt x="10749" y="49442"/>
                  </a:lnTo>
                  <a:cubicBezTo>
                    <a:pt x="10399" y="47592"/>
                    <a:pt x="10199" y="45742"/>
                    <a:pt x="10199" y="43843"/>
                  </a:cubicBezTo>
                  <a:lnTo>
                    <a:pt x="37944" y="43793"/>
                  </a:lnTo>
                  <a:close/>
                  <a:moveTo>
                    <a:pt x="4650" y="44093"/>
                  </a:moveTo>
                  <a:lnTo>
                    <a:pt x="6900" y="46792"/>
                  </a:lnTo>
                  <a:lnTo>
                    <a:pt x="5050" y="50241"/>
                  </a:lnTo>
                  <a:cubicBezTo>
                    <a:pt x="4700" y="48542"/>
                    <a:pt x="4500" y="46792"/>
                    <a:pt x="4450" y="45042"/>
                  </a:cubicBezTo>
                  <a:cubicBezTo>
                    <a:pt x="4550" y="44742"/>
                    <a:pt x="4600" y="44392"/>
                    <a:pt x="4650" y="44093"/>
                  </a:cubicBezTo>
                  <a:close/>
                  <a:moveTo>
                    <a:pt x="81337" y="44093"/>
                  </a:moveTo>
                  <a:cubicBezTo>
                    <a:pt x="81387" y="44392"/>
                    <a:pt x="81437" y="44692"/>
                    <a:pt x="81537" y="45042"/>
                  </a:cubicBezTo>
                  <a:cubicBezTo>
                    <a:pt x="81487" y="46792"/>
                    <a:pt x="81337" y="48542"/>
                    <a:pt x="81037" y="50241"/>
                  </a:cubicBezTo>
                  <a:lnTo>
                    <a:pt x="80937" y="50241"/>
                  </a:lnTo>
                  <a:lnTo>
                    <a:pt x="79087" y="46792"/>
                  </a:lnTo>
                  <a:lnTo>
                    <a:pt x="81337" y="44093"/>
                  </a:lnTo>
                  <a:close/>
                  <a:moveTo>
                    <a:pt x="7649" y="46842"/>
                  </a:moveTo>
                  <a:cubicBezTo>
                    <a:pt x="7849" y="49092"/>
                    <a:pt x="8299" y="51291"/>
                    <a:pt x="8949" y="53441"/>
                  </a:cubicBezTo>
                  <a:lnTo>
                    <a:pt x="5550" y="50691"/>
                  </a:lnTo>
                  <a:lnTo>
                    <a:pt x="7649" y="46842"/>
                  </a:lnTo>
                  <a:close/>
                  <a:moveTo>
                    <a:pt x="78437" y="46842"/>
                  </a:moveTo>
                  <a:lnTo>
                    <a:pt x="80487" y="50691"/>
                  </a:lnTo>
                  <a:lnTo>
                    <a:pt x="77137" y="53441"/>
                  </a:lnTo>
                  <a:cubicBezTo>
                    <a:pt x="77737" y="51291"/>
                    <a:pt x="78187" y="49092"/>
                    <a:pt x="78437" y="46842"/>
                  </a:cubicBezTo>
                  <a:close/>
                  <a:moveTo>
                    <a:pt x="47942" y="44792"/>
                  </a:moveTo>
                  <a:lnTo>
                    <a:pt x="75138" y="50241"/>
                  </a:lnTo>
                  <a:cubicBezTo>
                    <a:pt x="74738" y="51991"/>
                    <a:pt x="74188" y="53741"/>
                    <a:pt x="73538" y="55390"/>
                  </a:cubicBezTo>
                  <a:lnTo>
                    <a:pt x="47892" y="44892"/>
                  </a:lnTo>
                  <a:cubicBezTo>
                    <a:pt x="47892" y="44842"/>
                    <a:pt x="47892" y="44842"/>
                    <a:pt x="47942" y="44792"/>
                  </a:cubicBezTo>
                  <a:close/>
                  <a:moveTo>
                    <a:pt x="38144" y="44792"/>
                  </a:moveTo>
                  <a:cubicBezTo>
                    <a:pt x="38144" y="44842"/>
                    <a:pt x="38194" y="44892"/>
                    <a:pt x="38194" y="44942"/>
                  </a:cubicBezTo>
                  <a:lnTo>
                    <a:pt x="12649" y="55640"/>
                  </a:lnTo>
                  <a:cubicBezTo>
                    <a:pt x="11899" y="53941"/>
                    <a:pt x="11349" y="52141"/>
                    <a:pt x="10949" y="50291"/>
                  </a:cubicBezTo>
                  <a:lnTo>
                    <a:pt x="38144" y="44792"/>
                  </a:lnTo>
                  <a:close/>
                  <a:moveTo>
                    <a:pt x="5250" y="51291"/>
                  </a:moveTo>
                  <a:lnTo>
                    <a:pt x="8299" y="53791"/>
                  </a:lnTo>
                  <a:lnTo>
                    <a:pt x="7350" y="56890"/>
                  </a:lnTo>
                  <a:cubicBezTo>
                    <a:pt x="7050" y="56240"/>
                    <a:pt x="6700" y="55640"/>
                    <a:pt x="6250" y="55091"/>
                  </a:cubicBezTo>
                  <a:cubicBezTo>
                    <a:pt x="5850" y="53841"/>
                    <a:pt x="5500" y="52591"/>
                    <a:pt x="5250" y="51291"/>
                  </a:cubicBezTo>
                  <a:close/>
                  <a:moveTo>
                    <a:pt x="80737" y="51291"/>
                  </a:moveTo>
                  <a:cubicBezTo>
                    <a:pt x="80387" y="53141"/>
                    <a:pt x="79887" y="54941"/>
                    <a:pt x="79237" y="56740"/>
                  </a:cubicBezTo>
                  <a:lnTo>
                    <a:pt x="79137" y="56690"/>
                  </a:lnTo>
                  <a:cubicBezTo>
                    <a:pt x="78987" y="56890"/>
                    <a:pt x="78887" y="57040"/>
                    <a:pt x="78737" y="57190"/>
                  </a:cubicBezTo>
                  <a:lnTo>
                    <a:pt x="77687" y="53791"/>
                  </a:lnTo>
                  <a:lnTo>
                    <a:pt x="80737" y="51291"/>
                  </a:lnTo>
                  <a:close/>
                  <a:moveTo>
                    <a:pt x="8999" y="53691"/>
                  </a:moveTo>
                  <a:cubicBezTo>
                    <a:pt x="9699" y="55840"/>
                    <a:pt x="10549" y="57890"/>
                    <a:pt x="11599" y="59890"/>
                  </a:cubicBezTo>
                  <a:lnTo>
                    <a:pt x="7749" y="57840"/>
                  </a:lnTo>
                  <a:lnTo>
                    <a:pt x="8999" y="53691"/>
                  </a:lnTo>
                  <a:close/>
                  <a:moveTo>
                    <a:pt x="77087" y="53691"/>
                  </a:moveTo>
                  <a:lnTo>
                    <a:pt x="78337" y="57840"/>
                  </a:lnTo>
                  <a:lnTo>
                    <a:pt x="74488" y="59890"/>
                  </a:lnTo>
                  <a:cubicBezTo>
                    <a:pt x="75538" y="57890"/>
                    <a:pt x="76387" y="55840"/>
                    <a:pt x="77087" y="53691"/>
                  </a:cubicBezTo>
                  <a:close/>
                  <a:moveTo>
                    <a:pt x="47542" y="45692"/>
                  </a:moveTo>
                  <a:lnTo>
                    <a:pt x="73238" y="56190"/>
                  </a:lnTo>
                  <a:cubicBezTo>
                    <a:pt x="72488" y="57890"/>
                    <a:pt x="71588" y="59590"/>
                    <a:pt x="70588" y="61139"/>
                  </a:cubicBezTo>
                  <a:lnTo>
                    <a:pt x="47492" y="45792"/>
                  </a:lnTo>
                  <a:cubicBezTo>
                    <a:pt x="47492" y="45792"/>
                    <a:pt x="47542" y="45742"/>
                    <a:pt x="47542" y="45692"/>
                  </a:cubicBezTo>
                  <a:close/>
                  <a:moveTo>
                    <a:pt x="38544" y="45742"/>
                  </a:moveTo>
                  <a:lnTo>
                    <a:pt x="38594" y="45842"/>
                  </a:lnTo>
                  <a:lnTo>
                    <a:pt x="15548" y="61189"/>
                  </a:lnTo>
                  <a:cubicBezTo>
                    <a:pt x="14548" y="59690"/>
                    <a:pt x="13698" y="58090"/>
                    <a:pt x="12949" y="56440"/>
                  </a:cubicBezTo>
                  <a:lnTo>
                    <a:pt x="38544" y="45742"/>
                  </a:lnTo>
                  <a:close/>
                  <a:moveTo>
                    <a:pt x="7799" y="58640"/>
                  </a:moveTo>
                  <a:lnTo>
                    <a:pt x="11049" y="60340"/>
                  </a:lnTo>
                  <a:lnTo>
                    <a:pt x="10599" y="64239"/>
                  </a:lnTo>
                  <a:cubicBezTo>
                    <a:pt x="9549" y="62589"/>
                    <a:pt x="8599" y="60840"/>
                    <a:pt x="7799" y="59040"/>
                  </a:cubicBezTo>
                  <a:lnTo>
                    <a:pt x="7799" y="58640"/>
                  </a:lnTo>
                  <a:close/>
                  <a:moveTo>
                    <a:pt x="77887" y="58790"/>
                  </a:moveTo>
                  <a:lnTo>
                    <a:pt x="77887" y="58790"/>
                  </a:lnTo>
                  <a:cubicBezTo>
                    <a:pt x="77637" y="59390"/>
                    <a:pt x="77537" y="59990"/>
                    <a:pt x="77487" y="60590"/>
                  </a:cubicBezTo>
                  <a:cubicBezTo>
                    <a:pt x="76837" y="61839"/>
                    <a:pt x="76137" y="63039"/>
                    <a:pt x="75388" y="64239"/>
                  </a:cubicBezTo>
                  <a:lnTo>
                    <a:pt x="74988" y="60340"/>
                  </a:lnTo>
                  <a:lnTo>
                    <a:pt x="77887" y="58790"/>
                  </a:lnTo>
                  <a:close/>
                  <a:moveTo>
                    <a:pt x="11699" y="60090"/>
                  </a:moveTo>
                  <a:cubicBezTo>
                    <a:pt x="12799" y="62089"/>
                    <a:pt x="14048" y="63989"/>
                    <a:pt x="15448" y="65739"/>
                  </a:cubicBezTo>
                  <a:lnTo>
                    <a:pt x="11249" y="64489"/>
                  </a:lnTo>
                  <a:lnTo>
                    <a:pt x="11699" y="60090"/>
                  </a:lnTo>
                  <a:close/>
                  <a:moveTo>
                    <a:pt x="74338" y="60090"/>
                  </a:moveTo>
                  <a:lnTo>
                    <a:pt x="74788" y="64489"/>
                  </a:lnTo>
                  <a:lnTo>
                    <a:pt x="70588" y="65739"/>
                  </a:lnTo>
                  <a:cubicBezTo>
                    <a:pt x="72038" y="63989"/>
                    <a:pt x="73288" y="62089"/>
                    <a:pt x="74338" y="60090"/>
                  </a:cubicBezTo>
                  <a:close/>
                  <a:moveTo>
                    <a:pt x="39044" y="46542"/>
                  </a:moveTo>
                  <a:lnTo>
                    <a:pt x="38794" y="47042"/>
                  </a:lnTo>
                  <a:lnTo>
                    <a:pt x="19597" y="66239"/>
                  </a:lnTo>
                  <a:cubicBezTo>
                    <a:pt x="18298" y="64889"/>
                    <a:pt x="17098" y="63439"/>
                    <a:pt x="16048" y="61889"/>
                  </a:cubicBezTo>
                  <a:lnTo>
                    <a:pt x="39044" y="46542"/>
                  </a:lnTo>
                  <a:close/>
                  <a:moveTo>
                    <a:pt x="46993" y="46542"/>
                  </a:moveTo>
                  <a:lnTo>
                    <a:pt x="70089" y="61839"/>
                  </a:lnTo>
                  <a:cubicBezTo>
                    <a:pt x="68989" y="63389"/>
                    <a:pt x="67789" y="64889"/>
                    <a:pt x="66489" y="66239"/>
                  </a:cubicBezTo>
                  <a:lnTo>
                    <a:pt x="47293" y="47042"/>
                  </a:lnTo>
                  <a:cubicBezTo>
                    <a:pt x="47193" y="46842"/>
                    <a:pt x="47093" y="46692"/>
                    <a:pt x="46993" y="46542"/>
                  </a:cubicBezTo>
                  <a:close/>
                  <a:moveTo>
                    <a:pt x="74738" y="65139"/>
                  </a:moveTo>
                  <a:cubicBezTo>
                    <a:pt x="73888" y="66438"/>
                    <a:pt x="72938" y="67688"/>
                    <a:pt x="71938" y="68838"/>
                  </a:cubicBezTo>
                  <a:lnTo>
                    <a:pt x="71838" y="68838"/>
                  </a:lnTo>
                  <a:cubicBezTo>
                    <a:pt x="71438" y="69038"/>
                    <a:pt x="71038" y="69288"/>
                    <a:pt x="70688" y="69538"/>
                  </a:cubicBezTo>
                  <a:lnTo>
                    <a:pt x="70988" y="66239"/>
                  </a:lnTo>
                  <a:lnTo>
                    <a:pt x="74738" y="65139"/>
                  </a:lnTo>
                  <a:close/>
                  <a:moveTo>
                    <a:pt x="11199" y="65139"/>
                  </a:moveTo>
                  <a:lnTo>
                    <a:pt x="14948" y="66289"/>
                  </a:lnTo>
                  <a:lnTo>
                    <a:pt x="15298" y="69588"/>
                  </a:lnTo>
                  <a:cubicBezTo>
                    <a:pt x="14898" y="69288"/>
                    <a:pt x="14548" y="69038"/>
                    <a:pt x="14148" y="68888"/>
                  </a:cubicBezTo>
                  <a:cubicBezTo>
                    <a:pt x="13098" y="67688"/>
                    <a:pt x="12099" y="66438"/>
                    <a:pt x="11199" y="65139"/>
                  </a:cubicBezTo>
                  <a:close/>
                  <a:moveTo>
                    <a:pt x="48792" y="49742"/>
                  </a:moveTo>
                  <a:lnTo>
                    <a:pt x="65839" y="66788"/>
                  </a:lnTo>
                  <a:cubicBezTo>
                    <a:pt x="64540" y="68088"/>
                    <a:pt x="63090" y="69288"/>
                    <a:pt x="61540" y="70338"/>
                  </a:cubicBezTo>
                  <a:lnTo>
                    <a:pt x="53791" y="58740"/>
                  </a:lnTo>
                  <a:lnTo>
                    <a:pt x="48792" y="49742"/>
                  </a:lnTo>
                  <a:close/>
                  <a:moveTo>
                    <a:pt x="37294" y="49791"/>
                  </a:moveTo>
                  <a:lnTo>
                    <a:pt x="32045" y="59140"/>
                  </a:lnTo>
                  <a:lnTo>
                    <a:pt x="24596" y="70388"/>
                  </a:lnTo>
                  <a:cubicBezTo>
                    <a:pt x="23047" y="69338"/>
                    <a:pt x="21547" y="68138"/>
                    <a:pt x="20197" y="66838"/>
                  </a:cubicBezTo>
                  <a:lnTo>
                    <a:pt x="37294" y="49791"/>
                  </a:lnTo>
                  <a:close/>
                  <a:moveTo>
                    <a:pt x="15598" y="65889"/>
                  </a:moveTo>
                  <a:lnTo>
                    <a:pt x="15598" y="65889"/>
                  </a:lnTo>
                  <a:cubicBezTo>
                    <a:pt x="17048" y="67588"/>
                    <a:pt x="18648" y="69188"/>
                    <a:pt x="20347" y="70638"/>
                  </a:cubicBezTo>
                  <a:lnTo>
                    <a:pt x="15998" y="70238"/>
                  </a:lnTo>
                  <a:lnTo>
                    <a:pt x="15598" y="65889"/>
                  </a:lnTo>
                  <a:close/>
                  <a:moveTo>
                    <a:pt x="70438" y="65889"/>
                  </a:moveTo>
                  <a:lnTo>
                    <a:pt x="70039" y="70238"/>
                  </a:lnTo>
                  <a:lnTo>
                    <a:pt x="65639" y="70688"/>
                  </a:lnTo>
                  <a:cubicBezTo>
                    <a:pt x="67389" y="69238"/>
                    <a:pt x="68989" y="67638"/>
                    <a:pt x="70438" y="65889"/>
                  </a:cubicBezTo>
                  <a:close/>
                  <a:moveTo>
                    <a:pt x="26746" y="68638"/>
                  </a:moveTo>
                  <a:lnTo>
                    <a:pt x="25446" y="70988"/>
                  </a:lnTo>
                  <a:lnTo>
                    <a:pt x="25296" y="70838"/>
                  </a:lnTo>
                  <a:lnTo>
                    <a:pt x="26746" y="68638"/>
                  </a:lnTo>
                  <a:close/>
                  <a:moveTo>
                    <a:pt x="58940" y="67988"/>
                  </a:moveTo>
                  <a:lnTo>
                    <a:pt x="60790" y="70838"/>
                  </a:lnTo>
                  <a:lnTo>
                    <a:pt x="60590" y="70988"/>
                  </a:lnTo>
                  <a:lnTo>
                    <a:pt x="58940" y="67988"/>
                  </a:lnTo>
                  <a:close/>
                  <a:moveTo>
                    <a:pt x="52092" y="63889"/>
                  </a:moveTo>
                  <a:lnTo>
                    <a:pt x="52092" y="63889"/>
                  </a:lnTo>
                  <a:cubicBezTo>
                    <a:pt x="53741" y="66888"/>
                    <a:pt x="55441" y="69888"/>
                    <a:pt x="57091" y="72887"/>
                  </a:cubicBezTo>
                  <a:cubicBezTo>
                    <a:pt x="56741" y="73037"/>
                    <a:pt x="56391" y="73237"/>
                    <a:pt x="56041" y="73387"/>
                  </a:cubicBezTo>
                  <a:lnTo>
                    <a:pt x="52092" y="63889"/>
                  </a:lnTo>
                  <a:close/>
                  <a:moveTo>
                    <a:pt x="34566" y="62905"/>
                  </a:moveTo>
                  <a:lnTo>
                    <a:pt x="30246" y="73537"/>
                  </a:lnTo>
                  <a:cubicBezTo>
                    <a:pt x="29846" y="73337"/>
                    <a:pt x="29396" y="73137"/>
                    <a:pt x="28996" y="72937"/>
                  </a:cubicBezTo>
                  <a:cubicBezTo>
                    <a:pt x="30837" y="69593"/>
                    <a:pt x="32679" y="66249"/>
                    <a:pt x="34566" y="62905"/>
                  </a:cubicBezTo>
                  <a:close/>
                  <a:moveTo>
                    <a:pt x="20547" y="70838"/>
                  </a:moveTo>
                  <a:lnTo>
                    <a:pt x="20547" y="70838"/>
                  </a:lnTo>
                  <a:cubicBezTo>
                    <a:pt x="21697" y="71738"/>
                    <a:pt x="22897" y="72587"/>
                    <a:pt x="24147" y="73387"/>
                  </a:cubicBezTo>
                  <a:lnTo>
                    <a:pt x="23347" y="74837"/>
                  </a:lnTo>
                  <a:lnTo>
                    <a:pt x="21847" y="74987"/>
                  </a:lnTo>
                  <a:lnTo>
                    <a:pt x="20547" y="70838"/>
                  </a:lnTo>
                  <a:close/>
                  <a:moveTo>
                    <a:pt x="65389" y="70788"/>
                  </a:moveTo>
                  <a:lnTo>
                    <a:pt x="64140" y="74987"/>
                  </a:lnTo>
                  <a:lnTo>
                    <a:pt x="62640" y="74837"/>
                  </a:lnTo>
                  <a:cubicBezTo>
                    <a:pt x="62390" y="74337"/>
                    <a:pt x="62090" y="73837"/>
                    <a:pt x="61840" y="73337"/>
                  </a:cubicBezTo>
                  <a:cubicBezTo>
                    <a:pt x="63090" y="72587"/>
                    <a:pt x="64290" y="71738"/>
                    <a:pt x="65389" y="70788"/>
                  </a:cubicBezTo>
                  <a:close/>
                  <a:moveTo>
                    <a:pt x="69339" y="70988"/>
                  </a:moveTo>
                  <a:lnTo>
                    <a:pt x="69339" y="70988"/>
                  </a:lnTo>
                  <a:cubicBezTo>
                    <a:pt x="69089" y="71288"/>
                    <a:pt x="68889" y="71638"/>
                    <a:pt x="68689" y="71987"/>
                  </a:cubicBezTo>
                  <a:cubicBezTo>
                    <a:pt x="67489" y="73087"/>
                    <a:pt x="66239" y="74137"/>
                    <a:pt x="64939" y="75037"/>
                  </a:cubicBezTo>
                  <a:lnTo>
                    <a:pt x="64839" y="75037"/>
                  </a:lnTo>
                  <a:lnTo>
                    <a:pt x="65989" y="71288"/>
                  </a:lnTo>
                  <a:lnTo>
                    <a:pt x="69339" y="70988"/>
                  </a:lnTo>
                  <a:close/>
                  <a:moveTo>
                    <a:pt x="16648" y="70988"/>
                  </a:moveTo>
                  <a:lnTo>
                    <a:pt x="19997" y="71338"/>
                  </a:lnTo>
                  <a:lnTo>
                    <a:pt x="21097" y="75087"/>
                  </a:lnTo>
                  <a:cubicBezTo>
                    <a:pt x="19747" y="74137"/>
                    <a:pt x="18498" y="73087"/>
                    <a:pt x="17248" y="71987"/>
                  </a:cubicBezTo>
                  <a:lnTo>
                    <a:pt x="17248" y="72037"/>
                  </a:lnTo>
                  <a:cubicBezTo>
                    <a:pt x="17098" y="71688"/>
                    <a:pt x="16898" y="71338"/>
                    <a:pt x="16648" y="70988"/>
                  </a:cubicBezTo>
                  <a:close/>
                  <a:moveTo>
                    <a:pt x="45043" y="51241"/>
                  </a:moveTo>
                  <a:lnTo>
                    <a:pt x="48342" y="57140"/>
                  </a:lnTo>
                  <a:lnTo>
                    <a:pt x="55241" y="73687"/>
                  </a:lnTo>
                  <a:cubicBezTo>
                    <a:pt x="53541" y="74387"/>
                    <a:pt x="51742" y="74937"/>
                    <a:pt x="49942" y="75337"/>
                  </a:cubicBezTo>
                  <a:lnTo>
                    <a:pt x="45043" y="51241"/>
                  </a:lnTo>
                  <a:close/>
                  <a:moveTo>
                    <a:pt x="41044" y="51241"/>
                  </a:moveTo>
                  <a:lnTo>
                    <a:pt x="36194" y="75387"/>
                  </a:lnTo>
                  <a:cubicBezTo>
                    <a:pt x="34445" y="74987"/>
                    <a:pt x="32695" y="74487"/>
                    <a:pt x="31045" y="73787"/>
                  </a:cubicBezTo>
                  <a:lnTo>
                    <a:pt x="38194" y="56290"/>
                  </a:lnTo>
                  <a:lnTo>
                    <a:pt x="41044" y="51241"/>
                  </a:lnTo>
                  <a:close/>
                  <a:moveTo>
                    <a:pt x="22897" y="75537"/>
                  </a:moveTo>
                  <a:lnTo>
                    <a:pt x="22647" y="76037"/>
                  </a:lnTo>
                  <a:lnTo>
                    <a:pt x="21997" y="75637"/>
                  </a:lnTo>
                  <a:lnTo>
                    <a:pt x="22897" y="75537"/>
                  </a:lnTo>
                  <a:close/>
                  <a:moveTo>
                    <a:pt x="42593" y="48392"/>
                  </a:moveTo>
                  <a:lnTo>
                    <a:pt x="42593" y="76037"/>
                  </a:lnTo>
                  <a:cubicBezTo>
                    <a:pt x="40744" y="76037"/>
                    <a:pt x="38894" y="75837"/>
                    <a:pt x="37044" y="75487"/>
                  </a:cubicBezTo>
                  <a:lnTo>
                    <a:pt x="42393" y="48742"/>
                  </a:lnTo>
                  <a:cubicBezTo>
                    <a:pt x="42443" y="48642"/>
                    <a:pt x="42543" y="48492"/>
                    <a:pt x="42593" y="48392"/>
                  </a:cubicBezTo>
                  <a:close/>
                  <a:moveTo>
                    <a:pt x="43443" y="48392"/>
                  </a:moveTo>
                  <a:cubicBezTo>
                    <a:pt x="43543" y="48492"/>
                    <a:pt x="43593" y="48642"/>
                    <a:pt x="43693" y="48792"/>
                  </a:cubicBezTo>
                  <a:lnTo>
                    <a:pt x="49092" y="75487"/>
                  </a:lnTo>
                  <a:cubicBezTo>
                    <a:pt x="47243" y="75837"/>
                    <a:pt x="45343" y="76037"/>
                    <a:pt x="43443" y="76037"/>
                  </a:cubicBezTo>
                  <a:lnTo>
                    <a:pt x="43443" y="48392"/>
                  </a:lnTo>
                  <a:close/>
                  <a:moveTo>
                    <a:pt x="63040" y="75587"/>
                  </a:moveTo>
                  <a:lnTo>
                    <a:pt x="63940" y="75687"/>
                  </a:lnTo>
                  <a:lnTo>
                    <a:pt x="63340" y="76087"/>
                  </a:lnTo>
                  <a:lnTo>
                    <a:pt x="63040" y="75587"/>
                  </a:lnTo>
                  <a:close/>
                  <a:moveTo>
                    <a:pt x="26770" y="76930"/>
                  </a:moveTo>
                  <a:lnTo>
                    <a:pt x="27396" y="78036"/>
                  </a:lnTo>
                  <a:cubicBezTo>
                    <a:pt x="27046" y="77886"/>
                    <a:pt x="26696" y="77786"/>
                    <a:pt x="26296" y="77686"/>
                  </a:cubicBezTo>
                  <a:cubicBezTo>
                    <a:pt x="26485" y="77451"/>
                    <a:pt x="26629" y="77171"/>
                    <a:pt x="26770" y="76930"/>
                  </a:cubicBezTo>
                  <a:close/>
                  <a:moveTo>
                    <a:pt x="59290" y="76887"/>
                  </a:moveTo>
                  <a:lnTo>
                    <a:pt x="59890" y="77986"/>
                  </a:lnTo>
                  <a:cubicBezTo>
                    <a:pt x="59690" y="78086"/>
                    <a:pt x="59440" y="78186"/>
                    <a:pt x="59190" y="78286"/>
                  </a:cubicBezTo>
                  <a:cubicBezTo>
                    <a:pt x="58990" y="78336"/>
                    <a:pt x="58741" y="78336"/>
                    <a:pt x="58541" y="78336"/>
                  </a:cubicBezTo>
                  <a:lnTo>
                    <a:pt x="58491" y="78336"/>
                  </a:lnTo>
                  <a:lnTo>
                    <a:pt x="59290" y="76887"/>
                  </a:lnTo>
                  <a:close/>
                  <a:moveTo>
                    <a:pt x="27646" y="75287"/>
                  </a:moveTo>
                  <a:cubicBezTo>
                    <a:pt x="29246" y="76087"/>
                    <a:pt x="30895" y="76737"/>
                    <a:pt x="32595" y="77237"/>
                  </a:cubicBezTo>
                  <a:lnTo>
                    <a:pt x="28396" y="78486"/>
                  </a:lnTo>
                  <a:lnTo>
                    <a:pt x="27146" y="76137"/>
                  </a:lnTo>
                  <a:cubicBezTo>
                    <a:pt x="27296" y="75887"/>
                    <a:pt x="27496" y="75587"/>
                    <a:pt x="27646" y="75287"/>
                  </a:cubicBezTo>
                  <a:close/>
                  <a:moveTo>
                    <a:pt x="58441" y="75287"/>
                  </a:moveTo>
                  <a:lnTo>
                    <a:pt x="58890" y="76137"/>
                  </a:lnTo>
                  <a:lnTo>
                    <a:pt x="57641" y="78536"/>
                  </a:lnTo>
                  <a:lnTo>
                    <a:pt x="53491" y="77287"/>
                  </a:lnTo>
                  <a:cubicBezTo>
                    <a:pt x="55191" y="76737"/>
                    <a:pt x="56841" y="76087"/>
                    <a:pt x="58441" y="75287"/>
                  </a:cubicBezTo>
                  <a:close/>
                  <a:moveTo>
                    <a:pt x="32795" y="77287"/>
                  </a:moveTo>
                  <a:lnTo>
                    <a:pt x="32795" y="77287"/>
                  </a:lnTo>
                  <a:cubicBezTo>
                    <a:pt x="34945" y="77936"/>
                    <a:pt x="37144" y="78386"/>
                    <a:pt x="39394" y="78636"/>
                  </a:cubicBezTo>
                  <a:lnTo>
                    <a:pt x="35545" y="80686"/>
                  </a:lnTo>
                  <a:lnTo>
                    <a:pt x="32795" y="77287"/>
                  </a:lnTo>
                  <a:close/>
                  <a:moveTo>
                    <a:pt x="53241" y="77287"/>
                  </a:moveTo>
                  <a:lnTo>
                    <a:pt x="50492" y="80686"/>
                  </a:lnTo>
                  <a:lnTo>
                    <a:pt x="46593" y="78636"/>
                  </a:lnTo>
                  <a:cubicBezTo>
                    <a:pt x="48842" y="78386"/>
                    <a:pt x="51092" y="77936"/>
                    <a:pt x="53241" y="77287"/>
                  </a:cubicBezTo>
                  <a:close/>
                  <a:moveTo>
                    <a:pt x="32495" y="77986"/>
                  </a:moveTo>
                  <a:lnTo>
                    <a:pt x="34995" y="81036"/>
                  </a:lnTo>
                  <a:cubicBezTo>
                    <a:pt x="33145" y="80636"/>
                    <a:pt x="31345" y="80086"/>
                    <a:pt x="29546" y="79436"/>
                  </a:cubicBezTo>
                  <a:cubicBezTo>
                    <a:pt x="29396" y="79286"/>
                    <a:pt x="29246" y="79136"/>
                    <a:pt x="29096" y="79036"/>
                  </a:cubicBezTo>
                  <a:lnTo>
                    <a:pt x="32495" y="77986"/>
                  </a:lnTo>
                  <a:close/>
                  <a:moveTo>
                    <a:pt x="53491" y="77986"/>
                  </a:moveTo>
                  <a:lnTo>
                    <a:pt x="56491" y="78936"/>
                  </a:lnTo>
                  <a:cubicBezTo>
                    <a:pt x="55841" y="79186"/>
                    <a:pt x="55291" y="79586"/>
                    <a:pt x="54791" y="80036"/>
                  </a:cubicBezTo>
                  <a:cubicBezTo>
                    <a:pt x="53541" y="80436"/>
                    <a:pt x="52292" y="80786"/>
                    <a:pt x="50992" y="81036"/>
                  </a:cubicBezTo>
                  <a:lnTo>
                    <a:pt x="53491" y="77986"/>
                  </a:lnTo>
                  <a:close/>
                  <a:moveTo>
                    <a:pt x="39694" y="78636"/>
                  </a:moveTo>
                  <a:cubicBezTo>
                    <a:pt x="40794" y="78736"/>
                    <a:pt x="41943" y="78786"/>
                    <a:pt x="43043" y="78786"/>
                  </a:cubicBezTo>
                  <a:cubicBezTo>
                    <a:pt x="44193" y="78786"/>
                    <a:pt x="45293" y="78736"/>
                    <a:pt x="46443" y="78636"/>
                  </a:cubicBezTo>
                  <a:lnTo>
                    <a:pt x="46443" y="78636"/>
                  </a:lnTo>
                  <a:lnTo>
                    <a:pt x="43143" y="81386"/>
                  </a:lnTo>
                  <a:lnTo>
                    <a:pt x="42993" y="81386"/>
                  </a:lnTo>
                  <a:lnTo>
                    <a:pt x="39694" y="78636"/>
                  </a:lnTo>
                  <a:close/>
                  <a:moveTo>
                    <a:pt x="39444" y="79336"/>
                  </a:moveTo>
                  <a:lnTo>
                    <a:pt x="41943" y="81436"/>
                  </a:lnTo>
                  <a:cubicBezTo>
                    <a:pt x="41494" y="81486"/>
                    <a:pt x="41044" y="81636"/>
                    <a:pt x="40644" y="81786"/>
                  </a:cubicBezTo>
                  <a:cubicBezTo>
                    <a:pt x="39094" y="81686"/>
                    <a:pt x="37544" y="81486"/>
                    <a:pt x="35994" y="81236"/>
                  </a:cubicBezTo>
                  <a:lnTo>
                    <a:pt x="39444" y="79336"/>
                  </a:lnTo>
                  <a:close/>
                  <a:moveTo>
                    <a:pt x="46543" y="79336"/>
                  </a:moveTo>
                  <a:lnTo>
                    <a:pt x="49992" y="81236"/>
                  </a:lnTo>
                  <a:cubicBezTo>
                    <a:pt x="48492" y="81536"/>
                    <a:pt x="46943" y="81686"/>
                    <a:pt x="45393" y="81786"/>
                  </a:cubicBezTo>
                  <a:lnTo>
                    <a:pt x="45343" y="81786"/>
                  </a:lnTo>
                  <a:cubicBezTo>
                    <a:pt x="44943" y="81636"/>
                    <a:pt x="44493" y="81486"/>
                    <a:pt x="44043" y="81436"/>
                  </a:cubicBezTo>
                  <a:lnTo>
                    <a:pt x="46543" y="79336"/>
                  </a:lnTo>
                  <a:close/>
                  <a:moveTo>
                    <a:pt x="43043" y="0"/>
                  </a:moveTo>
                  <a:cubicBezTo>
                    <a:pt x="40794" y="0"/>
                    <a:pt x="38944" y="1050"/>
                    <a:pt x="38944" y="2400"/>
                  </a:cubicBezTo>
                  <a:cubicBezTo>
                    <a:pt x="38994" y="3100"/>
                    <a:pt x="39444" y="3700"/>
                    <a:pt x="40044" y="4050"/>
                  </a:cubicBezTo>
                  <a:cubicBezTo>
                    <a:pt x="37244" y="4250"/>
                    <a:pt x="34395" y="4750"/>
                    <a:pt x="31695" y="5599"/>
                  </a:cubicBezTo>
                  <a:cubicBezTo>
                    <a:pt x="32145" y="5050"/>
                    <a:pt x="32295" y="4350"/>
                    <a:pt x="32145" y="3650"/>
                  </a:cubicBezTo>
                  <a:cubicBezTo>
                    <a:pt x="31836" y="2878"/>
                    <a:pt x="30917" y="2468"/>
                    <a:pt x="29765" y="2468"/>
                  </a:cubicBezTo>
                  <a:cubicBezTo>
                    <a:pt x="29051" y="2468"/>
                    <a:pt x="28249" y="2625"/>
                    <a:pt x="27446" y="2950"/>
                  </a:cubicBezTo>
                  <a:cubicBezTo>
                    <a:pt x="25346" y="3750"/>
                    <a:pt x="23997" y="5399"/>
                    <a:pt x="24497" y="6649"/>
                  </a:cubicBezTo>
                  <a:cubicBezTo>
                    <a:pt x="24796" y="7299"/>
                    <a:pt x="25396" y="7699"/>
                    <a:pt x="26096" y="7749"/>
                  </a:cubicBezTo>
                  <a:cubicBezTo>
                    <a:pt x="23047" y="9249"/>
                    <a:pt x="20147" y="11098"/>
                    <a:pt x="17548" y="13348"/>
                  </a:cubicBezTo>
                  <a:lnTo>
                    <a:pt x="17548" y="13348"/>
                  </a:lnTo>
                  <a:cubicBezTo>
                    <a:pt x="17748" y="12698"/>
                    <a:pt x="17648" y="11948"/>
                    <a:pt x="17198" y="11398"/>
                  </a:cubicBezTo>
                  <a:cubicBezTo>
                    <a:pt x="16889" y="11106"/>
                    <a:pt x="16464" y="10967"/>
                    <a:pt x="15977" y="10967"/>
                  </a:cubicBezTo>
                  <a:cubicBezTo>
                    <a:pt x="14964" y="10967"/>
                    <a:pt x="13679" y="11568"/>
                    <a:pt x="12599" y="12648"/>
                  </a:cubicBezTo>
                  <a:cubicBezTo>
                    <a:pt x="10999" y="14298"/>
                    <a:pt x="10449" y="16348"/>
                    <a:pt x="11349" y="17247"/>
                  </a:cubicBezTo>
                  <a:cubicBezTo>
                    <a:pt x="11703" y="17566"/>
                    <a:pt x="12182" y="17734"/>
                    <a:pt x="12645" y="17734"/>
                  </a:cubicBezTo>
                  <a:cubicBezTo>
                    <a:pt x="12836" y="17734"/>
                    <a:pt x="13023" y="17706"/>
                    <a:pt x="13198" y="17647"/>
                  </a:cubicBezTo>
                  <a:lnTo>
                    <a:pt x="13198" y="17647"/>
                  </a:lnTo>
                  <a:cubicBezTo>
                    <a:pt x="11399" y="19747"/>
                    <a:pt x="9799" y="22046"/>
                    <a:pt x="8449" y="24496"/>
                  </a:cubicBezTo>
                  <a:cubicBezTo>
                    <a:pt x="8399" y="23846"/>
                    <a:pt x="8049" y="23246"/>
                    <a:pt x="7449" y="22896"/>
                  </a:cubicBezTo>
                  <a:cubicBezTo>
                    <a:pt x="7258" y="22809"/>
                    <a:pt x="7054" y="22767"/>
                    <a:pt x="6843" y="22767"/>
                  </a:cubicBezTo>
                  <a:cubicBezTo>
                    <a:pt x="5728" y="22767"/>
                    <a:pt x="4406" y="23931"/>
                    <a:pt x="3650" y="25696"/>
                  </a:cubicBezTo>
                  <a:cubicBezTo>
                    <a:pt x="2700" y="27745"/>
                    <a:pt x="2950" y="29895"/>
                    <a:pt x="4150" y="30395"/>
                  </a:cubicBezTo>
                  <a:cubicBezTo>
                    <a:pt x="4356" y="30464"/>
                    <a:pt x="4574" y="30497"/>
                    <a:pt x="4791" y="30497"/>
                  </a:cubicBezTo>
                  <a:cubicBezTo>
                    <a:pt x="5207" y="30497"/>
                    <a:pt x="5621" y="30375"/>
                    <a:pt x="5950" y="30145"/>
                  </a:cubicBezTo>
                  <a:lnTo>
                    <a:pt x="5950" y="30145"/>
                  </a:lnTo>
                  <a:cubicBezTo>
                    <a:pt x="4850" y="33294"/>
                    <a:pt x="4150" y="36544"/>
                    <a:pt x="3900" y="39893"/>
                  </a:cubicBezTo>
                  <a:cubicBezTo>
                    <a:pt x="3550" y="39343"/>
                    <a:pt x="3000" y="38993"/>
                    <a:pt x="2400" y="38943"/>
                  </a:cubicBezTo>
                  <a:cubicBezTo>
                    <a:pt x="1051" y="38943"/>
                    <a:pt x="1" y="40793"/>
                    <a:pt x="1" y="43043"/>
                  </a:cubicBezTo>
                  <a:cubicBezTo>
                    <a:pt x="1" y="45342"/>
                    <a:pt x="1051" y="47142"/>
                    <a:pt x="2400" y="47142"/>
                  </a:cubicBezTo>
                  <a:cubicBezTo>
                    <a:pt x="3000" y="47092"/>
                    <a:pt x="3500" y="46792"/>
                    <a:pt x="3850" y="46292"/>
                  </a:cubicBezTo>
                  <a:cubicBezTo>
                    <a:pt x="4050" y="48992"/>
                    <a:pt x="4550" y="51641"/>
                    <a:pt x="5300" y="54241"/>
                  </a:cubicBezTo>
                  <a:cubicBezTo>
                    <a:pt x="4971" y="54011"/>
                    <a:pt x="4600" y="53889"/>
                    <a:pt x="4228" y="53889"/>
                  </a:cubicBezTo>
                  <a:cubicBezTo>
                    <a:pt x="4033" y="53889"/>
                    <a:pt x="3839" y="53922"/>
                    <a:pt x="3650" y="53991"/>
                  </a:cubicBezTo>
                  <a:cubicBezTo>
                    <a:pt x="2400" y="54441"/>
                    <a:pt x="2100" y="56540"/>
                    <a:pt x="2900" y="58640"/>
                  </a:cubicBezTo>
                  <a:cubicBezTo>
                    <a:pt x="3637" y="60503"/>
                    <a:pt x="4975" y="61728"/>
                    <a:pt x="6132" y="61728"/>
                  </a:cubicBezTo>
                  <a:cubicBezTo>
                    <a:pt x="6310" y="61728"/>
                    <a:pt x="6483" y="61699"/>
                    <a:pt x="6650" y="61639"/>
                  </a:cubicBezTo>
                  <a:cubicBezTo>
                    <a:pt x="7150" y="61389"/>
                    <a:pt x="7499" y="60939"/>
                    <a:pt x="7649" y="60390"/>
                  </a:cubicBezTo>
                  <a:cubicBezTo>
                    <a:pt x="9099" y="63289"/>
                    <a:pt x="10849" y="65989"/>
                    <a:pt x="12949" y="68488"/>
                  </a:cubicBezTo>
                  <a:cubicBezTo>
                    <a:pt x="12839" y="68468"/>
                    <a:pt x="12727" y="68458"/>
                    <a:pt x="12615" y="68458"/>
                  </a:cubicBezTo>
                  <a:cubicBezTo>
                    <a:pt x="12167" y="68458"/>
                    <a:pt x="11719" y="68618"/>
                    <a:pt x="11399" y="68938"/>
                  </a:cubicBezTo>
                  <a:cubicBezTo>
                    <a:pt x="10449" y="69838"/>
                    <a:pt x="10999" y="71888"/>
                    <a:pt x="12649" y="73487"/>
                  </a:cubicBezTo>
                  <a:cubicBezTo>
                    <a:pt x="13762" y="74567"/>
                    <a:pt x="15035" y="75169"/>
                    <a:pt x="16037" y="75169"/>
                  </a:cubicBezTo>
                  <a:cubicBezTo>
                    <a:pt x="16520" y="75169"/>
                    <a:pt x="16939" y="75029"/>
                    <a:pt x="17248" y="74737"/>
                  </a:cubicBezTo>
                  <a:cubicBezTo>
                    <a:pt x="17598" y="74287"/>
                    <a:pt x="17748" y="73737"/>
                    <a:pt x="17648" y="73187"/>
                  </a:cubicBezTo>
                  <a:lnTo>
                    <a:pt x="17648" y="73187"/>
                  </a:lnTo>
                  <a:cubicBezTo>
                    <a:pt x="19147" y="74437"/>
                    <a:pt x="20697" y="75587"/>
                    <a:pt x="22347" y="76637"/>
                  </a:cubicBezTo>
                  <a:lnTo>
                    <a:pt x="16648" y="86835"/>
                  </a:lnTo>
                  <a:cubicBezTo>
                    <a:pt x="15785" y="88387"/>
                    <a:pt x="17161" y="89821"/>
                    <a:pt x="18507" y="89821"/>
                  </a:cubicBezTo>
                  <a:cubicBezTo>
                    <a:pt x="19111" y="89821"/>
                    <a:pt x="19710" y="89532"/>
                    <a:pt x="20097" y="88834"/>
                  </a:cubicBezTo>
                  <a:cubicBezTo>
                    <a:pt x="21447" y="86385"/>
                    <a:pt x="22847" y="83985"/>
                    <a:pt x="24197" y="81536"/>
                  </a:cubicBezTo>
                  <a:cubicBezTo>
                    <a:pt x="24646" y="81886"/>
                    <a:pt x="25146" y="82236"/>
                    <a:pt x="25696" y="82436"/>
                  </a:cubicBezTo>
                  <a:cubicBezTo>
                    <a:pt x="26544" y="82829"/>
                    <a:pt x="27401" y="83016"/>
                    <a:pt x="28152" y="83016"/>
                  </a:cubicBezTo>
                  <a:cubicBezTo>
                    <a:pt x="29218" y="83016"/>
                    <a:pt x="30073" y="82639"/>
                    <a:pt x="30395" y="81936"/>
                  </a:cubicBezTo>
                  <a:cubicBezTo>
                    <a:pt x="30595" y="81436"/>
                    <a:pt x="30545" y="80886"/>
                    <a:pt x="30295" y="80436"/>
                  </a:cubicBezTo>
                  <a:lnTo>
                    <a:pt x="30295" y="80436"/>
                  </a:lnTo>
                  <a:cubicBezTo>
                    <a:pt x="33295" y="81486"/>
                    <a:pt x="36444" y="82136"/>
                    <a:pt x="39644" y="82386"/>
                  </a:cubicBezTo>
                  <a:cubicBezTo>
                    <a:pt x="39194" y="82736"/>
                    <a:pt x="38944" y="83185"/>
                    <a:pt x="38944" y="83735"/>
                  </a:cubicBezTo>
                  <a:cubicBezTo>
                    <a:pt x="38944" y="85035"/>
                    <a:pt x="40794" y="86085"/>
                    <a:pt x="43043" y="86085"/>
                  </a:cubicBezTo>
                  <a:cubicBezTo>
                    <a:pt x="45293" y="86085"/>
                    <a:pt x="47143" y="85035"/>
                    <a:pt x="47143" y="83735"/>
                  </a:cubicBezTo>
                  <a:cubicBezTo>
                    <a:pt x="47093" y="83185"/>
                    <a:pt x="46843" y="82736"/>
                    <a:pt x="46443" y="82386"/>
                  </a:cubicBezTo>
                  <a:cubicBezTo>
                    <a:pt x="49042" y="82186"/>
                    <a:pt x="51592" y="81736"/>
                    <a:pt x="54141" y="81036"/>
                  </a:cubicBezTo>
                  <a:lnTo>
                    <a:pt x="54141" y="81036"/>
                  </a:lnTo>
                  <a:cubicBezTo>
                    <a:pt x="53841" y="81436"/>
                    <a:pt x="53791" y="81986"/>
                    <a:pt x="53941" y="82486"/>
                  </a:cubicBezTo>
                  <a:cubicBezTo>
                    <a:pt x="54255" y="83269"/>
                    <a:pt x="55197" y="83679"/>
                    <a:pt x="56373" y="83679"/>
                  </a:cubicBezTo>
                  <a:cubicBezTo>
                    <a:pt x="57074" y="83679"/>
                    <a:pt x="57857" y="83534"/>
                    <a:pt x="58641" y="83235"/>
                  </a:cubicBezTo>
                  <a:cubicBezTo>
                    <a:pt x="59840" y="82836"/>
                    <a:pt x="60890" y="81986"/>
                    <a:pt x="61490" y="80886"/>
                  </a:cubicBezTo>
                  <a:lnTo>
                    <a:pt x="65939" y="88884"/>
                  </a:lnTo>
                  <a:cubicBezTo>
                    <a:pt x="66342" y="89582"/>
                    <a:pt x="66947" y="89871"/>
                    <a:pt x="67552" y="89871"/>
                  </a:cubicBezTo>
                  <a:cubicBezTo>
                    <a:pt x="68899" y="89871"/>
                    <a:pt x="70251" y="88437"/>
                    <a:pt x="69389" y="86885"/>
                  </a:cubicBezTo>
                  <a:lnTo>
                    <a:pt x="63740" y="76637"/>
                  </a:lnTo>
                  <a:cubicBezTo>
                    <a:pt x="65389" y="75587"/>
                    <a:pt x="66989" y="74437"/>
                    <a:pt x="68489" y="73187"/>
                  </a:cubicBezTo>
                  <a:lnTo>
                    <a:pt x="68489" y="73187"/>
                  </a:lnTo>
                  <a:cubicBezTo>
                    <a:pt x="68389" y="73737"/>
                    <a:pt x="68539" y="74287"/>
                    <a:pt x="68889" y="74687"/>
                  </a:cubicBezTo>
                  <a:cubicBezTo>
                    <a:pt x="69205" y="75004"/>
                    <a:pt x="69644" y="75154"/>
                    <a:pt x="70148" y="75154"/>
                  </a:cubicBezTo>
                  <a:cubicBezTo>
                    <a:pt x="71155" y="75154"/>
                    <a:pt x="72421" y="74554"/>
                    <a:pt x="73488" y="73487"/>
                  </a:cubicBezTo>
                  <a:cubicBezTo>
                    <a:pt x="75088" y="71888"/>
                    <a:pt x="75638" y="69838"/>
                    <a:pt x="74688" y="68888"/>
                  </a:cubicBezTo>
                  <a:cubicBezTo>
                    <a:pt x="74369" y="68610"/>
                    <a:pt x="73925" y="68458"/>
                    <a:pt x="73479" y="68458"/>
                  </a:cubicBezTo>
                  <a:cubicBezTo>
                    <a:pt x="73365" y="68458"/>
                    <a:pt x="73250" y="68468"/>
                    <a:pt x="73138" y="68488"/>
                  </a:cubicBezTo>
                  <a:cubicBezTo>
                    <a:pt x="74888" y="66438"/>
                    <a:pt x="76387" y="64239"/>
                    <a:pt x="77637" y="61889"/>
                  </a:cubicBezTo>
                  <a:cubicBezTo>
                    <a:pt x="77737" y="62439"/>
                    <a:pt x="78087" y="62939"/>
                    <a:pt x="78637" y="63189"/>
                  </a:cubicBezTo>
                  <a:cubicBezTo>
                    <a:pt x="78828" y="63277"/>
                    <a:pt x="79032" y="63319"/>
                    <a:pt x="79244" y="63319"/>
                  </a:cubicBezTo>
                  <a:cubicBezTo>
                    <a:pt x="80359" y="63319"/>
                    <a:pt x="81680" y="62154"/>
                    <a:pt x="82436" y="60390"/>
                  </a:cubicBezTo>
                  <a:cubicBezTo>
                    <a:pt x="83386" y="58340"/>
                    <a:pt x="83136" y="56190"/>
                    <a:pt x="81936" y="55690"/>
                  </a:cubicBezTo>
                  <a:cubicBezTo>
                    <a:pt x="81716" y="55610"/>
                    <a:pt x="81489" y="55570"/>
                    <a:pt x="81262" y="55570"/>
                  </a:cubicBezTo>
                  <a:cubicBezTo>
                    <a:pt x="80923" y="55570"/>
                    <a:pt x="80587" y="55660"/>
                    <a:pt x="80287" y="55840"/>
                  </a:cubicBezTo>
                  <a:cubicBezTo>
                    <a:pt x="81337" y="52741"/>
                    <a:pt x="81986" y="49542"/>
                    <a:pt x="82236" y="46242"/>
                  </a:cubicBezTo>
                  <a:cubicBezTo>
                    <a:pt x="82586" y="46792"/>
                    <a:pt x="83136" y="47092"/>
                    <a:pt x="83736" y="47142"/>
                  </a:cubicBezTo>
                  <a:cubicBezTo>
                    <a:pt x="85036" y="47142"/>
                    <a:pt x="86086" y="45292"/>
                    <a:pt x="86086" y="43043"/>
                  </a:cubicBezTo>
                  <a:cubicBezTo>
                    <a:pt x="86086" y="40793"/>
                    <a:pt x="85036" y="38943"/>
                    <a:pt x="83736" y="38943"/>
                  </a:cubicBezTo>
                  <a:cubicBezTo>
                    <a:pt x="83086" y="38993"/>
                    <a:pt x="82536" y="39343"/>
                    <a:pt x="82236" y="39893"/>
                  </a:cubicBezTo>
                  <a:cubicBezTo>
                    <a:pt x="81986" y="37144"/>
                    <a:pt x="81487" y="34444"/>
                    <a:pt x="80687" y="31795"/>
                  </a:cubicBezTo>
                  <a:lnTo>
                    <a:pt x="80687" y="31795"/>
                  </a:lnTo>
                  <a:cubicBezTo>
                    <a:pt x="81037" y="32075"/>
                    <a:pt x="81462" y="32233"/>
                    <a:pt x="81891" y="32233"/>
                  </a:cubicBezTo>
                  <a:cubicBezTo>
                    <a:pt x="82074" y="32233"/>
                    <a:pt x="82257" y="32204"/>
                    <a:pt x="82436" y="32145"/>
                  </a:cubicBezTo>
                  <a:cubicBezTo>
                    <a:pt x="83686" y="31695"/>
                    <a:pt x="83986" y="29595"/>
                    <a:pt x="83186" y="27446"/>
                  </a:cubicBezTo>
                  <a:cubicBezTo>
                    <a:pt x="82493" y="25626"/>
                    <a:pt x="81124" y="24407"/>
                    <a:pt x="79990" y="24407"/>
                  </a:cubicBezTo>
                  <a:cubicBezTo>
                    <a:pt x="79816" y="24407"/>
                    <a:pt x="79647" y="24436"/>
                    <a:pt x="79487" y="24496"/>
                  </a:cubicBezTo>
                  <a:cubicBezTo>
                    <a:pt x="78887" y="24796"/>
                    <a:pt x="78487" y="25346"/>
                    <a:pt x="78387" y="26046"/>
                  </a:cubicBezTo>
                  <a:cubicBezTo>
                    <a:pt x="76887" y="22996"/>
                    <a:pt x="75038" y="20147"/>
                    <a:pt x="72838" y="17597"/>
                  </a:cubicBezTo>
                  <a:lnTo>
                    <a:pt x="72838" y="17597"/>
                  </a:lnTo>
                  <a:cubicBezTo>
                    <a:pt x="73013" y="17656"/>
                    <a:pt x="73201" y="17684"/>
                    <a:pt x="73392" y="17684"/>
                  </a:cubicBezTo>
                  <a:cubicBezTo>
                    <a:pt x="73854" y="17684"/>
                    <a:pt x="74334" y="17516"/>
                    <a:pt x="74688" y="17197"/>
                  </a:cubicBezTo>
                  <a:cubicBezTo>
                    <a:pt x="75638" y="16298"/>
                    <a:pt x="75088" y="14248"/>
                    <a:pt x="73488" y="12648"/>
                  </a:cubicBezTo>
                  <a:cubicBezTo>
                    <a:pt x="72408" y="11568"/>
                    <a:pt x="71123" y="10967"/>
                    <a:pt x="70110" y="10967"/>
                  </a:cubicBezTo>
                  <a:cubicBezTo>
                    <a:pt x="69622" y="10967"/>
                    <a:pt x="69197" y="11106"/>
                    <a:pt x="68889" y="11398"/>
                  </a:cubicBezTo>
                  <a:cubicBezTo>
                    <a:pt x="68439" y="11898"/>
                    <a:pt x="68289" y="12648"/>
                    <a:pt x="68539" y="13298"/>
                  </a:cubicBezTo>
                  <a:cubicBezTo>
                    <a:pt x="66389" y="11448"/>
                    <a:pt x="64040" y="9849"/>
                    <a:pt x="61540" y="8549"/>
                  </a:cubicBezTo>
                  <a:cubicBezTo>
                    <a:pt x="62240" y="8499"/>
                    <a:pt x="62840" y="8099"/>
                    <a:pt x="63190" y="7499"/>
                  </a:cubicBezTo>
                  <a:cubicBezTo>
                    <a:pt x="63740" y="6299"/>
                    <a:pt x="62490" y="4550"/>
                    <a:pt x="60390" y="3650"/>
                  </a:cubicBezTo>
                  <a:cubicBezTo>
                    <a:pt x="59559" y="3285"/>
                    <a:pt x="58711" y="3109"/>
                    <a:pt x="57964" y="3109"/>
                  </a:cubicBezTo>
                  <a:cubicBezTo>
                    <a:pt x="56868" y="3109"/>
                    <a:pt x="55988" y="3487"/>
                    <a:pt x="55691" y="4200"/>
                  </a:cubicBezTo>
                  <a:cubicBezTo>
                    <a:pt x="55441" y="4850"/>
                    <a:pt x="55591" y="5599"/>
                    <a:pt x="56041" y="6099"/>
                  </a:cubicBezTo>
                  <a:cubicBezTo>
                    <a:pt x="52792" y="5000"/>
                    <a:pt x="49442" y="4300"/>
                    <a:pt x="45993" y="4050"/>
                  </a:cubicBezTo>
                  <a:cubicBezTo>
                    <a:pt x="46643" y="3700"/>
                    <a:pt x="47093" y="3100"/>
                    <a:pt x="47143" y="2400"/>
                  </a:cubicBezTo>
                  <a:cubicBezTo>
                    <a:pt x="47143" y="1050"/>
                    <a:pt x="45293" y="0"/>
                    <a:pt x="4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4678550" y="4072935"/>
              <a:ext cx="1217282" cy="481658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8018473" y="1314381"/>
              <a:ext cx="1007259" cy="39855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DATA SOURCES</a:t>
            </a:r>
            <a:endParaRPr dirty="0"/>
          </a:p>
        </p:txBody>
      </p:sp>
      <p:sp>
        <p:nvSpPr>
          <p:cNvPr id="1269" name="Google Shape;1269;p64"/>
          <p:cNvSpPr txBox="1">
            <a:spLocks noGrp="1"/>
          </p:cNvSpPr>
          <p:nvPr>
            <p:ph type="title" idx="2"/>
          </p:nvPr>
        </p:nvSpPr>
        <p:spPr>
          <a:xfrm>
            <a:off x="713263" y="1807625"/>
            <a:ext cx="2156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Foursquare API</a:t>
            </a:r>
            <a:br>
              <a:rPr lang="en-GB" dirty="0"/>
            </a:br>
            <a:endParaRPr dirty="0"/>
          </a:p>
        </p:txBody>
      </p:sp>
      <p:sp>
        <p:nvSpPr>
          <p:cNvPr id="1270" name="Google Shape;1270;p64"/>
          <p:cNvSpPr txBox="1">
            <a:spLocks noGrp="1"/>
          </p:cNvSpPr>
          <p:nvPr>
            <p:ph type="subTitle" idx="1"/>
          </p:nvPr>
        </p:nvSpPr>
        <p:spPr>
          <a:xfrm>
            <a:off x="713305" y="2125527"/>
            <a:ext cx="2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for restaurants </a:t>
            </a:r>
            <a:br>
              <a:rPr lang="en" dirty="0"/>
            </a:br>
            <a:endParaRPr dirty="0"/>
          </a:p>
        </p:txBody>
      </p:sp>
      <p:sp>
        <p:nvSpPr>
          <p:cNvPr id="1271" name="Google Shape;1271;p64"/>
          <p:cNvSpPr txBox="1">
            <a:spLocks noGrp="1"/>
          </p:cNvSpPr>
          <p:nvPr>
            <p:ph type="title" idx="3"/>
          </p:nvPr>
        </p:nvSpPr>
        <p:spPr>
          <a:xfrm>
            <a:off x="3094195" y="1807625"/>
            <a:ext cx="295556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London Boroughs Data</a:t>
            </a:r>
            <a:endParaRPr dirty="0"/>
          </a:p>
        </p:txBody>
      </p:sp>
      <p:sp>
        <p:nvSpPr>
          <p:cNvPr id="1272" name="Google Shape;1272;p64"/>
          <p:cNvSpPr txBox="1">
            <a:spLocks noGrp="1"/>
          </p:cNvSpPr>
          <p:nvPr>
            <p:ph type="subTitle" idx="4"/>
          </p:nvPr>
        </p:nvSpPr>
        <p:spPr>
          <a:xfrm>
            <a:off x="3424020" y="212552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 scraping from Wikipedia</a:t>
            </a:r>
          </a:p>
        </p:txBody>
      </p:sp>
      <p:sp>
        <p:nvSpPr>
          <p:cNvPr id="1273" name="Google Shape;1273;p64"/>
          <p:cNvSpPr txBox="1">
            <a:spLocks noGrp="1"/>
          </p:cNvSpPr>
          <p:nvPr>
            <p:ph type="title" idx="5"/>
          </p:nvPr>
        </p:nvSpPr>
        <p:spPr>
          <a:xfrm>
            <a:off x="5938106" y="1817324"/>
            <a:ext cx="2701106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Median Household Income</a:t>
            </a:r>
          </a:p>
        </p:txBody>
      </p:sp>
      <p:sp>
        <p:nvSpPr>
          <p:cNvPr id="1274" name="Google Shape;1274;p64"/>
          <p:cNvSpPr txBox="1">
            <a:spLocks noGrp="1"/>
          </p:cNvSpPr>
          <p:nvPr>
            <p:ph type="subTitle" idx="6"/>
          </p:nvPr>
        </p:nvSpPr>
        <p:spPr>
          <a:xfrm>
            <a:off x="6140559" y="237564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CASI</a:t>
            </a:r>
            <a:endParaRPr dirty="0"/>
          </a:p>
        </p:txBody>
      </p:sp>
      <p:sp>
        <p:nvSpPr>
          <p:cNvPr id="1275" name="Google Shape;1275;p64"/>
          <p:cNvSpPr txBox="1">
            <a:spLocks noGrp="1"/>
          </p:cNvSpPr>
          <p:nvPr>
            <p:ph type="title" idx="7"/>
          </p:nvPr>
        </p:nvSpPr>
        <p:spPr>
          <a:xfrm>
            <a:off x="458469" y="3469683"/>
            <a:ext cx="2901807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Employees</a:t>
            </a:r>
            <a:endParaRPr dirty="0"/>
          </a:p>
        </p:txBody>
      </p:sp>
      <p:sp>
        <p:nvSpPr>
          <p:cNvPr id="1276" name="Google Shape;1276;p64"/>
          <p:cNvSpPr txBox="1">
            <a:spLocks noGrp="1"/>
          </p:cNvSpPr>
          <p:nvPr>
            <p:ph type="subTitle" idx="8"/>
          </p:nvPr>
        </p:nvSpPr>
        <p:spPr>
          <a:xfrm>
            <a:off x="416794" y="3777726"/>
            <a:ext cx="29851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Office for National Statistics (ONS)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7" name="Google Shape;1277;p64"/>
          <p:cNvSpPr txBox="1">
            <a:spLocks noGrp="1"/>
          </p:cNvSpPr>
          <p:nvPr>
            <p:ph type="title" idx="9"/>
          </p:nvPr>
        </p:nvSpPr>
        <p:spPr>
          <a:xfrm>
            <a:off x="3423877" y="3469683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</a:t>
            </a:r>
            <a:endParaRPr dirty="0"/>
          </a:p>
        </p:txBody>
      </p:sp>
      <p:sp>
        <p:nvSpPr>
          <p:cNvPr id="1278" name="Google Shape;1278;p64"/>
          <p:cNvSpPr txBox="1">
            <a:spLocks noGrp="1"/>
          </p:cNvSpPr>
          <p:nvPr>
            <p:ph type="subTitle" idx="13"/>
          </p:nvPr>
        </p:nvSpPr>
        <p:spPr>
          <a:xfrm>
            <a:off x="3423922" y="3787585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Wikipedia</a:t>
            </a:r>
          </a:p>
        </p:txBody>
      </p:sp>
      <p:sp>
        <p:nvSpPr>
          <p:cNvPr id="1281" name="Google Shape;1281;p64"/>
          <p:cNvSpPr/>
          <p:nvPr/>
        </p:nvSpPr>
        <p:spPr>
          <a:xfrm flipH="1">
            <a:off x="1646519" y="1405725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C4C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4"/>
          <p:cNvSpPr/>
          <p:nvPr/>
        </p:nvSpPr>
        <p:spPr>
          <a:xfrm flipH="1">
            <a:off x="4427144" y="1405725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64"/>
          <p:cNvSpPr/>
          <p:nvPr/>
        </p:nvSpPr>
        <p:spPr>
          <a:xfrm flipH="1">
            <a:off x="7137869" y="1405725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64"/>
          <p:cNvSpPr/>
          <p:nvPr/>
        </p:nvSpPr>
        <p:spPr>
          <a:xfrm flipH="1">
            <a:off x="1764539" y="3043420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64"/>
          <p:cNvSpPr/>
          <p:nvPr/>
        </p:nvSpPr>
        <p:spPr>
          <a:xfrm flipH="1">
            <a:off x="4427144" y="3043420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77;p64">
            <a:extLst>
              <a:ext uri="{FF2B5EF4-FFF2-40B4-BE49-F238E27FC236}">
                <a16:creationId xmlns:a16="http://schemas.microsoft.com/office/drawing/2014/main" id="{645814A5-8275-AC48-8132-F1C1BF52A0C0}"/>
              </a:ext>
            </a:extLst>
          </p:cNvPr>
          <p:cNvSpPr txBox="1">
            <a:spLocks/>
          </p:cNvSpPr>
          <p:nvPr/>
        </p:nvSpPr>
        <p:spPr>
          <a:xfrm>
            <a:off x="6140559" y="3469683"/>
            <a:ext cx="2296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r>
              <a:rPr lang="en-GB" dirty="0"/>
              <a:t>London </a:t>
            </a:r>
            <a:r>
              <a:rPr lang="en-GB" dirty="0" err="1"/>
              <a:t>geojson</a:t>
            </a:r>
            <a:endParaRPr lang="en-GB" dirty="0"/>
          </a:p>
        </p:txBody>
      </p:sp>
      <p:sp>
        <p:nvSpPr>
          <p:cNvPr id="26" name="Google Shape;1278;p64">
            <a:extLst>
              <a:ext uri="{FF2B5EF4-FFF2-40B4-BE49-F238E27FC236}">
                <a16:creationId xmlns:a16="http://schemas.microsoft.com/office/drawing/2014/main" id="{845E71AD-1EFC-7949-BAA0-9B906ECF88F9}"/>
              </a:ext>
            </a:extLst>
          </p:cNvPr>
          <p:cNvSpPr txBox="1">
            <a:spLocks/>
          </p:cNvSpPr>
          <p:nvPr/>
        </p:nvSpPr>
        <p:spPr>
          <a:xfrm>
            <a:off x="6140604" y="3787585"/>
            <a:ext cx="22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0" indent="0"/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27" name="Google Shape;1285;p64">
            <a:extLst>
              <a:ext uri="{FF2B5EF4-FFF2-40B4-BE49-F238E27FC236}">
                <a16:creationId xmlns:a16="http://schemas.microsoft.com/office/drawing/2014/main" id="{F9B18BA4-2251-4640-8265-27F52250CFAD}"/>
              </a:ext>
            </a:extLst>
          </p:cNvPr>
          <p:cNvSpPr/>
          <p:nvPr/>
        </p:nvSpPr>
        <p:spPr>
          <a:xfrm flipH="1">
            <a:off x="7143826" y="3043420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 Guide: London by Slidesgo">
  <a:themeElements>
    <a:clrScheme name="Simple Light">
      <a:dk1>
        <a:srgbClr val="E1D9BE"/>
      </a:dk1>
      <a:lt1>
        <a:srgbClr val="FFFEF6"/>
      </a:lt1>
      <a:dk2>
        <a:srgbClr val="7D83B0"/>
      </a:dk2>
      <a:lt2>
        <a:srgbClr val="25328C"/>
      </a:lt2>
      <a:accent1>
        <a:srgbClr val="CB4D5E"/>
      </a:accent1>
      <a:accent2>
        <a:srgbClr val="E1D9BE"/>
      </a:accent2>
      <a:accent3>
        <a:srgbClr val="FFFEF6"/>
      </a:accent3>
      <a:accent4>
        <a:srgbClr val="7D83B0"/>
      </a:accent4>
      <a:accent5>
        <a:srgbClr val="25328C"/>
      </a:accent5>
      <a:accent6>
        <a:srgbClr val="CB4D5E"/>
      </a:accent6>
      <a:hlink>
        <a:srgbClr val="7D83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533</Words>
  <Application>Microsoft Macintosh PowerPoint</Application>
  <PresentationFormat>On-screen Show (16:9)</PresentationFormat>
  <Paragraphs>146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Oxygen</vt:lpstr>
      <vt:lpstr>Antic Slab</vt:lpstr>
      <vt:lpstr>Amiri</vt:lpstr>
      <vt:lpstr>Arial</vt:lpstr>
      <vt:lpstr>Roboto </vt:lpstr>
      <vt:lpstr>Travel Guide: London by Slidesgo</vt:lpstr>
      <vt:lpstr>LONDON RESTAURANTS</vt:lpstr>
      <vt:lpstr>04</vt:lpstr>
      <vt:lpstr>THINK!</vt:lpstr>
      <vt:lpstr> FINDING THE BEST LOCATION  </vt:lpstr>
      <vt:lpstr>01</vt:lpstr>
      <vt:lpstr>+9 Million</vt:lpstr>
      <vt:lpstr>PROJECT QUESTIONS</vt:lpstr>
      <vt:lpstr>02</vt:lpstr>
      <vt:lpstr>Density </vt:lpstr>
      <vt:lpstr>LONDON BOROUGHS</vt:lpstr>
      <vt:lpstr>PowerPoint Presentation</vt:lpstr>
      <vt:lpstr>PowerPoint Presentation</vt:lpstr>
      <vt:lpstr>PowerPoint Presentation</vt:lpstr>
      <vt:lpstr>PowerPoint Presentation</vt:lpstr>
      <vt:lpstr>1692 Restaurants</vt:lpstr>
      <vt:lpstr>ISSUE I’ve Faced</vt:lpstr>
      <vt:lpstr>How many restaurants for each borough?</vt:lpstr>
      <vt:lpstr>03</vt:lpstr>
      <vt:lpstr>Steps:</vt:lpstr>
      <vt:lpstr>What are the most popular restaurant categories in each borough? </vt:lpstr>
      <vt:lpstr> Elbow’ Finding Method </vt:lpstr>
      <vt:lpstr>Example </vt:lpstr>
      <vt:lpstr>MERCURY</vt:lpstr>
      <vt:lpstr>ITINERARY</vt:lpstr>
      <vt:lpstr>THIS IS A TABLE</vt:lpstr>
      <vt:lpstr>VENUS</vt:lpstr>
      <vt:lpstr>04</vt:lpstr>
      <vt:lpstr>Dealing with new concepts </vt:lpstr>
      <vt:lpstr>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RESTAURANTS</dc:title>
  <cp:lastModifiedBy>Sarah Alharbi (sama2d19)</cp:lastModifiedBy>
  <cp:revision>3</cp:revision>
  <dcterms:modified xsi:type="dcterms:W3CDTF">2022-03-09T05:33:42Z</dcterms:modified>
</cp:coreProperties>
</file>