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3" r:id="rId13"/>
    <p:sldId id="269" r:id="rId14"/>
    <p:sldId id="283" r:id="rId15"/>
    <p:sldId id="270" r:id="rId16"/>
    <p:sldId id="266" r:id="rId17"/>
    <p:sldId id="268" r:id="rId18"/>
    <p:sldId id="271" r:id="rId19"/>
    <p:sldId id="274" r:id="rId20"/>
    <p:sldId id="276" r:id="rId21"/>
    <p:sldId id="275" r:id="rId22"/>
    <p:sldId id="272" r:id="rId23"/>
    <p:sldId id="277" r:id="rId24"/>
    <p:sldId id="278" r:id="rId25"/>
    <p:sldId id="279" r:id="rId26"/>
    <p:sldId id="282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3" autoAdjust="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D07B8-1F58-4DD2-8AC7-A3DEBB076FFC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DCED2B-85EC-4444-A593-A2E561C2189E}">
      <dgm:prSet phldrT="[Text]"/>
      <dgm:spPr/>
      <dgm:t>
        <a:bodyPr/>
        <a:lstStyle/>
        <a:p>
          <a:r>
            <a:rPr lang="en-US" smtClean="0"/>
            <a:t>Build your App with Ionic Appflow or Cordova CLI</a:t>
          </a:r>
          <a:endParaRPr lang="en-US"/>
        </a:p>
      </dgm:t>
    </dgm:pt>
    <dgm:pt modelId="{81192095-C528-4EEC-A0FA-C0CB3AF51D8A}" type="parTrans" cxnId="{A2C7C394-4157-4C94-BD21-6E502CC9EDCE}">
      <dgm:prSet/>
      <dgm:spPr/>
      <dgm:t>
        <a:bodyPr/>
        <a:lstStyle/>
        <a:p>
          <a:endParaRPr lang="en-US"/>
        </a:p>
      </dgm:t>
    </dgm:pt>
    <dgm:pt modelId="{AA2F5B7B-F277-4EE0-8B9B-90F1FB69DA00}" type="sibTrans" cxnId="{A2C7C394-4157-4C94-BD21-6E502CC9EDCE}">
      <dgm:prSet/>
      <dgm:spPr/>
      <dgm:t>
        <a:bodyPr/>
        <a:lstStyle/>
        <a:p>
          <a:endParaRPr lang="en-US"/>
        </a:p>
      </dgm:t>
    </dgm:pt>
    <dgm:pt modelId="{411E331C-A660-46A6-8512-19F1CF519EDD}">
      <dgm:prSet phldrT="[Text]"/>
      <dgm:spPr/>
      <dgm:t>
        <a:bodyPr/>
        <a:lstStyle/>
        <a:p>
          <a:r>
            <a:rPr lang="en-US" smtClean="0"/>
            <a:t>Sign up for the Apple Developer Program</a:t>
          </a:r>
          <a:endParaRPr lang="en-US"/>
        </a:p>
      </dgm:t>
    </dgm:pt>
    <dgm:pt modelId="{0BED85C9-5DA5-4305-BC19-DBBF51321216}" type="parTrans" cxnId="{231BCB7E-82AA-4C11-9A58-9971D543878F}">
      <dgm:prSet/>
      <dgm:spPr/>
      <dgm:t>
        <a:bodyPr/>
        <a:lstStyle/>
        <a:p>
          <a:endParaRPr lang="en-US"/>
        </a:p>
      </dgm:t>
    </dgm:pt>
    <dgm:pt modelId="{C822121F-C580-4764-9A37-C562921C844A}" type="sibTrans" cxnId="{231BCB7E-82AA-4C11-9A58-9971D543878F}">
      <dgm:prSet/>
      <dgm:spPr/>
      <dgm:t>
        <a:bodyPr/>
        <a:lstStyle/>
        <a:p>
          <a:endParaRPr lang="en-US"/>
        </a:p>
      </dgm:t>
    </dgm:pt>
    <dgm:pt modelId="{624A4EFF-E960-4D7B-B989-9AD5783CB22C}">
      <dgm:prSet phldrT="[Text]"/>
      <dgm:spPr/>
      <dgm:t>
        <a:bodyPr/>
        <a:lstStyle/>
        <a:p>
          <a:r>
            <a:rPr lang="en-US" smtClean="0"/>
            <a:t>Create certificate and provision files</a:t>
          </a:r>
          <a:endParaRPr lang="en-US"/>
        </a:p>
      </dgm:t>
    </dgm:pt>
    <dgm:pt modelId="{E4B3BA26-7F79-4A03-8364-9215C73997FA}" type="parTrans" cxnId="{BCA1C01F-9056-4281-810C-010DE8080C50}">
      <dgm:prSet/>
      <dgm:spPr/>
      <dgm:t>
        <a:bodyPr/>
        <a:lstStyle/>
        <a:p>
          <a:endParaRPr lang="en-US"/>
        </a:p>
      </dgm:t>
    </dgm:pt>
    <dgm:pt modelId="{C445ABD5-AE2B-4A51-A96D-65D435F17027}" type="sibTrans" cxnId="{BCA1C01F-9056-4281-810C-010DE8080C50}">
      <dgm:prSet/>
      <dgm:spPr/>
      <dgm:t>
        <a:bodyPr/>
        <a:lstStyle/>
        <a:p>
          <a:endParaRPr lang="en-US"/>
        </a:p>
      </dgm:t>
    </dgm:pt>
    <dgm:pt modelId="{E0330A85-FC72-4D1C-9A91-9D637528FF50}">
      <dgm:prSet phldrT="[Text]"/>
      <dgm:spPr/>
      <dgm:t>
        <a:bodyPr/>
        <a:lstStyle/>
        <a:p>
          <a:r>
            <a:rPr lang="en-US" smtClean="0"/>
            <a:t>Create your App Store listing</a:t>
          </a:r>
          <a:endParaRPr lang="en-US"/>
        </a:p>
      </dgm:t>
    </dgm:pt>
    <dgm:pt modelId="{0571F901-1E97-4EAA-AE4D-EFE6CA7FAD4E}" type="parTrans" cxnId="{8D7C9C42-3A25-4E85-9495-AF732D8C03FB}">
      <dgm:prSet/>
      <dgm:spPr/>
      <dgm:t>
        <a:bodyPr/>
        <a:lstStyle/>
        <a:p>
          <a:endParaRPr lang="en-US"/>
        </a:p>
      </dgm:t>
    </dgm:pt>
    <dgm:pt modelId="{9F3AA3FE-E266-4D8E-AFBD-81EB31644E44}" type="sibTrans" cxnId="{8D7C9C42-3A25-4E85-9495-AF732D8C03FB}">
      <dgm:prSet/>
      <dgm:spPr/>
      <dgm:t>
        <a:bodyPr/>
        <a:lstStyle/>
        <a:p>
          <a:endParaRPr lang="en-US"/>
        </a:p>
      </dgm:t>
    </dgm:pt>
    <dgm:pt modelId="{5E37DD08-CCF0-4607-A51B-8F72A623860D}">
      <dgm:prSet phldrT="[Text]"/>
      <dgm:spPr/>
      <dgm:t>
        <a:bodyPr/>
        <a:lstStyle/>
        <a:p>
          <a:r>
            <a:rPr lang="en-US" smtClean="0"/>
            <a:t>Upload your App</a:t>
          </a:r>
          <a:endParaRPr lang="en-US"/>
        </a:p>
      </dgm:t>
    </dgm:pt>
    <dgm:pt modelId="{890120CB-6313-4850-A33F-8AABC16E6C3E}" type="parTrans" cxnId="{94A067E7-9451-43E7-AD7A-852B1E933A30}">
      <dgm:prSet/>
      <dgm:spPr/>
      <dgm:t>
        <a:bodyPr/>
        <a:lstStyle/>
        <a:p>
          <a:endParaRPr lang="en-US"/>
        </a:p>
      </dgm:t>
    </dgm:pt>
    <dgm:pt modelId="{D61B513E-CCC1-43C6-A62C-1C8436FF5DCC}" type="sibTrans" cxnId="{94A067E7-9451-43E7-AD7A-852B1E933A30}">
      <dgm:prSet/>
      <dgm:spPr/>
      <dgm:t>
        <a:bodyPr/>
        <a:lstStyle/>
        <a:p>
          <a:endParaRPr lang="en-US"/>
        </a:p>
      </dgm:t>
    </dgm:pt>
    <dgm:pt modelId="{179F32BC-CD66-4903-80C4-BF6E42C85567}">
      <dgm:prSet phldrT="[Text]"/>
      <dgm:spPr/>
      <dgm:t>
        <a:bodyPr/>
        <a:lstStyle/>
        <a:p>
          <a:r>
            <a:rPr lang="en-US" smtClean="0"/>
            <a:t>Submit your App for Review</a:t>
          </a:r>
          <a:endParaRPr lang="en-US"/>
        </a:p>
      </dgm:t>
    </dgm:pt>
    <dgm:pt modelId="{B909DA14-6A13-4486-AC9B-2D33515C9FC2}" type="parTrans" cxnId="{BE2AEE99-652B-4E5A-A32E-DF5E046922D8}">
      <dgm:prSet/>
      <dgm:spPr/>
      <dgm:t>
        <a:bodyPr/>
        <a:lstStyle/>
        <a:p>
          <a:endParaRPr lang="en-US"/>
        </a:p>
      </dgm:t>
    </dgm:pt>
    <dgm:pt modelId="{56C179B8-DC8D-46DB-9260-725A789FFC7F}" type="sibTrans" cxnId="{BE2AEE99-652B-4E5A-A32E-DF5E046922D8}">
      <dgm:prSet/>
      <dgm:spPr/>
      <dgm:t>
        <a:bodyPr/>
        <a:lstStyle/>
        <a:p>
          <a:endParaRPr lang="en-US"/>
        </a:p>
      </dgm:t>
    </dgm:pt>
    <dgm:pt modelId="{5704E4BD-E5FF-4569-A6AE-E2254EDE0399}">
      <dgm:prSet phldrT="[Text]"/>
      <dgm:spPr/>
      <dgm:t>
        <a:bodyPr/>
        <a:lstStyle/>
        <a:p>
          <a:r>
            <a:rPr lang="en-US" smtClean="0"/>
            <a:t>Configure Cordova Build settings</a:t>
          </a:r>
          <a:endParaRPr lang="en-US"/>
        </a:p>
      </dgm:t>
    </dgm:pt>
    <dgm:pt modelId="{95156509-454E-47D9-AD93-18A3CA448544}" type="parTrans" cxnId="{B9791625-1924-4B5B-82BC-59F835A3AD80}">
      <dgm:prSet/>
      <dgm:spPr/>
      <dgm:t>
        <a:bodyPr/>
        <a:lstStyle/>
        <a:p>
          <a:endParaRPr lang="en-US"/>
        </a:p>
      </dgm:t>
    </dgm:pt>
    <dgm:pt modelId="{D23B64AD-2D53-4AD8-BCAF-501D276D7DCA}" type="sibTrans" cxnId="{B9791625-1924-4B5B-82BC-59F835A3AD80}">
      <dgm:prSet/>
      <dgm:spPr/>
      <dgm:t>
        <a:bodyPr/>
        <a:lstStyle/>
        <a:p>
          <a:endParaRPr lang="en-US"/>
        </a:p>
      </dgm:t>
    </dgm:pt>
    <dgm:pt modelId="{AC081C66-E4D4-4E23-ADE9-5E01A1EDFD67}" type="pres">
      <dgm:prSet presAssocID="{D94D07B8-1F58-4DD2-8AC7-A3DEBB076F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1EF5E7-8D53-4386-BBE0-347C85406DAB}" type="pres">
      <dgm:prSet presAssocID="{179F32BC-CD66-4903-80C4-BF6E42C85567}" presName="boxAndChildren" presStyleCnt="0"/>
      <dgm:spPr/>
    </dgm:pt>
    <dgm:pt modelId="{A7D6057B-C91B-4B1C-B7B5-D966FE9307B4}" type="pres">
      <dgm:prSet presAssocID="{179F32BC-CD66-4903-80C4-BF6E42C85567}" presName="parentTextBox" presStyleLbl="node1" presStyleIdx="0" presStyleCnt="7"/>
      <dgm:spPr/>
      <dgm:t>
        <a:bodyPr/>
        <a:lstStyle/>
        <a:p>
          <a:endParaRPr lang="en-US"/>
        </a:p>
      </dgm:t>
    </dgm:pt>
    <dgm:pt modelId="{32850344-219D-4D51-B659-62704D00BB21}" type="pres">
      <dgm:prSet presAssocID="{D61B513E-CCC1-43C6-A62C-1C8436FF5DCC}" presName="sp" presStyleCnt="0"/>
      <dgm:spPr/>
    </dgm:pt>
    <dgm:pt modelId="{F43AE3B5-A86D-43B7-B7E9-54AF8D3D83DC}" type="pres">
      <dgm:prSet presAssocID="{5E37DD08-CCF0-4607-A51B-8F72A623860D}" presName="arrowAndChildren" presStyleCnt="0"/>
      <dgm:spPr/>
    </dgm:pt>
    <dgm:pt modelId="{45B4F305-F403-4473-A075-AA3B8B353783}" type="pres">
      <dgm:prSet presAssocID="{5E37DD08-CCF0-4607-A51B-8F72A623860D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EF67EE2A-9904-4CC4-8CA1-94B12B7447B9}" type="pres">
      <dgm:prSet presAssocID="{9F3AA3FE-E266-4D8E-AFBD-81EB31644E44}" presName="sp" presStyleCnt="0"/>
      <dgm:spPr/>
    </dgm:pt>
    <dgm:pt modelId="{5C8A2F26-856B-497A-AD2C-023BCA8B0368}" type="pres">
      <dgm:prSet presAssocID="{E0330A85-FC72-4D1C-9A91-9D637528FF50}" presName="arrowAndChildren" presStyleCnt="0"/>
      <dgm:spPr/>
    </dgm:pt>
    <dgm:pt modelId="{55000619-9F4B-485B-9266-2D62483B8A93}" type="pres">
      <dgm:prSet presAssocID="{E0330A85-FC72-4D1C-9A91-9D637528FF50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9B978F40-D6F2-4517-8791-DED67775178A}" type="pres">
      <dgm:prSet presAssocID="{C445ABD5-AE2B-4A51-A96D-65D435F17027}" presName="sp" presStyleCnt="0"/>
      <dgm:spPr/>
    </dgm:pt>
    <dgm:pt modelId="{56A999B6-70F1-4834-A20A-2B69B0309840}" type="pres">
      <dgm:prSet presAssocID="{624A4EFF-E960-4D7B-B989-9AD5783CB22C}" presName="arrowAndChildren" presStyleCnt="0"/>
      <dgm:spPr/>
    </dgm:pt>
    <dgm:pt modelId="{54FBA037-35F6-4312-A2BE-1310F79965FB}" type="pres">
      <dgm:prSet presAssocID="{624A4EFF-E960-4D7B-B989-9AD5783CB22C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7A3CE63A-09A4-4F84-A6C6-BEE282C6AC1C}" type="pres">
      <dgm:prSet presAssocID="{C822121F-C580-4764-9A37-C562921C844A}" presName="sp" presStyleCnt="0"/>
      <dgm:spPr/>
    </dgm:pt>
    <dgm:pt modelId="{5BE47379-E6EE-4282-A8E3-B798AA7F3AFE}" type="pres">
      <dgm:prSet presAssocID="{411E331C-A660-46A6-8512-19F1CF519EDD}" presName="arrowAndChildren" presStyleCnt="0"/>
      <dgm:spPr/>
    </dgm:pt>
    <dgm:pt modelId="{0C33E660-FC21-405E-9C2F-E7F37263C76D}" type="pres">
      <dgm:prSet presAssocID="{411E331C-A660-46A6-8512-19F1CF519EDD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69056F76-9C9F-4457-8E13-B3CBD620641F}" type="pres">
      <dgm:prSet presAssocID="{AA2F5B7B-F277-4EE0-8B9B-90F1FB69DA00}" presName="sp" presStyleCnt="0"/>
      <dgm:spPr/>
    </dgm:pt>
    <dgm:pt modelId="{30769726-125B-4132-8F0C-6FD55F10532F}" type="pres">
      <dgm:prSet presAssocID="{67DCED2B-85EC-4444-A593-A2E561C2189E}" presName="arrowAndChildren" presStyleCnt="0"/>
      <dgm:spPr/>
    </dgm:pt>
    <dgm:pt modelId="{12806171-AB8D-46FD-85AE-B1BDDCF0C953}" type="pres">
      <dgm:prSet presAssocID="{67DCED2B-85EC-4444-A593-A2E561C2189E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4B52C6B1-3ED7-4DD4-843F-310ECAA4EC3B}" type="pres">
      <dgm:prSet presAssocID="{D23B64AD-2D53-4AD8-BCAF-501D276D7DCA}" presName="sp" presStyleCnt="0"/>
      <dgm:spPr/>
    </dgm:pt>
    <dgm:pt modelId="{2B7125A6-6A3D-4B1C-BD25-CFA2D4DE95BD}" type="pres">
      <dgm:prSet presAssocID="{5704E4BD-E5FF-4569-A6AE-E2254EDE0399}" presName="arrowAndChildren" presStyleCnt="0"/>
      <dgm:spPr/>
    </dgm:pt>
    <dgm:pt modelId="{DD041AD4-B1C2-436E-B702-392F4A9C5C28}" type="pres">
      <dgm:prSet presAssocID="{5704E4BD-E5FF-4569-A6AE-E2254EDE0399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5F9FAD2A-C0F2-4A6A-BE8B-2F7E6A18AACD}" type="presOf" srcId="{5E37DD08-CCF0-4607-A51B-8F72A623860D}" destId="{45B4F305-F403-4473-A075-AA3B8B353783}" srcOrd="0" destOrd="0" presId="urn:microsoft.com/office/officeart/2005/8/layout/process4"/>
    <dgm:cxn modelId="{BE2AEE99-652B-4E5A-A32E-DF5E046922D8}" srcId="{D94D07B8-1F58-4DD2-8AC7-A3DEBB076FFC}" destId="{179F32BC-CD66-4903-80C4-BF6E42C85567}" srcOrd="6" destOrd="0" parTransId="{B909DA14-6A13-4486-AC9B-2D33515C9FC2}" sibTransId="{56C179B8-DC8D-46DB-9260-725A789FFC7F}"/>
    <dgm:cxn modelId="{87C7EF26-E564-49BA-A5AA-E5C6E3892759}" type="presOf" srcId="{5704E4BD-E5FF-4569-A6AE-E2254EDE0399}" destId="{DD041AD4-B1C2-436E-B702-392F4A9C5C28}" srcOrd="0" destOrd="0" presId="urn:microsoft.com/office/officeart/2005/8/layout/process4"/>
    <dgm:cxn modelId="{190023F2-F18D-4D33-ADA2-DD8E0840FBE0}" type="presOf" srcId="{67DCED2B-85EC-4444-A593-A2E561C2189E}" destId="{12806171-AB8D-46FD-85AE-B1BDDCF0C953}" srcOrd="0" destOrd="0" presId="urn:microsoft.com/office/officeart/2005/8/layout/process4"/>
    <dgm:cxn modelId="{231BCB7E-82AA-4C11-9A58-9971D543878F}" srcId="{D94D07B8-1F58-4DD2-8AC7-A3DEBB076FFC}" destId="{411E331C-A660-46A6-8512-19F1CF519EDD}" srcOrd="2" destOrd="0" parTransId="{0BED85C9-5DA5-4305-BC19-DBBF51321216}" sibTransId="{C822121F-C580-4764-9A37-C562921C844A}"/>
    <dgm:cxn modelId="{8D7C9C42-3A25-4E85-9495-AF732D8C03FB}" srcId="{D94D07B8-1F58-4DD2-8AC7-A3DEBB076FFC}" destId="{E0330A85-FC72-4D1C-9A91-9D637528FF50}" srcOrd="4" destOrd="0" parTransId="{0571F901-1E97-4EAA-AE4D-EFE6CA7FAD4E}" sibTransId="{9F3AA3FE-E266-4D8E-AFBD-81EB31644E44}"/>
    <dgm:cxn modelId="{3F9BC65B-E960-4945-BC2B-F0DA637E7191}" type="presOf" srcId="{179F32BC-CD66-4903-80C4-BF6E42C85567}" destId="{A7D6057B-C91B-4B1C-B7B5-D966FE9307B4}" srcOrd="0" destOrd="0" presId="urn:microsoft.com/office/officeart/2005/8/layout/process4"/>
    <dgm:cxn modelId="{0E5C23E5-503D-4197-BDA8-01F1FE3E3CAE}" type="presOf" srcId="{E0330A85-FC72-4D1C-9A91-9D637528FF50}" destId="{55000619-9F4B-485B-9266-2D62483B8A93}" srcOrd="0" destOrd="0" presId="urn:microsoft.com/office/officeart/2005/8/layout/process4"/>
    <dgm:cxn modelId="{B9791625-1924-4B5B-82BC-59F835A3AD80}" srcId="{D94D07B8-1F58-4DD2-8AC7-A3DEBB076FFC}" destId="{5704E4BD-E5FF-4569-A6AE-E2254EDE0399}" srcOrd="0" destOrd="0" parTransId="{95156509-454E-47D9-AD93-18A3CA448544}" sibTransId="{D23B64AD-2D53-4AD8-BCAF-501D276D7DCA}"/>
    <dgm:cxn modelId="{E8ECFC1D-DB90-4714-AE0A-DF764C9F2964}" type="presOf" srcId="{D94D07B8-1F58-4DD2-8AC7-A3DEBB076FFC}" destId="{AC081C66-E4D4-4E23-ADE9-5E01A1EDFD67}" srcOrd="0" destOrd="0" presId="urn:microsoft.com/office/officeart/2005/8/layout/process4"/>
    <dgm:cxn modelId="{A2C7C394-4157-4C94-BD21-6E502CC9EDCE}" srcId="{D94D07B8-1F58-4DD2-8AC7-A3DEBB076FFC}" destId="{67DCED2B-85EC-4444-A593-A2E561C2189E}" srcOrd="1" destOrd="0" parTransId="{81192095-C528-4EEC-A0FA-C0CB3AF51D8A}" sibTransId="{AA2F5B7B-F277-4EE0-8B9B-90F1FB69DA00}"/>
    <dgm:cxn modelId="{BCA1C01F-9056-4281-810C-010DE8080C50}" srcId="{D94D07B8-1F58-4DD2-8AC7-A3DEBB076FFC}" destId="{624A4EFF-E960-4D7B-B989-9AD5783CB22C}" srcOrd="3" destOrd="0" parTransId="{E4B3BA26-7F79-4A03-8364-9215C73997FA}" sibTransId="{C445ABD5-AE2B-4A51-A96D-65D435F17027}"/>
    <dgm:cxn modelId="{59337A39-1223-4B51-801C-5902758D6B7D}" type="presOf" srcId="{624A4EFF-E960-4D7B-B989-9AD5783CB22C}" destId="{54FBA037-35F6-4312-A2BE-1310F79965FB}" srcOrd="0" destOrd="0" presId="urn:microsoft.com/office/officeart/2005/8/layout/process4"/>
    <dgm:cxn modelId="{94A067E7-9451-43E7-AD7A-852B1E933A30}" srcId="{D94D07B8-1F58-4DD2-8AC7-A3DEBB076FFC}" destId="{5E37DD08-CCF0-4607-A51B-8F72A623860D}" srcOrd="5" destOrd="0" parTransId="{890120CB-6313-4850-A33F-8AABC16E6C3E}" sibTransId="{D61B513E-CCC1-43C6-A62C-1C8436FF5DCC}"/>
    <dgm:cxn modelId="{918F1F58-7A8A-44B0-AB3D-4BAE97882C13}" type="presOf" srcId="{411E331C-A660-46A6-8512-19F1CF519EDD}" destId="{0C33E660-FC21-405E-9C2F-E7F37263C76D}" srcOrd="0" destOrd="0" presId="urn:microsoft.com/office/officeart/2005/8/layout/process4"/>
    <dgm:cxn modelId="{E97DD8A8-F941-4D7F-9AA0-2210CB3DD496}" type="presParOf" srcId="{AC081C66-E4D4-4E23-ADE9-5E01A1EDFD67}" destId="{E71EF5E7-8D53-4386-BBE0-347C85406DAB}" srcOrd="0" destOrd="0" presId="urn:microsoft.com/office/officeart/2005/8/layout/process4"/>
    <dgm:cxn modelId="{4DF6DAB0-364B-405B-95E7-360D0053461C}" type="presParOf" srcId="{E71EF5E7-8D53-4386-BBE0-347C85406DAB}" destId="{A7D6057B-C91B-4B1C-B7B5-D966FE9307B4}" srcOrd="0" destOrd="0" presId="urn:microsoft.com/office/officeart/2005/8/layout/process4"/>
    <dgm:cxn modelId="{0EE55FE2-FC36-4BDA-A36D-EFF17D0D85B1}" type="presParOf" srcId="{AC081C66-E4D4-4E23-ADE9-5E01A1EDFD67}" destId="{32850344-219D-4D51-B659-62704D00BB21}" srcOrd="1" destOrd="0" presId="urn:microsoft.com/office/officeart/2005/8/layout/process4"/>
    <dgm:cxn modelId="{77A8681E-E22D-40DE-B6AB-A85636264816}" type="presParOf" srcId="{AC081C66-E4D4-4E23-ADE9-5E01A1EDFD67}" destId="{F43AE3B5-A86D-43B7-B7E9-54AF8D3D83DC}" srcOrd="2" destOrd="0" presId="urn:microsoft.com/office/officeart/2005/8/layout/process4"/>
    <dgm:cxn modelId="{4D7D0690-397A-42D0-A338-4A5FAB7BD883}" type="presParOf" srcId="{F43AE3B5-A86D-43B7-B7E9-54AF8D3D83DC}" destId="{45B4F305-F403-4473-A075-AA3B8B353783}" srcOrd="0" destOrd="0" presId="urn:microsoft.com/office/officeart/2005/8/layout/process4"/>
    <dgm:cxn modelId="{38371E77-31CE-4213-8CD6-68B39A24E5E3}" type="presParOf" srcId="{AC081C66-E4D4-4E23-ADE9-5E01A1EDFD67}" destId="{EF67EE2A-9904-4CC4-8CA1-94B12B7447B9}" srcOrd="3" destOrd="0" presId="urn:microsoft.com/office/officeart/2005/8/layout/process4"/>
    <dgm:cxn modelId="{72EA8933-C872-4C15-800C-38040505D311}" type="presParOf" srcId="{AC081C66-E4D4-4E23-ADE9-5E01A1EDFD67}" destId="{5C8A2F26-856B-497A-AD2C-023BCA8B0368}" srcOrd="4" destOrd="0" presId="urn:microsoft.com/office/officeart/2005/8/layout/process4"/>
    <dgm:cxn modelId="{D14B8CB4-1E0E-4B6D-BA8A-9A43B8E072F9}" type="presParOf" srcId="{5C8A2F26-856B-497A-AD2C-023BCA8B0368}" destId="{55000619-9F4B-485B-9266-2D62483B8A93}" srcOrd="0" destOrd="0" presId="urn:microsoft.com/office/officeart/2005/8/layout/process4"/>
    <dgm:cxn modelId="{D65C3FF8-13C1-4955-8CC5-B9A2721FA01D}" type="presParOf" srcId="{AC081C66-E4D4-4E23-ADE9-5E01A1EDFD67}" destId="{9B978F40-D6F2-4517-8791-DED67775178A}" srcOrd="5" destOrd="0" presId="urn:microsoft.com/office/officeart/2005/8/layout/process4"/>
    <dgm:cxn modelId="{7349D34F-6F4E-4E71-891C-B86B01D6CF39}" type="presParOf" srcId="{AC081C66-E4D4-4E23-ADE9-5E01A1EDFD67}" destId="{56A999B6-70F1-4834-A20A-2B69B0309840}" srcOrd="6" destOrd="0" presId="urn:microsoft.com/office/officeart/2005/8/layout/process4"/>
    <dgm:cxn modelId="{D76AE662-39DB-44C3-8D9F-6D99778294B1}" type="presParOf" srcId="{56A999B6-70F1-4834-A20A-2B69B0309840}" destId="{54FBA037-35F6-4312-A2BE-1310F79965FB}" srcOrd="0" destOrd="0" presId="urn:microsoft.com/office/officeart/2005/8/layout/process4"/>
    <dgm:cxn modelId="{14EA71C4-C44E-4FDB-B344-487B698BD24D}" type="presParOf" srcId="{AC081C66-E4D4-4E23-ADE9-5E01A1EDFD67}" destId="{7A3CE63A-09A4-4F84-A6C6-BEE282C6AC1C}" srcOrd="7" destOrd="0" presId="urn:microsoft.com/office/officeart/2005/8/layout/process4"/>
    <dgm:cxn modelId="{1E902ED1-DEE2-46D8-8FC3-D0144D8E2029}" type="presParOf" srcId="{AC081C66-E4D4-4E23-ADE9-5E01A1EDFD67}" destId="{5BE47379-E6EE-4282-A8E3-B798AA7F3AFE}" srcOrd="8" destOrd="0" presId="urn:microsoft.com/office/officeart/2005/8/layout/process4"/>
    <dgm:cxn modelId="{A864906A-9312-4F6E-B952-388B18837729}" type="presParOf" srcId="{5BE47379-E6EE-4282-A8E3-B798AA7F3AFE}" destId="{0C33E660-FC21-405E-9C2F-E7F37263C76D}" srcOrd="0" destOrd="0" presId="urn:microsoft.com/office/officeart/2005/8/layout/process4"/>
    <dgm:cxn modelId="{50B6F581-E30E-429C-BD43-A1B9DA6ECFD7}" type="presParOf" srcId="{AC081C66-E4D4-4E23-ADE9-5E01A1EDFD67}" destId="{69056F76-9C9F-4457-8E13-B3CBD620641F}" srcOrd="9" destOrd="0" presId="urn:microsoft.com/office/officeart/2005/8/layout/process4"/>
    <dgm:cxn modelId="{A2D8DFE4-61B5-4355-A064-4E464EFF5BB2}" type="presParOf" srcId="{AC081C66-E4D4-4E23-ADE9-5E01A1EDFD67}" destId="{30769726-125B-4132-8F0C-6FD55F10532F}" srcOrd="10" destOrd="0" presId="urn:microsoft.com/office/officeart/2005/8/layout/process4"/>
    <dgm:cxn modelId="{6341A9BF-5116-4D76-9E82-8989F7314E38}" type="presParOf" srcId="{30769726-125B-4132-8F0C-6FD55F10532F}" destId="{12806171-AB8D-46FD-85AE-B1BDDCF0C953}" srcOrd="0" destOrd="0" presId="urn:microsoft.com/office/officeart/2005/8/layout/process4"/>
    <dgm:cxn modelId="{C1893611-D9F6-4092-9624-FA126306F1CB}" type="presParOf" srcId="{AC081C66-E4D4-4E23-ADE9-5E01A1EDFD67}" destId="{4B52C6B1-3ED7-4DD4-843F-310ECAA4EC3B}" srcOrd="11" destOrd="0" presId="urn:microsoft.com/office/officeart/2005/8/layout/process4"/>
    <dgm:cxn modelId="{8C276EF3-37B6-4873-A1D7-0DB4D5D1EA8C}" type="presParOf" srcId="{AC081C66-E4D4-4E23-ADE9-5E01A1EDFD67}" destId="{2B7125A6-6A3D-4B1C-BD25-CFA2D4DE95BD}" srcOrd="12" destOrd="0" presId="urn:microsoft.com/office/officeart/2005/8/layout/process4"/>
    <dgm:cxn modelId="{1DE49156-6541-4495-86D0-F74306A36D06}" type="presParOf" srcId="{2B7125A6-6A3D-4B1C-BD25-CFA2D4DE95BD}" destId="{DD041AD4-B1C2-436E-B702-392F4A9C5C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6057B-C91B-4B1C-B7B5-D966FE9307B4}">
      <dsp:nvSpPr>
        <dsp:cNvPr id="0" name=""/>
        <dsp:cNvSpPr/>
      </dsp:nvSpPr>
      <dsp:spPr>
        <a:xfrm>
          <a:off x="0" y="4079417"/>
          <a:ext cx="4648200" cy="4464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Submit your App for Review</a:t>
          </a:r>
          <a:endParaRPr lang="en-US" sz="1400" kern="1200"/>
        </a:p>
      </dsp:txBody>
      <dsp:txXfrm>
        <a:off x="0" y="4079417"/>
        <a:ext cx="4648200" cy="446408"/>
      </dsp:txXfrm>
    </dsp:sp>
    <dsp:sp modelId="{45B4F305-F403-4473-A075-AA3B8B353783}">
      <dsp:nvSpPr>
        <dsp:cNvPr id="0" name=""/>
        <dsp:cNvSpPr/>
      </dsp:nvSpPr>
      <dsp:spPr>
        <a:xfrm rot="10800000">
          <a:off x="0" y="3399537"/>
          <a:ext cx="4648200" cy="686576"/>
        </a:xfrm>
        <a:prstGeom prst="upArrowCallout">
          <a:avLst/>
        </a:prstGeom>
        <a:gradFill rotWithShape="0">
          <a:gsLst>
            <a:gs pos="0">
              <a:schemeClr val="accent5">
                <a:hueOff val="1001783"/>
                <a:satOff val="-4397"/>
                <a:lumOff val="1307"/>
                <a:alphaOff val="0"/>
                <a:shade val="51000"/>
                <a:satMod val="130000"/>
              </a:schemeClr>
            </a:gs>
            <a:gs pos="80000">
              <a:schemeClr val="accent5">
                <a:hueOff val="1001783"/>
                <a:satOff val="-4397"/>
                <a:lumOff val="1307"/>
                <a:alphaOff val="0"/>
                <a:shade val="93000"/>
                <a:satMod val="130000"/>
              </a:schemeClr>
            </a:gs>
            <a:gs pos="100000">
              <a:schemeClr val="accent5">
                <a:hueOff val="1001783"/>
                <a:satOff val="-4397"/>
                <a:lumOff val="13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Upload your App</a:t>
          </a:r>
          <a:endParaRPr lang="en-US" sz="1400" kern="1200"/>
        </a:p>
      </dsp:txBody>
      <dsp:txXfrm rot="10800000">
        <a:off x="0" y="3399537"/>
        <a:ext cx="4648200" cy="446116"/>
      </dsp:txXfrm>
    </dsp:sp>
    <dsp:sp modelId="{55000619-9F4B-485B-9266-2D62483B8A93}">
      <dsp:nvSpPr>
        <dsp:cNvPr id="0" name=""/>
        <dsp:cNvSpPr/>
      </dsp:nvSpPr>
      <dsp:spPr>
        <a:xfrm rot="10800000">
          <a:off x="0" y="2719657"/>
          <a:ext cx="4648200" cy="686576"/>
        </a:xfrm>
        <a:prstGeom prst="upArrowCallout">
          <a:avLst/>
        </a:prstGeom>
        <a:gradFill rotWithShape="0">
          <a:gsLst>
            <a:gs pos="0">
              <a:schemeClr val="accent5">
                <a:hueOff val="2003566"/>
                <a:satOff val="-8793"/>
                <a:lumOff val="2614"/>
                <a:alphaOff val="0"/>
                <a:shade val="51000"/>
                <a:satMod val="130000"/>
              </a:schemeClr>
            </a:gs>
            <a:gs pos="80000">
              <a:schemeClr val="accent5">
                <a:hueOff val="2003566"/>
                <a:satOff val="-8793"/>
                <a:lumOff val="2614"/>
                <a:alphaOff val="0"/>
                <a:shade val="93000"/>
                <a:satMod val="130000"/>
              </a:schemeClr>
            </a:gs>
            <a:gs pos="100000">
              <a:schemeClr val="accent5">
                <a:hueOff val="2003566"/>
                <a:satOff val="-8793"/>
                <a:lumOff val="26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Create your App Store listing</a:t>
          </a:r>
          <a:endParaRPr lang="en-US" sz="1400" kern="1200"/>
        </a:p>
      </dsp:txBody>
      <dsp:txXfrm rot="10800000">
        <a:off x="0" y="2719657"/>
        <a:ext cx="4648200" cy="446116"/>
      </dsp:txXfrm>
    </dsp:sp>
    <dsp:sp modelId="{54FBA037-35F6-4312-A2BE-1310F79965FB}">
      <dsp:nvSpPr>
        <dsp:cNvPr id="0" name=""/>
        <dsp:cNvSpPr/>
      </dsp:nvSpPr>
      <dsp:spPr>
        <a:xfrm rot="10800000">
          <a:off x="0" y="2039777"/>
          <a:ext cx="4648200" cy="686576"/>
        </a:xfrm>
        <a:prstGeom prst="upArrowCallout">
          <a:avLst/>
        </a:prstGeom>
        <a:gradFill rotWithShape="0">
          <a:gsLst>
            <a:gs pos="0">
              <a:schemeClr val="accent5">
                <a:hueOff val="3005349"/>
                <a:satOff val="-13190"/>
                <a:lumOff val="3921"/>
                <a:alphaOff val="0"/>
                <a:shade val="51000"/>
                <a:satMod val="130000"/>
              </a:schemeClr>
            </a:gs>
            <a:gs pos="80000">
              <a:schemeClr val="accent5">
                <a:hueOff val="3005349"/>
                <a:satOff val="-13190"/>
                <a:lumOff val="3921"/>
                <a:alphaOff val="0"/>
                <a:shade val="93000"/>
                <a:satMod val="130000"/>
              </a:schemeClr>
            </a:gs>
            <a:gs pos="100000">
              <a:schemeClr val="accent5">
                <a:hueOff val="3005349"/>
                <a:satOff val="-13190"/>
                <a:lumOff val="39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Create certificate and provision files</a:t>
          </a:r>
          <a:endParaRPr lang="en-US" sz="1400" kern="1200"/>
        </a:p>
      </dsp:txBody>
      <dsp:txXfrm rot="10800000">
        <a:off x="0" y="2039777"/>
        <a:ext cx="4648200" cy="446116"/>
      </dsp:txXfrm>
    </dsp:sp>
    <dsp:sp modelId="{0C33E660-FC21-405E-9C2F-E7F37263C76D}">
      <dsp:nvSpPr>
        <dsp:cNvPr id="0" name=""/>
        <dsp:cNvSpPr/>
      </dsp:nvSpPr>
      <dsp:spPr>
        <a:xfrm rot="10800000">
          <a:off x="0" y="1359897"/>
          <a:ext cx="4648200" cy="686576"/>
        </a:xfrm>
        <a:prstGeom prst="upArrowCallout">
          <a:avLst/>
        </a:prstGeom>
        <a:gradFill rotWithShape="0">
          <a:gsLst>
            <a:gs pos="0">
              <a:schemeClr val="accent5">
                <a:hueOff val="4007133"/>
                <a:satOff val="-17587"/>
                <a:lumOff val="5229"/>
                <a:alphaOff val="0"/>
                <a:shade val="51000"/>
                <a:satMod val="130000"/>
              </a:schemeClr>
            </a:gs>
            <a:gs pos="80000">
              <a:schemeClr val="accent5">
                <a:hueOff val="4007133"/>
                <a:satOff val="-17587"/>
                <a:lumOff val="5229"/>
                <a:alphaOff val="0"/>
                <a:shade val="93000"/>
                <a:satMod val="130000"/>
              </a:schemeClr>
            </a:gs>
            <a:gs pos="100000">
              <a:schemeClr val="accent5">
                <a:hueOff val="4007133"/>
                <a:satOff val="-17587"/>
                <a:lumOff val="52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Sign up for the Apple Developer Program</a:t>
          </a:r>
          <a:endParaRPr lang="en-US" sz="1400" kern="1200"/>
        </a:p>
      </dsp:txBody>
      <dsp:txXfrm rot="10800000">
        <a:off x="0" y="1359897"/>
        <a:ext cx="4648200" cy="446116"/>
      </dsp:txXfrm>
    </dsp:sp>
    <dsp:sp modelId="{12806171-AB8D-46FD-85AE-B1BDDCF0C953}">
      <dsp:nvSpPr>
        <dsp:cNvPr id="0" name=""/>
        <dsp:cNvSpPr/>
      </dsp:nvSpPr>
      <dsp:spPr>
        <a:xfrm rot="10800000">
          <a:off x="0" y="680017"/>
          <a:ext cx="4648200" cy="686576"/>
        </a:xfrm>
        <a:prstGeom prst="upArrowCallout">
          <a:avLst/>
        </a:prstGeom>
        <a:gradFill rotWithShape="0">
          <a:gsLst>
            <a:gs pos="0">
              <a:schemeClr val="accent5">
                <a:hueOff val="5008916"/>
                <a:satOff val="-21983"/>
                <a:lumOff val="6536"/>
                <a:alphaOff val="0"/>
                <a:shade val="51000"/>
                <a:satMod val="130000"/>
              </a:schemeClr>
            </a:gs>
            <a:gs pos="80000">
              <a:schemeClr val="accent5">
                <a:hueOff val="5008916"/>
                <a:satOff val="-21983"/>
                <a:lumOff val="6536"/>
                <a:alphaOff val="0"/>
                <a:shade val="93000"/>
                <a:satMod val="130000"/>
              </a:schemeClr>
            </a:gs>
            <a:gs pos="100000">
              <a:schemeClr val="accent5">
                <a:hueOff val="5008916"/>
                <a:satOff val="-21983"/>
                <a:lumOff val="65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Build your App with Ionic Appflow or Cordova CLI</a:t>
          </a:r>
          <a:endParaRPr lang="en-US" sz="1400" kern="1200"/>
        </a:p>
      </dsp:txBody>
      <dsp:txXfrm rot="10800000">
        <a:off x="0" y="680017"/>
        <a:ext cx="4648200" cy="446116"/>
      </dsp:txXfrm>
    </dsp:sp>
    <dsp:sp modelId="{DD041AD4-B1C2-436E-B702-392F4A9C5C28}">
      <dsp:nvSpPr>
        <dsp:cNvPr id="0" name=""/>
        <dsp:cNvSpPr/>
      </dsp:nvSpPr>
      <dsp:spPr>
        <a:xfrm rot="10800000">
          <a:off x="0" y="137"/>
          <a:ext cx="4648200" cy="686576"/>
        </a:xfrm>
        <a:prstGeom prst="upArrowCallout">
          <a:avLst/>
        </a:prstGeom>
        <a:gradFill rotWithShape="0">
          <a:gsLst>
            <a:gs pos="0">
              <a:schemeClr val="accent5">
                <a:hueOff val="6010699"/>
                <a:satOff val="-26380"/>
                <a:lumOff val="7843"/>
                <a:alphaOff val="0"/>
                <a:shade val="51000"/>
                <a:satMod val="130000"/>
              </a:schemeClr>
            </a:gs>
            <a:gs pos="80000">
              <a:schemeClr val="accent5">
                <a:hueOff val="6010699"/>
                <a:satOff val="-26380"/>
                <a:lumOff val="7843"/>
                <a:alphaOff val="0"/>
                <a:shade val="93000"/>
                <a:satMod val="130000"/>
              </a:schemeClr>
            </a:gs>
            <a:gs pos="100000">
              <a:schemeClr val="accent5">
                <a:hueOff val="6010699"/>
                <a:satOff val="-26380"/>
                <a:lumOff val="78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Configure Cordova Build settings</a:t>
          </a:r>
          <a:endParaRPr lang="en-US" sz="1400" kern="1200"/>
        </a:p>
      </dsp:txBody>
      <dsp:txXfrm rot="10800000">
        <a:off x="0" y="137"/>
        <a:ext cx="4648200" cy="446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88" y="1828800"/>
            <a:ext cx="75570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385921-A91A-409C-921C-0E0EC1E750EC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83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385921-A91A-409C-921C-0E0EC1E750EC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5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AD8CDC4-3D19-4983-B478-82F6B8E5AB66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8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84B82477-D5D3-4181-8C11-75D0F2433A87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213E253B-1893-4367-8BAE-DF4BC10DC578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8B62300D-25B3-4603-86C9-4CB776489F00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C6314AD9-FCC8-48B7-B85B-012A91320DFF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182DC50-D5DB-4F94-B367-9876CD2C4012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4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292EB412-E790-42EA-81FE-2925D3A43D91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64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7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and Q&amp;A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2069C06D-4ED8-42C6-905D-CA84CA1B6CBF}" type="datetime2">
              <a:rPr lang="en-US" smtClean="0"/>
              <a:t>Wednesday, May 5,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1066800"/>
            <a:ext cx="9144000" cy="2209800"/>
            <a:chOff x="0" y="1295400"/>
            <a:chExt cx="9144000" cy="2209800"/>
          </a:xfrm>
        </p:grpSpPr>
        <p:sp>
          <p:nvSpPr>
            <p:cNvPr id="22" name="Rectangle 21"/>
            <p:cNvSpPr/>
            <p:nvPr/>
          </p:nvSpPr>
          <p:spPr>
            <a:xfrm>
              <a:off x="0" y="1295400"/>
              <a:ext cx="9144000" cy="2209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1501345"/>
              <a:ext cx="7086600" cy="179432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7200" y="4724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 your questions to guides@alphasoftware.com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Publish to the Application 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00200"/>
            <a:ext cx="5102225" cy="4525963"/>
          </a:xfrm>
        </p:spPr>
        <p:txBody>
          <a:bodyPr>
            <a:normAutofit/>
          </a:bodyPr>
          <a:lstStyle/>
          <a:p>
            <a:r>
              <a:rPr lang="en-US" sz="2400" smtClean="0"/>
              <a:t>Publish your Project to your Alpha Anywhere Application Server</a:t>
            </a:r>
          </a:p>
          <a:p>
            <a:r>
              <a:rPr lang="en-US" sz="2400" smtClean="0"/>
              <a:t>Don't forget to configure your published Connection Strings</a:t>
            </a:r>
            <a:endParaRPr lang="en-US" sz="2400" smtClean="0"/>
          </a:p>
          <a:p>
            <a:r>
              <a:rPr lang="en-US" sz="2400" smtClean="0"/>
              <a:t>Launch the test.a5w page after publish</a:t>
            </a:r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62050"/>
            <a:ext cx="2752725" cy="4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59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Configure your Alpha Launch App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ID</a:t>
            </a:r>
          </a:p>
          <a:p>
            <a:r>
              <a:rPr lang="en-US" sz="2000" smtClean="0"/>
              <a:t>App Name</a:t>
            </a:r>
          </a:p>
          <a:p>
            <a:r>
              <a:rPr lang="en-US" sz="2000" smtClean="0"/>
              <a:t>Description</a:t>
            </a:r>
          </a:p>
          <a:p>
            <a:r>
              <a:rPr lang="en-US" sz="2000" smtClean="0"/>
              <a:t>Version</a:t>
            </a:r>
          </a:p>
          <a:p>
            <a:r>
              <a:rPr lang="en-US" sz="2000" smtClean="0"/>
              <a:t>Background color</a:t>
            </a:r>
          </a:p>
          <a:p>
            <a:r>
              <a:rPr lang="en-US" sz="2000" smtClean="0"/>
              <a:t>Icon type &amp; Icon</a:t>
            </a:r>
          </a:p>
          <a:p>
            <a:r>
              <a:rPr lang="en-US" sz="2000" smtClean="0"/>
              <a:t>Download type</a:t>
            </a:r>
          </a:p>
          <a:p>
            <a:r>
              <a:rPr lang="en-US" sz="2000" smtClean="0"/>
              <a:t>Developer name</a:t>
            </a:r>
          </a:p>
          <a:p>
            <a:r>
              <a:rPr lang="en-US" sz="2000" smtClean="0"/>
              <a:t>Developer e-mail</a:t>
            </a:r>
          </a:p>
          <a:p>
            <a:r>
              <a:rPr lang="en-US" sz="2000" smtClean="0"/>
              <a:t>Additional assets to include in Fileset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480" y="1600200"/>
            <a:ext cx="33020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0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Additional assets to include </a:t>
            </a:r>
            <a:r>
              <a:rPr lang="en-US"/>
              <a:t>in </a:t>
            </a:r>
            <a:r>
              <a:rPr lang="en-US" smtClean="0"/>
              <a:t>Fileset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Embedded Components</a:t>
            </a:r>
          </a:p>
          <a:p>
            <a:r>
              <a:rPr lang="en-US" smtClean="0"/>
              <a:t>External JavaScript</a:t>
            </a:r>
          </a:p>
          <a:p>
            <a:r>
              <a:rPr lang="en-US" smtClean="0"/>
              <a:t>External Sass, CSS</a:t>
            </a:r>
          </a:p>
          <a:p>
            <a:r>
              <a:rPr lang="en-US" smtClean="0"/>
              <a:t>Style Tweaks, Custom Web Themes</a:t>
            </a:r>
          </a:p>
          <a:p>
            <a:r>
              <a:rPr lang="en-US" smtClean="0"/>
              <a:t>Web Fonts</a:t>
            </a:r>
          </a:p>
          <a:p>
            <a:r>
              <a:rPr lang="en-US" smtClean="0"/>
              <a:t>Etc.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2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Publish to Alpha Launch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Select your Publish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Set your Server URL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Specify your Download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Generate a QR Code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Publish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your Publish Profile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24183"/>
            <a:ext cx="8229600" cy="227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438400" y="28956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2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your Server URL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4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your test.a5w URL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13328"/>
            <a:ext cx="8229600" cy="229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343150"/>
            <a:ext cx="8896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51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Paste the test.a5w URL in Server URL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0208"/>
            <a:ext cx="8229600" cy="258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71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"test.a5w" from the path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510756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71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Locations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Your Application Server</a:t>
            </a:r>
          </a:p>
          <a:p>
            <a:r>
              <a:rPr lang="en-US" smtClean="0"/>
              <a:t>Our Amazon S3 Bucket</a:t>
            </a:r>
          </a:p>
          <a:p>
            <a:r>
              <a:rPr lang="en-US" smtClean="0"/>
              <a:t>Your Amazon S3 Bucket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3733800"/>
            <a:ext cx="54578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75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/>
          <a:lstStyle/>
          <a:p>
            <a:r>
              <a:rPr lang="en-US" sz="5400" smtClean="0">
                <a:latin typeface="Century Gothic" panose="020B0502020202020204" pitchFamily="34" charset="0"/>
              </a:rPr>
              <a:t>         </a:t>
            </a:r>
            <a:r>
              <a:rPr lang="en-US" sz="5400" b="1" smtClean="0">
                <a:latin typeface="Century Gothic" panose="020B0502020202020204" pitchFamily="34" charset="0"/>
              </a:rPr>
              <a:t>Alpha Launch</a:t>
            </a:r>
            <a:endParaRPr lang="en-US" sz="5400" b="1" dirty="0">
              <a:latin typeface="Century Gothic" panose="020B0502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Mobile Apps without the App Store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47825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 Server QR Code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3424"/>
            <a:ext cx="8229600" cy="117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676400" y="4419600"/>
            <a:ext cx="0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9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Save the QR Page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282156"/>
            <a:ext cx="40005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79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Publish your Apps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0" y="1600200"/>
            <a:ext cx="731837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352800" y="52197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23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Verify Publish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the "Check if files were published correctly" button.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95600"/>
            <a:ext cx="48958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657600" y="3048000"/>
            <a:ext cx="228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Verify Publish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639094"/>
            <a:ext cx="72771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09600" y="41910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9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Add your Server to Alpha Launch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191" y="1598613"/>
            <a:ext cx="209123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72" y="1598613"/>
            <a:ext cx="209123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6382" y="1598613"/>
            <a:ext cx="2091236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2209800" y="4876800"/>
            <a:ext cx="228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495800" y="2590800"/>
            <a:ext cx="533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620000" y="4953000"/>
            <a:ext cx="228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5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Add your Server to Alpha Launch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 descr="G:\My Drive\Images\TransForm\IMG_263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82" y="1600200"/>
            <a:ext cx="209123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4800600" y="4876800"/>
            <a:ext cx="228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19812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65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your Apps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3" descr="G:\My Drive\Images\TransForm\IMG_263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92" y="1600200"/>
            <a:ext cx="209123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73" y="1600200"/>
            <a:ext cx="209123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6383" y="1600200"/>
            <a:ext cx="2091236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1648891" y="4953000"/>
            <a:ext cx="228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1" y="4962525"/>
            <a:ext cx="228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229600" y="1905000"/>
            <a:ext cx="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8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Mistakes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Forgot "http://" or "https://" in server URL</a:t>
            </a:r>
          </a:p>
          <a:p>
            <a:r>
              <a:rPr lang="en-US" sz="2800" smtClean="0"/>
              <a:t>Server URL is wrong</a:t>
            </a:r>
          </a:p>
          <a:p>
            <a:r>
              <a:rPr lang="en-US" sz="2800" smtClean="0"/>
              <a:t>Didn't publish to the webroot on Server</a:t>
            </a:r>
          </a:p>
          <a:p>
            <a:r>
              <a:rPr lang="en-US" sz="2800" smtClean="0"/>
              <a:t>Forgot to configure connection strings</a:t>
            </a:r>
          </a:p>
          <a:p>
            <a:r>
              <a:rPr lang="en-US" sz="2800" smtClean="0"/>
              <a:t>Forgot the Exit App button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App Store Publishing Workflow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809359"/>
              </p:ext>
            </p:extLst>
          </p:nvPr>
        </p:nvGraphicFramePr>
        <p:xfrm>
          <a:off x="2247900" y="1600200"/>
          <a:ext cx="4648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Store Drawbacks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Requires accounts for services, like Apple Developer Program or Ionic AppFlow</a:t>
            </a:r>
          </a:p>
          <a:p>
            <a:r>
              <a:rPr lang="en-US" smtClean="0"/>
              <a:t>Approval process takes time</a:t>
            </a:r>
          </a:p>
          <a:p>
            <a:r>
              <a:rPr lang="en-US" smtClean="0"/>
              <a:t>Lots of hoops to jump through</a:t>
            </a:r>
          </a:p>
          <a:p>
            <a:r>
              <a:rPr lang="en-US" smtClean="0"/>
              <a:t>Your app can be denied</a:t>
            </a:r>
          </a:p>
          <a:p>
            <a:r>
              <a:rPr lang="en-US" smtClean="0"/>
              <a:t>Required for every update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0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 Launch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Skip the App Store</a:t>
            </a:r>
          </a:p>
          <a:p>
            <a:r>
              <a:rPr lang="en-US" smtClean="0"/>
              <a:t>Deploy and test quickly</a:t>
            </a:r>
          </a:p>
          <a:p>
            <a:r>
              <a:rPr lang="en-US" smtClean="0"/>
              <a:t>No extra accounts required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Caveats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Alpha Software Branded</a:t>
            </a:r>
          </a:p>
          <a:p>
            <a:r>
              <a:rPr lang="en-US" sz="2800" smtClean="0"/>
              <a:t>Can </a:t>
            </a:r>
            <a:r>
              <a:rPr lang="en-US" sz="2800"/>
              <a:t>only use plug-ins included in Alpha </a:t>
            </a:r>
            <a:r>
              <a:rPr lang="en-US" sz="2800" smtClean="0"/>
              <a:t>Launch</a:t>
            </a:r>
          </a:p>
          <a:p>
            <a:r>
              <a:rPr lang="en-US" sz="2800" smtClean="0"/>
              <a:t>Your app(s) </a:t>
            </a:r>
            <a:r>
              <a:rPr lang="en-US" sz="2800"/>
              <a:t>will NOT be discoverable in the App </a:t>
            </a:r>
            <a:r>
              <a:rPr lang="en-US" sz="2800" smtClean="0"/>
              <a:t>Stores</a:t>
            </a:r>
          </a:p>
          <a:p>
            <a:endParaRPr lang="en-US" sz="2800"/>
          </a:p>
          <a:p>
            <a:pPr marL="0" indent="0" algn="ctr">
              <a:buNone/>
            </a:pPr>
            <a:r>
              <a:rPr lang="en-US" sz="2800" smtClean="0"/>
              <a:t>All of the above </a:t>
            </a:r>
            <a:r>
              <a:rPr lang="en-US" sz="2800" smtClean="0"/>
              <a:t>can be solved with a custom Alpha Launch Deployment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 </a:t>
            </a:r>
            <a:r>
              <a:rPr lang="en-US" smtClean="0"/>
              <a:t>Launch </a:t>
            </a:r>
            <a:r>
              <a:rPr lang="en-US" smtClean="0"/>
              <a:t>Checklist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Add an Exit button</a:t>
            </a:r>
            <a:endParaRPr lang="en-US" sz="28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Create a test.a5w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Publish your Project to the Application Server</a:t>
            </a:r>
            <a:endParaRPr lang="en-US" sz="28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Get your test.a5w page URL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Configure your Alpha Launch App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Set your Server URL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Choose a Download Location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Application Server or Amazon S3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Generate &amp; save a QR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Publish Alpha Launch assets</a:t>
            </a:r>
            <a:endParaRPr 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3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an </a:t>
            </a:r>
            <a:r>
              <a:rPr lang="en-US" smtClean="0"/>
              <a:t>Exit 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You must have a button in your app that runs this </a:t>
            </a:r>
            <a:r>
              <a:rPr lang="en-US" b="1" smtClean="0"/>
              <a:t>code:</a:t>
            </a:r>
            <a:endParaRPr lang="en-US" b="1" smtClean="0"/>
          </a:p>
          <a:p>
            <a:pPr marL="0" indent="0">
              <a:buNone/>
            </a:pPr>
            <a:endParaRPr lang="en-US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800100" lvl="2" indent="0">
              <a:buNone/>
            </a:pPr>
            <a:r>
              <a:rPr lang="en-US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if (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A5.shell) </a:t>
            </a:r>
            <a:r>
              <a:rPr lang="en-US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A5.shell.exitComponent();</a:t>
            </a:r>
          </a:p>
          <a:p>
            <a:pPr marL="800100" lvl="2" indent="0">
              <a:buNone/>
            </a:pPr>
            <a:r>
              <a:rPr lang="en-US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an .A5W test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basic .a5w page called "test.a5w"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Consider this step is required if you can't answer this question:</a:t>
            </a:r>
          </a:p>
          <a:p>
            <a:pPr marL="0" indent="0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"What is your Server URL"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01588"/>
      </p:ext>
    </p:extLst>
  </p:cSld>
  <p:clrMapOvr>
    <a:masterClrMapping/>
  </p:clrMapOvr>
</p:sld>
</file>

<file path=ppt/theme/theme1.xml><?xml version="1.0" encoding="utf-8"?>
<a:theme xmlns:a="http://schemas.openxmlformats.org/drawingml/2006/main" name="AlphaDevCon2020_Template">
  <a:themeElements>
    <a:clrScheme name="AlphaStyleWebin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FFFFFF"/>
      </a:hlink>
      <a:folHlink>
        <a:srgbClr val="FFFFFF"/>
      </a:folHlink>
    </a:clrScheme>
    <a:fontScheme name="aa1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AlphaDevCon2020_Template</Template>
  <TotalTime>5573</TotalTime>
  <Words>503</Words>
  <Application>Microsoft Office PowerPoint</Application>
  <PresentationFormat>On-screen Show (4:3)</PresentationFormat>
  <Paragraphs>133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AlphaDevCon2020_Template</vt:lpstr>
      <vt:lpstr>PowerPoint Presentation</vt:lpstr>
      <vt:lpstr>         Alpha Launch</vt:lpstr>
      <vt:lpstr>App Store Publishing Workflow</vt:lpstr>
      <vt:lpstr>App Store Drawbacks</vt:lpstr>
      <vt:lpstr>Alpha Launch</vt:lpstr>
      <vt:lpstr>Caveats</vt:lpstr>
      <vt:lpstr>Alpha Launch Checklist</vt:lpstr>
      <vt:lpstr>Add an Exit Button</vt:lpstr>
      <vt:lpstr>Create an .A5W test page</vt:lpstr>
      <vt:lpstr>Publish to the Application Server</vt:lpstr>
      <vt:lpstr>Configure your Alpha Launch App</vt:lpstr>
      <vt:lpstr>Additional assets to include in Fileset</vt:lpstr>
      <vt:lpstr>Publish to Alpha Launch</vt:lpstr>
      <vt:lpstr>Select your Publish Profile</vt:lpstr>
      <vt:lpstr>Set your Server URL</vt:lpstr>
      <vt:lpstr>Copy your test.a5w URL</vt:lpstr>
      <vt:lpstr>Paste the test.a5w URL in Server URL</vt:lpstr>
      <vt:lpstr>Delete "test.a5w" from the path</vt:lpstr>
      <vt:lpstr>Download Locations</vt:lpstr>
      <vt:lpstr>Create a Server QR Code</vt:lpstr>
      <vt:lpstr>Save the QR Page</vt:lpstr>
      <vt:lpstr>Publish your Apps</vt:lpstr>
      <vt:lpstr>Verify Publish</vt:lpstr>
      <vt:lpstr>Verify Publish</vt:lpstr>
      <vt:lpstr>Add your Server to Alpha Launch</vt:lpstr>
      <vt:lpstr>Add your Server to Alpha Launch</vt:lpstr>
      <vt:lpstr>Install your Apps</vt:lpstr>
      <vt:lpstr>Common Mistakes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 Demo</dc:title>
  <dc:creator>Sarah Mitchell</dc:creator>
  <cp:lastModifiedBy>Sarah Mitchell</cp:lastModifiedBy>
  <cp:revision>41</cp:revision>
  <dcterms:created xsi:type="dcterms:W3CDTF">2020-01-29T15:08:14Z</dcterms:created>
  <dcterms:modified xsi:type="dcterms:W3CDTF">2021-05-05T16:40:21Z</dcterms:modified>
</cp:coreProperties>
</file>