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3" autoAdjust="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88" y="1828800"/>
            <a:ext cx="75570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83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5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AD8CDC4-3D19-4983-B478-82F6B8E5AB66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8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4B82477-D5D3-4181-8C11-75D0F2433A87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213E253B-1893-4367-8BAE-DF4BC10DC578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B62300D-25B3-4603-86C9-4CB776489F00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C6314AD9-FCC8-48B7-B85B-012A91320DFF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182DC50-D5DB-4F94-B367-9876CD2C4012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985" y="6324600"/>
            <a:ext cx="1135630" cy="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292EB412-E790-42EA-81FE-2925D3A43D91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6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7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and 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2069C06D-4ED8-42C6-905D-CA84CA1B6CBF}" type="datetime2">
              <a:rPr lang="en-US" smtClean="0"/>
              <a:t>Wednesday, May 12,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1066800"/>
            <a:ext cx="9144000" cy="2209800"/>
            <a:chOff x="0" y="1295400"/>
            <a:chExt cx="9144000" cy="2209800"/>
          </a:xfrm>
        </p:grpSpPr>
        <p:sp>
          <p:nvSpPr>
            <p:cNvPr id="22" name="Rectangle 21"/>
            <p:cNvSpPr/>
            <p:nvPr/>
          </p:nvSpPr>
          <p:spPr>
            <a:xfrm>
              <a:off x="0" y="1295400"/>
              <a:ext cx="9144000" cy="220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1501345"/>
              <a:ext cx="7086600" cy="179432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7200" y="4724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 your questions to guides@alphasoftware.com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Server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Launch Alpha Shell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31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Server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Open menu and select Settings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Server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Open menu and select Add Server address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0200"/>
            <a:ext cx="2093976" cy="45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63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Server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Tap Scan to scan the QR Code to add the server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4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Server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With your sever selected, verify the server address with the Test Ajax Callback button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22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Component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Return to the main app screen and open the menu</a:t>
            </a:r>
          </a:p>
          <a:p>
            <a:r>
              <a:rPr lang="en-US" smtClean="0"/>
              <a:t>Tap Add component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1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Component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Tap Scan and scan your QR code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81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out!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Select your Component from the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9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Out!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And test it in Alpha Shell!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3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Returning to the Main Screen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Tap the three blue dots in the lower right-hand corner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3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Alpha Shell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An app for testing components in a mobile environment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Returning to the Main Screen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smtClean="0"/>
              <a:t>Back</a:t>
            </a:r>
            <a:r>
              <a:rPr lang="en-US" sz="2000" smtClean="0"/>
              <a:t> - Returns to main component list</a:t>
            </a:r>
          </a:p>
          <a:p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Other things here:</a:t>
            </a:r>
          </a:p>
          <a:p>
            <a:r>
              <a:rPr lang="en-US" sz="2000" b="1" smtClean="0"/>
              <a:t>Refresh</a:t>
            </a:r>
            <a:r>
              <a:rPr lang="en-US" sz="2000" smtClean="0"/>
              <a:t> - Reloads the component</a:t>
            </a:r>
          </a:p>
          <a:p>
            <a:r>
              <a:rPr lang="en-US" sz="2000" b="1" smtClean="0"/>
              <a:t>Hide</a:t>
            </a:r>
            <a:r>
              <a:rPr lang="en-US" sz="2000" smtClean="0"/>
              <a:t> - Hides this menu</a:t>
            </a:r>
          </a:p>
          <a:p>
            <a:r>
              <a:rPr lang="en-US" sz="2000" b="1" smtClean="0"/>
              <a:t>Three dots </a:t>
            </a:r>
            <a:r>
              <a:rPr lang="en-US" sz="2000" smtClean="0"/>
              <a:t>(left) - exposes options to configure the position of this overlay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81" y="1600200"/>
            <a:ext cx="2091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27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Live Demo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6" descr="Malow Cat Thurston Waffles Mem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2" y="2310606"/>
            <a:ext cx="62007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</a:t>
            </a:r>
            <a:r>
              <a:rPr lang="en-US"/>
              <a:t>Alpha Shell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iOS and Android (soon!) app</a:t>
            </a:r>
          </a:p>
          <a:p>
            <a:r>
              <a:rPr lang="en-US" smtClean="0"/>
              <a:t>A wrapper app for loading UX Components on a mobile device</a:t>
            </a:r>
          </a:p>
          <a:p>
            <a:r>
              <a:rPr lang="en-US" smtClean="0"/>
              <a:t>Downloads and runs UX component on a mobile device</a:t>
            </a:r>
          </a:p>
          <a:p>
            <a:r>
              <a:rPr lang="en-US" smtClean="0"/>
              <a:t>Includes Cordova Plugins!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0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you do?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 your UX component(s) on mobile</a:t>
            </a:r>
          </a:p>
          <a:p>
            <a:r>
              <a:rPr lang="en-US" smtClean="0"/>
              <a:t>Run components published by other developers on mobile</a:t>
            </a:r>
          </a:p>
          <a:p>
            <a:r>
              <a:rPr lang="en-US" smtClean="0"/>
              <a:t>Demo your app to clients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UX must be Published to a server, such as Alpha Cloud</a:t>
            </a:r>
          </a:p>
          <a:p>
            <a:r>
              <a:rPr lang="en-US" smtClean="0"/>
              <a:t>No Custom Web Themes - components will use Alpha theme</a:t>
            </a:r>
          </a:p>
          <a:p>
            <a:r>
              <a:rPr lang="en-US" smtClean="0"/>
              <a:t>No Custom Plugins</a:t>
            </a:r>
          </a:p>
          <a:p>
            <a:r>
              <a:rPr lang="en-US" smtClean="0"/>
              <a:t>Won't work Offline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Alpha Shell 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Build a 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Publish to the Application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smtClean="0"/>
              <a:t>Generate QR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Add the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Add the Component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Try it out!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6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a QR Code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5"/>
          <a:stretch/>
        </p:blipFill>
        <p:spPr bwMode="auto">
          <a:xfrm>
            <a:off x="1130990" y="1370012"/>
            <a:ext cx="6882021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28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QR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99" y="1600200"/>
            <a:ext cx="63314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QR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741" y="1600200"/>
            <a:ext cx="421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631209"/>
      </p:ext>
    </p:extLst>
  </p:cSld>
  <p:clrMapOvr>
    <a:masterClrMapping/>
  </p:clrMapOvr>
</p:sld>
</file>

<file path=ppt/theme/theme1.xml><?xml version="1.0" encoding="utf-8"?>
<a:theme xmlns:a="http://schemas.openxmlformats.org/drawingml/2006/main" name="AlphaDevCon2020_Template">
  <a:themeElements>
    <a:clrScheme name="AlphaStyleWebin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FFFFF"/>
      </a:hlink>
      <a:folHlink>
        <a:srgbClr val="FFFFFF"/>
      </a:folHlink>
    </a:clrScheme>
    <a:fontScheme name="aa1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AlphaDevCon2020_Template</Template>
  <TotalTime>5780</TotalTime>
  <Words>333</Words>
  <Application>Microsoft Office PowerPoint</Application>
  <PresentationFormat>On-screen Show (4:3)</PresentationFormat>
  <Paragraphs>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AlphaDevCon2020_Template</vt:lpstr>
      <vt:lpstr>PowerPoint Presentation</vt:lpstr>
      <vt:lpstr>Alpha Shell</vt:lpstr>
      <vt:lpstr>What is Alpha Shell</vt:lpstr>
      <vt:lpstr>What can you do?</vt:lpstr>
      <vt:lpstr>Limitations</vt:lpstr>
      <vt:lpstr>Alpha Shell Checklist</vt:lpstr>
      <vt:lpstr>Generating a QR Code</vt:lpstr>
      <vt:lpstr>Generating a QR Code</vt:lpstr>
      <vt:lpstr>Generating a QR Code</vt:lpstr>
      <vt:lpstr>Add a Server</vt:lpstr>
      <vt:lpstr>Add a Server</vt:lpstr>
      <vt:lpstr>Add a Server</vt:lpstr>
      <vt:lpstr>Add a Server</vt:lpstr>
      <vt:lpstr>Add a Server</vt:lpstr>
      <vt:lpstr>Add a Component</vt:lpstr>
      <vt:lpstr>Add a Component</vt:lpstr>
      <vt:lpstr>Try it out!</vt:lpstr>
      <vt:lpstr>Try it Out!</vt:lpstr>
      <vt:lpstr>Returning to the Main Screen</vt:lpstr>
      <vt:lpstr>Returning to the Main Screen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Demo</dc:title>
  <dc:creator>Sarah Mitchell</dc:creator>
  <cp:lastModifiedBy>Sarah Mitchell</cp:lastModifiedBy>
  <cp:revision>48</cp:revision>
  <dcterms:created xsi:type="dcterms:W3CDTF">2020-01-29T15:08:14Z</dcterms:created>
  <dcterms:modified xsi:type="dcterms:W3CDTF">2021-05-12T16:34:35Z</dcterms:modified>
</cp:coreProperties>
</file>