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4" r:id="rId3"/>
    <p:sldId id="258" r:id="rId4"/>
    <p:sldId id="269" r:id="rId5"/>
    <p:sldId id="265" r:id="rId6"/>
    <p:sldId id="266" r:id="rId7"/>
    <p:sldId id="267" r:id="rId8"/>
    <p:sldId id="262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FEC5-63CA-4080-9739-278F52C6FB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4148E-D0F4-4BC6-94C5-D8AAC13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148E-D0F4-4BC6-94C5-D8AAC13CED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10F6-4073-4A75-B821-1CA84CA6362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517A-7E6E-4F84-BC6B-AA8E3AA9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Alpha Anywhere Demo and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Badge Notification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77132"/>
            <a:ext cx="8378825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 us your questions!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71800"/>
            <a:ext cx="4038600" cy="3154363"/>
          </a:xfrm>
        </p:spPr>
        <p:txBody>
          <a:bodyPr anchor="t">
            <a:normAutofit/>
          </a:bodyPr>
          <a:lstStyle/>
          <a:p>
            <a:pPr indent="0">
              <a:buNone/>
            </a:pPr>
            <a:r>
              <a:rPr lang="en-US" sz="2000" smtClean="0"/>
              <a:t>guides@alphasoftware.com</a:t>
            </a:r>
            <a:endParaRPr lang="en-US" sz="2000"/>
          </a:p>
        </p:txBody>
      </p:sp>
      <p:pic>
        <p:nvPicPr>
          <p:cNvPr id="1026" name="Picture 2" descr="https://hostelmanagement.com/sites/default/files/go-to-webinar-atendee-view-screenshot-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0650" y="1905794"/>
            <a:ext cx="29337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Badge Notifications</a:t>
            </a:r>
            <a:endParaRPr lang="en-US"/>
          </a:p>
        </p:txBody>
      </p:sp>
      <p:pic>
        <p:nvPicPr>
          <p:cNvPr id="2052" name="Picture 4" descr="https://www.socmedsean.com/wp-content/uploads/2017/07/facebook-messenger-icon-new-message-wont-cl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79590"/>
            <a:ext cx="6096000" cy="169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ation.alphasoftware.com/pages/Guides/Mobile%20and%20Web%20Components/UX/Intro/UX%20Templates/images/amazo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7" y="685800"/>
            <a:ext cx="384016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7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Badge Notifications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Alert the user that something has changed</a:t>
            </a:r>
          </a:p>
          <a:p>
            <a:pPr lvl="1"/>
            <a:r>
              <a:rPr lang="en-US" smtClean="0"/>
              <a:t>Unread message</a:t>
            </a:r>
          </a:p>
          <a:p>
            <a:pPr lvl="1"/>
            <a:r>
              <a:rPr lang="en-US" smtClean="0"/>
              <a:t>Items in a shopping cart</a:t>
            </a:r>
          </a:p>
          <a:p>
            <a:pPr lvl="1"/>
            <a:r>
              <a:rPr lang="en-US" smtClean="0"/>
              <a:t>New feature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4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Badge Notifications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CSS borders</a:t>
            </a:r>
          </a:p>
          <a:p>
            <a:pPr lvl="1"/>
            <a:r>
              <a:rPr lang="en-US" smtClean="0"/>
              <a:t>Applied to an existing object</a:t>
            </a:r>
          </a:p>
          <a:p>
            <a:pPr lvl="1"/>
            <a:r>
              <a:rPr lang="en-US" smtClean="0"/>
              <a:t>Using Pseudo classes - :after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Badge Notifications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4495800" cy="45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ba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21214"/>
            <a:ext cx="3429000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6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38" y="1401763"/>
            <a:ext cx="2701925" cy="4054475"/>
          </a:xfrm>
        </p:spPr>
      </p:pic>
    </p:spTree>
    <p:extLst>
      <p:ext uri="{BB962C8B-B14F-4D97-AF65-F5344CB8AC3E}">
        <p14:creationId xmlns:p14="http://schemas.microsoft.com/office/powerpoint/2010/main" val="28480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Badge Notifications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smtClean="0"/>
              <a:t>https://codepen.io/TheSmitchell/pen/gOOmrZM</a:t>
            </a:r>
            <a:endParaRPr 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4" y="2438400"/>
            <a:ext cx="85836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2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IBike1">
      <a:majorFont>
        <a:latin typeface="Open Sans Condensed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56</Words>
  <Application>Microsoft Office PowerPoint</Application>
  <PresentationFormat>On-screen Show (4:3)</PresentationFormat>
  <Paragraphs>18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Alpha Anywhere Demo and Q&amp;A</vt:lpstr>
      <vt:lpstr>Send us your questions!</vt:lpstr>
      <vt:lpstr>Badge Notifications</vt:lpstr>
      <vt:lpstr>PowerPoint Presentation</vt:lpstr>
      <vt:lpstr>Badge Notifications</vt:lpstr>
      <vt:lpstr>Badge Notifications</vt:lpstr>
      <vt:lpstr>Badge Notifications</vt:lpstr>
      <vt:lpstr>PowerPoint Presentation</vt:lpstr>
      <vt:lpstr>Badge Notifications</vt:lpstr>
      <vt:lpstr>Badge Notification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</dc:title>
  <dc:creator>Sarah Mitchell</dc:creator>
  <cp:lastModifiedBy>Sarah Mitchell</cp:lastModifiedBy>
  <cp:revision>14</cp:revision>
  <dcterms:created xsi:type="dcterms:W3CDTF">2019-07-31T16:36:52Z</dcterms:created>
  <dcterms:modified xsi:type="dcterms:W3CDTF">2019-10-23T18:20:15Z</dcterms:modified>
</cp:coreProperties>
</file>