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461" r:id="rId3"/>
    <p:sldId id="462" r:id="rId4"/>
    <p:sldId id="463" r:id="rId5"/>
    <p:sldId id="525" r:id="rId6"/>
    <p:sldId id="464" r:id="rId7"/>
    <p:sldId id="526" r:id="rId8"/>
    <p:sldId id="52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26" autoAdjust="0"/>
    <p:restoredTop sz="94660"/>
  </p:normalViewPr>
  <p:slideViewPr>
    <p:cSldViewPr snapToGrid="0">
      <p:cViewPr varScale="1">
        <p:scale>
          <a:sx n="88" d="100"/>
          <a:sy n="88" d="100"/>
        </p:scale>
        <p:origin x="-317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-170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3265" y="1850316"/>
            <a:ext cx="10412963" cy="2395363"/>
          </a:xfrm>
        </p:spPr>
        <p:txBody>
          <a:bodyPr/>
          <a:lstStyle/>
          <a:p>
            <a:pPr algn="ctr"/>
            <a:r>
              <a:rPr lang="en-US" sz="4000" dirty="0" smtClean="0"/>
              <a:t>Individual-based models &amp;</a:t>
            </a:r>
            <a:br>
              <a:rPr lang="en-US" sz="4000" dirty="0" smtClean="0"/>
            </a:br>
            <a:r>
              <a:rPr lang="en-US" sz="4000" dirty="0" smtClean="0"/>
              <a:t>Spatially explicit individual-based models</a:t>
            </a:r>
            <a:br>
              <a:rPr lang="en-US" sz="4000" dirty="0" smtClean="0"/>
            </a:br>
            <a:r>
              <a:rPr lang="en-US" sz="4000" dirty="0" smtClean="0"/>
              <a:t>with </a:t>
            </a:r>
            <a:r>
              <a:rPr lang="en-US" sz="4000" dirty="0" err="1"/>
              <a:t>NetLogoR</a:t>
            </a:r>
            <a:endParaRPr lang="fr-CA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33265" y="5761101"/>
            <a:ext cx="10412963" cy="1096899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fr-CA" b="1" dirty="0" smtClean="0"/>
              <a:t>Sarah</a:t>
            </a:r>
            <a:r>
              <a:rPr lang="fr-CA" b="1" dirty="0"/>
              <a:t> </a:t>
            </a:r>
            <a:r>
              <a:rPr lang="fr-CA" b="1" dirty="0" err="1" smtClean="0"/>
              <a:t>Bauduin</a:t>
            </a:r>
            <a:r>
              <a:rPr lang="fr-CA" b="1" dirty="0" smtClean="0"/>
              <a:t> -</a:t>
            </a:r>
            <a:r>
              <a:rPr lang="fr-CA" dirty="0" smtClean="0"/>
              <a:t> Chargée de recherche à l’OFB</a:t>
            </a:r>
          </a:p>
          <a:p>
            <a:pPr algn="ctr">
              <a:spcBef>
                <a:spcPts val="0"/>
              </a:spcBef>
            </a:pPr>
            <a:r>
              <a:rPr lang="fr-CA" dirty="0" smtClean="0"/>
              <a:t>Équipe Loup-Lynx, </a:t>
            </a:r>
            <a:r>
              <a:rPr lang="fr-FR" dirty="0"/>
              <a:t>Unité Prédateurs Animaux Déprédateurs et Exotiques</a:t>
            </a:r>
            <a:endParaRPr lang="fr-CA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22662" r="22503"/>
          <a:stretch/>
        </p:blipFill>
        <p:spPr>
          <a:xfrm>
            <a:off x="233265" y="5390388"/>
            <a:ext cx="1073020" cy="1467611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7412020" y="544156"/>
            <a:ext cx="4779980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fr-CA" b="1" dirty="0" smtClean="0"/>
              <a:t>21-22 Juin 2021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3209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49760" y="2047178"/>
            <a:ext cx="9262872" cy="1646302"/>
          </a:xfrm>
        </p:spPr>
        <p:txBody>
          <a:bodyPr/>
          <a:lstStyle/>
          <a:p>
            <a:pPr algn="ctr"/>
            <a:r>
              <a:rPr lang="en-US" dirty="0" smtClean="0"/>
              <a:t>Presenting IBMs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7489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411033" cy="1320800"/>
          </a:xfrm>
        </p:spPr>
        <p:txBody>
          <a:bodyPr/>
          <a:lstStyle/>
          <a:p>
            <a:r>
              <a:rPr lang="fr-CA" dirty="0" smtClean="0"/>
              <a:t>The importance of the </a:t>
            </a:r>
            <a:r>
              <a:rPr lang="fr-CA" dirty="0" err="1" smtClean="0"/>
              <a:t>diagram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2325" t="17006" r="58519" b="14770"/>
          <a:stretch/>
        </p:blipFill>
        <p:spPr>
          <a:xfrm>
            <a:off x="4569917" y="0"/>
            <a:ext cx="3052167" cy="679395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Bauduin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 2020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23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411033" cy="1320800"/>
          </a:xfrm>
        </p:spPr>
        <p:txBody>
          <a:bodyPr/>
          <a:lstStyle/>
          <a:p>
            <a:r>
              <a:rPr lang="fr-CA" dirty="0" smtClean="0"/>
              <a:t>The importance of the </a:t>
            </a:r>
            <a:r>
              <a:rPr lang="fr-CA" dirty="0" err="1" smtClean="0"/>
              <a:t>diagram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9453" t="12976" r="68967" b="4739"/>
          <a:stretch/>
        </p:blipFill>
        <p:spPr>
          <a:xfrm>
            <a:off x="4668819" y="0"/>
            <a:ext cx="5776856" cy="688363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van Vliet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Hofstede, 2019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4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742047" cy="1320800"/>
          </a:xfrm>
        </p:spPr>
        <p:txBody>
          <a:bodyPr/>
          <a:lstStyle/>
          <a:p>
            <a:r>
              <a:rPr lang="fr-CA" dirty="0" smtClean="0"/>
              <a:t>The importance of the </a:t>
            </a:r>
            <a:r>
              <a:rPr lang="fr-CA" dirty="0" err="1" smtClean="0"/>
              <a:t>diagram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733909"/>
            <a:ext cx="8596668" cy="4307453"/>
          </a:xfrm>
        </p:spPr>
        <p:txBody>
          <a:bodyPr/>
          <a:lstStyle/>
          <a:p>
            <a:r>
              <a:rPr lang="fr-CA" dirty="0" err="1" smtClean="0"/>
              <a:t>Helps</a:t>
            </a:r>
            <a:r>
              <a:rPr lang="fr-CA" dirty="0" smtClean="0"/>
              <a:t> </a:t>
            </a:r>
            <a:r>
              <a:rPr lang="fr-CA" dirty="0" smtClean="0"/>
              <a:t>to </a:t>
            </a:r>
            <a:r>
              <a:rPr lang="fr-CA" dirty="0" err="1" smtClean="0"/>
              <a:t>describe</a:t>
            </a:r>
            <a:r>
              <a:rPr lang="fr-CA" dirty="0" smtClean="0"/>
              <a:t>, </a:t>
            </a:r>
            <a:r>
              <a:rPr lang="fr-CA" dirty="0" err="1" smtClean="0"/>
              <a:t>explain</a:t>
            </a:r>
            <a:r>
              <a:rPr lang="fr-CA" dirty="0" smtClean="0"/>
              <a:t> and </a:t>
            </a:r>
            <a:r>
              <a:rPr lang="fr-CA" dirty="0" err="1" smtClean="0"/>
              <a:t>understand</a:t>
            </a:r>
            <a:r>
              <a:rPr lang="fr-CA" dirty="0" smtClean="0"/>
              <a:t> the model</a:t>
            </a:r>
          </a:p>
          <a:p>
            <a:pPr lvl="1"/>
            <a:r>
              <a:rPr lang="fr-CA" dirty="0" smtClean="0"/>
              <a:t>For </a:t>
            </a:r>
            <a:r>
              <a:rPr lang="fr-CA" dirty="0" err="1" smtClean="0"/>
              <a:t>yourself</a:t>
            </a:r>
            <a:r>
              <a:rPr lang="fr-CA" dirty="0" smtClean="0"/>
              <a:t> </a:t>
            </a:r>
            <a:r>
              <a:rPr lang="fr-CA" dirty="0" err="1" smtClean="0"/>
              <a:t>now</a:t>
            </a:r>
            <a:r>
              <a:rPr lang="fr-CA" dirty="0"/>
              <a:t> </a:t>
            </a:r>
            <a:r>
              <a:rPr lang="fr-CA" dirty="0" smtClean="0"/>
              <a:t>and </a:t>
            </a:r>
            <a:r>
              <a:rPr lang="fr-CA" dirty="0" err="1" smtClean="0"/>
              <a:t>later</a:t>
            </a:r>
            <a:r>
              <a:rPr lang="fr-CA" dirty="0" smtClean="0"/>
              <a:t> and for futur </a:t>
            </a:r>
            <a:r>
              <a:rPr lang="fr-CA" dirty="0" err="1" smtClean="0"/>
              <a:t>users</a:t>
            </a:r>
            <a:endParaRPr lang="fr-CA" dirty="0" smtClean="0"/>
          </a:p>
          <a:p>
            <a:r>
              <a:rPr lang="fr-CA" dirty="0" err="1" smtClean="0"/>
              <a:t>Helps</a:t>
            </a:r>
            <a:r>
              <a:rPr lang="fr-CA" dirty="0" smtClean="0"/>
              <a:t> </a:t>
            </a:r>
            <a:r>
              <a:rPr lang="fr-CA" dirty="0" smtClean="0"/>
              <a:t>to code</a:t>
            </a:r>
          </a:p>
          <a:p>
            <a:pPr lvl="1"/>
            <a:r>
              <a:rPr lang="fr-CA" dirty="0" err="1" smtClean="0"/>
              <a:t>Usually</a:t>
            </a:r>
            <a:r>
              <a:rPr lang="fr-CA" dirty="0" smtClean="0"/>
              <a:t> code blocks are </a:t>
            </a:r>
            <a:r>
              <a:rPr lang="fr-CA" dirty="0" err="1" smtClean="0"/>
              <a:t>similar</a:t>
            </a:r>
            <a:r>
              <a:rPr lang="fr-CA" dirty="0" smtClean="0"/>
              <a:t> to </a:t>
            </a:r>
            <a:r>
              <a:rPr lang="fr-CA" dirty="0" err="1" smtClean="0"/>
              <a:t>diagram</a:t>
            </a:r>
            <a:r>
              <a:rPr lang="fr-CA" dirty="0" smtClean="0"/>
              <a:t> blocks</a:t>
            </a:r>
          </a:p>
          <a:p>
            <a:r>
              <a:rPr lang="fr-CA" dirty="0" err="1" smtClean="0"/>
              <a:t>Helps</a:t>
            </a:r>
            <a:r>
              <a:rPr lang="fr-CA" dirty="0" smtClean="0"/>
              <a:t> </a:t>
            </a:r>
            <a:r>
              <a:rPr lang="fr-CA" dirty="0" smtClean="0"/>
              <a:t>for </a:t>
            </a:r>
            <a:r>
              <a:rPr lang="fr-CA" dirty="0" err="1" smtClean="0"/>
              <a:t>later</a:t>
            </a:r>
            <a:r>
              <a:rPr lang="fr-CA" dirty="0" smtClean="0"/>
              <a:t> modifications</a:t>
            </a:r>
          </a:p>
          <a:p>
            <a:r>
              <a:rPr lang="fr-CA" dirty="0" err="1" smtClean="0"/>
              <a:t>Helps</a:t>
            </a:r>
            <a:r>
              <a:rPr lang="fr-CA" dirty="0" smtClean="0"/>
              <a:t> </a:t>
            </a:r>
            <a:r>
              <a:rPr lang="fr-CA" dirty="0" smtClean="0"/>
              <a:t>to </a:t>
            </a:r>
            <a:r>
              <a:rPr lang="fr-CA" dirty="0" err="1" smtClean="0"/>
              <a:t>write</a:t>
            </a:r>
            <a:r>
              <a:rPr lang="fr-CA" dirty="0" smtClean="0"/>
              <a:t> the ODD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4840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577328"/>
            <a:ext cx="9122275" cy="1320800"/>
          </a:xfrm>
        </p:spPr>
        <p:txBody>
          <a:bodyPr/>
          <a:lstStyle/>
          <a:p>
            <a:r>
              <a:rPr lang="en-US" dirty="0"/>
              <a:t>Overview, Design concepts, and Details </a:t>
            </a:r>
            <a:r>
              <a:rPr lang="en-US" dirty="0" smtClean="0"/>
              <a:t>(ODD)</a:t>
            </a: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5921" t="34323" r="75860" b="25771"/>
          <a:stretch/>
        </p:blipFill>
        <p:spPr>
          <a:xfrm>
            <a:off x="2447919" y="1985322"/>
            <a:ext cx="3488729" cy="477608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Grimm et al., 2010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58348" t="34538" r="23759" b="25556"/>
          <a:stretch/>
        </p:blipFill>
        <p:spPr>
          <a:xfrm>
            <a:off x="5244908" y="2006838"/>
            <a:ext cx="3426508" cy="477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9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70515" cy="1320800"/>
          </a:xfrm>
        </p:spPr>
        <p:txBody>
          <a:bodyPr/>
          <a:lstStyle/>
          <a:p>
            <a:r>
              <a:rPr lang="en-US" dirty="0"/>
              <a:t>Overview, Design concepts, and Details (ODD)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« Official » format to </a:t>
            </a:r>
            <a:r>
              <a:rPr lang="fr-CA" dirty="0" err="1" smtClean="0"/>
              <a:t>present</a:t>
            </a:r>
            <a:r>
              <a:rPr lang="fr-CA" dirty="0" smtClean="0"/>
              <a:t> </a:t>
            </a:r>
            <a:r>
              <a:rPr lang="fr-CA" dirty="0" err="1" smtClean="0"/>
              <a:t>IBMs</a:t>
            </a:r>
            <a:r>
              <a:rPr lang="fr-CA" dirty="0" smtClean="0"/>
              <a:t> in </a:t>
            </a:r>
            <a:r>
              <a:rPr lang="fr-CA" dirty="0" err="1" smtClean="0"/>
              <a:t>scientific</a:t>
            </a:r>
            <a:r>
              <a:rPr lang="fr-CA" dirty="0" smtClean="0"/>
              <a:t> </a:t>
            </a:r>
            <a:r>
              <a:rPr lang="fr-CA" dirty="0" err="1" smtClean="0"/>
              <a:t>paper</a:t>
            </a:r>
            <a:endParaRPr lang="fr-CA" dirty="0" smtClean="0"/>
          </a:p>
          <a:p>
            <a:pPr lvl="1"/>
            <a:r>
              <a:rPr lang="fr-CA" dirty="0"/>
              <a:t>Short or </a:t>
            </a:r>
            <a:r>
              <a:rPr lang="fr-CA" dirty="0" err="1"/>
              <a:t>summarized</a:t>
            </a:r>
            <a:r>
              <a:rPr lang="fr-CA" dirty="0"/>
              <a:t> ODD in </a:t>
            </a:r>
            <a:r>
              <a:rPr lang="fr-CA" dirty="0" err="1"/>
              <a:t>Methods</a:t>
            </a:r>
            <a:endParaRPr lang="fr-CA" dirty="0"/>
          </a:p>
          <a:p>
            <a:pPr lvl="1"/>
            <a:r>
              <a:rPr lang="fr-CA" dirty="0" smtClean="0"/>
              <a:t>Full ODD in </a:t>
            </a:r>
            <a:r>
              <a:rPr lang="fr-CA" dirty="0" err="1" smtClean="0"/>
              <a:t>Appendix</a:t>
            </a:r>
            <a:r>
              <a:rPr lang="fr-CA" dirty="0" smtClean="0"/>
              <a:t> </a:t>
            </a:r>
            <a:r>
              <a:rPr lang="fr-CA" dirty="0" err="1" smtClean="0"/>
              <a:t>when</a:t>
            </a:r>
            <a:r>
              <a:rPr lang="fr-CA" dirty="0" smtClean="0"/>
              <a:t> long</a:t>
            </a:r>
          </a:p>
          <a:p>
            <a:r>
              <a:rPr lang="fr-CA" smtClean="0"/>
              <a:t>Helps </a:t>
            </a:r>
            <a:r>
              <a:rPr lang="fr-CA" dirty="0"/>
              <a:t>to </a:t>
            </a:r>
            <a:r>
              <a:rPr lang="fr-CA" dirty="0" err="1"/>
              <a:t>describe</a:t>
            </a:r>
            <a:r>
              <a:rPr lang="fr-CA" dirty="0"/>
              <a:t>, </a:t>
            </a:r>
            <a:r>
              <a:rPr lang="fr-CA" dirty="0" err="1"/>
              <a:t>explain</a:t>
            </a:r>
            <a:r>
              <a:rPr lang="fr-CA" dirty="0"/>
              <a:t> and </a:t>
            </a:r>
            <a:r>
              <a:rPr lang="fr-CA" dirty="0" err="1"/>
              <a:t>understand</a:t>
            </a:r>
            <a:r>
              <a:rPr lang="fr-CA" dirty="0"/>
              <a:t> the </a:t>
            </a:r>
            <a:r>
              <a:rPr lang="fr-CA" dirty="0" smtClean="0"/>
              <a:t>model</a:t>
            </a:r>
          </a:p>
          <a:p>
            <a:pPr lvl="1"/>
            <a:r>
              <a:rPr lang="fr-CA" dirty="0" err="1" smtClean="0"/>
              <a:t>Appreciated</a:t>
            </a:r>
            <a:r>
              <a:rPr lang="fr-CA" dirty="0" smtClean="0"/>
              <a:t> by the </a:t>
            </a:r>
            <a:r>
              <a:rPr lang="fr-CA" dirty="0" err="1" smtClean="0"/>
              <a:t>readers</a:t>
            </a:r>
            <a:r>
              <a:rPr lang="fr-CA" dirty="0" smtClean="0"/>
              <a:t> and IBM </a:t>
            </a:r>
            <a:r>
              <a:rPr lang="fr-CA" dirty="0" err="1" smtClean="0"/>
              <a:t>community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9416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References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3487" y="1387734"/>
            <a:ext cx="11467651" cy="532503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b="1" u="sng" dirty="0" smtClean="0"/>
              <a:t>ODD</a:t>
            </a:r>
          </a:p>
          <a:p>
            <a:pPr>
              <a:spcBef>
                <a:spcPts val="0"/>
              </a:spcBef>
            </a:pPr>
            <a:r>
              <a:rPr lang="pt-BR" dirty="0"/>
              <a:t>Grimm V et al. 2006. A standard protocol for describing individual-based and agent-based models. Ecological Modelling 198:115–126. </a:t>
            </a:r>
          </a:p>
          <a:p>
            <a:pPr>
              <a:spcBef>
                <a:spcPts val="0"/>
              </a:spcBef>
            </a:pPr>
            <a:r>
              <a:rPr lang="pt-BR" dirty="0"/>
              <a:t>Grimm V, Berger U, DeAngelis DL, Polhill JG, Giske J, Railsback SF. 2010. The ODD protocol: A review and first update. Ecological Modelling 221:2760–2768. </a:t>
            </a:r>
            <a:endParaRPr lang="pt-BR" dirty="0" smtClean="0"/>
          </a:p>
          <a:p>
            <a:pPr marL="0" indent="0">
              <a:spcBef>
                <a:spcPts val="0"/>
              </a:spcBef>
              <a:buNone/>
            </a:pPr>
            <a:endParaRPr lang="pt-BR" dirty="0" smtClean="0"/>
          </a:p>
          <a:p>
            <a:pPr>
              <a:spcBef>
                <a:spcPts val="0"/>
              </a:spcBef>
            </a:pPr>
            <a:endParaRPr lang="pt-BR" dirty="0" smtClean="0"/>
          </a:p>
          <a:p>
            <a:pPr>
              <a:spcBef>
                <a:spcPts val="0"/>
              </a:spcBef>
            </a:pPr>
            <a:endParaRPr lang="fr-CA" dirty="0"/>
          </a:p>
          <a:p>
            <a:pPr>
              <a:spcBef>
                <a:spcPts val="0"/>
              </a:spcBef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2753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1965</TotalTime>
  <Words>172</Words>
  <Application>Microsoft Office PowerPoint</Application>
  <PresentationFormat>Personnalisé</PresentationFormat>
  <Paragraphs>30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Facette</vt:lpstr>
      <vt:lpstr>Individual-based models &amp; Spatially explicit individual-based models with NetLogoR</vt:lpstr>
      <vt:lpstr>Presenting IBMs</vt:lpstr>
      <vt:lpstr>The importance of the diagram</vt:lpstr>
      <vt:lpstr>The importance of the diagram</vt:lpstr>
      <vt:lpstr>The importance of the diagram</vt:lpstr>
      <vt:lpstr>Overview, Design concepts, and Details (ODD)</vt:lpstr>
      <vt:lpstr>Overview, Design concepts, and Details (ODD)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Spatially explicit individual-based modelling (SE-IBM) with NetLogoR</dc:title>
  <dc:creator>Sarah BAUDUIN</dc:creator>
  <cp:lastModifiedBy>BAUDUIN Sarah</cp:lastModifiedBy>
  <cp:revision>161</cp:revision>
  <dcterms:created xsi:type="dcterms:W3CDTF">2020-11-20T15:15:45Z</dcterms:created>
  <dcterms:modified xsi:type="dcterms:W3CDTF">2021-06-08T06:49:38Z</dcterms:modified>
</cp:coreProperties>
</file>