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466" r:id="rId3"/>
    <p:sldId id="525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526" r:id="rId12"/>
    <p:sldId id="474" r:id="rId13"/>
    <p:sldId id="528" r:id="rId14"/>
    <p:sldId id="529" r:id="rId15"/>
    <p:sldId id="530" r:id="rId16"/>
    <p:sldId id="527" r:id="rId17"/>
    <p:sldId id="52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17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-17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3265" y="1850316"/>
            <a:ext cx="10412963" cy="2395363"/>
          </a:xfrm>
        </p:spPr>
        <p:txBody>
          <a:bodyPr/>
          <a:lstStyle/>
          <a:p>
            <a:pPr algn="ctr"/>
            <a:r>
              <a:rPr lang="en-US" sz="4000" dirty="0" smtClean="0"/>
              <a:t>Individual-based models &amp;</a:t>
            </a:r>
            <a:br>
              <a:rPr lang="en-US" sz="4000" dirty="0" smtClean="0"/>
            </a:br>
            <a:r>
              <a:rPr lang="en-US" sz="4000" dirty="0" smtClean="0"/>
              <a:t>Spatially explicit individual-based models</a:t>
            </a:r>
            <a:br>
              <a:rPr lang="en-US" sz="4000" dirty="0" smtClean="0"/>
            </a:br>
            <a:r>
              <a:rPr lang="en-US" sz="4000" dirty="0" smtClean="0"/>
              <a:t>with </a:t>
            </a:r>
            <a:r>
              <a:rPr lang="en-US" sz="4000" dirty="0" err="1"/>
              <a:t>NetLogoR</a:t>
            </a:r>
            <a:endParaRPr lang="fr-CA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3265" y="5761101"/>
            <a:ext cx="10412963" cy="1096899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CA" b="1" dirty="0" smtClean="0"/>
              <a:t>Sarah</a:t>
            </a:r>
            <a:r>
              <a:rPr lang="fr-CA" b="1" dirty="0"/>
              <a:t> </a:t>
            </a:r>
            <a:r>
              <a:rPr lang="fr-CA" b="1" dirty="0" err="1" smtClean="0"/>
              <a:t>Bauduin</a:t>
            </a:r>
            <a:r>
              <a:rPr lang="fr-CA" b="1" dirty="0" smtClean="0"/>
              <a:t> -</a:t>
            </a:r>
            <a:r>
              <a:rPr lang="fr-CA" dirty="0" smtClean="0"/>
              <a:t> Chargée de recherche à l’OFB</a:t>
            </a:r>
          </a:p>
          <a:p>
            <a:pPr algn="ctr">
              <a:spcBef>
                <a:spcPts val="0"/>
              </a:spcBef>
            </a:pPr>
            <a:r>
              <a:rPr lang="fr-CA" dirty="0" smtClean="0"/>
              <a:t>Équipe Loup-Lynx, </a:t>
            </a:r>
            <a:r>
              <a:rPr lang="fr-FR" dirty="0"/>
              <a:t>Unité Prédateurs Animaux Déprédateurs et Exotiques</a:t>
            </a: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2662" r="22503"/>
          <a:stretch/>
        </p:blipFill>
        <p:spPr>
          <a:xfrm>
            <a:off x="233265" y="5390388"/>
            <a:ext cx="1073020" cy="1467611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7412020" y="544156"/>
            <a:ext cx="47799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CA" b="1" dirty="0" smtClean="0"/>
              <a:t>21-22 Juin 2021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20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Caribou model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50429"/>
            <a:ext cx="10158832" cy="4590934"/>
          </a:xfrm>
        </p:spPr>
        <p:txBody>
          <a:bodyPr>
            <a:normAutofit/>
          </a:bodyPr>
          <a:lstStyle/>
          <a:p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movement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hypotheses</a:t>
            </a:r>
            <a:r>
              <a:rPr lang="fr-CA" sz="2400" dirty="0" smtClean="0">
                <a:solidFill>
                  <a:schemeClr val="tx1"/>
                </a:solidFill>
              </a:rPr>
              <a:t> = </a:t>
            </a:r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different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models</a:t>
            </a:r>
            <a:endParaRPr lang="fr-CA" sz="2400" dirty="0">
              <a:solidFill>
                <a:schemeClr val="tx1"/>
              </a:solidFill>
            </a:endParaRPr>
          </a:p>
          <a:p>
            <a:r>
              <a:rPr lang="fr-CA" sz="2400" dirty="0" err="1" smtClean="0">
                <a:solidFill>
                  <a:schemeClr val="tx1"/>
                </a:solidFill>
              </a:rPr>
              <a:t>Each</a:t>
            </a:r>
            <a:r>
              <a:rPr lang="fr-CA" sz="2400" dirty="0" smtClean="0">
                <a:solidFill>
                  <a:schemeClr val="tx1"/>
                </a:solidFill>
              </a:rPr>
              <a:t> model </a:t>
            </a:r>
            <a:r>
              <a:rPr lang="fr-CA" sz="2400" dirty="0" err="1" smtClean="0">
                <a:solidFill>
                  <a:schemeClr val="tx1"/>
                </a:solidFill>
              </a:rPr>
              <a:t>parameterized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using</a:t>
            </a:r>
            <a:r>
              <a:rPr lang="fr-CA" sz="2400" dirty="0" smtClean="0">
                <a:solidFill>
                  <a:schemeClr val="tx1"/>
                </a:solidFill>
              </a:rPr>
              <a:t> pattern-</a:t>
            </a:r>
            <a:r>
              <a:rPr lang="fr-CA" sz="2400" dirty="0" err="1" smtClean="0">
                <a:solidFill>
                  <a:schemeClr val="tx1"/>
                </a:solidFill>
              </a:rPr>
              <a:t>oriented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modelling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>
                <a:solidFill>
                  <a:schemeClr val="tx1"/>
                </a:solidFill>
              </a:rPr>
              <a:t>(POM)</a:t>
            </a:r>
          </a:p>
          <a:p>
            <a:endParaRPr lang="fr-CA" sz="24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509892" y="3583263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9621" y="3367819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36" name="Straight Arrow Connector 33"/>
          <p:cNvCxnSpPr/>
          <p:nvPr/>
        </p:nvCxnSpPr>
        <p:spPr>
          <a:xfrm>
            <a:off x="1497920" y="5451569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4"/>
          <p:cNvSpPr txBox="1"/>
          <p:nvPr/>
        </p:nvSpPr>
        <p:spPr>
          <a:xfrm>
            <a:off x="767649" y="5236125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38" name="Straight Arrow Connector 33"/>
          <p:cNvCxnSpPr/>
          <p:nvPr/>
        </p:nvCxnSpPr>
        <p:spPr>
          <a:xfrm>
            <a:off x="4470594" y="3565310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4"/>
          <p:cNvSpPr txBox="1"/>
          <p:nvPr/>
        </p:nvSpPr>
        <p:spPr>
          <a:xfrm>
            <a:off x="3740323" y="3349866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40" name="Straight Arrow Connector 33"/>
          <p:cNvCxnSpPr/>
          <p:nvPr/>
        </p:nvCxnSpPr>
        <p:spPr>
          <a:xfrm>
            <a:off x="4458622" y="5433616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4"/>
          <p:cNvSpPr txBox="1"/>
          <p:nvPr/>
        </p:nvSpPr>
        <p:spPr>
          <a:xfrm>
            <a:off x="3728351" y="5218172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42" name="Straight Arrow Connector 33"/>
          <p:cNvCxnSpPr/>
          <p:nvPr/>
        </p:nvCxnSpPr>
        <p:spPr>
          <a:xfrm>
            <a:off x="7486602" y="3565310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34"/>
          <p:cNvSpPr txBox="1"/>
          <p:nvPr/>
        </p:nvSpPr>
        <p:spPr>
          <a:xfrm>
            <a:off x="6756331" y="3349866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44" name="Straight Arrow Connector 33"/>
          <p:cNvCxnSpPr/>
          <p:nvPr/>
        </p:nvCxnSpPr>
        <p:spPr>
          <a:xfrm>
            <a:off x="7474630" y="5433616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34"/>
          <p:cNvSpPr txBox="1"/>
          <p:nvPr/>
        </p:nvSpPr>
        <p:spPr>
          <a:xfrm>
            <a:off x="6744359" y="5218172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Bauduin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2016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Group 27"/>
          <p:cNvGrpSpPr/>
          <p:nvPr/>
        </p:nvGrpSpPr>
        <p:grpSpPr>
          <a:xfrm>
            <a:off x="1788175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48" name="Straight Arrow Connector 2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31"/>
          <p:cNvGrpSpPr/>
          <p:nvPr/>
        </p:nvGrpSpPr>
        <p:grpSpPr>
          <a:xfrm>
            <a:off x="4740503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51" name="Straight Arrow Connector 33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Correlated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35"/>
          <p:cNvGrpSpPr/>
          <p:nvPr/>
        </p:nvGrpSpPr>
        <p:grpSpPr>
          <a:xfrm>
            <a:off x="7764839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54" name="Straight Arrow Connector 37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Habitat-biased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39"/>
          <p:cNvGrpSpPr/>
          <p:nvPr/>
        </p:nvGrpSpPr>
        <p:grpSpPr>
          <a:xfrm>
            <a:off x="1776203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57" name="Straight Arrow Connector 41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43"/>
          <p:cNvGrpSpPr/>
          <p:nvPr/>
        </p:nvGrpSpPr>
        <p:grpSpPr>
          <a:xfrm>
            <a:off x="4728531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60" name="Straight Arrow Connector 45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47"/>
          <p:cNvGrpSpPr/>
          <p:nvPr/>
        </p:nvGrpSpPr>
        <p:grpSpPr>
          <a:xfrm>
            <a:off x="7752867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63" name="Straight Arrow Connector 4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65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4075901"/>
            <a:ext cx="785684" cy="792731"/>
          </a:xfrm>
          <a:prstGeom prst="rect">
            <a:avLst/>
          </a:prstGeom>
        </p:spPr>
      </p:pic>
      <p:pic>
        <p:nvPicPr>
          <p:cNvPr id="66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5920641"/>
            <a:ext cx="785684" cy="792731"/>
          </a:xfrm>
          <a:prstGeom prst="rect">
            <a:avLst/>
          </a:prstGeom>
        </p:spPr>
      </p:pic>
      <p:pic>
        <p:nvPicPr>
          <p:cNvPr id="67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4056703"/>
            <a:ext cx="785684" cy="792731"/>
          </a:xfrm>
          <a:prstGeom prst="rect">
            <a:avLst/>
          </a:prstGeom>
        </p:spPr>
      </p:pic>
      <p:pic>
        <p:nvPicPr>
          <p:cNvPr id="6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5901443"/>
            <a:ext cx="785684" cy="792731"/>
          </a:xfrm>
          <a:prstGeom prst="rect">
            <a:avLst/>
          </a:prstGeom>
        </p:spPr>
      </p:pic>
      <p:pic>
        <p:nvPicPr>
          <p:cNvPr id="69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4075901"/>
            <a:ext cx="785684" cy="792731"/>
          </a:xfrm>
          <a:prstGeom prst="rect">
            <a:avLst/>
          </a:prstGeom>
        </p:spPr>
      </p:pic>
      <p:pic>
        <p:nvPicPr>
          <p:cNvPr id="70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5920641"/>
            <a:ext cx="785684" cy="7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5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Caribou model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50428"/>
            <a:ext cx="10158832" cy="5045469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>
                <a:solidFill>
                  <a:schemeClr val="tx1"/>
                </a:solidFill>
              </a:rPr>
              <a:t>For </a:t>
            </a:r>
            <a:r>
              <a:rPr lang="fr-CA" dirty="0" err="1" smtClean="0">
                <a:solidFill>
                  <a:schemeClr val="tx1"/>
                </a:solidFill>
              </a:rPr>
              <a:t>each</a:t>
            </a:r>
            <a:r>
              <a:rPr lang="fr-CA" dirty="0" smtClean="0">
                <a:solidFill>
                  <a:schemeClr val="tx1"/>
                </a:solidFill>
              </a:rPr>
              <a:t> model, </a:t>
            </a:r>
            <a:r>
              <a:rPr lang="fr-CA" dirty="0" err="1" smtClean="0">
                <a:solidFill>
                  <a:schemeClr val="tx1"/>
                </a:solidFill>
              </a:rPr>
              <a:t>we</a:t>
            </a:r>
            <a:r>
              <a:rPr lang="fr-CA" dirty="0" smtClean="0">
                <a:solidFill>
                  <a:schemeClr val="tx1"/>
                </a:solidFill>
              </a:rPr>
              <a:t> </a:t>
            </a:r>
            <a:r>
              <a:rPr lang="fr-CA" dirty="0" err="1" smtClean="0">
                <a:solidFill>
                  <a:schemeClr val="tx1"/>
                </a:solidFill>
              </a:rPr>
              <a:t>search</a:t>
            </a:r>
            <a:r>
              <a:rPr lang="fr-CA" dirty="0" smtClean="0">
                <a:solidFill>
                  <a:schemeClr val="tx1"/>
                </a:solidFill>
              </a:rPr>
              <a:t> for the </a:t>
            </a:r>
            <a:r>
              <a:rPr lang="fr-CA" dirty="0" err="1" smtClean="0">
                <a:solidFill>
                  <a:schemeClr val="tx1"/>
                </a:solidFill>
              </a:rPr>
              <a:t>parameter</a:t>
            </a:r>
            <a:r>
              <a:rPr lang="fr-CA" dirty="0" smtClean="0">
                <a:solidFill>
                  <a:schemeClr val="tx1"/>
                </a:solidFill>
              </a:rPr>
              <a:t> values to best </a:t>
            </a:r>
            <a:r>
              <a:rPr lang="fr-CA" dirty="0" err="1" smtClean="0">
                <a:solidFill>
                  <a:schemeClr val="tx1"/>
                </a:solidFill>
              </a:rPr>
              <a:t>reproduce</a:t>
            </a:r>
            <a:r>
              <a:rPr lang="fr-CA" dirty="0" smtClean="0">
                <a:solidFill>
                  <a:schemeClr val="tx1"/>
                </a:solidFill>
              </a:rPr>
              <a:t> </a:t>
            </a:r>
            <a:r>
              <a:rPr lang="fr-CA" dirty="0" err="1" smtClean="0">
                <a:solidFill>
                  <a:schemeClr val="tx1"/>
                </a:solidFill>
              </a:rPr>
              <a:t>our</a:t>
            </a:r>
            <a:r>
              <a:rPr lang="fr-CA" dirty="0" smtClean="0">
                <a:solidFill>
                  <a:schemeClr val="tx1"/>
                </a:solidFill>
              </a:rPr>
              <a:t> data/observations</a:t>
            </a:r>
          </a:p>
          <a:p>
            <a:endParaRPr lang="fr-CA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A" dirty="0" smtClean="0">
                <a:solidFill>
                  <a:schemeClr val="tx1"/>
                </a:solidFill>
              </a:rPr>
              <a:t>                         </a:t>
            </a:r>
            <a:r>
              <a:rPr lang="fr-CA" u="sng" dirty="0" err="1" smtClean="0"/>
              <a:t>Parameter</a:t>
            </a:r>
            <a:r>
              <a:rPr lang="fr-CA" u="sng" dirty="0" smtClean="0"/>
              <a:t> to </a:t>
            </a:r>
            <a:r>
              <a:rPr lang="fr-CA" u="sng" dirty="0" err="1" smtClean="0"/>
              <a:t>estimate</a:t>
            </a:r>
            <a:r>
              <a:rPr lang="fr-CA" dirty="0" smtClean="0"/>
              <a:t>: </a:t>
            </a:r>
            <a:r>
              <a:rPr lang="fr-CA" dirty="0" err="1" smtClean="0"/>
              <a:t>correlation</a:t>
            </a:r>
            <a:r>
              <a:rPr lang="fr-CA" dirty="0" smtClean="0"/>
              <a:t> </a:t>
            </a:r>
            <a:r>
              <a:rPr lang="fr-CA" dirty="0" err="1" smtClean="0"/>
              <a:t>probability</a:t>
            </a:r>
            <a:r>
              <a:rPr lang="fr-CA" dirty="0" smtClean="0"/>
              <a:t> (</a:t>
            </a:r>
            <a:r>
              <a:rPr lang="fr-CA" dirty="0" err="1" smtClean="0"/>
              <a:t>pCorr</a:t>
            </a:r>
            <a:r>
              <a:rPr lang="fr-CA" dirty="0" smtClean="0"/>
              <a:t>)</a:t>
            </a:r>
          </a:p>
          <a:p>
            <a:pPr marL="0" indent="0">
              <a:buNone/>
            </a:pPr>
            <a:r>
              <a:rPr lang="fr-CA" dirty="0"/>
              <a:t> </a:t>
            </a:r>
            <a:r>
              <a:rPr lang="fr-CA" dirty="0" smtClean="0"/>
              <a:t>                        </a:t>
            </a:r>
            <a:r>
              <a:rPr lang="fr-CA" u="sng" dirty="0" smtClean="0"/>
              <a:t>Data</a:t>
            </a:r>
            <a:r>
              <a:rPr lang="fr-CA" dirty="0" smtClean="0"/>
              <a:t>: locations </a:t>
            </a:r>
            <a:r>
              <a:rPr lang="fr-CA" dirty="0" err="1" smtClean="0"/>
              <a:t>inside</a:t>
            </a:r>
            <a:r>
              <a:rPr lang="fr-CA" dirty="0" smtClean="0"/>
              <a:t> and </a:t>
            </a:r>
            <a:r>
              <a:rPr lang="fr-CA" dirty="0" err="1" smtClean="0"/>
              <a:t>outside</a:t>
            </a:r>
            <a:r>
              <a:rPr lang="fr-CA" dirty="0" smtClean="0"/>
              <a:t> home range (pattern 1)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smtClean="0"/>
              <a:t>			</a:t>
            </a:r>
            <a:r>
              <a:rPr lang="fr-CA" dirty="0"/>
              <a:t> </a:t>
            </a:r>
            <a:r>
              <a:rPr lang="fr-CA" dirty="0" smtClean="0"/>
              <a:t>     </a:t>
            </a:r>
            <a:r>
              <a:rPr lang="fr-CA" dirty="0" err="1" smtClean="0"/>
              <a:t>number</a:t>
            </a:r>
            <a:r>
              <a:rPr lang="fr-CA" dirty="0" smtClean="0"/>
              <a:t> of road </a:t>
            </a:r>
            <a:r>
              <a:rPr lang="fr-CA" dirty="0" err="1" smtClean="0"/>
              <a:t>crossings</a:t>
            </a:r>
            <a:r>
              <a:rPr lang="fr-CA" dirty="0" smtClean="0"/>
              <a:t> (pattern 2)</a:t>
            </a:r>
          </a:p>
          <a:p>
            <a:pPr marL="0" indent="0">
              <a:buNone/>
            </a:pPr>
            <a:r>
              <a:rPr lang="fr-CA" dirty="0" smtClean="0"/>
              <a:t>                         </a:t>
            </a:r>
            <a:r>
              <a:rPr lang="fr-CA" u="sng" dirty="0" err="1" smtClean="0"/>
              <a:t>Comparison</a:t>
            </a:r>
            <a:r>
              <a:rPr lang="fr-CA" u="sng" dirty="0" smtClean="0"/>
              <a:t> </a:t>
            </a:r>
            <a:r>
              <a:rPr lang="fr-CA" u="sng" dirty="0" err="1" smtClean="0"/>
              <a:t>metrics</a:t>
            </a:r>
            <a:r>
              <a:rPr lang="fr-CA" dirty="0" smtClean="0"/>
              <a:t>: </a:t>
            </a:r>
            <a:r>
              <a:rPr lang="fr-CA" dirty="0" err="1" smtClean="0"/>
              <a:t>absolute</a:t>
            </a:r>
            <a:r>
              <a:rPr lang="fr-CA" dirty="0" smtClean="0"/>
              <a:t> </a:t>
            </a:r>
            <a:r>
              <a:rPr lang="fr-CA" dirty="0" err="1" smtClean="0"/>
              <a:t>deviations</a:t>
            </a:r>
            <a:r>
              <a:rPr lang="fr-CA" dirty="0" smtClean="0"/>
              <a:t> (AD)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u="sng" dirty="0" smtClean="0"/>
              <a:t>Method</a:t>
            </a:r>
            <a:r>
              <a:rPr lang="fr-CA" dirty="0" smtClean="0"/>
              <a:t> (</a:t>
            </a:r>
            <a:r>
              <a:rPr lang="fr-CA" dirty="0" err="1" smtClean="0"/>
              <a:t>example</a:t>
            </a:r>
            <a:r>
              <a:rPr lang="fr-CA" dirty="0" smtClean="0"/>
              <a:t>): </a:t>
            </a:r>
          </a:p>
          <a:p>
            <a:pPr marL="0" indent="0">
              <a:buNone/>
            </a:pPr>
            <a:r>
              <a:rPr lang="fr-CA" dirty="0" err="1" smtClean="0"/>
              <a:t>Run</a:t>
            </a:r>
            <a:r>
              <a:rPr lang="fr-CA" dirty="0" smtClean="0"/>
              <a:t> 100 simulations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pCorr</a:t>
            </a:r>
            <a:r>
              <a:rPr lang="fr-CA" dirty="0" smtClean="0"/>
              <a:t> == 0. </a:t>
            </a:r>
            <a:r>
              <a:rPr lang="fr-CA" dirty="0" err="1" smtClean="0"/>
              <a:t>Calculate</a:t>
            </a:r>
            <a:r>
              <a:rPr lang="fr-CA" dirty="0" smtClean="0"/>
              <a:t> </a:t>
            </a:r>
            <a:r>
              <a:rPr lang="fr-CA" dirty="0" err="1" smtClean="0"/>
              <a:t>mean</a:t>
            </a:r>
            <a:r>
              <a:rPr lang="fr-CA" dirty="0" smtClean="0"/>
              <a:t> AD for pattern 1 and for pattern 2.</a:t>
            </a:r>
          </a:p>
          <a:p>
            <a:pPr marL="0" indent="0">
              <a:buNone/>
            </a:pPr>
            <a:r>
              <a:rPr lang="fr-CA" dirty="0" err="1" smtClean="0"/>
              <a:t>Run</a:t>
            </a:r>
            <a:r>
              <a:rPr lang="fr-CA" dirty="0" smtClean="0"/>
              <a:t> 100 simulations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/>
              <a:t>pCorr</a:t>
            </a:r>
            <a:r>
              <a:rPr lang="fr-CA" dirty="0"/>
              <a:t> == </a:t>
            </a:r>
            <a:r>
              <a:rPr lang="fr-CA" dirty="0" smtClean="0"/>
              <a:t>0. 05. </a:t>
            </a:r>
            <a:r>
              <a:rPr lang="fr-CA" dirty="0" err="1"/>
              <a:t>Calculate</a:t>
            </a:r>
            <a:r>
              <a:rPr lang="fr-CA" dirty="0"/>
              <a:t> </a:t>
            </a:r>
            <a:r>
              <a:rPr lang="fr-CA" dirty="0" err="1"/>
              <a:t>mean</a:t>
            </a:r>
            <a:r>
              <a:rPr lang="fr-CA" dirty="0"/>
              <a:t> </a:t>
            </a:r>
            <a:r>
              <a:rPr lang="fr-CA" dirty="0" smtClean="0"/>
              <a:t>AD for </a:t>
            </a:r>
            <a:r>
              <a:rPr lang="fr-CA" dirty="0"/>
              <a:t>pattern 1 and for pattern 2</a:t>
            </a:r>
            <a:r>
              <a:rPr lang="fr-CA" dirty="0" smtClean="0"/>
              <a:t>.</a:t>
            </a:r>
          </a:p>
          <a:p>
            <a:pPr marL="0" indent="0">
              <a:buNone/>
            </a:pPr>
            <a:r>
              <a:rPr lang="fr-CA" dirty="0" err="1"/>
              <a:t>Run</a:t>
            </a:r>
            <a:r>
              <a:rPr lang="fr-CA" dirty="0"/>
              <a:t> 100 simulations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pCorr</a:t>
            </a:r>
            <a:r>
              <a:rPr lang="fr-CA" dirty="0"/>
              <a:t> == 0. </a:t>
            </a:r>
            <a:r>
              <a:rPr lang="fr-CA" dirty="0" smtClean="0"/>
              <a:t>1. </a:t>
            </a:r>
            <a:r>
              <a:rPr lang="fr-CA" dirty="0" err="1"/>
              <a:t>Calculate</a:t>
            </a:r>
            <a:r>
              <a:rPr lang="fr-CA" dirty="0"/>
              <a:t> </a:t>
            </a:r>
            <a:r>
              <a:rPr lang="fr-CA" dirty="0" err="1"/>
              <a:t>mean</a:t>
            </a:r>
            <a:r>
              <a:rPr lang="fr-CA" dirty="0"/>
              <a:t> </a:t>
            </a:r>
            <a:r>
              <a:rPr lang="fr-CA" dirty="0" smtClean="0"/>
              <a:t>AD for </a:t>
            </a:r>
            <a:r>
              <a:rPr lang="fr-CA" dirty="0"/>
              <a:t>pattern 1 and for pattern 2</a:t>
            </a:r>
            <a:r>
              <a:rPr lang="fr-CA" dirty="0" smtClean="0"/>
              <a:t>.</a:t>
            </a:r>
          </a:p>
          <a:p>
            <a:pPr marL="0" indent="0">
              <a:buNone/>
            </a:pPr>
            <a:r>
              <a:rPr lang="fr-CA" dirty="0" smtClean="0"/>
              <a:t>…</a:t>
            </a:r>
          </a:p>
          <a:p>
            <a:pPr marL="0" indent="0">
              <a:buNone/>
            </a:pPr>
            <a:r>
              <a:rPr lang="fr-CA" dirty="0" err="1"/>
              <a:t>Run</a:t>
            </a:r>
            <a:r>
              <a:rPr lang="fr-CA" dirty="0"/>
              <a:t> 100 simulations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pCorr</a:t>
            </a:r>
            <a:r>
              <a:rPr lang="fr-CA" dirty="0"/>
              <a:t> == </a:t>
            </a:r>
            <a:r>
              <a:rPr lang="fr-CA" dirty="0" smtClean="0"/>
              <a:t>1. </a:t>
            </a:r>
            <a:r>
              <a:rPr lang="fr-CA" dirty="0" err="1"/>
              <a:t>Calculate</a:t>
            </a:r>
            <a:r>
              <a:rPr lang="fr-CA" dirty="0"/>
              <a:t> </a:t>
            </a:r>
            <a:r>
              <a:rPr lang="fr-CA" dirty="0" err="1"/>
              <a:t>mean</a:t>
            </a:r>
            <a:r>
              <a:rPr lang="fr-CA" dirty="0"/>
              <a:t> </a:t>
            </a:r>
            <a:r>
              <a:rPr lang="fr-CA" dirty="0" err="1" smtClean="0"/>
              <a:t>ADfor</a:t>
            </a:r>
            <a:r>
              <a:rPr lang="fr-CA" dirty="0" smtClean="0"/>
              <a:t> </a:t>
            </a:r>
            <a:r>
              <a:rPr lang="fr-CA" dirty="0"/>
              <a:t>pattern 1 and for pattern 2</a:t>
            </a:r>
            <a:r>
              <a:rPr lang="fr-CA" dirty="0" smtClean="0"/>
              <a:t>.</a:t>
            </a:r>
          </a:p>
          <a:p>
            <a:pPr marL="0" indent="0">
              <a:buNone/>
            </a:pPr>
            <a:r>
              <a:rPr lang="fr-CA" dirty="0" smtClean="0"/>
              <a:t>Select </a:t>
            </a:r>
            <a:r>
              <a:rPr lang="fr-CA" dirty="0" err="1" smtClean="0"/>
              <a:t>pCorr</a:t>
            </a:r>
            <a:r>
              <a:rPr lang="fr-CA" dirty="0" smtClean="0"/>
              <a:t> for </a:t>
            </a:r>
            <a:r>
              <a:rPr lang="fr-CA" dirty="0" err="1" smtClean="0"/>
              <a:t>which</a:t>
            </a:r>
            <a:r>
              <a:rPr lang="fr-CA" dirty="0"/>
              <a:t> </a:t>
            </a:r>
            <a:r>
              <a:rPr lang="fr-CA" dirty="0" err="1" smtClean="0"/>
              <a:t>mean</a:t>
            </a:r>
            <a:r>
              <a:rPr lang="fr-CA" dirty="0" smtClean="0"/>
              <a:t> AD for pattern 1 and for pattern 2 are the </a:t>
            </a:r>
            <a:r>
              <a:rPr lang="fr-CA" dirty="0" err="1" smtClean="0"/>
              <a:t>smallest</a:t>
            </a:r>
            <a:r>
              <a:rPr lang="fr-CA" dirty="0" smtClean="0"/>
              <a:t>.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grpSp>
        <p:nvGrpSpPr>
          <p:cNvPr id="50" name="Group 31"/>
          <p:cNvGrpSpPr/>
          <p:nvPr/>
        </p:nvGrpSpPr>
        <p:grpSpPr>
          <a:xfrm>
            <a:off x="572422" y="2107050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51" name="Straight Arrow Connector 33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Correlated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67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24" y="2919246"/>
            <a:ext cx="785684" cy="7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3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Caribou model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50429"/>
            <a:ext cx="10158832" cy="4590934"/>
          </a:xfrm>
        </p:spPr>
        <p:txBody>
          <a:bodyPr>
            <a:normAutofit/>
          </a:bodyPr>
          <a:lstStyle/>
          <a:p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movement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hypotheses</a:t>
            </a:r>
            <a:r>
              <a:rPr lang="fr-CA" sz="2400" dirty="0" smtClean="0">
                <a:solidFill>
                  <a:schemeClr val="tx1"/>
                </a:solidFill>
              </a:rPr>
              <a:t> = </a:t>
            </a:r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different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models</a:t>
            </a:r>
            <a:endParaRPr lang="fr-CA" sz="2400" dirty="0">
              <a:solidFill>
                <a:schemeClr val="tx1"/>
              </a:solidFill>
            </a:endParaRPr>
          </a:p>
          <a:p>
            <a:r>
              <a:rPr lang="fr-CA" sz="2400" dirty="0" err="1" smtClean="0">
                <a:solidFill>
                  <a:schemeClr val="tx1"/>
                </a:solidFill>
              </a:rPr>
              <a:t>Each</a:t>
            </a:r>
            <a:r>
              <a:rPr lang="fr-CA" sz="2400" dirty="0" smtClean="0">
                <a:solidFill>
                  <a:schemeClr val="tx1"/>
                </a:solidFill>
              </a:rPr>
              <a:t> model </a:t>
            </a:r>
            <a:r>
              <a:rPr lang="fr-CA" sz="2400" dirty="0" err="1" smtClean="0">
                <a:solidFill>
                  <a:schemeClr val="tx1"/>
                </a:solidFill>
              </a:rPr>
              <a:t>parameterized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using</a:t>
            </a:r>
            <a:r>
              <a:rPr lang="fr-CA" sz="2400" dirty="0" smtClean="0">
                <a:solidFill>
                  <a:schemeClr val="tx1"/>
                </a:solidFill>
              </a:rPr>
              <a:t> pattern-</a:t>
            </a:r>
            <a:r>
              <a:rPr lang="fr-CA" sz="2400" dirty="0" err="1" smtClean="0">
                <a:solidFill>
                  <a:schemeClr val="tx1"/>
                </a:solidFill>
              </a:rPr>
              <a:t>oriented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modelling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>
                <a:solidFill>
                  <a:schemeClr val="tx1"/>
                </a:solidFill>
              </a:rPr>
              <a:t>(POM)</a:t>
            </a:r>
          </a:p>
          <a:p>
            <a:r>
              <a:rPr lang="fr-CA" sz="2400" dirty="0" err="1" smtClean="0">
                <a:solidFill>
                  <a:schemeClr val="tx1"/>
                </a:solidFill>
              </a:rPr>
              <a:t>Choice</a:t>
            </a:r>
            <a:r>
              <a:rPr lang="fr-CA" sz="2400" dirty="0" smtClean="0">
                <a:solidFill>
                  <a:schemeClr val="tx1"/>
                </a:solidFill>
              </a:rPr>
              <a:t> of the best model </a:t>
            </a:r>
            <a:r>
              <a:rPr lang="fr-CA" sz="2400" dirty="0" err="1" smtClean="0">
                <a:solidFill>
                  <a:schemeClr val="tx1"/>
                </a:solidFill>
              </a:rPr>
              <a:t>among</a:t>
            </a:r>
            <a:r>
              <a:rPr lang="fr-CA" sz="2400" dirty="0" smtClean="0">
                <a:solidFill>
                  <a:schemeClr val="tx1"/>
                </a:solidFill>
              </a:rPr>
              <a:t> the 6 </a:t>
            </a:r>
            <a:r>
              <a:rPr lang="fr-CA" sz="2400" dirty="0" err="1" smtClean="0">
                <a:solidFill>
                  <a:schemeClr val="tx1"/>
                </a:solidFill>
              </a:rPr>
              <a:t>using</a:t>
            </a:r>
            <a:r>
              <a:rPr lang="fr-CA" sz="2400" dirty="0" smtClean="0">
                <a:solidFill>
                  <a:schemeClr val="tx1"/>
                </a:solidFill>
              </a:rPr>
              <a:t> POM</a:t>
            </a:r>
            <a:endParaRPr lang="fr-CA" sz="2400" dirty="0">
              <a:solidFill>
                <a:schemeClr val="tx1"/>
              </a:solidFill>
            </a:endParaRPr>
          </a:p>
          <a:p>
            <a:endParaRPr lang="fr-CA" sz="2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Bauduin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2016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27"/>
          <p:cNvGrpSpPr/>
          <p:nvPr/>
        </p:nvGrpSpPr>
        <p:grpSpPr>
          <a:xfrm>
            <a:off x="1788175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36" name="Straight Arrow Connector 2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1"/>
          <p:cNvGrpSpPr/>
          <p:nvPr/>
        </p:nvGrpSpPr>
        <p:grpSpPr>
          <a:xfrm>
            <a:off x="4740503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39" name="Straight Arrow Connector 33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Correlated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35"/>
          <p:cNvGrpSpPr/>
          <p:nvPr/>
        </p:nvGrpSpPr>
        <p:grpSpPr>
          <a:xfrm>
            <a:off x="7764839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42" name="Straight Arrow Connector 37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Habitat-biased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39"/>
          <p:cNvGrpSpPr/>
          <p:nvPr/>
        </p:nvGrpSpPr>
        <p:grpSpPr>
          <a:xfrm>
            <a:off x="1776203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45" name="Straight Arrow Connector 41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3"/>
          <p:cNvGrpSpPr/>
          <p:nvPr/>
        </p:nvGrpSpPr>
        <p:grpSpPr>
          <a:xfrm>
            <a:off x="4728531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48" name="Straight Arrow Connector 45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7"/>
          <p:cNvGrpSpPr/>
          <p:nvPr/>
        </p:nvGrpSpPr>
        <p:grpSpPr>
          <a:xfrm>
            <a:off x="7752867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51" name="Straight Arrow Connector 4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3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4075901"/>
            <a:ext cx="785684" cy="792731"/>
          </a:xfrm>
          <a:prstGeom prst="rect">
            <a:avLst/>
          </a:prstGeom>
        </p:spPr>
      </p:pic>
      <p:pic>
        <p:nvPicPr>
          <p:cNvPr id="54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5920641"/>
            <a:ext cx="785684" cy="792731"/>
          </a:xfrm>
          <a:prstGeom prst="rect">
            <a:avLst/>
          </a:prstGeom>
        </p:spPr>
      </p:pic>
      <p:pic>
        <p:nvPicPr>
          <p:cNvPr id="55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4056703"/>
            <a:ext cx="785684" cy="792731"/>
          </a:xfrm>
          <a:prstGeom prst="rect">
            <a:avLst/>
          </a:prstGeom>
        </p:spPr>
      </p:pic>
      <p:pic>
        <p:nvPicPr>
          <p:cNvPr id="56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5901443"/>
            <a:ext cx="785684" cy="792731"/>
          </a:xfrm>
          <a:prstGeom prst="rect">
            <a:avLst/>
          </a:prstGeom>
        </p:spPr>
      </p:pic>
      <p:pic>
        <p:nvPicPr>
          <p:cNvPr id="57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4075901"/>
            <a:ext cx="785684" cy="792731"/>
          </a:xfrm>
          <a:prstGeom prst="rect">
            <a:avLst/>
          </a:prstGeom>
        </p:spPr>
      </p:pic>
      <p:pic>
        <p:nvPicPr>
          <p:cNvPr id="5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5920641"/>
            <a:ext cx="785684" cy="7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5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Pattern-</a:t>
            </a:r>
            <a:r>
              <a:rPr lang="fr-CA" dirty="0" err="1"/>
              <a:t>oriented</a:t>
            </a:r>
            <a:r>
              <a:rPr lang="fr-CA" dirty="0"/>
              <a:t> </a:t>
            </a:r>
            <a:r>
              <a:rPr lang="fr-CA" dirty="0" err="1"/>
              <a:t>modelling</a:t>
            </a:r>
            <a:r>
              <a:rPr lang="fr-CA" dirty="0"/>
              <a:t> (POM)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23527"/>
            <a:ext cx="8596668" cy="4417835"/>
          </a:xfrm>
        </p:spPr>
        <p:txBody>
          <a:bodyPr/>
          <a:lstStyle/>
          <a:p>
            <a:r>
              <a:rPr lang="en-US" dirty="0" smtClean="0"/>
              <a:t>“POM </a:t>
            </a:r>
            <a:r>
              <a:rPr lang="en-US" dirty="0"/>
              <a:t>is a strategy for confronting models with empirical </a:t>
            </a:r>
            <a:r>
              <a:rPr lang="en-US" dirty="0" smtClean="0"/>
              <a:t>patterns … that can </a:t>
            </a:r>
            <a:r>
              <a:rPr lang="en-US" dirty="0"/>
              <a:t>be used to balance the level of model complexity and increase the chance </a:t>
            </a:r>
            <a:r>
              <a:rPr lang="en-US" dirty="0" smtClean="0"/>
              <a:t>of capturing </a:t>
            </a:r>
            <a:r>
              <a:rPr lang="en-US" dirty="0"/>
              <a:t>the processes in the system </a:t>
            </a:r>
            <a:r>
              <a:rPr lang="en-US" dirty="0" smtClean="0"/>
              <a:t>…”</a:t>
            </a:r>
          </a:p>
          <a:p>
            <a:r>
              <a:rPr lang="en-US" dirty="0" smtClean="0"/>
              <a:t>“… filters for </a:t>
            </a:r>
          </a:p>
          <a:p>
            <a:pPr lvl="1"/>
            <a:r>
              <a:rPr lang="en-US" dirty="0" smtClean="0"/>
              <a:t>selecting variables</a:t>
            </a:r>
          </a:p>
          <a:p>
            <a:pPr lvl="1"/>
            <a:r>
              <a:rPr lang="en-US" dirty="0" smtClean="0"/>
              <a:t>designing </a:t>
            </a:r>
            <a:r>
              <a:rPr lang="en-US" dirty="0" err="1" smtClean="0"/>
              <a:t>submodels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parameterising</a:t>
            </a:r>
            <a:r>
              <a:rPr lang="en-US" dirty="0" smtClean="0"/>
              <a:t> and </a:t>
            </a:r>
            <a:r>
              <a:rPr lang="en-US" dirty="0" err="1" smtClean="0"/>
              <a:t>optimising</a:t>
            </a:r>
            <a:r>
              <a:rPr lang="en-US" dirty="0" smtClean="0"/>
              <a:t> models ”</a:t>
            </a:r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8233610" y="5723124"/>
            <a:ext cx="3685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Grimm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Railsback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2012</a:t>
            </a:r>
          </a:p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Grimm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2017</a:t>
            </a:r>
          </a:p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Gallagher et al., 2021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395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7272" y="205268"/>
            <a:ext cx="8596668" cy="1320800"/>
          </a:xfrm>
        </p:spPr>
        <p:txBody>
          <a:bodyPr/>
          <a:lstStyle/>
          <a:p>
            <a:r>
              <a:rPr lang="fr-CA" dirty="0" smtClean="0"/>
              <a:t>Pattern </a:t>
            </a:r>
            <a:r>
              <a:rPr lang="fr-CA" dirty="0" err="1" smtClean="0"/>
              <a:t>examples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52340"/>
          <a:stretch/>
        </p:blipFill>
        <p:spPr>
          <a:xfrm>
            <a:off x="161072" y="1052367"/>
            <a:ext cx="5850294" cy="54127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47546"/>
          <a:stretch/>
        </p:blipFill>
        <p:spPr>
          <a:xfrm>
            <a:off x="6173342" y="215152"/>
            <a:ext cx="5921197" cy="602954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401561" y="6375332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Gallagher et al., 2021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24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Comparing</a:t>
            </a:r>
            <a:r>
              <a:rPr lang="fr-CA" dirty="0" smtClean="0"/>
              <a:t> patterns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82151"/>
            <a:ext cx="8596668" cy="4359211"/>
          </a:xfrm>
        </p:spPr>
        <p:txBody>
          <a:bodyPr/>
          <a:lstStyle/>
          <a:p>
            <a:r>
              <a:rPr lang="fr-CA" dirty="0" err="1" smtClean="0"/>
              <a:t>Absolute</a:t>
            </a:r>
            <a:r>
              <a:rPr lang="fr-CA" dirty="0" smtClean="0"/>
              <a:t> </a:t>
            </a:r>
            <a:r>
              <a:rPr lang="fr-CA" dirty="0" err="1" smtClean="0"/>
              <a:t>deviations</a:t>
            </a:r>
            <a:endParaRPr lang="fr-CA" dirty="0" smtClean="0"/>
          </a:p>
          <a:p>
            <a:r>
              <a:rPr lang="fr-FR" dirty="0" smtClean="0"/>
              <a:t>Chi-</a:t>
            </a:r>
            <a:r>
              <a:rPr lang="fr-FR" dirty="0" err="1" smtClean="0"/>
              <a:t>squared</a:t>
            </a:r>
            <a:r>
              <a:rPr lang="fr-FR" dirty="0" smtClean="0"/>
              <a:t> test</a:t>
            </a:r>
          </a:p>
          <a:p>
            <a:r>
              <a:rPr lang="fr-FR" dirty="0"/>
              <a:t>Kolmogorov–Smirnov </a:t>
            </a:r>
            <a:r>
              <a:rPr lang="fr-FR" dirty="0" smtClean="0"/>
              <a:t>test</a:t>
            </a:r>
          </a:p>
          <a:p>
            <a:r>
              <a:rPr lang="fr-CA" dirty="0" smtClean="0"/>
              <a:t>POMDEV/POMIC </a:t>
            </a:r>
            <a:r>
              <a:rPr lang="fr-CA" dirty="0" err="1" smtClean="0"/>
              <a:t>statistics</a:t>
            </a:r>
            <a:endParaRPr lang="fr-CA" dirty="0" smtClean="0"/>
          </a:p>
          <a:p>
            <a:r>
              <a:rPr lang="fr-CA" dirty="0" smtClean="0"/>
              <a:t>…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06137" y="6309720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Piou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2009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385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Difficulties</a:t>
            </a:r>
            <a:r>
              <a:rPr lang="fr-CA" dirty="0" smtClean="0"/>
              <a:t> of POM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1520891"/>
            <a:ext cx="9511695" cy="5038530"/>
          </a:xfrm>
        </p:spPr>
        <p:txBody>
          <a:bodyPr/>
          <a:lstStyle/>
          <a:p>
            <a:r>
              <a:rPr lang="fr-CA" dirty="0" err="1" smtClean="0"/>
              <a:t>Requires</a:t>
            </a:r>
            <a:r>
              <a:rPr lang="fr-CA" dirty="0" smtClean="0"/>
              <a:t> </a:t>
            </a:r>
            <a:r>
              <a:rPr lang="fr-CA" dirty="0" smtClean="0"/>
              <a:t>lots of simulations = </a:t>
            </a:r>
            <a:r>
              <a:rPr lang="fr-CA" dirty="0" err="1" smtClean="0"/>
              <a:t>requires</a:t>
            </a:r>
            <a:r>
              <a:rPr lang="fr-CA" dirty="0" smtClean="0"/>
              <a:t> </a:t>
            </a:r>
            <a:r>
              <a:rPr lang="fr-CA" dirty="0"/>
              <a:t>a </a:t>
            </a:r>
            <a:r>
              <a:rPr lang="fr-CA" dirty="0" err="1" smtClean="0"/>
              <a:t>fast</a:t>
            </a:r>
            <a:r>
              <a:rPr lang="fr-CA" dirty="0" smtClean="0"/>
              <a:t> model</a:t>
            </a:r>
          </a:p>
          <a:p>
            <a:endParaRPr lang="fr-CA" dirty="0" smtClean="0"/>
          </a:p>
          <a:p>
            <a:r>
              <a:rPr lang="fr-CA" dirty="0" err="1" smtClean="0"/>
              <a:t>Easy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1 </a:t>
            </a:r>
            <a:r>
              <a:rPr lang="fr-CA" dirty="0" err="1" smtClean="0"/>
              <a:t>parameter</a:t>
            </a:r>
            <a:r>
              <a:rPr lang="fr-CA" dirty="0" smtClean="0"/>
              <a:t>, harder </a:t>
            </a:r>
            <a:r>
              <a:rPr lang="fr-CA" dirty="0" err="1" smtClean="0"/>
              <a:t>with</a:t>
            </a:r>
            <a:r>
              <a:rPr lang="fr-CA" dirty="0" smtClean="0"/>
              <a:t> more</a:t>
            </a:r>
          </a:p>
          <a:p>
            <a:pPr lvl="1"/>
            <a:r>
              <a:rPr lang="fr-CA" dirty="0" smtClean="0"/>
              <a:t>1 </a:t>
            </a:r>
            <a:r>
              <a:rPr lang="fr-CA" dirty="0" err="1" smtClean="0"/>
              <a:t>parameter</a:t>
            </a:r>
            <a:r>
              <a:rPr lang="fr-CA" dirty="0" smtClean="0"/>
              <a:t>, 10 values to test =</a:t>
            </a:r>
            <a:r>
              <a:rPr lang="en-CA" dirty="0" smtClean="0"/>
              <a:t>&gt; 10 sets of simulations</a:t>
            </a:r>
          </a:p>
          <a:p>
            <a:pPr lvl="1"/>
            <a:r>
              <a:rPr lang="en-CA" dirty="0" smtClean="0"/>
              <a:t>2 parameters, 10 values per parameter to test =&gt; 10*10 sets of simulations</a:t>
            </a:r>
          </a:p>
          <a:p>
            <a:pPr lvl="1"/>
            <a:endParaRPr lang="en-CA" dirty="0" smtClean="0"/>
          </a:p>
          <a:p>
            <a:r>
              <a:rPr lang="fr-CA" dirty="0" err="1" smtClean="0"/>
              <a:t>Requires</a:t>
            </a:r>
            <a:r>
              <a:rPr lang="fr-CA" dirty="0" smtClean="0"/>
              <a:t> </a:t>
            </a:r>
            <a:r>
              <a:rPr lang="en-CA" dirty="0" smtClean="0"/>
              <a:t>multiple measurable and comparable outputs (“patterns”)</a:t>
            </a:r>
          </a:p>
          <a:p>
            <a:pPr lvl="1"/>
            <a:r>
              <a:rPr lang="en-CA" dirty="0"/>
              <a:t>More patterns to meet =&gt; better calibration of the parameters</a:t>
            </a:r>
          </a:p>
          <a:p>
            <a:r>
              <a:rPr lang="en-CA" dirty="0" smtClean="0"/>
              <a:t>Two methods</a:t>
            </a:r>
          </a:p>
          <a:p>
            <a:pPr lvl="1"/>
            <a:r>
              <a:rPr lang="en-CA" dirty="0" smtClean="0"/>
              <a:t>Pattern reproduced: keep or reject the model </a:t>
            </a:r>
          </a:p>
          <a:p>
            <a:pPr lvl="2"/>
            <a:r>
              <a:rPr lang="fr-CA" dirty="0" err="1" smtClean="0"/>
              <a:t>Requires</a:t>
            </a:r>
            <a:r>
              <a:rPr lang="fr-CA" dirty="0" smtClean="0"/>
              <a:t> </a:t>
            </a:r>
            <a:r>
              <a:rPr lang="en-CA" dirty="0" smtClean="0"/>
              <a:t>defining a threshold</a:t>
            </a:r>
          </a:p>
          <a:p>
            <a:pPr lvl="1"/>
            <a:r>
              <a:rPr lang="en-CA" dirty="0" smtClean="0"/>
              <a:t>Select the model best reproducing the pattern</a:t>
            </a:r>
          </a:p>
          <a:p>
            <a:pPr lvl="2"/>
            <a:r>
              <a:rPr lang="en-CA" dirty="0" smtClean="0"/>
              <a:t>But there is always a best one among bad ones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375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References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3487" y="1259457"/>
            <a:ext cx="11467651" cy="564167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b="1" u="sng" dirty="0" smtClean="0"/>
              <a:t>POM</a:t>
            </a:r>
          </a:p>
          <a:p>
            <a:pPr>
              <a:spcBef>
                <a:spcPts val="0"/>
              </a:spcBef>
            </a:pPr>
            <a:r>
              <a:rPr lang="fr-CA" dirty="0" err="1"/>
              <a:t>Gallagher</a:t>
            </a:r>
            <a:r>
              <a:rPr lang="fr-CA" dirty="0"/>
              <a:t> CA, </a:t>
            </a:r>
            <a:r>
              <a:rPr lang="fr-CA" dirty="0" err="1"/>
              <a:t>Chudzinska</a:t>
            </a:r>
            <a:r>
              <a:rPr lang="fr-CA" dirty="0"/>
              <a:t> M, Larsen-gray A, Pollock CJ, </a:t>
            </a:r>
            <a:r>
              <a:rPr lang="fr-CA" dirty="0" err="1"/>
              <a:t>Sells</a:t>
            </a:r>
            <a:r>
              <a:rPr lang="fr-CA" dirty="0"/>
              <a:t> SN, White PJC, Berger U. 2021.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theory</a:t>
            </a:r>
            <a:r>
              <a:rPr lang="fr-CA" dirty="0"/>
              <a:t> to practice in pattern-</a:t>
            </a:r>
            <a:r>
              <a:rPr lang="fr-CA" dirty="0" err="1"/>
              <a:t>oriented</a:t>
            </a:r>
            <a:r>
              <a:rPr lang="fr-CA" dirty="0"/>
              <a:t> </a:t>
            </a:r>
            <a:r>
              <a:rPr lang="fr-CA" dirty="0" err="1"/>
              <a:t>modelling</a:t>
            </a:r>
            <a:r>
              <a:rPr lang="fr-CA" dirty="0"/>
              <a:t>: </a:t>
            </a:r>
            <a:r>
              <a:rPr lang="fr-CA" dirty="0" err="1"/>
              <a:t>identifying</a:t>
            </a:r>
            <a:r>
              <a:rPr lang="fr-CA" dirty="0"/>
              <a:t> and </a:t>
            </a:r>
            <a:r>
              <a:rPr lang="fr-CA" dirty="0" err="1"/>
              <a:t>using</a:t>
            </a:r>
            <a:r>
              <a:rPr lang="fr-CA" dirty="0"/>
              <a:t> </a:t>
            </a:r>
            <a:r>
              <a:rPr lang="fr-CA" dirty="0" err="1"/>
              <a:t>empirical</a:t>
            </a:r>
            <a:r>
              <a:rPr lang="fr-CA" dirty="0"/>
              <a:t> patterns in </a:t>
            </a:r>
            <a:r>
              <a:rPr lang="fr-CA" dirty="0" err="1"/>
              <a:t>predictive</a:t>
            </a:r>
            <a:r>
              <a:rPr lang="fr-CA" dirty="0"/>
              <a:t> </a:t>
            </a:r>
            <a:r>
              <a:rPr lang="fr-CA" dirty="0" err="1"/>
              <a:t>models</a:t>
            </a:r>
            <a:r>
              <a:rPr lang="fr-CA" dirty="0"/>
              <a:t>. </a:t>
            </a:r>
            <a:r>
              <a:rPr lang="fr-CA" dirty="0" err="1"/>
              <a:t>Biological</a:t>
            </a:r>
            <a:r>
              <a:rPr lang="fr-CA" dirty="0"/>
              <a:t> </a:t>
            </a:r>
            <a:r>
              <a:rPr lang="fr-CA" dirty="0" err="1"/>
              <a:t>Reviews</a:t>
            </a:r>
            <a:r>
              <a:rPr lang="fr-CA" dirty="0"/>
              <a:t>.</a:t>
            </a:r>
          </a:p>
          <a:p>
            <a:pPr>
              <a:spcBef>
                <a:spcPts val="0"/>
              </a:spcBef>
            </a:pPr>
            <a:r>
              <a:rPr lang="pt-BR" dirty="0" smtClean="0"/>
              <a:t>Grimm </a:t>
            </a:r>
            <a:r>
              <a:rPr lang="pt-BR" dirty="0"/>
              <a:t>V, Revilla E, Berger U, Jeltsch F, Mooij WM, Railsback SF, Thulke H-H, Weiner J, Wiegand T, DeAngelis DL. 2005. Pattern-oriented modeling of agent-based complex systems: lessons from ecology. Science 310:987–991. </a:t>
            </a:r>
          </a:p>
          <a:p>
            <a:pPr>
              <a:spcBef>
                <a:spcPts val="0"/>
              </a:spcBef>
            </a:pPr>
            <a:r>
              <a:rPr lang="pt-BR" dirty="0"/>
              <a:t>Grimm V, Railsback SF. 2012. Pattern-oriented modelling: a “multi-scope” for predictive systems ecology. Philosophical transactions of the Royal Society of London - Series B 367:298–310. </a:t>
            </a:r>
            <a:endParaRPr lang="pt-BR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Grimm V, </a:t>
            </a:r>
            <a:r>
              <a:rPr lang="en-US" dirty="0" err="1" smtClean="0"/>
              <a:t>Ayllon</a:t>
            </a:r>
            <a:r>
              <a:rPr lang="en-US" dirty="0" smtClean="0"/>
              <a:t> D, </a:t>
            </a:r>
            <a:r>
              <a:rPr lang="en-US" dirty="0" err="1" smtClean="0"/>
              <a:t>Railsback</a:t>
            </a:r>
            <a:r>
              <a:rPr lang="en-US" dirty="0" smtClean="0"/>
              <a:t> SF</a:t>
            </a:r>
            <a:r>
              <a:rPr lang="en-US" dirty="0"/>
              <a:t>. </a:t>
            </a:r>
            <a:r>
              <a:rPr lang="en-US" dirty="0" smtClean="0"/>
              <a:t>2017. </a:t>
            </a:r>
            <a:r>
              <a:rPr lang="en-US" dirty="0"/>
              <a:t>Next-generation individual-based models integrate biodiversity and ecosystems: yes we can, and yes we must. Ecosystems </a:t>
            </a:r>
            <a:r>
              <a:rPr lang="en-US" dirty="0" smtClean="0"/>
              <a:t>20:229–236.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Bauduin S, McIntire EJB, St-Laurent M-H, Cumming SG. 2016. Overcoming challenges of sparse telemetry data to estimate caribou movement. Ecological Modelling 335:24–34.</a:t>
            </a:r>
          </a:p>
          <a:p>
            <a:pPr>
              <a:spcBef>
                <a:spcPts val="0"/>
              </a:spcBef>
            </a:pPr>
            <a:r>
              <a:rPr lang="pt-BR" dirty="0"/>
              <a:t>Kramer-Schadt S, Revilla E, Wiegand T, Grimm V. 2007. Patterns for parameters in simulation models. Ecological Modelling 204:553–556. </a:t>
            </a:r>
          </a:p>
          <a:p>
            <a:pPr>
              <a:spcBef>
                <a:spcPts val="0"/>
              </a:spcBef>
            </a:pPr>
            <a:r>
              <a:rPr lang="pt-BR" dirty="0"/>
              <a:t>McIntire EJB, Rompré G, Severns PM. 2013. Biased correlated random walk and foray loop: which movement hypothesis drives a butterfly metapopulation? Oecologia 172:293–305. </a:t>
            </a:r>
            <a:endParaRPr lang="pt-BR" dirty="0" smtClean="0"/>
          </a:p>
          <a:p>
            <a:pPr>
              <a:spcBef>
                <a:spcPts val="0"/>
              </a:spcBef>
            </a:pPr>
            <a:r>
              <a:rPr lang="fr-FR" dirty="0" err="1"/>
              <a:t>Piou</a:t>
            </a:r>
            <a:r>
              <a:rPr lang="fr-FR" dirty="0"/>
              <a:t>, C., Berger, U., &amp; Grimm, V. (2009). </a:t>
            </a:r>
            <a:r>
              <a:rPr lang="fr-FR" dirty="0" err="1"/>
              <a:t>Proposing</a:t>
            </a:r>
            <a:r>
              <a:rPr lang="fr-FR" dirty="0"/>
              <a:t> an information </a:t>
            </a:r>
            <a:r>
              <a:rPr lang="fr-FR" dirty="0" err="1"/>
              <a:t>criterion</a:t>
            </a:r>
            <a:r>
              <a:rPr lang="fr-FR" dirty="0"/>
              <a:t> for </a:t>
            </a:r>
            <a:r>
              <a:rPr lang="fr-FR" dirty="0" err="1"/>
              <a:t>individual-based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developed</a:t>
            </a:r>
            <a:r>
              <a:rPr lang="fr-FR" dirty="0"/>
              <a:t> in a pattern-</a:t>
            </a:r>
            <a:r>
              <a:rPr lang="fr-FR" dirty="0" err="1"/>
              <a:t>oriented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. </a:t>
            </a:r>
            <a:r>
              <a:rPr lang="fr-FR" i="1" dirty="0" err="1"/>
              <a:t>Ecological</a:t>
            </a:r>
            <a:r>
              <a:rPr lang="fr-FR" i="1" dirty="0"/>
              <a:t> </a:t>
            </a:r>
            <a:r>
              <a:rPr lang="fr-FR" i="1" dirty="0" err="1"/>
              <a:t>Modelling</a:t>
            </a:r>
            <a:r>
              <a:rPr lang="fr-FR" dirty="0"/>
              <a:t>, </a:t>
            </a:r>
            <a:r>
              <a:rPr lang="fr-FR" i="1" dirty="0"/>
              <a:t>220</a:t>
            </a:r>
            <a:r>
              <a:rPr lang="fr-FR" dirty="0"/>
              <a:t>(17), 1957–1967. https://</a:t>
            </a:r>
            <a:r>
              <a:rPr lang="fr-FR" dirty="0" smtClean="0"/>
              <a:t>doi.org/10.1016/j.ecolmodel.2009.05.003</a:t>
            </a:r>
            <a:endParaRPr lang="pt-BR" dirty="0" smtClean="0"/>
          </a:p>
          <a:p>
            <a:pPr>
              <a:spcBef>
                <a:spcPts val="0"/>
              </a:spcBef>
            </a:pPr>
            <a:endParaRPr lang="fr-CA" dirty="0"/>
          </a:p>
          <a:p>
            <a:pPr>
              <a:spcBef>
                <a:spcPts val="0"/>
              </a:spcBef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554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9760" y="2047178"/>
            <a:ext cx="9262872" cy="1646302"/>
          </a:xfrm>
        </p:spPr>
        <p:txBody>
          <a:bodyPr/>
          <a:lstStyle/>
          <a:p>
            <a:pPr algn="ctr"/>
            <a:r>
              <a:rPr lang="en-US" dirty="0" smtClean="0"/>
              <a:t>Parameterize IBMs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7573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Parameterize</a:t>
            </a:r>
            <a:r>
              <a:rPr lang="fr-CA" dirty="0" smtClean="0"/>
              <a:t> </a:t>
            </a:r>
            <a:r>
              <a:rPr lang="fr-CA" dirty="0" err="1" smtClean="0"/>
              <a:t>IBMs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You have </a:t>
            </a:r>
            <a:r>
              <a:rPr lang="fr-CA" dirty="0" err="1" smtClean="0"/>
              <a:t>estimates</a:t>
            </a:r>
            <a:r>
              <a:rPr lang="fr-CA" dirty="0" smtClean="0"/>
              <a:t> for </a:t>
            </a:r>
            <a:r>
              <a:rPr lang="fr-CA" dirty="0" err="1" smtClean="0"/>
              <a:t>your</a:t>
            </a:r>
            <a:r>
              <a:rPr lang="fr-CA" dirty="0" smtClean="0"/>
              <a:t> </a:t>
            </a:r>
            <a:r>
              <a:rPr lang="fr-CA" dirty="0" err="1" smtClean="0"/>
              <a:t>parameters</a:t>
            </a:r>
            <a:r>
              <a:rPr lang="fr-CA" dirty="0" smtClean="0"/>
              <a:t> </a:t>
            </a:r>
            <a:r>
              <a:rPr lang="fr-CA" dirty="0" err="1" smtClean="0"/>
              <a:t>from</a:t>
            </a:r>
            <a:r>
              <a:rPr lang="fr-CA" dirty="0" smtClean="0"/>
              <a:t> </a:t>
            </a:r>
            <a:r>
              <a:rPr lang="fr-CA" dirty="0" err="1" smtClean="0"/>
              <a:t>field</a:t>
            </a:r>
            <a:r>
              <a:rPr lang="fr-CA" dirty="0" smtClean="0"/>
              <a:t> data or </a:t>
            </a:r>
            <a:r>
              <a:rPr lang="fr-CA" dirty="0" err="1" smtClean="0"/>
              <a:t>from</a:t>
            </a:r>
            <a:r>
              <a:rPr lang="fr-CA" dirty="0" smtClean="0"/>
              <a:t> the </a:t>
            </a:r>
            <a:r>
              <a:rPr lang="fr-CA" dirty="0" err="1" smtClean="0"/>
              <a:t>literature</a:t>
            </a:r>
            <a:endParaRPr lang="fr-CA" dirty="0" smtClean="0"/>
          </a:p>
          <a:p>
            <a:pPr lvl="1"/>
            <a:r>
              <a:rPr lang="fr-CA" dirty="0" err="1" smtClean="0"/>
              <a:t>E.g</a:t>
            </a:r>
            <a:r>
              <a:rPr lang="fr-CA" dirty="0" smtClean="0"/>
              <a:t>., </a:t>
            </a:r>
            <a:r>
              <a:rPr lang="fr-CA" dirty="0" err="1" smtClean="0"/>
              <a:t>mortality</a:t>
            </a:r>
            <a:r>
              <a:rPr lang="fr-CA" dirty="0" smtClean="0"/>
              <a:t> </a:t>
            </a:r>
            <a:r>
              <a:rPr lang="fr-CA" dirty="0" err="1" smtClean="0"/>
              <a:t>probability</a:t>
            </a:r>
            <a:r>
              <a:rPr lang="fr-CA" dirty="0" smtClean="0"/>
              <a:t>, reproduction </a:t>
            </a:r>
            <a:r>
              <a:rPr lang="fr-CA" dirty="0" err="1" smtClean="0"/>
              <a:t>probability</a:t>
            </a:r>
            <a:r>
              <a:rPr lang="fr-CA" dirty="0" smtClean="0"/>
              <a:t>, maximum </a:t>
            </a:r>
            <a:r>
              <a:rPr lang="fr-CA" dirty="0" err="1" smtClean="0"/>
              <a:t>age</a:t>
            </a:r>
            <a:r>
              <a:rPr lang="fr-CA" dirty="0" smtClean="0"/>
              <a:t>, …</a:t>
            </a:r>
          </a:p>
          <a:p>
            <a:pPr lvl="1"/>
            <a:endParaRPr lang="fr-CA" dirty="0"/>
          </a:p>
          <a:p>
            <a:r>
              <a:rPr lang="fr-CA" dirty="0" smtClean="0"/>
              <a:t>You </a:t>
            </a:r>
            <a:r>
              <a:rPr lang="fr-CA" dirty="0" err="1" smtClean="0"/>
              <a:t>don’t</a:t>
            </a:r>
            <a:r>
              <a:rPr lang="fr-CA" dirty="0" smtClean="0"/>
              <a:t> have </a:t>
            </a:r>
            <a:r>
              <a:rPr lang="fr-CA" dirty="0" err="1" smtClean="0"/>
              <a:t>estimates</a:t>
            </a:r>
            <a:r>
              <a:rPr lang="fr-CA" dirty="0" smtClean="0"/>
              <a:t> for </a:t>
            </a:r>
            <a:r>
              <a:rPr lang="fr-CA" dirty="0" err="1" smtClean="0"/>
              <a:t>your</a:t>
            </a:r>
            <a:r>
              <a:rPr lang="fr-CA" dirty="0" smtClean="0"/>
              <a:t> </a:t>
            </a:r>
            <a:r>
              <a:rPr lang="fr-CA" dirty="0" err="1" smtClean="0"/>
              <a:t>parameters</a:t>
            </a:r>
            <a:endParaRPr lang="fr-CA" dirty="0" smtClean="0"/>
          </a:p>
          <a:p>
            <a:pPr lvl="1"/>
            <a:r>
              <a:rPr lang="fr-CA" dirty="0" err="1" smtClean="0"/>
              <a:t>Calibrate</a:t>
            </a:r>
            <a:r>
              <a:rPr lang="fr-CA" dirty="0" smtClean="0"/>
              <a:t> </a:t>
            </a:r>
            <a:r>
              <a:rPr lang="fr-CA" dirty="0" err="1" smtClean="0"/>
              <a:t>them</a:t>
            </a:r>
            <a:r>
              <a:rPr lang="fr-CA" dirty="0" smtClean="0"/>
              <a:t> </a:t>
            </a:r>
            <a:r>
              <a:rPr lang="fr-CA" dirty="0" err="1" smtClean="0"/>
              <a:t>from</a:t>
            </a:r>
            <a:r>
              <a:rPr lang="fr-CA" dirty="0" smtClean="0"/>
              <a:t> simulations</a:t>
            </a:r>
          </a:p>
          <a:p>
            <a:pPr lvl="2"/>
            <a:r>
              <a:rPr lang="fr-CA" dirty="0" smtClean="0"/>
              <a:t>Pattern-</a:t>
            </a:r>
            <a:r>
              <a:rPr lang="fr-CA" dirty="0" err="1" smtClean="0"/>
              <a:t>oriented</a:t>
            </a:r>
            <a:r>
              <a:rPr lang="fr-CA" dirty="0" smtClean="0"/>
              <a:t> </a:t>
            </a:r>
            <a:r>
              <a:rPr lang="fr-CA" dirty="0" err="1" smtClean="0"/>
              <a:t>modelling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196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80313" cy="1320800"/>
          </a:xfrm>
        </p:spPr>
        <p:txBody>
          <a:bodyPr/>
          <a:lstStyle/>
          <a:p>
            <a:r>
              <a:rPr lang="fr-CA" dirty="0" smtClean="0"/>
              <a:t>One </a:t>
            </a:r>
            <a:r>
              <a:rPr lang="fr-CA" dirty="0" err="1" smtClean="0"/>
              <a:t>way</a:t>
            </a:r>
            <a:r>
              <a:rPr lang="fr-CA" dirty="0" smtClean="0"/>
              <a:t>: Pattern-</a:t>
            </a:r>
            <a:r>
              <a:rPr lang="fr-CA" dirty="0" err="1" smtClean="0"/>
              <a:t>oriented</a:t>
            </a:r>
            <a:r>
              <a:rPr lang="fr-CA" dirty="0" smtClean="0"/>
              <a:t> </a:t>
            </a:r>
            <a:r>
              <a:rPr lang="fr-CA" dirty="0" err="1" smtClean="0"/>
              <a:t>modelling</a:t>
            </a:r>
            <a:r>
              <a:rPr lang="fr-CA" dirty="0" smtClean="0"/>
              <a:t> (POM)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1503594" y="2014483"/>
            <a:ext cx="2988332" cy="381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11606" y="480417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692254" y="3778125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736370" y="466416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2835742" y="4136912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730422" y="3568895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2084377" y="3597625"/>
            <a:ext cx="526561" cy="897267"/>
            <a:chOff x="733071" y="3719311"/>
            <a:chExt cx="526561" cy="897267"/>
          </a:xfrm>
        </p:grpSpPr>
        <p:sp>
          <p:nvSpPr>
            <p:cNvPr id="11" name="Rectangle 10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2"/>
            <p:cNvCxnSpPr>
              <a:stCxn id="11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1768329" y="4614276"/>
            <a:ext cx="526561" cy="897267"/>
            <a:chOff x="733071" y="3719311"/>
            <a:chExt cx="526561" cy="897267"/>
          </a:xfrm>
        </p:grpSpPr>
        <p:sp>
          <p:nvSpPr>
            <p:cNvPr id="15" name="Rectangle 14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6"/>
            <p:cNvCxnSpPr>
              <a:stCxn id="15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18" name="Group 18"/>
          <p:cNvGrpSpPr/>
          <p:nvPr/>
        </p:nvGrpSpPr>
        <p:grpSpPr>
          <a:xfrm>
            <a:off x="2610938" y="4397401"/>
            <a:ext cx="526561" cy="897267"/>
            <a:chOff x="733071" y="3719311"/>
            <a:chExt cx="526561" cy="897267"/>
          </a:xfrm>
        </p:grpSpPr>
        <p:sp>
          <p:nvSpPr>
            <p:cNvPr id="19" name="Rectangle 18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20"/>
            <p:cNvCxnSpPr>
              <a:stCxn id="19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358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C 0.0043 -0.00046 0.00872 -0.00046 0.01289 -0.00138 C 0.01471 -0.00185 0.01627 -0.0037 0.01823 -0.00416 C 0.02239 -0.00555 0.03086 -0.00694 0.03086 -0.00671 C 0.0332 -0.01018 0.03541 -0.01342 0.03841 -0.0155 C 0.04271 -0.01828 0.04062 -0.01504 0.04479 -0.01967 C 0.04987 -0.02523 0.05247 -0.03541 0.05846 -0.03819 C 0.06094 -0.04675 0.0681 -0.05023 0.07448 -0.05231 C 0.08008 -0.05 0.08216 -0.04259 0.08424 -0.03541 C 0.0845 -0.02361 0.08008 0.00093 0.08841 0.01297 C 0.0901 0.01991 0.0901 0.02593 0.09479 0.02987 C 0.0918 0.02338 0.09075 0.01551 0.08528 0.01297 C 0.08385 0.00394 0.08034 -0.00162 0.07773 -0.00995 C 0.07617 -0.01504 0.07643 -0.01875 0.07344 -0.02268 C 0.072 -0.03194 0.0694 -0.0412 0.06601 -0.04953 C 0.06575 -0.05023 0.06419 -0.06087 0.06289 -0.06087 C 0.0625 -0.06087 0.06471 -0.05138 0.06497 -0.05092 C 0.06732 -0.03657 0.0694 -0.0243 0.07448 -0.01134 C 0.07669 -0.00555 0.07695 0.00163 0.07982 0.00718 C 0.08229 0.01181 0.08476 0.01667 0.08737 0.0213 C 0.08867 0.02362 0.09153 0.02848 0.09153 0.02871 " pathEditMode="relative" rAng="0" ptsTypes="AAAAAAAAAAAAAAAAA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1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C 0.00794 0.00208 0.01471 0.0081 0.02239 0.01134 C 0.03385 0.01621 0.03659 0.01574 0.04791 0.01713 C 0.08086 0.01551 0.06666 0.01621 0.08633 0.00996 C 0.08841 0.0081 0.09075 0.00671 0.09258 0.0044 C 0.09466 0.00162 0.09896 -0.00417 0.09896 -0.00393 C 0.10156 -0.01458 0.09948 -0.01065 0.10429 -0.0169 C 0.11002 -0.06366 0.10612 -0.11157 0.10534 -0.15879 C 0.10612 -0.18287 0.10481 -0.21898 0.11601 -0.24097 C 0.11718 -0.24745 0.11966 -0.25208 0.12135 -0.2581 C 0.12409 -0.26829 0.12656 -0.27893 0.12877 -0.28935 C 0.12968 -0.30324 0.13034 -0.31065 0.13294 -0.32338 C 0.13268 -0.33495 0.13711 -0.39004 0.12135 -0.39699 C 0.11002 -0.39606 0.09856 -0.39537 0.08737 -0.39421 C 0.08346 -0.39375 0.07773 -0.38565 0.07773 -0.38542 C 0.07304 -0.36667 0.08346 -0.34838 0.09479 -0.33889 C 0.09544 -0.3375 0.09596 -0.33588 0.09687 -0.33472 C 0.09778 -0.33356 0.09909 -0.33333 0.1 -0.33194 C 0.1026 -0.32778 0.1026 -0.32292 0.10534 -0.31898 C 0.10508 -0.31481 0.10508 -0.31042 0.10429 -0.30625 C 0.10377 -0.30347 0.10143 -0.30116 0.1 -0.2993 C 0.0931 -0.29004 0.08528 -0.28241 0.07552 -0.2794 C 0.07174 -0.27592 0.06784 -0.27616 0.06393 -0.27361 C 0.06289 -0.27292 0.06198 -0.27153 0.0608 -0.27083 C 0.05872 -0.26967 0.05638 -0.26898 0.05429 -0.26805 C 0.05065 -0.26643 0.04948 -0.2625 0.04583 -0.26088 C 0.0375 -0.25254 0.03112 -0.24329 0.02448 -0.23264 C 0.02083 -0.22685 0.02187 -0.22477 0.01705 -0.21829 C 0.01393 -0.20579 0.01914 -0.22546 0.01289 -0.20833 C 0.01133 -0.2044 0.01159 -0.1993 0.00976 -0.1956 C 0.0069 -0.19051 0.00794 -0.19305 0.00638 -0.18866 L 0.0108 -0.19699 " pathEditMode="relative" rAng="0" ptsTypes="AAAAAAAAAAAAAAAAAAAAAAAAAAAAAA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54" y="-1900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33333E-6 -4.44444E-6 C 0.00377 -0.01273 0.00104 -0.00162 0.00312 -0.02129 C 0.00416 -0.03125 0.00729 -0.04027 0.0095 -0.04953 C 0.00989 -0.0699 0.00976 -0.09027 0.01054 -0.11064 C 0.01146 -0.12939 0.01679 -0.14884 0.01914 -0.16736 C 0.02721 -0.16527 0.0375 -0.15416 0.0457 -0.14884 C 0.05195 -0.1449 0.06367 -0.14421 0.06914 -0.14328 C 0.08229 -0.14074 0.09375 -0.13842 0.10742 -0.1375 C 0.11575 -0.13518 0.11341 -0.13171 0.11601 -0.1206 C 0.11757 -0.09606 0.11992 -0.07152 0.12122 -0.04675 C 0.12083 -0.04537 0.12122 -0.04305 0.12018 -0.04259 C 0.11888 -0.04213 0.11784 -0.04398 0.11705 -0.04537 C 0.11627 -0.04652 0.11653 -0.04838 0.11601 -0.04953 C 0.11497 -0.05185 0.11211 -0.05393 0.11054 -0.05532 C 0.10468 -0.06782 0.09323 -0.08842 0.0819 -0.09351 C 0.07656 -0.10069 0.08372 -0.09166 0.07448 -0.10069 C 0.06992 -0.10509 0.06823 -0.10972 0.06263 -0.11203 C 0.05742 -0.11759 0.05312 -0.12476 0.04674 -0.12754 C 0.03893 -0.13518 0.03268 -0.14259 0.02343 -0.14745 C 0.02721 -0.15069 0.03073 -0.15162 0.03502 -0.15324 C 0.04336 -0.16064 0.05872 -0.16157 0.0681 -0.16458 C 0.07148 -0.16574 0.07864 -0.16736 0.07864 -0.16713 C 0.08281 -0.17083 0.08554 -0.17175 0.09049 -0.17291 C 0.09427 -0.175 0.097 -0.17824 0.10104 -0.18009 C 0.10507 -0.18541 0.10586 -0.18773 0.11159 -0.18588 C 0.11497 -0.16805 0.11653 -0.14976 0.12018 -0.13194 C 0.11341 -0.12222 0.10052 -0.12361 0.09153 -0.1206 C 0.08945 -0.11875 0.08711 -0.11666 0.08502 -0.11481 C 0.0832 -0.11319 0.07864 -0.11203 0.07864 -0.1118 C 0.07187 -0.103 0.06354 -0.09652 0.05638 -0.08796 C 0.05 -0.08009 0.04531 -0.07037 0.03919 -0.06226 C 0.03763 -0.05601 0.03541 -0.053 0.0319 -0.04814 C 0.03007 -0.04143 0.03021 -0.04004 0.02552 -0.03541 C 0.02435 -0.03055 0.02122 -0.02662 0.02122 -0.02129 " pathEditMode="relative" rAng="0" ptsTypes="AAAAAAAAAAAAAAAAAAAAAAAAAAAAAAAA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-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520915" cy="1320800"/>
          </a:xfrm>
        </p:spPr>
        <p:txBody>
          <a:bodyPr/>
          <a:lstStyle/>
          <a:p>
            <a:r>
              <a:rPr lang="fr-CA" dirty="0"/>
              <a:t>One </a:t>
            </a:r>
            <a:r>
              <a:rPr lang="fr-CA" dirty="0" err="1"/>
              <a:t>way</a:t>
            </a:r>
            <a:r>
              <a:rPr lang="fr-CA" dirty="0"/>
              <a:t>: Pattern-</a:t>
            </a:r>
            <a:r>
              <a:rPr lang="fr-CA" dirty="0" err="1"/>
              <a:t>oriented</a:t>
            </a:r>
            <a:r>
              <a:rPr lang="fr-CA" dirty="0"/>
              <a:t> </a:t>
            </a:r>
            <a:r>
              <a:rPr lang="fr-CA" dirty="0" err="1"/>
              <a:t>modelling</a:t>
            </a:r>
            <a:r>
              <a:rPr lang="fr-CA" dirty="0"/>
              <a:t> (POM)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3594" y="2014483"/>
            <a:ext cx="2988332" cy="381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11606" y="480417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692254" y="3778125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736370" y="466416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2835742" y="4136912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730422" y="3568895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44"/>
          <p:cNvGrpSpPr/>
          <p:nvPr/>
        </p:nvGrpSpPr>
        <p:grpSpPr>
          <a:xfrm>
            <a:off x="5745068" y="2832602"/>
            <a:ext cx="1771198" cy="2262012"/>
            <a:chOff x="3779912" y="2708366"/>
            <a:chExt cx="2988332" cy="3816424"/>
          </a:xfrm>
        </p:grpSpPr>
        <p:sp>
          <p:nvSpPr>
            <p:cNvPr id="23" name="Rectangle 22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46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47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48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49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Hexagon 50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51"/>
          <p:cNvCxnSpPr/>
          <p:nvPr/>
        </p:nvCxnSpPr>
        <p:spPr>
          <a:xfrm>
            <a:off x="4491926" y="4011102"/>
            <a:ext cx="125313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2"/>
          <p:cNvSpPr/>
          <p:nvPr/>
        </p:nvSpPr>
        <p:spPr>
          <a:xfrm>
            <a:off x="6523822" y="2971990"/>
            <a:ext cx="838200" cy="1863437"/>
          </a:xfrm>
          <a:custGeom>
            <a:avLst/>
            <a:gdLst>
              <a:gd name="connsiteX0" fmla="*/ 0 w 838200"/>
              <a:gd name="connsiteY0" fmla="*/ 1759527 h 1863437"/>
              <a:gd name="connsiteX1" fmla="*/ 76200 w 838200"/>
              <a:gd name="connsiteY1" fmla="*/ 1801091 h 1863437"/>
              <a:gd name="connsiteX2" fmla="*/ 110836 w 838200"/>
              <a:gd name="connsiteY2" fmla="*/ 1821873 h 1863437"/>
              <a:gd name="connsiteX3" fmla="*/ 145472 w 838200"/>
              <a:gd name="connsiteY3" fmla="*/ 1828800 h 1863437"/>
              <a:gd name="connsiteX4" fmla="*/ 166254 w 838200"/>
              <a:gd name="connsiteY4" fmla="*/ 1835727 h 1863437"/>
              <a:gd name="connsiteX5" fmla="*/ 193963 w 838200"/>
              <a:gd name="connsiteY5" fmla="*/ 1849582 h 1863437"/>
              <a:gd name="connsiteX6" fmla="*/ 394854 w 838200"/>
              <a:gd name="connsiteY6" fmla="*/ 1863437 h 1863437"/>
              <a:gd name="connsiteX7" fmla="*/ 540327 w 838200"/>
              <a:gd name="connsiteY7" fmla="*/ 1849582 h 1863437"/>
              <a:gd name="connsiteX8" fmla="*/ 595745 w 838200"/>
              <a:gd name="connsiteY8" fmla="*/ 1835727 h 1863437"/>
              <a:gd name="connsiteX9" fmla="*/ 630381 w 838200"/>
              <a:gd name="connsiteY9" fmla="*/ 1828800 h 1863437"/>
              <a:gd name="connsiteX10" fmla="*/ 651163 w 838200"/>
              <a:gd name="connsiteY10" fmla="*/ 1814946 h 1863437"/>
              <a:gd name="connsiteX11" fmla="*/ 727363 w 838200"/>
              <a:gd name="connsiteY11" fmla="*/ 1780309 h 1863437"/>
              <a:gd name="connsiteX12" fmla="*/ 768927 w 838200"/>
              <a:gd name="connsiteY12" fmla="*/ 1745673 h 1863437"/>
              <a:gd name="connsiteX13" fmla="*/ 782781 w 838200"/>
              <a:gd name="connsiteY13" fmla="*/ 1724891 h 1863437"/>
              <a:gd name="connsiteX14" fmla="*/ 796636 w 838200"/>
              <a:gd name="connsiteY14" fmla="*/ 1683327 h 1863437"/>
              <a:gd name="connsiteX15" fmla="*/ 817418 w 838200"/>
              <a:gd name="connsiteY15" fmla="*/ 1662546 h 1863437"/>
              <a:gd name="connsiteX16" fmla="*/ 824345 w 838200"/>
              <a:gd name="connsiteY16" fmla="*/ 1607127 h 1863437"/>
              <a:gd name="connsiteX17" fmla="*/ 838200 w 838200"/>
              <a:gd name="connsiteY17" fmla="*/ 1503218 h 1863437"/>
              <a:gd name="connsiteX18" fmla="*/ 824345 w 838200"/>
              <a:gd name="connsiteY18" fmla="*/ 1219200 h 1863437"/>
              <a:gd name="connsiteX19" fmla="*/ 810491 w 838200"/>
              <a:gd name="connsiteY19" fmla="*/ 1170709 h 1863437"/>
              <a:gd name="connsiteX20" fmla="*/ 796636 w 838200"/>
              <a:gd name="connsiteY20" fmla="*/ 1136073 h 1863437"/>
              <a:gd name="connsiteX21" fmla="*/ 789709 w 838200"/>
              <a:gd name="connsiteY21" fmla="*/ 1108364 h 1863437"/>
              <a:gd name="connsiteX22" fmla="*/ 775854 w 838200"/>
              <a:gd name="connsiteY22" fmla="*/ 1004455 h 1863437"/>
              <a:gd name="connsiteX23" fmla="*/ 755072 w 838200"/>
              <a:gd name="connsiteY23" fmla="*/ 838200 h 1863437"/>
              <a:gd name="connsiteX24" fmla="*/ 768927 w 838200"/>
              <a:gd name="connsiteY24" fmla="*/ 616527 h 1863437"/>
              <a:gd name="connsiteX25" fmla="*/ 775854 w 838200"/>
              <a:gd name="connsiteY25" fmla="*/ 574964 h 1863437"/>
              <a:gd name="connsiteX26" fmla="*/ 782781 w 838200"/>
              <a:gd name="connsiteY26" fmla="*/ 519546 h 1863437"/>
              <a:gd name="connsiteX27" fmla="*/ 796636 w 838200"/>
              <a:gd name="connsiteY27" fmla="*/ 436418 h 1863437"/>
              <a:gd name="connsiteX28" fmla="*/ 817418 w 838200"/>
              <a:gd name="connsiteY28" fmla="*/ 332509 h 1863437"/>
              <a:gd name="connsiteX29" fmla="*/ 824345 w 838200"/>
              <a:gd name="connsiteY29" fmla="*/ 249382 h 1863437"/>
              <a:gd name="connsiteX30" fmla="*/ 810491 w 838200"/>
              <a:gd name="connsiteY30" fmla="*/ 90055 h 1863437"/>
              <a:gd name="connsiteX31" fmla="*/ 782781 w 838200"/>
              <a:gd name="connsiteY31" fmla="*/ 34637 h 1863437"/>
              <a:gd name="connsiteX32" fmla="*/ 762000 w 838200"/>
              <a:gd name="connsiteY32" fmla="*/ 20782 h 1863437"/>
              <a:gd name="connsiteX33" fmla="*/ 727363 w 838200"/>
              <a:gd name="connsiteY33" fmla="*/ 13855 h 1863437"/>
              <a:gd name="connsiteX34" fmla="*/ 665018 w 838200"/>
              <a:gd name="connsiteY34" fmla="*/ 0 h 1863437"/>
              <a:gd name="connsiteX35" fmla="*/ 540327 w 838200"/>
              <a:gd name="connsiteY35" fmla="*/ 13855 h 1863437"/>
              <a:gd name="connsiteX36" fmla="*/ 519545 w 838200"/>
              <a:gd name="connsiteY36" fmla="*/ 27709 h 1863437"/>
              <a:gd name="connsiteX37" fmla="*/ 505691 w 838200"/>
              <a:gd name="connsiteY37" fmla="*/ 48491 h 1863437"/>
              <a:gd name="connsiteX38" fmla="*/ 484909 w 838200"/>
              <a:gd name="connsiteY38" fmla="*/ 62346 h 1863437"/>
              <a:gd name="connsiteX39" fmla="*/ 477981 w 838200"/>
              <a:gd name="connsiteY39" fmla="*/ 83127 h 1863437"/>
              <a:gd name="connsiteX40" fmla="*/ 464127 w 838200"/>
              <a:gd name="connsiteY40" fmla="*/ 103909 h 1863437"/>
              <a:gd name="connsiteX41" fmla="*/ 464127 w 838200"/>
              <a:gd name="connsiteY41" fmla="*/ 221673 h 1863437"/>
              <a:gd name="connsiteX42" fmla="*/ 491836 w 838200"/>
              <a:gd name="connsiteY42" fmla="*/ 235527 h 1863437"/>
              <a:gd name="connsiteX43" fmla="*/ 498763 w 838200"/>
              <a:gd name="connsiteY43" fmla="*/ 256309 h 1863437"/>
              <a:gd name="connsiteX44" fmla="*/ 526472 w 838200"/>
              <a:gd name="connsiteY44" fmla="*/ 270164 h 1863437"/>
              <a:gd name="connsiteX45" fmla="*/ 561109 w 838200"/>
              <a:gd name="connsiteY45" fmla="*/ 290946 h 1863437"/>
              <a:gd name="connsiteX46" fmla="*/ 602672 w 838200"/>
              <a:gd name="connsiteY46" fmla="*/ 318655 h 1863437"/>
              <a:gd name="connsiteX47" fmla="*/ 616527 w 838200"/>
              <a:gd name="connsiteY47" fmla="*/ 339437 h 1863437"/>
              <a:gd name="connsiteX48" fmla="*/ 630381 w 838200"/>
              <a:gd name="connsiteY48" fmla="*/ 387927 h 1863437"/>
              <a:gd name="connsiteX49" fmla="*/ 623454 w 838200"/>
              <a:gd name="connsiteY49" fmla="*/ 450273 h 1863437"/>
              <a:gd name="connsiteX50" fmla="*/ 602672 w 838200"/>
              <a:gd name="connsiteY50" fmla="*/ 471055 h 1863437"/>
              <a:gd name="connsiteX51" fmla="*/ 561109 w 838200"/>
              <a:gd name="connsiteY51" fmla="*/ 498764 h 1863437"/>
              <a:gd name="connsiteX52" fmla="*/ 491836 w 838200"/>
              <a:gd name="connsiteY52" fmla="*/ 519546 h 1863437"/>
              <a:gd name="connsiteX53" fmla="*/ 471054 w 838200"/>
              <a:gd name="connsiteY53" fmla="*/ 533400 h 1863437"/>
              <a:gd name="connsiteX54" fmla="*/ 429491 w 838200"/>
              <a:gd name="connsiteY54" fmla="*/ 540327 h 1863437"/>
              <a:gd name="connsiteX55" fmla="*/ 360218 w 838200"/>
              <a:gd name="connsiteY55" fmla="*/ 554182 h 1863437"/>
              <a:gd name="connsiteX56" fmla="*/ 325581 w 838200"/>
              <a:gd name="connsiteY56" fmla="*/ 561109 h 1863437"/>
              <a:gd name="connsiteX57" fmla="*/ 297872 w 838200"/>
              <a:gd name="connsiteY57" fmla="*/ 574964 h 1863437"/>
              <a:gd name="connsiteX58" fmla="*/ 242454 w 838200"/>
              <a:gd name="connsiteY58" fmla="*/ 588818 h 1863437"/>
              <a:gd name="connsiteX59" fmla="*/ 214745 w 838200"/>
              <a:gd name="connsiteY59" fmla="*/ 609600 h 1863437"/>
              <a:gd name="connsiteX60" fmla="*/ 193963 w 838200"/>
              <a:gd name="connsiteY60" fmla="*/ 616527 h 1863437"/>
              <a:gd name="connsiteX61" fmla="*/ 166254 w 838200"/>
              <a:gd name="connsiteY61" fmla="*/ 637309 h 1863437"/>
              <a:gd name="connsiteX62" fmla="*/ 145472 w 838200"/>
              <a:gd name="connsiteY62" fmla="*/ 678873 h 1863437"/>
              <a:gd name="connsiteX63" fmla="*/ 145472 w 838200"/>
              <a:gd name="connsiteY63" fmla="*/ 713509 h 186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38200" h="1863437">
                <a:moveTo>
                  <a:pt x="0" y="1759527"/>
                </a:moveTo>
                <a:cubicBezTo>
                  <a:pt x="92156" y="1820967"/>
                  <a:pt x="-3953" y="1761015"/>
                  <a:pt x="76200" y="1801091"/>
                </a:cubicBezTo>
                <a:cubicBezTo>
                  <a:pt x="88243" y="1807112"/>
                  <a:pt x="98335" y="1816873"/>
                  <a:pt x="110836" y="1821873"/>
                </a:cubicBezTo>
                <a:cubicBezTo>
                  <a:pt x="121768" y="1826246"/>
                  <a:pt x="134050" y="1825944"/>
                  <a:pt x="145472" y="1828800"/>
                </a:cubicBezTo>
                <a:cubicBezTo>
                  <a:pt x="152556" y="1830571"/>
                  <a:pt x="159542" y="1832851"/>
                  <a:pt x="166254" y="1835727"/>
                </a:cubicBezTo>
                <a:cubicBezTo>
                  <a:pt x="175746" y="1839795"/>
                  <a:pt x="183711" y="1848339"/>
                  <a:pt x="193963" y="1849582"/>
                </a:cubicBezTo>
                <a:cubicBezTo>
                  <a:pt x="260598" y="1857659"/>
                  <a:pt x="394854" y="1863437"/>
                  <a:pt x="394854" y="1863437"/>
                </a:cubicBezTo>
                <a:cubicBezTo>
                  <a:pt x="443345" y="1858819"/>
                  <a:pt x="492073" y="1856238"/>
                  <a:pt x="540327" y="1849582"/>
                </a:cubicBezTo>
                <a:cubicBezTo>
                  <a:pt x="559190" y="1846980"/>
                  <a:pt x="577074" y="1839461"/>
                  <a:pt x="595745" y="1835727"/>
                </a:cubicBezTo>
                <a:lnTo>
                  <a:pt x="630381" y="1828800"/>
                </a:lnTo>
                <a:cubicBezTo>
                  <a:pt x="637308" y="1824182"/>
                  <a:pt x="643716" y="1818669"/>
                  <a:pt x="651163" y="1814946"/>
                </a:cubicBezTo>
                <a:cubicBezTo>
                  <a:pt x="683091" y="1798982"/>
                  <a:pt x="689305" y="1818367"/>
                  <a:pt x="727363" y="1780309"/>
                </a:cubicBezTo>
                <a:cubicBezTo>
                  <a:pt x="754032" y="1753640"/>
                  <a:pt x="739994" y="1764961"/>
                  <a:pt x="768927" y="1745673"/>
                </a:cubicBezTo>
                <a:cubicBezTo>
                  <a:pt x="773545" y="1738746"/>
                  <a:pt x="779400" y="1732499"/>
                  <a:pt x="782781" y="1724891"/>
                </a:cubicBezTo>
                <a:cubicBezTo>
                  <a:pt x="788712" y="1711546"/>
                  <a:pt x="786309" y="1693653"/>
                  <a:pt x="796636" y="1683327"/>
                </a:cubicBezTo>
                <a:lnTo>
                  <a:pt x="817418" y="1662546"/>
                </a:lnTo>
                <a:cubicBezTo>
                  <a:pt x="819727" y="1644073"/>
                  <a:pt x="821885" y="1625580"/>
                  <a:pt x="824345" y="1607127"/>
                </a:cubicBezTo>
                <a:cubicBezTo>
                  <a:pt x="843487" y="1463559"/>
                  <a:pt x="818321" y="1662234"/>
                  <a:pt x="838200" y="1503218"/>
                </a:cubicBezTo>
                <a:cubicBezTo>
                  <a:pt x="835678" y="1420011"/>
                  <a:pt x="839514" y="1310216"/>
                  <a:pt x="824345" y="1219200"/>
                </a:cubicBezTo>
                <a:cubicBezTo>
                  <a:pt x="822162" y="1206101"/>
                  <a:pt x="815432" y="1183884"/>
                  <a:pt x="810491" y="1170709"/>
                </a:cubicBezTo>
                <a:cubicBezTo>
                  <a:pt x="806125" y="1159066"/>
                  <a:pt x="800568" y="1147870"/>
                  <a:pt x="796636" y="1136073"/>
                </a:cubicBezTo>
                <a:cubicBezTo>
                  <a:pt x="793625" y="1127041"/>
                  <a:pt x="791576" y="1117700"/>
                  <a:pt x="789709" y="1108364"/>
                </a:cubicBezTo>
                <a:cubicBezTo>
                  <a:pt x="779716" y="1058399"/>
                  <a:pt x="783777" y="1062562"/>
                  <a:pt x="775854" y="1004455"/>
                </a:cubicBezTo>
                <a:cubicBezTo>
                  <a:pt x="754090" y="844849"/>
                  <a:pt x="768136" y="981884"/>
                  <a:pt x="755072" y="838200"/>
                </a:cubicBezTo>
                <a:cubicBezTo>
                  <a:pt x="759690" y="764309"/>
                  <a:pt x="763100" y="690333"/>
                  <a:pt x="768927" y="616527"/>
                </a:cubicBezTo>
                <a:cubicBezTo>
                  <a:pt x="770032" y="602525"/>
                  <a:pt x="773868" y="588868"/>
                  <a:pt x="775854" y="574964"/>
                </a:cubicBezTo>
                <a:cubicBezTo>
                  <a:pt x="778487" y="556535"/>
                  <a:pt x="780019" y="537956"/>
                  <a:pt x="782781" y="519546"/>
                </a:cubicBezTo>
                <a:cubicBezTo>
                  <a:pt x="786948" y="491765"/>
                  <a:pt x="793152" y="464293"/>
                  <a:pt x="796636" y="436418"/>
                </a:cubicBezTo>
                <a:cubicBezTo>
                  <a:pt x="805648" y="364319"/>
                  <a:pt x="798449" y="398900"/>
                  <a:pt x="817418" y="332509"/>
                </a:cubicBezTo>
                <a:cubicBezTo>
                  <a:pt x="819727" y="304800"/>
                  <a:pt x="825139" y="277176"/>
                  <a:pt x="824345" y="249382"/>
                </a:cubicBezTo>
                <a:cubicBezTo>
                  <a:pt x="822823" y="196094"/>
                  <a:pt x="816378" y="143038"/>
                  <a:pt x="810491" y="90055"/>
                </a:cubicBezTo>
                <a:cubicBezTo>
                  <a:pt x="807754" y="65418"/>
                  <a:pt x="800798" y="52654"/>
                  <a:pt x="782781" y="34637"/>
                </a:cubicBezTo>
                <a:cubicBezTo>
                  <a:pt x="776894" y="28750"/>
                  <a:pt x="769795" y="23705"/>
                  <a:pt x="762000" y="20782"/>
                </a:cubicBezTo>
                <a:cubicBezTo>
                  <a:pt x="750975" y="16648"/>
                  <a:pt x="738786" y="16711"/>
                  <a:pt x="727363" y="13855"/>
                </a:cubicBezTo>
                <a:cubicBezTo>
                  <a:pt x="659142" y="-3201"/>
                  <a:pt x="779402" y="19063"/>
                  <a:pt x="665018" y="0"/>
                </a:cubicBezTo>
                <a:cubicBezTo>
                  <a:pt x="652014" y="867"/>
                  <a:pt x="573386" y="-2674"/>
                  <a:pt x="540327" y="13855"/>
                </a:cubicBezTo>
                <a:cubicBezTo>
                  <a:pt x="532880" y="17578"/>
                  <a:pt x="526472" y="23091"/>
                  <a:pt x="519545" y="27709"/>
                </a:cubicBezTo>
                <a:cubicBezTo>
                  <a:pt x="514927" y="34636"/>
                  <a:pt x="511578" y="42604"/>
                  <a:pt x="505691" y="48491"/>
                </a:cubicBezTo>
                <a:cubicBezTo>
                  <a:pt x="499804" y="54378"/>
                  <a:pt x="490110" y="55845"/>
                  <a:pt x="484909" y="62346"/>
                </a:cubicBezTo>
                <a:cubicBezTo>
                  <a:pt x="480347" y="68048"/>
                  <a:pt x="481247" y="76596"/>
                  <a:pt x="477981" y="83127"/>
                </a:cubicBezTo>
                <a:cubicBezTo>
                  <a:pt x="474258" y="90574"/>
                  <a:pt x="468745" y="96982"/>
                  <a:pt x="464127" y="103909"/>
                </a:cubicBezTo>
                <a:cubicBezTo>
                  <a:pt x="453357" y="146989"/>
                  <a:pt x="445531" y="165884"/>
                  <a:pt x="464127" y="221673"/>
                </a:cubicBezTo>
                <a:cubicBezTo>
                  <a:pt x="467392" y="231470"/>
                  <a:pt x="482600" y="230909"/>
                  <a:pt x="491836" y="235527"/>
                </a:cubicBezTo>
                <a:cubicBezTo>
                  <a:pt x="494145" y="242454"/>
                  <a:pt x="493600" y="251146"/>
                  <a:pt x="498763" y="256309"/>
                </a:cubicBezTo>
                <a:cubicBezTo>
                  <a:pt x="506065" y="263611"/>
                  <a:pt x="517445" y="265149"/>
                  <a:pt x="526472" y="270164"/>
                </a:cubicBezTo>
                <a:cubicBezTo>
                  <a:pt x="538242" y="276703"/>
                  <a:pt x="549750" y="283717"/>
                  <a:pt x="561109" y="290946"/>
                </a:cubicBezTo>
                <a:cubicBezTo>
                  <a:pt x="575157" y="299885"/>
                  <a:pt x="602672" y="318655"/>
                  <a:pt x="602672" y="318655"/>
                </a:cubicBezTo>
                <a:cubicBezTo>
                  <a:pt x="607290" y="325582"/>
                  <a:pt x="612804" y="331990"/>
                  <a:pt x="616527" y="339437"/>
                </a:cubicBezTo>
                <a:cubicBezTo>
                  <a:pt x="621496" y="349375"/>
                  <a:pt x="628162" y="379049"/>
                  <a:pt x="630381" y="387927"/>
                </a:cubicBezTo>
                <a:cubicBezTo>
                  <a:pt x="628072" y="408709"/>
                  <a:pt x="630066" y="430436"/>
                  <a:pt x="623454" y="450273"/>
                </a:cubicBezTo>
                <a:cubicBezTo>
                  <a:pt x="620356" y="459567"/>
                  <a:pt x="610405" y="465040"/>
                  <a:pt x="602672" y="471055"/>
                </a:cubicBezTo>
                <a:cubicBezTo>
                  <a:pt x="589529" y="481278"/>
                  <a:pt x="576906" y="493499"/>
                  <a:pt x="561109" y="498764"/>
                </a:cubicBezTo>
                <a:cubicBezTo>
                  <a:pt x="510513" y="515629"/>
                  <a:pt x="533713" y="509076"/>
                  <a:pt x="491836" y="519546"/>
                </a:cubicBezTo>
                <a:cubicBezTo>
                  <a:pt x="484909" y="524164"/>
                  <a:pt x="478952" y="530767"/>
                  <a:pt x="471054" y="533400"/>
                </a:cubicBezTo>
                <a:cubicBezTo>
                  <a:pt x="457729" y="537841"/>
                  <a:pt x="443296" y="537739"/>
                  <a:pt x="429491" y="540327"/>
                </a:cubicBezTo>
                <a:cubicBezTo>
                  <a:pt x="406346" y="544667"/>
                  <a:pt x="383309" y="549564"/>
                  <a:pt x="360218" y="554182"/>
                </a:cubicBezTo>
                <a:lnTo>
                  <a:pt x="325581" y="561109"/>
                </a:lnTo>
                <a:cubicBezTo>
                  <a:pt x="316345" y="565727"/>
                  <a:pt x="307364" y="570896"/>
                  <a:pt x="297872" y="574964"/>
                </a:cubicBezTo>
                <a:cubicBezTo>
                  <a:pt x="279234" y="582952"/>
                  <a:pt x="262783" y="584752"/>
                  <a:pt x="242454" y="588818"/>
                </a:cubicBezTo>
                <a:cubicBezTo>
                  <a:pt x="233218" y="595745"/>
                  <a:pt x="224769" y="603872"/>
                  <a:pt x="214745" y="609600"/>
                </a:cubicBezTo>
                <a:cubicBezTo>
                  <a:pt x="208405" y="613223"/>
                  <a:pt x="200303" y="612904"/>
                  <a:pt x="193963" y="616527"/>
                </a:cubicBezTo>
                <a:cubicBezTo>
                  <a:pt x="183939" y="622255"/>
                  <a:pt x="175490" y="630382"/>
                  <a:pt x="166254" y="637309"/>
                </a:cubicBezTo>
                <a:cubicBezTo>
                  <a:pt x="156735" y="651588"/>
                  <a:pt x="147678" y="661226"/>
                  <a:pt x="145472" y="678873"/>
                </a:cubicBezTo>
                <a:cubicBezTo>
                  <a:pt x="144040" y="690329"/>
                  <a:pt x="145472" y="701964"/>
                  <a:pt x="145472" y="713509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3"/>
          <p:cNvSpPr/>
          <p:nvPr/>
        </p:nvSpPr>
        <p:spPr>
          <a:xfrm rot="330241">
            <a:off x="6181571" y="3829063"/>
            <a:ext cx="611442" cy="415565"/>
          </a:xfrm>
          <a:custGeom>
            <a:avLst/>
            <a:gdLst>
              <a:gd name="connsiteX0" fmla="*/ 0 w 658091"/>
              <a:gd name="connsiteY0" fmla="*/ 238869 h 328924"/>
              <a:gd name="connsiteX1" fmla="*/ 228600 w 658091"/>
              <a:gd name="connsiteY1" fmla="*/ 238869 h 328924"/>
              <a:gd name="connsiteX2" fmla="*/ 249382 w 658091"/>
              <a:gd name="connsiteY2" fmla="*/ 225015 h 328924"/>
              <a:gd name="connsiteX3" fmla="*/ 277091 w 658091"/>
              <a:gd name="connsiteY3" fmla="*/ 218087 h 328924"/>
              <a:gd name="connsiteX4" fmla="*/ 297873 w 658091"/>
              <a:gd name="connsiteY4" fmla="*/ 204233 h 328924"/>
              <a:gd name="connsiteX5" fmla="*/ 318654 w 658091"/>
              <a:gd name="connsiteY5" fmla="*/ 197305 h 328924"/>
              <a:gd name="connsiteX6" fmla="*/ 374073 w 658091"/>
              <a:gd name="connsiteY6" fmla="*/ 162669 h 328924"/>
              <a:gd name="connsiteX7" fmla="*/ 387927 w 658091"/>
              <a:gd name="connsiteY7" fmla="*/ 141887 h 328924"/>
              <a:gd name="connsiteX8" fmla="*/ 408709 w 658091"/>
              <a:gd name="connsiteY8" fmla="*/ 121105 h 328924"/>
              <a:gd name="connsiteX9" fmla="*/ 415636 w 658091"/>
              <a:gd name="connsiteY9" fmla="*/ 100324 h 328924"/>
              <a:gd name="connsiteX10" fmla="*/ 429491 w 658091"/>
              <a:gd name="connsiteY10" fmla="*/ 79542 h 328924"/>
              <a:gd name="connsiteX11" fmla="*/ 464127 w 658091"/>
              <a:gd name="connsiteY11" fmla="*/ 31051 h 328924"/>
              <a:gd name="connsiteX12" fmla="*/ 491836 w 658091"/>
              <a:gd name="connsiteY12" fmla="*/ 3342 h 328924"/>
              <a:gd name="connsiteX13" fmla="*/ 498764 w 658091"/>
              <a:gd name="connsiteY13" fmla="*/ 31051 h 328924"/>
              <a:gd name="connsiteX14" fmla="*/ 505691 w 658091"/>
              <a:gd name="connsiteY14" fmla="*/ 128033 h 328924"/>
              <a:gd name="connsiteX15" fmla="*/ 512618 w 658091"/>
              <a:gd name="connsiteY15" fmla="*/ 148815 h 328924"/>
              <a:gd name="connsiteX16" fmla="*/ 533400 w 658091"/>
              <a:gd name="connsiteY16" fmla="*/ 218087 h 328924"/>
              <a:gd name="connsiteX17" fmla="*/ 547254 w 658091"/>
              <a:gd name="connsiteY17" fmla="*/ 238869 h 328924"/>
              <a:gd name="connsiteX18" fmla="*/ 561109 w 658091"/>
              <a:gd name="connsiteY18" fmla="*/ 280433 h 328924"/>
              <a:gd name="connsiteX19" fmla="*/ 568036 w 658091"/>
              <a:gd name="connsiteY19" fmla="*/ 308142 h 328924"/>
              <a:gd name="connsiteX20" fmla="*/ 581891 w 658091"/>
              <a:gd name="connsiteY20" fmla="*/ 328924 h 328924"/>
              <a:gd name="connsiteX21" fmla="*/ 595745 w 658091"/>
              <a:gd name="connsiteY21" fmla="*/ 301215 h 328924"/>
              <a:gd name="connsiteX22" fmla="*/ 581891 w 658091"/>
              <a:gd name="connsiteY22" fmla="*/ 245796 h 328924"/>
              <a:gd name="connsiteX23" fmla="*/ 568036 w 658091"/>
              <a:gd name="connsiteY23" fmla="*/ 197305 h 328924"/>
              <a:gd name="connsiteX24" fmla="*/ 561109 w 658091"/>
              <a:gd name="connsiteY24" fmla="*/ 176524 h 328924"/>
              <a:gd name="connsiteX25" fmla="*/ 540327 w 658091"/>
              <a:gd name="connsiteY25" fmla="*/ 79542 h 328924"/>
              <a:gd name="connsiteX26" fmla="*/ 533400 w 658091"/>
              <a:gd name="connsiteY26" fmla="*/ 44905 h 328924"/>
              <a:gd name="connsiteX27" fmla="*/ 547254 w 658091"/>
              <a:gd name="connsiteY27" fmla="*/ 65687 h 328924"/>
              <a:gd name="connsiteX28" fmla="*/ 554182 w 658091"/>
              <a:gd name="connsiteY28" fmla="*/ 86469 h 328924"/>
              <a:gd name="connsiteX29" fmla="*/ 561109 w 658091"/>
              <a:gd name="connsiteY29" fmla="*/ 128033 h 328924"/>
              <a:gd name="connsiteX30" fmla="*/ 588818 w 658091"/>
              <a:gd name="connsiteY30" fmla="*/ 155742 h 328924"/>
              <a:gd name="connsiteX31" fmla="*/ 616527 w 658091"/>
              <a:gd name="connsiteY31" fmla="*/ 204233 h 328924"/>
              <a:gd name="connsiteX32" fmla="*/ 637309 w 658091"/>
              <a:gd name="connsiteY32" fmla="*/ 225015 h 328924"/>
              <a:gd name="connsiteX33" fmla="*/ 644236 w 658091"/>
              <a:gd name="connsiteY33" fmla="*/ 259651 h 328924"/>
              <a:gd name="connsiteX34" fmla="*/ 658091 w 658091"/>
              <a:gd name="connsiteY34" fmla="*/ 294287 h 3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58091" h="328924">
                <a:moveTo>
                  <a:pt x="0" y="238869"/>
                </a:moveTo>
                <a:cubicBezTo>
                  <a:pt x="94871" y="250727"/>
                  <a:pt x="92286" y="253473"/>
                  <a:pt x="228600" y="238869"/>
                </a:cubicBezTo>
                <a:cubicBezTo>
                  <a:pt x="236878" y="237982"/>
                  <a:pt x="241730" y="228295"/>
                  <a:pt x="249382" y="225015"/>
                </a:cubicBezTo>
                <a:cubicBezTo>
                  <a:pt x="258133" y="221265"/>
                  <a:pt x="267855" y="220396"/>
                  <a:pt x="277091" y="218087"/>
                </a:cubicBezTo>
                <a:cubicBezTo>
                  <a:pt x="284018" y="213469"/>
                  <a:pt x="290426" y="207956"/>
                  <a:pt x="297873" y="204233"/>
                </a:cubicBezTo>
                <a:cubicBezTo>
                  <a:pt x="304404" y="200967"/>
                  <a:pt x="312579" y="201355"/>
                  <a:pt x="318654" y="197305"/>
                </a:cubicBezTo>
                <a:cubicBezTo>
                  <a:pt x="385192" y="152946"/>
                  <a:pt x="283422" y="198930"/>
                  <a:pt x="374073" y="162669"/>
                </a:cubicBezTo>
                <a:cubicBezTo>
                  <a:pt x="378691" y="155742"/>
                  <a:pt x="382597" y="148283"/>
                  <a:pt x="387927" y="141887"/>
                </a:cubicBezTo>
                <a:cubicBezTo>
                  <a:pt x="394199" y="134361"/>
                  <a:pt x="403275" y="129256"/>
                  <a:pt x="408709" y="121105"/>
                </a:cubicBezTo>
                <a:cubicBezTo>
                  <a:pt x="412759" y="115030"/>
                  <a:pt x="412371" y="106855"/>
                  <a:pt x="415636" y="100324"/>
                </a:cubicBezTo>
                <a:cubicBezTo>
                  <a:pt x="419359" y="92877"/>
                  <a:pt x="425360" y="86771"/>
                  <a:pt x="429491" y="79542"/>
                </a:cubicBezTo>
                <a:cubicBezTo>
                  <a:pt x="453806" y="36991"/>
                  <a:pt x="430275" y="64903"/>
                  <a:pt x="464127" y="31051"/>
                </a:cubicBezTo>
                <a:cubicBezTo>
                  <a:pt x="465359" y="27356"/>
                  <a:pt x="472131" y="-11436"/>
                  <a:pt x="491836" y="3342"/>
                </a:cubicBezTo>
                <a:cubicBezTo>
                  <a:pt x="499453" y="9054"/>
                  <a:pt x="496455" y="21815"/>
                  <a:pt x="498764" y="31051"/>
                </a:cubicBezTo>
                <a:cubicBezTo>
                  <a:pt x="501073" y="63378"/>
                  <a:pt x="501904" y="95845"/>
                  <a:pt x="505691" y="128033"/>
                </a:cubicBezTo>
                <a:cubicBezTo>
                  <a:pt x="506544" y="135285"/>
                  <a:pt x="510612" y="141794"/>
                  <a:pt x="512618" y="148815"/>
                </a:cubicBezTo>
                <a:cubicBezTo>
                  <a:pt x="517459" y="165759"/>
                  <a:pt x="525167" y="205737"/>
                  <a:pt x="533400" y="218087"/>
                </a:cubicBezTo>
                <a:cubicBezTo>
                  <a:pt x="538018" y="225014"/>
                  <a:pt x="543873" y="231261"/>
                  <a:pt x="547254" y="238869"/>
                </a:cubicBezTo>
                <a:cubicBezTo>
                  <a:pt x="553185" y="252214"/>
                  <a:pt x="557567" y="266265"/>
                  <a:pt x="561109" y="280433"/>
                </a:cubicBezTo>
                <a:cubicBezTo>
                  <a:pt x="563418" y="289669"/>
                  <a:pt x="564286" y="299391"/>
                  <a:pt x="568036" y="308142"/>
                </a:cubicBezTo>
                <a:cubicBezTo>
                  <a:pt x="571316" y="315794"/>
                  <a:pt x="577273" y="321997"/>
                  <a:pt x="581891" y="328924"/>
                </a:cubicBezTo>
                <a:cubicBezTo>
                  <a:pt x="586509" y="319688"/>
                  <a:pt x="595745" y="311541"/>
                  <a:pt x="595745" y="301215"/>
                </a:cubicBezTo>
                <a:cubicBezTo>
                  <a:pt x="595745" y="282174"/>
                  <a:pt x="587912" y="263860"/>
                  <a:pt x="581891" y="245796"/>
                </a:cubicBezTo>
                <a:cubicBezTo>
                  <a:pt x="565283" y="195971"/>
                  <a:pt x="585433" y="258192"/>
                  <a:pt x="568036" y="197305"/>
                </a:cubicBezTo>
                <a:cubicBezTo>
                  <a:pt x="566030" y="190284"/>
                  <a:pt x="563418" y="183451"/>
                  <a:pt x="561109" y="176524"/>
                </a:cubicBezTo>
                <a:cubicBezTo>
                  <a:pt x="548505" y="100894"/>
                  <a:pt x="561042" y="169306"/>
                  <a:pt x="540327" y="79542"/>
                </a:cubicBezTo>
                <a:cubicBezTo>
                  <a:pt x="537679" y="68069"/>
                  <a:pt x="528135" y="55436"/>
                  <a:pt x="533400" y="44905"/>
                </a:cubicBezTo>
                <a:cubicBezTo>
                  <a:pt x="537123" y="37458"/>
                  <a:pt x="543531" y="58240"/>
                  <a:pt x="547254" y="65687"/>
                </a:cubicBezTo>
                <a:cubicBezTo>
                  <a:pt x="550520" y="72218"/>
                  <a:pt x="551873" y="79542"/>
                  <a:pt x="554182" y="86469"/>
                </a:cubicBezTo>
                <a:cubicBezTo>
                  <a:pt x="556491" y="100324"/>
                  <a:pt x="554828" y="115470"/>
                  <a:pt x="561109" y="128033"/>
                </a:cubicBezTo>
                <a:cubicBezTo>
                  <a:pt x="566951" y="139716"/>
                  <a:pt x="580317" y="145825"/>
                  <a:pt x="588818" y="155742"/>
                </a:cubicBezTo>
                <a:cubicBezTo>
                  <a:pt x="616871" y="188471"/>
                  <a:pt x="588444" y="164917"/>
                  <a:pt x="616527" y="204233"/>
                </a:cubicBezTo>
                <a:cubicBezTo>
                  <a:pt x="622221" y="212205"/>
                  <a:pt x="630382" y="218088"/>
                  <a:pt x="637309" y="225015"/>
                </a:cubicBezTo>
                <a:cubicBezTo>
                  <a:pt x="639618" y="236560"/>
                  <a:pt x="641380" y="248229"/>
                  <a:pt x="644236" y="259651"/>
                </a:cubicBezTo>
                <a:cubicBezTo>
                  <a:pt x="648515" y="276768"/>
                  <a:pt x="650926" y="279956"/>
                  <a:pt x="658091" y="29428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4"/>
          <p:cNvSpPr/>
          <p:nvPr/>
        </p:nvSpPr>
        <p:spPr>
          <a:xfrm>
            <a:off x="6128967" y="4156554"/>
            <a:ext cx="651166" cy="644236"/>
          </a:xfrm>
          <a:custGeom>
            <a:avLst/>
            <a:gdLst>
              <a:gd name="connsiteX0" fmla="*/ 0 w 651166"/>
              <a:gd name="connsiteY0" fmla="*/ 644236 h 644236"/>
              <a:gd name="connsiteX1" fmla="*/ 6927 w 651166"/>
              <a:gd name="connsiteY1" fmla="*/ 512618 h 644236"/>
              <a:gd name="connsiteX2" fmla="*/ 20782 w 651166"/>
              <a:gd name="connsiteY2" fmla="*/ 401782 h 644236"/>
              <a:gd name="connsiteX3" fmla="*/ 27709 w 651166"/>
              <a:gd name="connsiteY3" fmla="*/ 339436 h 644236"/>
              <a:gd name="connsiteX4" fmla="*/ 13855 w 651166"/>
              <a:gd name="connsiteY4" fmla="*/ 166254 h 644236"/>
              <a:gd name="connsiteX5" fmla="*/ 20782 w 651166"/>
              <a:gd name="connsiteY5" fmla="*/ 34636 h 644236"/>
              <a:gd name="connsiteX6" fmla="*/ 69273 w 651166"/>
              <a:gd name="connsiteY6" fmla="*/ 13854 h 644236"/>
              <a:gd name="connsiteX7" fmla="*/ 90055 w 651166"/>
              <a:gd name="connsiteY7" fmla="*/ 0 h 644236"/>
              <a:gd name="connsiteX8" fmla="*/ 145473 w 651166"/>
              <a:gd name="connsiteY8" fmla="*/ 13854 h 644236"/>
              <a:gd name="connsiteX9" fmla="*/ 166255 w 651166"/>
              <a:gd name="connsiteY9" fmla="*/ 20782 h 644236"/>
              <a:gd name="connsiteX10" fmla="*/ 187036 w 651166"/>
              <a:gd name="connsiteY10" fmla="*/ 34636 h 644236"/>
              <a:gd name="connsiteX11" fmla="*/ 249382 w 651166"/>
              <a:gd name="connsiteY11" fmla="*/ 55418 h 644236"/>
              <a:gd name="connsiteX12" fmla="*/ 297873 w 651166"/>
              <a:gd name="connsiteY12" fmla="*/ 69273 h 644236"/>
              <a:gd name="connsiteX13" fmla="*/ 360218 w 651166"/>
              <a:gd name="connsiteY13" fmla="*/ 76200 h 644236"/>
              <a:gd name="connsiteX14" fmla="*/ 408709 w 651166"/>
              <a:gd name="connsiteY14" fmla="*/ 90054 h 644236"/>
              <a:gd name="connsiteX15" fmla="*/ 616527 w 651166"/>
              <a:gd name="connsiteY15" fmla="*/ 110836 h 644236"/>
              <a:gd name="connsiteX16" fmla="*/ 651164 w 651166"/>
              <a:gd name="connsiteY16" fmla="*/ 152400 h 644236"/>
              <a:gd name="connsiteX17" fmla="*/ 630382 w 651166"/>
              <a:gd name="connsiteY17" fmla="*/ 346363 h 644236"/>
              <a:gd name="connsiteX18" fmla="*/ 623455 w 651166"/>
              <a:gd name="connsiteY18" fmla="*/ 374073 h 644236"/>
              <a:gd name="connsiteX19" fmla="*/ 602673 w 651166"/>
              <a:gd name="connsiteY19" fmla="*/ 491836 h 644236"/>
              <a:gd name="connsiteX20" fmla="*/ 595746 w 651166"/>
              <a:gd name="connsiteY20" fmla="*/ 554182 h 644236"/>
              <a:gd name="connsiteX21" fmla="*/ 588818 w 651166"/>
              <a:gd name="connsiteY21" fmla="*/ 588818 h 644236"/>
              <a:gd name="connsiteX22" fmla="*/ 533400 w 651166"/>
              <a:gd name="connsiteY22" fmla="*/ 581891 h 644236"/>
              <a:gd name="connsiteX23" fmla="*/ 491836 w 651166"/>
              <a:gd name="connsiteY23" fmla="*/ 554182 h 644236"/>
              <a:gd name="connsiteX24" fmla="*/ 471055 w 651166"/>
              <a:gd name="connsiteY24" fmla="*/ 547254 h 644236"/>
              <a:gd name="connsiteX25" fmla="*/ 450273 w 651166"/>
              <a:gd name="connsiteY25" fmla="*/ 533400 h 644236"/>
              <a:gd name="connsiteX26" fmla="*/ 422564 w 651166"/>
              <a:gd name="connsiteY26" fmla="*/ 505691 h 644236"/>
              <a:gd name="connsiteX27" fmla="*/ 374073 w 651166"/>
              <a:gd name="connsiteY27" fmla="*/ 477982 h 644236"/>
              <a:gd name="connsiteX28" fmla="*/ 353291 w 651166"/>
              <a:gd name="connsiteY28" fmla="*/ 457200 h 644236"/>
              <a:gd name="connsiteX29" fmla="*/ 325582 w 651166"/>
              <a:gd name="connsiteY29" fmla="*/ 443345 h 644236"/>
              <a:gd name="connsiteX30" fmla="*/ 284018 w 651166"/>
              <a:gd name="connsiteY30" fmla="*/ 422563 h 644236"/>
              <a:gd name="connsiteX31" fmla="*/ 263236 w 651166"/>
              <a:gd name="connsiteY31" fmla="*/ 401782 h 644236"/>
              <a:gd name="connsiteX32" fmla="*/ 242455 w 651166"/>
              <a:gd name="connsiteY32" fmla="*/ 394854 h 644236"/>
              <a:gd name="connsiteX33" fmla="*/ 221673 w 651166"/>
              <a:gd name="connsiteY33" fmla="*/ 381000 h 644236"/>
              <a:gd name="connsiteX34" fmla="*/ 207818 w 651166"/>
              <a:gd name="connsiteY34" fmla="*/ 360218 h 644236"/>
              <a:gd name="connsiteX35" fmla="*/ 173182 w 651166"/>
              <a:gd name="connsiteY35" fmla="*/ 325582 h 644236"/>
              <a:gd name="connsiteX36" fmla="*/ 166255 w 651166"/>
              <a:gd name="connsiteY36" fmla="*/ 304800 h 644236"/>
              <a:gd name="connsiteX37" fmla="*/ 138546 w 651166"/>
              <a:gd name="connsiteY37" fmla="*/ 256309 h 644236"/>
              <a:gd name="connsiteX38" fmla="*/ 131618 w 651166"/>
              <a:gd name="connsiteY38" fmla="*/ 228600 h 644236"/>
              <a:gd name="connsiteX39" fmla="*/ 124691 w 651166"/>
              <a:gd name="connsiteY39" fmla="*/ 207818 h 644236"/>
              <a:gd name="connsiteX40" fmla="*/ 117764 w 651166"/>
              <a:gd name="connsiteY40" fmla="*/ 180109 h 644236"/>
              <a:gd name="connsiteX41" fmla="*/ 103909 w 651166"/>
              <a:gd name="connsiteY41" fmla="*/ 159327 h 644236"/>
              <a:gd name="connsiteX42" fmla="*/ 96982 w 651166"/>
              <a:gd name="connsiteY42" fmla="*/ 90054 h 644236"/>
              <a:gd name="connsiteX43" fmla="*/ 214746 w 651166"/>
              <a:gd name="connsiteY43" fmla="*/ 103909 h 644236"/>
              <a:gd name="connsiteX44" fmla="*/ 235527 w 651166"/>
              <a:gd name="connsiteY44" fmla="*/ 110836 h 644236"/>
              <a:gd name="connsiteX45" fmla="*/ 270164 w 651166"/>
              <a:gd name="connsiteY45" fmla="*/ 117763 h 644236"/>
              <a:gd name="connsiteX46" fmla="*/ 311727 w 651166"/>
              <a:gd name="connsiteY46" fmla="*/ 131618 h 644236"/>
              <a:gd name="connsiteX47" fmla="*/ 561109 w 651166"/>
              <a:gd name="connsiteY47" fmla="*/ 145473 h 644236"/>
              <a:gd name="connsiteX48" fmla="*/ 540327 w 651166"/>
              <a:gd name="connsiteY48" fmla="*/ 193963 h 644236"/>
              <a:gd name="connsiteX49" fmla="*/ 519546 w 651166"/>
              <a:gd name="connsiteY49" fmla="*/ 200891 h 644236"/>
              <a:gd name="connsiteX50" fmla="*/ 464127 w 651166"/>
              <a:gd name="connsiteY50" fmla="*/ 242454 h 644236"/>
              <a:gd name="connsiteX51" fmla="*/ 436418 w 651166"/>
              <a:gd name="connsiteY51" fmla="*/ 256309 h 644236"/>
              <a:gd name="connsiteX52" fmla="*/ 394855 w 651166"/>
              <a:gd name="connsiteY52" fmla="*/ 284018 h 644236"/>
              <a:gd name="connsiteX53" fmla="*/ 353291 w 651166"/>
              <a:gd name="connsiteY53" fmla="*/ 318654 h 644236"/>
              <a:gd name="connsiteX54" fmla="*/ 311727 w 651166"/>
              <a:gd name="connsiteY54" fmla="*/ 346363 h 644236"/>
              <a:gd name="connsiteX55" fmla="*/ 290946 w 651166"/>
              <a:gd name="connsiteY55" fmla="*/ 367145 h 644236"/>
              <a:gd name="connsiteX56" fmla="*/ 249382 w 651166"/>
              <a:gd name="connsiteY56" fmla="*/ 394854 h 644236"/>
              <a:gd name="connsiteX57" fmla="*/ 193964 w 651166"/>
              <a:gd name="connsiteY57" fmla="*/ 443345 h 644236"/>
              <a:gd name="connsiteX58" fmla="*/ 152400 w 651166"/>
              <a:gd name="connsiteY58" fmla="*/ 484909 h 644236"/>
              <a:gd name="connsiteX59" fmla="*/ 138546 w 651166"/>
              <a:gd name="connsiteY59" fmla="*/ 505691 h 644236"/>
              <a:gd name="connsiteX60" fmla="*/ 117764 w 651166"/>
              <a:gd name="connsiteY60" fmla="*/ 512618 h 644236"/>
              <a:gd name="connsiteX61" fmla="*/ 103909 w 651166"/>
              <a:gd name="connsiteY61" fmla="*/ 526473 h 6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51166" h="644236">
                <a:moveTo>
                  <a:pt x="0" y="644236"/>
                </a:moveTo>
                <a:cubicBezTo>
                  <a:pt x="2309" y="600363"/>
                  <a:pt x="3175" y="556391"/>
                  <a:pt x="6927" y="512618"/>
                </a:cubicBezTo>
                <a:cubicBezTo>
                  <a:pt x="10107" y="475521"/>
                  <a:pt x="16346" y="438750"/>
                  <a:pt x="20782" y="401782"/>
                </a:cubicBezTo>
                <a:cubicBezTo>
                  <a:pt x="23273" y="381021"/>
                  <a:pt x="25400" y="360218"/>
                  <a:pt x="27709" y="339436"/>
                </a:cubicBezTo>
                <a:cubicBezTo>
                  <a:pt x="23091" y="281709"/>
                  <a:pt x="19098" y="223928"/>
                  <a:pt x="13855" y="166254"/>
                </a:cubicBezTo>
                <a:cubicBezTo>
                  <a:pt x="8602" y="108474"/>
                  <a:pt x="-3167" y="96903"/>
                  <a:pt x="20782" y="34636"/>
                </a:cubicBezTo>
                <a:cubicBezTo>
                  <a:pt x="25871" y="21405"/>
                  <a:pt x="60492" y="16049"/>
                  <a:pt x="69273" y="13854"/>
                </a:cubicBezTo>
                <a:cubicBezTo>
                  <a:pt x="76200" y="9236"/>
                  <a:pt x="81730" y="0"/>
                  <a:pt x="90055" y="0"/>
                </a:cubicBezTo>
                <a:cubicBezTo>
                  <a:pt x="109096" y="0"/>
                  <a:pt x="127409" y="7832"/>
                  <a:pt x="145473" y="13854"/>
                </a:cubicBezTo>
                <a:cubicBezTo>
                  <a:pt x="152400" y="16163"/>
                  <a:pt x="159724" y="17516"/>
                  <a:pt x="166255" y="20782"/>
                </a:cubicBezTo>
                <a:cubicBezTo>
                  <a:pt x="173701" y="24505"/>
                  <a:pt x="179351" y="31434"/>
                  <a:pt x="187036" y="34636"/>
                </a:cubicBezTo>
                <a:cubicBezTo>
                  <a:pt x="207257" y="43061"/>
                  <a:pt x="228600" y="48491"/>
                  <a:pt x="249382" y="55418"/>
                </a:cubicBezTo>
                <a:cubicBezTo>
                  <a:pt x="264895" y="60589"/>
                  <a:pt x="281727" y="66789"/>
                  <a:pt x="297873" y="69273"/>
                </a:cubicBezTo>
                <a:cubicBezTo>
                  <a:pt x="318539" y="72453"/>
                  <a:pt x="339436" y="73891"/>
                  <a:pt x="360218" y="76200"/>
                </a:cubicBezTo>
                <a:cubicBezTo>
                  <a:pt x="376382" y="80818"/>
                  <a:pt x="392110" y="87398"/>
                  <a:pt x="408709" y="90054"/>
                </a:cubicBezTo>
                <a:cubicBezTo>
                  <a:pt x="463911" y="98886"/>
                  <a:pt x="556301" y="105817"/>
                  <a:pt x="616527" y="110836"/>
                </a:cubicBezTo>
                <a:cubicBezTo>
                  <a:pt x="620144" y="114453"/>
                  <a:pt x="651465" y="143057"/>
                  <a:pt x="651164" y="152400"/>
                </a:cubicBezTo>
                <a:cubicBezTo>
                  <a:pt x="649068" y="217391"/>
                  <a:pt x="646152" y="283280"/>
                  <a:pt x="630382" y="346363"/>
                </a:cubicBezTo>
                <a:cubicBezTo>
                  <a:pt x="628073" y="355600"/>
                  <a:pt x="625020" y="364682"/>
                  <a:pt x="623455" y="374073"/>
                </a:cubicBezTo>
                <a:cubicBezTo>
                  <a:pt x="601130" y="508020"/>
                  <a:pt x="635153" y="345673"/>
                  <a:pt x="602673" y="491836"/>
                </a:cubicBezTo>
                <a:cubicBezTo>
                  <a:pt x="600364" y="512618"/>
                  <a:pt x="598703" y="533482"/>
                  <a:pt x="595746" y="554182"/>
                </a:cubicBezTo>
                <a:cubicBezTo>
                  <a:pt x="594081" y="565838"/>
                  <a:pt x="599577" y="584036"/>
                  <a:pt x="588818" y="588818"/>
                </a:cubicBezTo>
                <a:cubicBezTo>
                  <a:pt x="571806" y="596379"/>
                  <a:pt x="551873" y="584200"/>
                  <a:pt x="533400" y="581891"/>
                </a:cubicBezTo>
                <a:cubicBezTo>
                  <a:pt x="469766" y="565981"/>
                  <a:pt x="535325" y="588973"/>
                  <a:pt x="491836" y="554182"/>
                </a:cubicBezTo>
                <a:cubicBezTo>
                  <a:pt x="486134" y="549621"/>
                  <a:pt x="477586" y="550520"/>
                  <a:pt x="471055" y="547254"/>
                </a:cubicBezTo>
                <a:cubicBezTo>
                  <a:pt x="463608" y="543531"/>
                  <a:pt x="456594" y="538818"/>
                  <a:pt x="450273" y="533400"/>
                </a:cubicBezTo>
                <a:cubicBezTo>
                  <a:pt x="440355" y="524899"/>
                  <a:pt x="432481" y="514192"/>
                  <a:pt x="422564" y="505691"/>
                </a:cubicBezTo>
                <a:cubicBezTo>
                  <a:pt x="408854" y="493940"/>
                  <a:pt x="389800" y="485845"/>
                  <a:pt x="374073" y="477982"/>
                </a:cubicBezTo>
                <a:cubicBezTo>
                  <a:pt x="367146" y="471055"/>
                  <a:pt x="361263" y="462894"/>
                  <a:pt x="353291" y="457200"/>
                </a:cubicBezTo>
                <a:cubicBezTo>
                  <a:pt x="344888" y="451198"/>
                  <a:pt x="334548" y="448468"/>
                  <a:pt x="325582" y="443345"/>
                </a:cubicBezTo>
                <a:cubicBezTo>
                  <a:pt x="287983" y="421860"/>
                  <a:pt x="322119" y="435265"/>
                  <a:pt x="284018" y="422563"/>
                </a:cubicBezTo>
                <a:cubicBezTo>
                  <a:pt x="277091" y="415636"/>
                  <a:pt x="271387" y="407216"/>
                  <a:pt x="263236" y="401782"/>
                </a:cubicBezTo>
                <a:cubicBezTo>
                  <a:pt x="257161" y="397732"/>
                  <a:pt x="248986" y="398120"/>
                  <a:pt x="242455" y="394854"/>
                </a:cubicBezTo>
                <a:cubicBezTo>
                  <a:pt x="235008" y="391131"/>
                  <a:pt x="228600" y="385618"/>
                  <a:pt x="221673" y="381000"/>
                </a:cubicBezTo>
                <a:cubicBezTo>
                  <a:pt x="217055" y="374073"/>
                  <a:pt x="213705" y="366105"/>
                  <a:pt x="207818" y="360218"/>
                </a:cubicBezTo>
                <a:cubicBezTo>
                  <a:pt x="161637" y="314037"/>
                  <a:pt x="210125" y="380996"/>
                  <a:pt x="173182" y="325582"/>
                </a:cubicBezTo>
                <a:cubicBezTo>
                  <a:pt x="170873" y="318655"/>
                  <a:pt x="169521" y="311331"/>
                  <a:pt x="166255" y="304800"/>
                </a:cubicBezTo>
                <a:cubicBezTo>
                  <a:pt x="146153" y="264595"/>
                  <a:pt x="156767" y="304898"/>
                  <a:pt x="138546" y="256309"/>
                </a:cubicBezTo>
                <a:cubicBezTo>
                  <a:pt x="135203" y="247395"/>
                  <a:pt x="134234" y="237754"/>
                  <a:pt x="131618" y="228600"/>
                </a:cubicBezTo>
                <a:cubicBezTo>
                  <a:pt x="129612" y="221579"/>
                  <a:pt x="126697" y="214839"/>
                  <a:pt x="124691" y="207818"/>
                </a:cubicBezTo>
                <a:cubicBezTo>
                  <a:pt x="122076" y="198664"/>
                  <a:pt x="121514" y="188860"/>
                  <a:pt x="117764" y="180109"/>
                </a:cubicBezTo>
                <a:cubicBezTo>
                  <a:pt x="114484" y="172457"/>
                  <a:pt x="108527" y="166254"/>
                  <a:pt x="103909" y="159327"/>
                </a:cubicBezTo>
                <a:cubicBezTo>
                  <a:pt x="87044" y="108731"/>
                  <a:pt x="86513" y="131931"/>
                  <a:pt x="96982" y="90054"/>
                </a:cubicBezTo>
                <a:cubicBezTo>
                  <a:pt x="147981" y="94304"/>
                  <a:pt x="171417" y="93077"/>
                  <a:pt x="214746" y="103909"/>
                </a:cubicBezTo>
                <a:cubicBezTo>
                  <a:pt x="221830" y="105680"/>
                  <a:pt x="228443" y="109065"/>
                  <a:pt x="235527" y="110836"/>
                </a:cubicBezTo>
                <a:cubicBezTo>
                  <a:pt x="246950" y="113692"/>
                  <a:pt x="258805" y="114665"/>
                  <a:pt x="270164" y="117763"/>
                </a:cubicBezTo>
                <a:cubicBezTo>
                  <a:pt x="284253" y="121606"/>
                  <a:pt x="297407" y="128754"/>
                  <a:pt x="311727" y="131618"/>
                </a:cubicBezTo>
                <a:cubicBezTo>
                  <a:pt x="368244" y="142922"/>
                  <a:pt x="555575" y="145268"/>
                  <a:pt x="561109" y="145473"/>
                </a:cubicBezTo>
                <a:cubicBezTo>
                  <a:pt x="556949" y="162114"/>
                  <a:pt x="555278" y="182002"/>
                  <a:pt x="540327" y="193963"/>
                </a:cubicBezTo>
                <a:cubicBezTo>
                  <a:pt x="534625" y="198524"/>
                  <a:pt x="526473" y="198582"/>
                  <a:pt x="519546" y="200891"/>
                </a:cubicBezTo>
                <a:cubicBezTo>
                  <a:pt x="502884" y="214221"/>
                  <a:pt x="483430" y="231424"/>
                  <a:pt x="464127" y="242454"/>
                </a:cubicBezTo>
                <a:cubicBezTo>
                  <a:pt x="455161" y="247577"/>
                  <a:pt x="445654" y="251691"/>
                  <a:pt x="436418" y="256309"/>
                </a:cubicBezTo>
                <a:cubicBezTo>
                  <a:pt x="412067" y="292837"/>
                  <a:pt x="436605" y="266125"/>
                  <a:pt x="394855" y="284018"/>
                </a:cubicBezTo>
                <a:cubicBezTo>
                  <a:pt x="371229" y="294144"/>
                  <a:pt x="373716" y="302768"/>
                  <a:pt x="353291" y="318654"/>
                </a:cubicBezTo>
                <a:cubicBezTo>
                  <a:pt x="340147" y="328877"/>
                  <a:pt x="323501" y="334589"/>
                  <a:pt x="311727" y="346363"/>
                </a:cubicBezTo>
                <a:cubicBezTo>
                  <a:pt x="304800" y="353290"/>
                  <a:pt x="298679" y="361131"/>
                  <a:pt x="290946" y="367145"/>
                </a:cubicBezTo>
                <a:cubicBezTo>
                  <a:pt x="277802" y="377368"/>
                  <a:pt x="249382" y="394854"/>
                  <a:pt x="249382" y="394854"/>
                </a:cubicBezTo>
                <a:cubicBezTo>
                  <a:pt x="210126" y="453737"/>
                  <a:pt x="274783" y="362526"/>
                  <a:pt x="193964" y="443345"/>
                </a:cubicBezTo>
                <a:cubicBezTo>
                  <a:pt x="180109" y="457200"/>
                  <a:pt x="163268" y="468606"/>
                  <a:pt x="152400" y="484909"/>
                </a:cubicBezTo>
                <a:cubicBezTo>
                  <a:pt x="147782" y="491836"/>
                  <a:pt x="145047" y="500490"/>
                  <a:pt x="138546" y="505691"/>
                </a:cubicBezTo>
                <a:cubicBezTo>
                  <a:pt x="132844" y="510253"/>
                  <a:pt x="124025" y="508861"/>
                  <a:pt x="117764" y="512618"/>
                </a:cubicBezTo>
                <a:cubicBezTo>
                  <a:pt x="112163" y="515978"/>
                  <a:pt x="108527" y="521855"/>
                  <a:pt x="103909" y="52647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386596" y="2236640"/>
            <a:ext cx="5112568" cy="1697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800" dirty="0" smtClean="0">
                <a:latin typeface="+mj-lt"/>
              </a:rPr>
              <a:t>Model outputs</a:t>
            </a:r>
            <a:endParaRPr lang="en-US" sz="2800" dirty="0">
              <a:latin typeface="+mj-lt"/>
            </a:endParaRPr>
          </a:p>
        </p:txBody>
      </p:sp>
      <p:grpSp>
        <p:nvGrpSpPr>
          <p:cNvPr id="34" name="Group 30"/>
          <p:cNvGrpSpPr/>
          <p:nvPr/>
        </p:nvGrpSpPr>
        <p:grpSpPr>
          <a:xfrm>
            <a:off x="2914597" y="3824360"/>
            <a:ext cx="526561" cy="897267"/>
            <a:chOff x="733071" y="3719311"/>
            <a:chExt cx="526561" cy="897267"/>
          </a:xfrm>
        </p:grpSpPr>
        <p:sp>
          <p:nvSpPr>
            <p:cNvPr id="35" name="Rectangle 34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2"/>
            <p:cNvCxnSpPr>
              <a:stCxn id="35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38" name="Group 34"/>
          <p:cNvGrpSpPr/>
          <p:nvPr/>
        </p:nvGrpSpPr>
        <p:grpSpPr>
          <a:xfrm>
            <a:off x="1959630" y="4482729"/>
            <a:ext cx="526561" cy="897267"/>
            <a:chOff x="733071" y="3719311"/>
            <a:chExt cx="526561" cy="897267"/>
          </a:xfrm>
        </p:grpSpPr>
        <p:sp>
          <p:nvSpPr>
            <p:cNvPr id="39" name="Rectangle 38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6"/>
            <p:cNvCxnSpPr>
              <a:stCxn id="39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2" name="Group 38"/>
          <p:cNvGrpSpPr/>
          <p:nvPr/>
        </p:nvGrpSpPr>
        <p:grpSpPr>
          <a:xfrm>
            <a:off x="2711407" y="3053187"/>
            <a:ext cx="526561" cy="897267"/>
            <a:chOff x="733071" y="3719311"/>
            <a:chExt cx="526561" cy="897267"/>
          </a:xfrm>
        </p:grpSpPr>
        <p:sp>
          <p:nvSpPr>
            <p:cNvPr id="43" name="Rectangle 42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0"/>
            <p:cNvCxnSpPr>
              <a:stCxn id="43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78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26525" cy="1320800"/>
          </a:xfrm>
        </p:spPr>
        <p:txBody>
          <a:bodyPr/>
          <a:lstStyle/>
          <a:p>
            <a:r>
              <a:rPr lang="fr-CA" dirty="0"/>
              <a:t>One </a:t>
            </a:r>
            <a:r>
              <a:rPr lang="fr-CA" dirty="0" err="1"/>
              <a:t>way</a:t>
            </a:r>
            <a:r>
              <a:rPr lang="fr-CA" dirty="0"/>
              <a:t>: Pattern-</a:t>
            </a:r>
            <a:r>
              <a:rPr lang="fr-CA" dirty="0" err="1"/>
              <a:t>oriented</a:t>
            </a:r>
            <a:r>
              <a:rPr lang="fr-CA" dirty="0"/>
              <a:t> </a:t>
            </a:r>
            <a:r>
              <a:rPr lang="fr-CA" dirty="0" err="1"/>
              <a:t>modelling</a:t>
            </a:r>
            <a:r>
              <a:rPr lang="fr-CA" dirty="0"/>
              <a:t> (POM)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3594" y="2014483"/>
            <a:ext cx="2988332" cy="381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11606" y="480417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692254" y="3778125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736370" y="466416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2835742" y="4136912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730422" y="3568895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44"/>
          <p:cNvGrpSpPr/>
          <p:nvPr/>
        </p:nvGrpSpPr>
        <p:grpSpPr>
          <a:xfrm>
            <a:off x="5745068" y="2832602"/>
            <a:ext cx="1771198" cy="2262012"/>
            <a:chOff x="3779912" y="2708366"/>
            <a:chExt cx="2988332" cy="3816424"/>
          </a:xfrm>
        </p:grpSpPr>
        <p:sp>
          <p:nvSpPr>
            <p:cNvPr id="23" name="Rectangle 22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46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47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48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49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Hexagon 50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51"/>
          <p:cNvCxnSpPr/>
          <p:nvPr/>
        </p:nvCxnSpPr>
        <p:spPr>
          <a:xfrm>
            <a:off x="4491926" y="4011102"/>
            <a:ext cx="125313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2"/>
          <p:cNvSpPr/>
          <p:nvPr/>
        </p:nvSpPr>
        <p:spPr>
          <a:xfrm>
            <a:off x="6523822" y="2971990"/>
            <a:ext cx="838200" cy="1863437"/>
          </a:xfrm>
          <a:custGeom>
            <a:avLst/>
            <a:gdLst>
              <a:gd name="connsiteX0" fmla="*/ 0 w 838200"/>
              <a:gd name="connsiteY0" fmla="*/ 1759527 h 1863437"/>
              <a:gd name="connsiteX1" fmla="*/ 76200 w 838200"/>
              <a:gd name="connsiteY1" fmla="*/ 1801091 h 1863437"/>
              <a:gd name="connsiteX2" fmla="*/ 110836 w 838200"/>
              <a:gd name="connsiteY2" fmla="*/ 1821873 h 1863437"/>
              <a:gd name="connsiteX3" fmla="*/ 145472 w 838200"/>
              <a:gd name="connsiteY3" fmla="*/ 1828800 h 1863437"/>
              <a:gd name="connsiteX4" fmla="*/ 166254 w 838200"/>
              <a:gd name="connsiteY4" fmla="*/ 1835727 h 1863437"/>
              <a:gd name="connsiteX5" fmla="*/ 193963 w 838200"/>
              <a:gd name="connsiteY5" fmla="*/ 1849582 h 1863437"/>
              <a:gd name="connsiteX6" fmla="*/ 394854 w 838200"/>
              <a:gd name="connsiteY6" fmla="*/ 1863437 h 1863437"/>
              <a:gd name="connsiteX7" fmla="*/ 540327 w 838200"/>
              <a:gd name="connsiteY7" fmla="*/ 1849582 h 1863437"/>
              <a:gd name="connsiteX8" fmla="*/ 595745 w 838200"/>
              <a:gd name="connsiteY8" fmla="*/ 1835727 h 1863437"/>
              <a:gd name="connsiteX9" fmla="*/ 630381 w 838200"/>
              <a:gd name="connsiteY9" fmla="*/ 1828800 h 1863437"/>
              <a:gd name="connsiteX10" fmla="*/ 651163 w 838200"/>
              <a:gd name="connsiteY10" fmla="*/ 1814946 h 1863437"/>
              <a:gd name="connsiteX11" fmla="*/ 727363 w 838200"/>
              <a:gd name="connsiteY11" fmla="*/ 1780309 h 1863437"/>
              <a:gd name="connsiteX12" fmla="*/ 768927 w 838200"/>
              <a:gd name="connsiteY12" fmla="*/ 1745673 h 1863437"/>
              <a:gd name="connsiteX13" fmla="*/ 782781 w 838200"/>
              <a:gd name="connsiteY13" fmla="*/ 1724891 h 1863437"/>
              <a:gd name="connsiteX14" fmla="*/ 796636 w 838200"/>
              <a:gd name="connsiteY14" fmla="*/ 1683327 h 1863437"/>
              <a:gd name="connsiteX15" fmla="*/ 817418 w 838200"/>
              <a:gd name="connsiteY15" fmla="*/ 1662546 h 1863437"/>
              <a:gd name="connsiteX16" fmla="*/ 824345 w 838200"/>
              <a:gd name="connsiteY16" fmla="*/ 1607127 h 1863437"/>
              <a:gd name="connsiteX17" fmla="*/ 838200 w 838200"/>
              <a:gd name="connsiteY17" fmla="*/ 1503218 h 1863437"/>
              <a:gd name="connsiteX18" fmla="*/ 824345 w 838200"/>
              <a:gd name="connsiteY18" fmla="*/ 1219200 h 1863437"/>
              <a:gd name="connsiteX19" fmla="*/ 810491 w 838200"/>
              <a:gd name="connsiteY19" fmla="*/ 1170709 h 1863437"/>
              <a:gd name="connsiteX20" fmla="*/ 796636 w 838200"/>
              <a:gd name="connsiteY20" fmla="*/ 1136073 h 1863437"/>
              <a:gd name="connsiteX21" fmla="*/ 789709 w 838200"/>
              <a:gd name="connsiteY21" fmla="*/ 1108364 h 1863437"/>
              <a:gd name="connsiteX22" fmla="*/ 775854 w 838200"/>
              <a:gd name="connsiteY22" fmla="*/ 1004455 h 1863437"/>
              <a:gd name="connsiteX23" fmla="*/ 755072 w 838200"/>
              <a:gd name="connsiteY23" fmla="*/ 838200 h 1863437"/>
              <a:gd name="connsiteX24" fmla="*/ 768927 w 838200"/>
              <a:gd name="connsiteY24" fmla="*/ 616527 h 1863437"/>
              <a:gd name="connsiteX25" fmla="*/ 775854 w 838200"/>
              <a:gd name="connsiteY25" fmla="*/ 574964 h 1863437"/>
              <a:gd name="connsiteX26" fmla="*/ 782781 w 838200"/>
              <a:gd name="connsiteY26" fmla="*/ 519546 h 1863437"/>
              <a:gd name="connsiteX27" fmla="*/ 796636 w 838200"/>
              <a:gd name="connsiteY27" fmla="*/ 436418 h 1863437"/>
              <a:gd name="connsiteX28" fmla="*/ 817418 w 838200"/>
              <a:gd name="connsiteY28" fmla="*/ 332509 h 1863437"/>
              <a:gd name="connsiteX29" fmla="*/ 824345 w 838200"/>
              <a:gd name="connsiteY29" fmla="*/ 249382 h 1863437"/>
              <a:gd name="connsiteX30" fmla="*/ 810491 w 838200"/>
              <a:gd name="connsiteY30" fmla="*/ 90055 h 1863437"/>
              <a:gd name="connsiteX31" fmla="*/ 782781 w 838200"/>
              <a:gd name="connsiteY31" fmla="*/ 34637 h 1863437"/>
              <a:gd name="connsiteX32" fmla="*/ 762000 w 838200"/>
              <a:gd name="connsiteY32" fmla="*/ 20782 h 1863437"/>
              <a:gd name="connsiteX33" fmla="*/ 727363 w 838200"/>
              <a:gd name="connsiteY33" fmla="*/ 13855 h 1863437"/>
              <a:gd name="connsiteX34" fmla="*/ 665018 w 838200"/>
              <a:gd name="connsiteY34" fmla="*/ 0 h 1863437"/>
              <a:gd name="connsiteX35" fmla="*/ 540327 w 838200"/>
              <a:gd name="connsiteY35" fmla="*/ 13855 h 1863437"/>
              <a:gd name="connsiteX36" fmla="*/ 519545 w 838200"/>
              <a:gd name="connsiteY36" fmla="*/ 27709 h 1863437"/>
              <a:gd name="connsiteX37" fmla="*/ 505691 w 838200"/>
              <a:gd name="connsiteY37" fmla="*/ 48491 h 1863437"/>
              <a:gd name="connsiteX38" fmla="*/ 484909 w 838200"/>
              <a:gd name="connsiteY38" fmla="*/ 62346 h 1863437"/>
              <a:gd name="connsiteX39" fmla="*/ 477981 w 838200"/>
              <a:gd name="connsiteY39" fmla="*/ 83127 h 1863437"/>
              <a:gd name="connsiteX40" fmla="*/ 464127 w 838200"/>
              <a:gd name="connsiteY40" fmla="*/ 103909 h 1863437"/>
              <a:gd name="connsiteX41" fmla="*/ 464127 w 838200"/>
              <a:gd name="connsiteY41" fmla="*/ 221673 h 1863437"/>
              <a:gd name="connsiteX42" fmla="*/ 491836 w 838200"/>
              <a:gd name="connsiteY42" fmla="*/ 235527 h 1863437"/>
              <a:gd name="connsiteX43" fmla="*/ 498763 w 838200"/>
              <a:gd name="connsiteY43" fmla="*/ 256309 h 1863437"/>
              <a:gd name="connsiteX44" fmla="*/ 526472 w 838200"/>
              <a:gd name="connsiteY44" fmla="*/ 270164 h 1863437"/>
              <a:gd name="connsiteX45" fmla="*/ 561109 w 838200"/>
              <a:gd name="connsiteY45" fmla="*/ 290946 h 1863437"/>
              <a:gd name="connsiteX46" fmla="*/ 602672 w 838200"/>
              <a:gd name="connsiteY46" fmla="*/ 318655 h 1863437"/>
              <a:gd name="connsiteX47" fmla="*/ 616527 w 838200"/>
              <a:gd name="connsiteY47" fmla="*/ 339437 h 1863437"/>
              <a:gd name="connsiteX48" fmla="*/ 630381 w 838200"/>
              <a:gd name="connsiteY48" fmla="*/ 387927 h 1863437"/>
              <a:gd name="connsiteX49" fmla="*/ 623454 w 838200"/>
              <a:gd name="connsiteY49" fmla="*/ 450273 h 1863437"/>
              <a:gd name="connsiteX50" fmla="*/ 602672 w 838200"/>
              <a:gd name="connsiteY50" fmla="*/ 471055 h 1863437"/>
              <a:gd name="connsiteX51" fmla="*/ 561109 w 838200"/>
              <a:gd name="connsiteY51" fmla="*/ 498764 h 1863437"/>
              <a:gd name="connsiteX52" fmla="*/ 491836 w 838200"/>
              <a:gd name="connsiteY52" fmla="*/ 519546 h 1863437"/>
              <a:gd name="connsiteX53" fmla="*/ 471054 w 838200"/>
              <a:gd name="connsiteY53" fmla="*/ 533400 h 1863437"/>
              <a:gd name="connsiteX54" fmla="*/ 429491 w 838200"/>
              <a:gd name="connsiteY54" fmla="*/ 540327 h 1863437"/>
              <a:gd name="connsiteX55" fmla="*/ 360218 w 838200"/>
              <a:gd name="connsiteY55" fmla="*/ 554182 h 1863437"/>
              <a:gd name="connsiteX56" fmla="*/ 325581 w 838200"/>
              <a:gd name="connsiteY56" fmla="*/ 561109 h 1863437"/>
              <a:gd name="connsiteX57" fmla="*/ 297872 w 838200"/>
              <a:gd name="connsiteY57" fmla="*/ 574964 h 1863437"/>
              <a:gd name="connsiteX58" fmla="*/ 242454 w 838200"/>
              <a:gd name="connsiteY58" fmla="*/ 588818 h 1863437"/>
              <a:gd name="connsiteX59" fmla="*/ 214745 w 838200"/>
              <a:gd name="connsiteY59" fmla="*/ 609600 h 1863437"/>
              <a:gd name="connsiteX60" fmla="*/ 193963 w 838200"/>
              <a:gd name="connsiteY60" fmla="*/ 616527 h 1863437"/>
              <a:gd name="connsiteX61" fmla="*/ 166254 w 838200"/>
              <a:gd name="connsiteY61" fmla="*/ 637309 h 1863437"/>
              <a:gd name="connsiteX62" fmla="*/ 145472 w 838200"/>
              <a:gd name="connsiteY62" fmla="*/ 678873 h 1863437"/>
              <a:gd name="connsiteX63" fmla="*/ 145472 w 838200"/>
              <a:gd name="connsiteY63" fmla="*/ 713509 h 186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38200" h="1863437">
                <a:moveTo>
                  <a:pt x="0" y="1759527"/>
                </a:moveTo>
                <a:cubicBezTo>
                  <a:pt x="92156" y="1820967"/>
                  <a:pt x="-3953" y="1761015"/>
                  <a:pt x="76200" y="1801091"/>
                </a:cubicBezTo>
                <a:cubicBezTo>
                  <a:pt x="88243" y="1807112"/>
                  <a:pt x="98335" y="1816873"/>
                  <a:pt x="110836" y="1821873"/>
                </a:cubicBezTo>
                <a:cubicBezTo>
                  <a:pt x="121768" y="1826246"/>
                  <a:pt x="134050" y="1825944"/>
                  <a:pt x="145472" y="1828800"/>
                </a:cubicBezTo>
                <a:cubicBezTo>
                  <a:pt x="152556" y="1830571"/>
                  <a:pt x="159542" y="1832851"/>
                  <a:pt x="166254" y="1835727"/>
                </a:cubicBezTo>
                <a:cubicBezTo>
                  <a:pt x="175746" y="1839795"/>
                  <a:pt x="183711" y="1848339"/>
                  <a:pt x="193963" y="1849582"/>
                </a:cubicBezTo>
                <a:cubicBezTo>
                  <a:pt x="260598" y="1857659"/>
                  <a:pt x="394854" y="1863437"/>
                  <a:pt x="394854" y="1863437"/>
                </a:cubicBezTo>
                <a:cubicBezTo>
                  <a:pt x="443345" y="1858819"/>
                  <a:pt x="492073" y="1856238"/>
                  <a:pt x="540327" y="1849582"/>
                </a:cubicBezTo>
                <a:cubicBezTo>
                  <a:pt x="559190" y="1846980"/>
                  <a:pt x="577074" y="1839461"/>
                  <a:pt x="595745" y="1835727"/>
                </a:cubicBezTo>
                <a:lnTo>
                  <a:pt x="630381" y="1828800"/>
                </a:lnTo>
                <a:cubicBezTo>
                  <a:pt x="637308" y="1824182"/>
                  <a:pt x="643716" y="1818669"/>
                  <a:pt x="651163" y="1814946"/>
                </a:cubicBezTo>
                <a:cubicBezTo>
                  <a:pt x="683091" y="1798982"/>
                  <a:pt x="689305" y="1818367"/>
                  <a:pt x="727363" y="1780309"/>
                </a:cubicBezTo>
                <a:cubicBezTo>
                  <a:pt x="754032" y="1753640"/>
                  <a:pt x="739994" y="1764961"/>
                  <a:pt x="768927" y="1745673"/>
                </a:cubicBezTo>
                <a:cubicBezTo>
                  <a:pt x="773545" y="1738746"/>
                  <a:pt x="779400" y="1732499"/>
                  <a:pt x="782781" y="1724891"/>
                </a:cubicBezTo>
                <a:cubicBezTo>
                  <a:pt x="788712" y="1711546"/>
                  <a:pt x="786309" y="1693653"/>
                  <a:pt x="796636" y="1683327"/>
                </a:cubicBezTo>
                <a:lnTo>
                  <a:pt x="817418" y="1662546"/>
                </a:lnTo>
                <a:cubicBezTo>
                  <a:pt x="819727" y="1644073"/>
                  <a:pt x="821885" y="1625580"/>
                  <a:pt x="824345" y="1607127"/>
                </a:cubicBezTo>
                <a:cubicBezTo>
                  <a:pt x="843487" y="1463559"/>
                  <a:pt x="818321" y="1662234"/>
                  <a:pt x="838200" y="1503218"/>
                </a:cubicBezTo>
                <a:cubicBezTo>
                  <a:pt x="835678" y="1420011"/>
                  <a:pt x="839514" y="1310216"/>
                  <a:pt x="824345" y="1219200"/>
                </a:cubicBezTo>
                <a:cubicBezTo>
                  <a:pt x="822162" y="1206101"/>
                  <a:pt x="815432" y="1183884"/>
                  <a:pt x="810491" y="1170709"/>
                </a:cubicBezTo>
                <a:cubicBezTo>
                  <a:pt x="806125" y="1159066"/>
                  <a:pt x="800568" y="1147870"/>
                  <a:pt x="796636" y="1136073"/>
                </a:cubicBezTo>
                <a:cubicBezTo>
                  <a:pt x="793625" y="1127041"/>
                  <a:pt x="791576" y="1117700"/>
                  <a:pt x="789709" y="1108364"/>
                </a:cubicBezTo>
                <a:cubicBezTo>
                  <a:pt x="779716" y="1058399"/>
                  <a:pt x="783777" y="1062562"/>
                  <a:pt x="775854" y="1004455"/>
                </a:cubicBezTo>
                <a:cubicBezTo>
                  <a:pt x="754090" y="844849"/>
                  <a:pt x="768136" y="981884"/>
                  <a:pt x="755072" y="838200"/>
                </a:cubicBezTo>
                <a:cubicBezTo>
                  <a:pt x="759690" y="764309"/>
                  <a:pt x="763100" y="690333"/>
                  <a:pt x="768927" y="616527"/>
                </a:cubicBezTo>
                <a:cubicBezTo>
                  <a:pt x="770032" y="602525"/>
                  <a:pt x="773868" y="588868"/>
                  <a:pt x="775854" y="574964"/>
                </a:cubicBezTo>
                <a:cubicBezTo>
                  <a:pt x="778487" y="556535"/>
                  <a:pt x="780019" y="537956"/>
                  <a:pt x="782781" y="519546"/>
                </a:cubicBezTo>
                <a:cubicBezTo>
                  <a:pt x="786948" y="491765"/>
                  <a:pt x="793152" y="464293"/>
                  <a:pt x="796636" y="436418"/>
                </a:cubicBezTo>
                <a:cubicBezTo>
                  <a:pt x="805648" y="364319"/>
                  <a:pt x="798449" y="398900"/>
                  <a:pt x="817418" y="332509"/>
                </a:cubicBezTo>
                <a:cubicBezTo>
                  <a:pt x="819727" y="304800"/>
                  <a:pt x="825139" y="277176"/>
                  <a:pt x="824345" y="249382"/>
                </a:cubicBezTo>
                <a:cubicBezTo>
                  <a:pt x="822823" y="196094"/>
                  <a:pt x="816378" y="143038"/>
                  <a:pt x="810491" y="90055"/>
                </a:cubicBezTo>
                <a:cubicBezTo>
                  <a:pt x="807754" y="65418"/>
                  <a:pt x="800798" y="52654"/>
                  <a:pt x="782781" y="34637"/>
                </a:cubicBezTo>
                <a:cubicBezTo>
                  <a:pt x="776894" y="28750"/>
                  <a:pt x="769795" y="23705"/>
                  <a:pt x="762000" y="20782"/>
                </a:cubicBezTo>
                <a:cubicBezTo>
                  <a:pt x="750975" y="16648"/>
                  <a:pt x="738786" y="16711"/>
                  <a:pt x="727363" y="13855"/>
                </a:cubicBezTo>
                <a:cubicBezTo>
                  <a:pt x="659142" y="-3201"/>
                  <a:pt x="779402" y="19063"/>
                  <a:pt x="665018" y="0"/>
                </a:cubicBezTo>
                <a:cubicBezTo>
                  <a:pt x="652014" y="867"/>
                  <a:pt x="573386" y="-2674"/>
                  <a:pt x="540327" y="13855"/>
                </a:cubicBezTo>
                <a:cubicBezTo>
                  <a:pt x="532880" y="17578"/>
                  <a:pt x="526472" y="23091"/>
                  <a:pt x="519545" y="27709"/>
                </a:cubicBezTo>
                <a:cubicBezTo>
                  <a:pt x="514927" y="34636"/>
                  <a:pt x="511578" y="42604"/>
                  <a:pt x="505691" y="48491"/>
                </a:cubicBezTo>
                <a:cubicBezTo>
                  <a:pt x="499804" y="54378"/>
                  <a:pt x="490110" y="55845"/>
                  <a:pt x="484909" y="62346"/>
                </a:cubicBezTo>
                <a:cubicBezTo>
                  <a:pt x="480347" y="68048"/>
                  <a:pt x="481247" y="76596"/>
                  <a:pt x="477981" y="83127"/>
                </a:cubicBezTo>
                <a:cubicBezTo>
                  <a:pt x="474258" y="90574"/>
                  <a:pt x="468745" y="96982"/>
                  <a:pt x="464127" y="103909"/>
                </a:cubicBezTo>
                <a:cubicBezTo>
                  <a:pt x="453357" y="146989"/>
                  <a:pt x="445531" y="165884"/>
                  <a:pt x="464127" y="221673"/>
                </a:cubicBezTo>
                <a:cubicBezTo>
                  <a:pt x="467392" y="231470"/>
                  <a:pt x="482600" y="230909"/>
                  <a:pt x="491836" y="235527"/>
                </a:cubicBezTo>
                <a:cubicBezTo>
                  <a:pt x="494145" y="242454"/>
                  <a:pt x="493600" y="251146"/>
                  <a:pt x="498763" y="256309"/>
                </a:cubicBezTo>
                <a:cubicBezTo>
                  <a:pt x="506065" y="263611"/>
                  <a:pt x="517445" y="265149"/>
                  <a:pt x="526472" y="270164"/>
                </a:cubicBezTo>
                <a:cubicBezTo>
                  <a:pt x="538242" y="276703"/>
                  <a:pt x="549750" y="283717"/>
                  <a:pt x="561109" y="290946"/>
                </a:cubicBezTo>
                <a:cubicBezTo>
                  <a:pt x="575157" y="299885"/>
                  <a:pt x="602672" y="318655"/>
                  <a:pt x="602672" y="318655"/>
                </a:cubicBezTo>
                <a:cubicBezTo>
                  <a:pt x="607290" y="325582"/>
                  <a:pt x="612804" y="331990"/>
                  <a:pt x="616527" y="339437"/>
                </a:cubicBezTo>
                <a:cubicBezTo>
                  <a:pt x="621496" y="349375"/>
                  <a:pt x="628162" y="379049"/>
                  <a:pt x="630381" y="387927"/>
                </a:cubicBezTo>
                <a:cubicBezTo>
                  <a:pt x="628072" y="408709"/>
                  <a:pt x="630066" y="430436"/>
                  <a:pt x="623454" y="450273"/>
                </a:cubicBezTo>
                <a:cubicBezTo>
                  <a:pt x="620356" y="459567"/>
                  <a:pt x="610405" y="465040"/>
                  <a:pt x="602672" y="471055"/>
                </a:cubicBezTo>
                <a:cubicBezTo>
                  <a:pt x="589529" y="481278"/>
                  <a:pt x="576906" y="493499"/>
                  <a:pt x="561109" y="498764"/>
                </a:cubicBezTo>
                <a:cubicBezTo>
                  <a:pt x="510513" y="515629"/>
                  <a:pt x="533713" y="509076"/>
                  <a:pt x="491836" y="519546"/>
                </a:cubicBezTo>
                <a:cubicBezTo>
                  <a:pt x="484909" y="524164"/>
                  <a:pt x="478952" y="530767"/>
                  <a:pt x="471054" y="533400"/>
                </a:cubicBezTo>
                <a:cubicBezTo>
                  <a:pt x="457729" y="537841"/>
                  <a:pt x="443296" y="537739"/>
                  <a:pt x="429491" y="540327"/>
                </a:cubicBezTo>
                <a:cubicBezTo>
                  <a:pt x="406346" y="544667"/>
                  <a:pt x="383309" y="549564"/>
                  <a:pt x="360218" y="554182"/>
                </a:cubicBezTo>
                <a:lnTo>
                  <a:pt x="325581" y="561109"/>
                </a:lnTo>
                <a:cubicBezTo>
                  <a:pt x="316345" y="565727"/>
                  <a:pt x="307364" y="570896"/>
                  <a:pt x="297872" y="574964"/>
                </a:cubicBezTo>
                <a:cubicBezTo>
                  <a:pt x="279234" y="582952"/>
                  <a:pt x="262783" y="584752"/>
                  <a:pt x="242454" y="588818"/>
                </a:cubicBezTo>
                <a:cubicBezTo>
                  <a:pt x="233218" y="595745"/>
                  <a:pt x="224769" y="603872"/>
                  <a:pt x="214745" y="609600"/>
                </a:cubicBezTo>
                <a:cubicBezTo>
                  <a:pt x="208405" y="613223"/>
                  <a:pt x="200303" y="612904"/>
                  <a:pt x="193963" y="616527"/>
                </a:cubicBezTo>
                <a:cubicBezTo>
                  <a:pt x="183939" y="622255"/>
                  <a:pt x="175490" y="630382"/>
                  <a:pt x="166254" y="637309"/>
                </a:cubicBezTo>
                <a:cubicBezTo>
                  <a:pt x="156735" y="651588"/>
                  <a:pt x="147678" y="661226"/>
                  <a:pt x="145472" y="678873"/>
                </a:cubicBezTo>
                <a:cubicBezTo>
                  <a:pt x="144040" y="690329"/>
                  <a:pt x="145472" y="701964"/>
                  <a:pt x="145472" y="713509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3"/>
          <p:cNvSpPr/>
          <p:nvPr/>
        </p:nvSpPr>
        <p:spPr>
          <a:xfrm rot="330241">
            <a:off x="6181571" y="3829063"/>
            <a:ext cx="611442" cy="415565"/>
          </a:xfrm>
          <a:custGeom>
            <a:avLst/>
            <a:gdLst>
              <a:gd name="connsiteX0" fmla="*/ 0 w 658091"/>
              <a:gd name="connsiteY0" fmla="*/ 238869 h 328924"/>
              <a:gd name="connsiteX1" fmla="*/ 228600 w 658091"/>
              <a:gd name="connsiteY1" fmla="*/ 238869 h 328924"/>
              <a:gd name="connsiteX2" fmla="*/ 249382 w 658091"/>
              <a:gd name="connsiteY2" fmla="*/ 225015 h 328924"/>
              <a:gd name="connsiteX3" fmla="*/ 277091 w 658091"/>
              <a:gd name="connsiteY3" fmla="*/ 218087 h 328924"/>
              <a:gd name="connsiteX4" fmla="*/ 297873 w 658091"/>
              <a:gd name="connsiteY4" fmla="*/ 204233 h 328924"/>
              <a:gd name="connsiteX5" fmla="*/ 318654 w 658091"/>
              <a:gd name="connsiteY5" fmla="*/ 197305 h 328924"/>
              <a:gd name="connsiteX6" fmla="*/ 374073 w 658091"/>
              <a:gd name="connsiteY6" fmla="*/ 162669 h 328924"/>
              <a:gd name="connsiteX7" fmla="*/ 387927 w 658091"/>
              <a:gd name="connsiteY7" fmla="*/ 141887 h 328924"/>
              <a:gd name="connsiteX8" fmla="*/ 408709 w 658091"/>
              <a:gd name="connsiteY8" fmla="*/ 121105 h 328924"/>
              <a:gd name="connsiteX9" fmla="*/ 415636 w 658091"/>
              <a:gd name="connsiteY9" fmla="*/ 100324 h 328924"/>
              <a:gd name="connsiteX10" fmla="*/ 429491 w 658091"/>
              <a:gd name="connsiteY10" fmla="*/ 79542 h 328924"/>
              <a:gd name="connsiteX11" fmla="*/ 464127 w 658091"/>
              <a:gd name="connsiteY11" fmla="*/ 31051 h 328924"/>
              <a:gd name="connsiteX12" fmla="*/ 491836 w 658091"/>
              <a:gd name="connsiteY12" fmla="*/ 3342 h 328924"/>
              <a:gd name="connsiteX13" fmla="*/ 498764 w 658091"/>
              <a:gd name="connsiteY13" fmla="*/ 31051 h 328924"/>
              <a:gd name="connsiteX14" fmla="*/ 505691 w 658091"/>
              <a:gd name="connsiteY14" fmla="*/ 128033 h 328924"/>
              <a:gd name="connsiteX15" fmla="*/ 512618 w 658091"/>
              <a:gd name="connsiteY15" fmla="*/ 148815 h 328924"/>
              <a:gd name="connsiteX16" fmla="*/ 533400 w 658091"/>
              <a:gd name="connsiteY16" fmla="*/ 218087 h 328924"/>
              <a:gd name="connsiteX17" fmla="*/ 547254 w 658091"/>
              <a:gd name="connsiteY17" fmla="*/ 238869 h 328924"/>
              <a:gd name="connsiteX18" fmla="*/ 561109 w 658091"/>
              <a:gd name="connsiteY18" fmla="*/ 280433 h 328924"/>
              <a:gd name="connsiteX19" fmla="*/ 568036 w 658091"/>
              <a:gd name="connsiteY19" fmla="*/ 308142 h 328924"/>
              <a:gd name="connsiteX20" fmla="*/ 581891 w 658091"/>
              <a:gd name="connsiteY20" fmla="*/ 328924 h 328924"/>
              <a:gd name="connsiteX21" fmla="*/ 595745 w 658091"/>
              <a:gd name="connsiteY21" fmla="*/ 301215 h 328924"/>
              <a:gd name="connsiteX22" fmla="*/ 581891 w 658091"/>
              <a:gd name="connsiteY22" fmla="*/ 245796 h 328924"/>
              <a:gd name="connsiteX23" fmla="*/ 568036 w 658091"/>
              <a:gd name="connsiteY23" fmla="*/ 197305 h 328924"/>
              <a:gd name="connsiteX24" fmla="*/ 561109 w 658091"/>
              <a:gd name="connsiteY24" fmla="*/ 176524 h 328924"/>
              <a:gd name="connsiteX25" fmla="*/ 540327 w 658091"/>
              <a:gd name="connsiteY25" fmla="*/ 79542 h 328924"/>
              <a:gd name="connsiteX26" fmla="*/ 533400 w 658091"/>
              <a:gd name="connsiteY26" fmla="*/ 44905 h 328924"/>
              <a:gd name="connsiteX27" fmla="*/ 547254 w 658091"/>
              <a:gd name="connsiteY27" fmla="*/ 65687 h 328924"/>
              <a:gd name="connsiteX28" fmla="*/ 554182 w 658091"/>
              <a:gd name="connsiteY28" fmla="*/ 86469 h 328924"/>
              <a:gd name="connsiteX29" fmla="*/ 561109 w 658091"/>
              <a:gd name="connsiteY29" fmla="*/ 128033 h 328924"/>
              <a:gd name="connsiteX30" fmla="*/ 588818 w 658091"/>
              <a:gd name="connsiteY30" fmla="*/ 155742 h 328924"/>
              <a:gd name="connsiteX31" fmla="*/ 616527 w 658091"/>
              <a:gd name="connsiteY31" fmla="*/ 204233 h 328924"/>
              <a:gd name="connsiteX32" fmla="*/ 637309 w 658091"/>
              <a:gd name="connsiteY32" fmla="*/ 225015 h 328924"/>
              <a:gd name="connsiteX33" fmla="*/ 644236 w 658091"/>
              <a:gd name="connsiteY33" fmla="*/ 259651 h 328924"/>
              <a:gd name="connsiteX34" fmla="*/ 658091 w 658091"/>
              <a:gd name="connsiteY34" fmla="*/ 294287 h 3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58091" h="328924">
                <a:moveTo>
                  <a:pt x="0" y="238869"/>
                </a:moveTo>
                <a:cubicBezTo>
                  <a:pt x="94871" y="250727"/>
                  <a:pt x="92286" y="253473"/>
                  <a:pt x="228600" y="238869"/>
                </a:cubicBezTo>
                <a:cubicBezTo>
                  <a:pt x="236878" y="237982"/>
                  <a:pt x="241730" y="228295"/>
                  <a:pt x="249382" y="225015"/>
                </a:cubicBezTo>
                <a:cubicBezTo>
                  <a:pt x="258133" y="221265"/>
                  <a:pt x="267855" y="220396"/>
                  <a:pt x="277091" y="218087"/>
                </a:cubicBezTo>
                <a:cubicBezTo>
                  <a:pt x="284018" y="213469"/>
                  <a:pt x="290426" y="207956"/>
                  <a:pt x="297873" y="204233"/>
                </a:cubicBezTo>
                <a:cubicBezTo>
                  <a:pt x="304404" y="200967"/>
                  <a:pt x="312579" y="201355"/>
                  <a:pt x="318654" y="197305"/>
                </a:cubicBezTo>
                <a:cubicBezTo>
                  <a:pt x="385192" y="152946"/>
                  <a:pt x="283422" y="198930"/>
                  <a:pt x="374073" y="162669"/>
                </a:cubicBezTo>
                <a:cubicBezTo>
                  <a:pt x="378691" y="155742"/>
                  <a:pt x="382597" y="148283"/>
                  <a:pt x="387927" y="141887"/>
                </a:cubicBezTo>
                <a:cubicBezTo>
                  <a:pt x="394199" y="134361"/>
                  <a:pt x="403275" y="129256"/>
                  <a:pt x="408709" y="121105"/>
                </a:cubicBezTo>
                <a:cubicBezTo>
                  <a:pt x="412759" y="115030"/>
                  <a:pt x="412371" y="106855"/>
                  <a:pt x="415636" y="100324"/>
                </a:cubicBezTo>
                <a:cubicBezTo>
                  <a:pt x="419359" y="92877"/>
                  <a:pt x="425360" y="86771"/>
                  <a:pt x="429491" y="79542"/>
                </a:cubicBezTo>
                <a:cubicBezTo>
                  <a:pt x="453806" y="36991"/>
                  <a:pt x="430275" y="64903"/>
                  <a:pt x="464127" y="31051"/>
                </a:cubicBezTo>
                <a:cubicBezTo>
                  <a:pt x="465359" y="27356"/>
                  <a:pt x="472131" y="-11436"/>
                  <a:pt x="491836" y="3342"/>
                </a:cubicBezTo>
                <a:cubicBezTo>
                  <a:pt x="499453" y="9054"/>
                  <a:pt x="496455" y="21815"/>
                  <a:pt x="498764" y="31051"/>
                </a:cubicBezTo>
                <a:cubicBezTo>
                  <a:pt x="501073" y="63378"/>
                  <a:pt x="501904" y="95845"/>
                  <a:pt x="505691" y="128033"/>
                </a:cubicBezTo>
                <a:cubicBezTo>
                  <a:pt x="506544" y="135285"/>
                  <a:pt x="510612" y="141794"/>
                  <a:pt x="512618" y="148815"/>
                </a:cubicBezTo>
                <a:cubicBezTo>
                  <a:pt x="517459" y="165759"/>
                  <a:pt x="525167" y="205737"/>
                  <a:pt x="533400" y="218087"/>
                </a:cubicBezTo>
                <a:cubicBezTo>
                  <a:pt x="538018" y="225014"/>
                  <a:pt x="543873" y="231261"/>
                  <a:pt x="547254" y="238869"/>
                </a:cubicBezTo>
                <a:cubicBezTo>
                  <a:pt x="553185" y="252214"/>
                  <a:pt x="557567" y="266265"/>
                  <a:pt x="561109" y="280433"/>
                </a:cubicBezTo>
                <a:cubicBezTo>
                  <a:pt x="563418" y="289669"/>
                  <a:pt x="564286" y="299391"/>
                  <a:pt x="568036" y="308142"/>
                </a:cubicBezTo>
                <a:cubicBezTo>
                  <a:pt x="571316" y="315794"/>
                  <a:pt x="577273" y="321997"/>
                  <a:pt x="581891" y="328924"/>
                </a:cubicBezTo>
                <a:cubicBezTo>
                  <a:pt x="586509" y="319688"/>
                  <a:pt x="595745" y="311541"/>
                  <a:pt x="595745" y="301215"/>
                </a:cubicBezTo>
                <a:cubicBezTo>
                  <a:pt x="595745" y="282174"/>
                  <a:pt x="587912" y="263860"/>
                  <a:pt x="581891" y="245796"/>
                </a:cubicBezTo>
                <a:cubicBezTo>
                  <a:pt x="565283" y="195971"/>
                  <a:pt x="585433" y="258192"/>
                  <a:pt x="568036" y="197305"/>
                </a:cubicBezTo>
                <a:cubicBezTo>
                  <a:pt x="566030" y="190284"/>
                  <a:pt x="563418" y="183451"/>
                  <a:pt x="561109" y="176524"/>
                </a:cubicBezTo>
                <a:cubicBezTo>
                  <a:pt x="548505" y="100894"/>
                  <a:pt x="561042" y="169306"/>
                  <a:pt x="540327" y="79542"/>
                </a:cubicBezTo>
                <a:cubicBezTo>
                  <a:pt x="537679" y="68069"/>
                  <a:pt x="528135" y="55436"/>
                  <a:pt x="533400" y="44905"/>
                </a:cubicBezTo>
                <a:cubicBezTo>
                  <a:pt x="537123" y="37458"/>
                  <a:pt x="543531" y="58240"/>
                  <a:pt x="547254" y="65687"/>
                </a:cubicBezTo>
                <a:cubicBezTo>
                  <a:pt x="550520" y="72218"/>
                  <a:pt x="551873" y="79542"/>
                  <a:pt x="554182" y="86469"/>
                </a:cubicBezTo>
                <a:cubicBezTo>
                  <a:pt x="556491" y="100324"/>
                  <a:pt x="554828" y="115470"/>
                  <a:pt x="561109" y="128033"/>
                </a:cubicBezTo>
                <a:cubicBezTo>
                  <a:pt x="566951" y="139716"/>
                  <a:pt x="580317" y="145825"/>
                  <a:pt x="588818" y="155742"/>
                </a:cubicBezTo>
                <a:cubicBezTo>
                  <a:pt x="616871" y="188471"/>
                  <a:pt x="588444" y="164917"/>
                  <a:pt x="616527" y="204233"/>
                </a:cubicBezTo>
                <a:cubicBezTo>
                  <a:pt x="622221" y="212205"/>
                  <a:pt x="630382" y="218088"/>
                  <a:pt x="637309" y="225015"/>
                </a:cubicBezTo>
                <a:cubicBezTo>
                  <a:pt x="639618" y="236560"/>
                  <a:pt x="641380" y="248229"/>
                  <a:pt x="644236" y="259651"/>
                </a:cubicBezTo>
                <a:cubicBezTo>
                  <a:pt x="648515" y="276768"/>
                  <a:pt x="650926" y="279956"/>
                  <a:pt x="658091" y="29428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4"/>
          <p:cNvSpPr/>
          <p:nvPr/>
        </p:nvSpPr>
        <p:spPr>
          <a:xfrm>
            <a:off x="6128967" y="4156554"/>
            <a:ext cx="651166" cy="644236"/>
          </a:xfrm>
          <a:custGeom>
            <a:avLst/>
            <a:gdLst>
              <a:gd name="connsiteX0" fmla="*/ 0 w 651166"/>
              <a:gd name="connsiteY0" fmla="*/ 644236 h 644236"/>
              <a:gd name="connsiteX1" fmla="*/ 6927 w 651166"/>
              <a:gd name="connsiteY1" fmla="*/ 512618 h 644236"/>
              <a:gd name="connsiteX2" fmla="*/ 20782 w 651166"/>
              <a:gd name="connsiteY2" fmla="*/ 401782 h 644236"/>
              <a:gd name="connsiteX3" fmla="*/ 27709 w 651166"/>
              <a:gd name="connsiteY3" fmla="*/ 339436 h 644236"/>
              <a:gd name="connsiteX4" fmla="*/ 13855 w 651166"/>
              <a:gd name="connsiteY4" fmla="*/ 166254 h 644236"/>
              <a:gd name="connsiteX5" fmla="*/ 20782 w 651166"/>
              <a:gd name="connsiteY5" fmla="*/ 34636 h 644236"/>
              <a:gd name="connsiteX6" fmla="*/ 69273 w 651166"/>
              <a:gd name="connsiteY6" fmla="*/ 13854 h 644236"/>
              <a:gd name="connsiteX7" fmla="*/ 90055 w 651166"/>
              <a:gd name="connsiteY7" fmla="*/ 0 h 644236"/>
              <a:gd name="connsiteX8" fmla="*/ 145473 w 651166"/>
              <a:gd name="connsiteY8" fmla="*/ 13854 h 644236"/>
              <a:gd name="connsiteX9" fmla="*/ 166255 w 651166"/>
              <a:gd name="connsiteY9" fmla="*/ 20782 h 644236"/>
              <a:gd name="connsiteX10" fmla="*/ 187036 w 651166"/>
              <a:gd name="connsiteY10" fmla="*/ 34636 h 644236"/>
              <a:gd name="connsiteX11" fmla="*/ 249382 w 651166"/>
              <a:gd name="connsiteY11" fmla="*/ 55418 h 644236"/>
              <a:gd name="connsiteX12" fmla="*/ 297873 w 651166"/>
              <a:gd name="connsiteY12" fmla="*/ 69273 h 644236"/>
              <a:gd name="connsiteX13" fmla="*/ 360218 w 651166"/>
              <a:gd name="connsiteY13" fmla="*/ 76200 h 644236"/>
              <a:gd name="connsiteX14" fmla="*/ 408709 w 651166"/>
              <a:gd name="connsiteY14" fmla="*/ 90054 h 644236"/>
              <a:gd name="connsiteX15" fmla="*/ 616527 w 651166"/>
              <a:gd name="connsiteY15" fmla="*/ 110836 h 644236"/>
              <a:gd name="connsiteX16" fmla="*/ 651164 w 651166"/>
              <a:gd name="connsiteY16" fmla="*/ 152400 h 644236"/>
              <a:gd name="connsiteX17" fmla="*/ 630382 w 651166"/>
              <a:gd name="connsiteY17" fmla="*/ 346363 h 644236"/>
              <a:gd name="connsiteX18" fmla="*/ 623455 w 651166"/>
              <a:gd name="connsiteY18" fmla="*/ 374073 h 644236"/>
              <a:gd name="connsiteX19" fmla="*/ 602673 w 651166"/>
              <a:gd name="connsiteY19" fmla="*/ 491836 h 644236"/>
              <a:gd name="connsiteX20" fmla="*/ 595746 w 651166"/>
              <a:gd name="connsiteY20" fmla="*/ 554182 h 644236"/>
              <a:gd name="connsiteX21" fmla="*/ 588818 w 651166"/>
              <a:gd name="connsiteY21" fmla="*/ 588818 h 644236"/>
              <a:gd name="connsiteX22" fmla="*/ 533400 w 651166"/>
              <a:gd name="connsiteY22" fmla="*/ 581891 h 644236"/>
              <a:gd name="connsiteX23" fmla="*/ 491836 w 651166"/>
              <a:gd name="connsiteY23" fmla="*/ 554182 h 644236"/>
              <a:gd name="connsiteX24" fmla="*/ 471055 w 651166"/>
              <a:gd name="connsiteY24" fmla="*/ 547254 h 644236"/>
              <a:gd name="connsiteX25" fmla="*/ 450273 w 651166"/>
              <a:gd name="connsiteY25" fmla="*/ 533400 h 644236"/>
              <a:gd name="connsiteX26" fmla="*/ 422564 w 651166"/>
              <a:gd name="connsiteY26" fmla="*/ 505691 h 644236"/>
              <a:gd name="connsiteX27" fmla="*/ 374073 w 651166"/>
              <a:gd name="connsiteY27" fmla="*/ 477982 h 644236"/>
              <a:gd name="connsiteX28" fmla="*/ 353291 w 651166"/>
              <a:gd name="connsiteY28" fmla="*/ 457200 h 644236"/>
              <a:gd name="connsiteX29" fmla="*/ 325582 w 651166"/>
              <a:gd name="connsiteY29" fmla="*/ 443345 h 644236"/>
              <a:gd name="connsiteX30" fmla="*/ 284018 w 651166"/>
              <a:gd name="connsiteY30" fmla="*/ 422563 h 644236"/>
              <a:gd name="connsiteX31" fmla="*/ 263236 w 651166"/>
              <a:gd name="connsiteY31" fmla="*/ 401782 h 644236"/>
              <a:gd name="connsiteX32" fmla="*/ 242455 w 651166"/>
              <a:gd name="connsiteY32" fmla="*/ 394854 h 644236"/>
              <a:gd name="connsiteX33" fmla="*/ 221673 w 651166"/>
              <a:gd name="connsiteY33" fmla="*/ 381000 h 644236"/>
              <a:gd name="connsiteX34" fmla="*/ 207818 w 651166"/>
              <a:gd name="connsiteY34" fmla="*/ 360218 h 644236"/>
              <a:gd name="connsiteX35" fmla="*/ 173182 w 651166"/>
              <a:gd name="connsiteY35" fmla="*/ 325582 h 644236"/>
              <a:gd name="connsiteX36" fmla="*/ 166255 w 651166"/>
              <a:gd name="connsiteY36" fmla="*/ 304800 h 644236"/>
              <a:gd name="connsiteX37" fmla="*/ 138546 w 651166"/>
              <a:gd name="connsiteY37" fmla="*/ 256309 h 644236"/>
              <a:gd name="connsiteX38" fmla="*/ 131618 w 651166"/>
              <a:gd name="connsiteY38" fmla="*/ 228600 h 644236"/>
              <a:gd name="connsiteX39" fmla="*/ 124691 w 651166"/>
              <a:gd name="connsiteY39" fmla="*/ 207818 h 644236"/>
              <a:gd name="connsiteX40" fmla="*/ 117764 w 651166"/>
              <a:gd name="connsiteY40" fmla="*/ 180109 h 644236"/>
              <a:gd name="connsiteX41" fmla="*/ 103909 w 651166"/>
              <a:gd name="connsiteY41" fmla="*/ 159327 h 644236"/>
              <a:gd name="connsiteX42" fmla="*/ 96982 w 651166"/>
              <a:gd name="connsiteY42" fmla="*/ 90054 h 644236"/>
              <a:gd name="connsiteX43" fmla="*/ 214746 w 651166"/>
              <a:gd name="connsiteY43" fmla="*/ 103909 h 644236"/>
              <a:gd name="connsiteX44" fmla="*/ 235527 w 651166"/>
              <a:gd name="connsiteY44" fmla="*/ 110836 h 644236"/>
              <a:gd name="connsiteX45" fmla="*/ 270164 w 651166"/>
              <a:gd name="connsiteY45" fmla="*/ 117763 h 644236"/>
              <a:gd name="connsiteX46" fmla="*/ 311727 w 651166"/>
              <a:gd name="connsiteY46" fmla="*/ 131618 h 644236"/>
              <a:gd name="connsiteX47" fmla="*/ 561109 w 651166"/>
              <a:gd name="connsiteY47" fmla="*/ 145473 h 644236"/>
              <a:gd name="connsiteX48" fmla="*/ 540327 w 651166"/>
              <a:gd name="connsiteY48" fmla="*/ 193963 h 644236"/>
              <a:gd name="connsiteX49" fmla="*/ 519546 w 651166"/>
              <a:gd name="connsiteY49" fmla="*/ 200891 h 644236"/>
              <a:gd name="connsiteX50" fmla="*/ 464127 w 651166"/>
              <a:gd name="connsiteY50" fmla="*/ 242454 h 644236"/>
              <a:gd name="connsiteX51" fmla="*/ 436418 w 651166"/>
              <a:gd name="connsiteY51" fmla="*/ 256309 h 644236"/>
              <a:gd name="connsiteX52" fmla="*/ 394855 w 651166"/>
              <a:gd name="connsiteY52" fmla="*/ 284018 h 644236"/>
              <a:gd name="connsiteX53" fmla="*/ 353291 w 651166"/>
              <a:gd name="connsiteY53" fmla="*/ 318654 h 644236"/>
              <a:gd name="connsiteX54" fmla="*/ 311727 w 651166"/>
              <a:gd name="connsiteY54" fmla="*/ 346363 h 644236"/>
              <a:gd name="connsiteX55" fmla="*/ 290946 w 651166"/>
              <a:gd name="connsiteY55" fmla="*/ 367145 h 644236"/>
              <a:gd name="connsiteX56" fmla="*/ 249382 w 651166"/>
              <a:gd name="connsiteY56" fmla="*/ 394854 h 644236"/>
              <a:gd name="connsiteX57" fmla="*/ 193964 w 651166"/>
              <a:gd name="connsiteY57" fmla="*/ 443345 h 644236"/>
              <a:gd name="connsiteX58" fmla="*/ 152400 w 651166"/>
              <a:gd name="connsiteY58" fmla="*/ 484909 h 644236"/>
              <a:gd name="connsiteX59" fmla="*/ 138546 w 651166"/>
              <a:gd name="connsiteY59" fmla="*/ 505691 h 644236"/>
              <a:gd name="connsiteX60" fmla="*/ 117764 w 651166"/>
              <a:gd name="connsiteY60" fmla="*/ 512618 h 644236"/>
              <a:gd name="connsiteX61" fmla="*/ 103909 w 651166"/>
              <a:gd name="connsiteY61" fmla="*/ 526473 h 6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51166" h="644236">
                <a:moveTo>
                  <a:pt x="0" y="644236"/>
                </a:moveTo>
                <a:cubicBezTo>
                  <a:pt x="2309" y="600363"/>
                  <a:pt x="3175" y="556391"/>
                  <a:pt x="6927" y="512618"/>
                </a:cubicBezTo>
                <a:cubicBezTo>
                  <a:pt x="10107" y="475521"/>
                  <a:pt x="16346" y="438750"/>
                  <a:pt x="20782" y="401782"/>
                </a:cubicBezTo>
                <a:cubicBezTo>
                  <a:pt x="23273" y="381021"/>
                  <a:pt x="25400" y="360218"/>
                  <a:pt x="27709" y="339436"/>
                </a:cubicBezTo>
                <a:cubicBezTo>
                  <a:pt x="23091" y="281709"/>
                  <a:pt x="19098" y="223928"/>
                  <a:pt x="13855" y="166254"/>
                </a:cubicBezTo>
                <a:cubicBezTo>
                  <a:pt x="8602" y="108474"/>
                  <a:pt x="-3167" y="96903"/>
                  <a:pt x="20782" y="34636"/>
                </a:cubicBezTo>
                <a:cubicBezTo>
                  <a:pt x="25871" y="21405"/>
                  <a:pt x="60492" y="16049"/>
                  <a:pt x="69273" y="13854"/>
                </a:cubicBezTo>
                <a:cubicBezTo>
                  <a:pt x="76200" y="9236"/>
                  <a:pt x="81730" y="0"/>
                  <a:pt x="90055" y="0"/>
                </a:cubicBezTo>
                <a:cubicBezTo>
                  <a:pt x="109096" y="0"/>
                  <a:pt x="127409" y="7832"/>
                  <a:pt x="145473" y="13854"/>
                </a:cubicBezTo>
                <a:cubicBezTo>
                  <a:pt x="152400" y="16163"/>
                  <a:pt x="159724" y="17516"/>
                  <a:pt x="166255" y="20782"/>
                </a:cubicBezTo>
                <a:cubicBezTo>
                  <a:pt x="173701" y="24505"/>
                  <a:pt x="179351" y="31434"/>
                  <a:pt x="187036" y="34636"/>
                </a:cubicBezTo>
                <a:cubicBezTo>
                  <a:pt x="207257" y="43061"/>
                  <a:pt x="228600" y="48491"/>
                  <a:pt x="249382" y="55418"/>
                </a:cubicBezTo>
                <a:cubicBezTo>
                  <a:pt x="264895" y="60589"/>
                  <a:pt x="281727" y="66789"/>
                  <a:pt x="297873" y="69273"/>
                </a:cubicBezTo>
                <a:cubicBezTo>
                  <a:pt x="318539" y="72453"/>
                  <a:pt x="339436" y="73891"/>
                  <a:pt x="360218" y="76200"/>
                </a:cubicBezTo>
                <a:cubicBezTo>
                  <a:pt x="376382" y="80818"/>
                  <a:pt x="392110" y="87398"/>
                  <a:pt x="408709" y="90054"/>
                </a:cubicBezTo>
                <a:cubicBezTo>
                  <a:pt x="463911" y="98886"/>
                  <a:pt x="556301" y="105817"/>
                  <a:pt x="616527" y="110836"/>
                </a:cubicBezTo>
                <a:cubicBezTo>
                  <a:pt x="620144" y="114453"/>
                  <a:pt x="651465" y="143057"/>
                  <a:pt x="651164" y="152400"/>
                </a:cubicBezTo>
                <a:cubicBezTo>
                  <a:pt x="649068" y="217391"/>
                  <a:pt x="646152" y="283280"/>
                  <a:pt x="630382" y="346363"/>
                </a:cubicBezTo>
                <a:cubicBezTo>
                  <a:pt x="628073" y="355600"/>
                  <a:pt x="625020" y="364682"/>
                  <a:pt x="623455" y="374073"/>
                </a:cubicBezTo>
                <a:cubicBezTo>
                  <a:pt x="601130" y="508020"/>
                  <a:pt x="635153" y="345673"/>
                  <a:pt x="602673" y="491836"/>
                </a:cubicBezTo>
                <a:cubicBezTo>
                  <a:pt x="600364" y="512618"/>
                  <a:pt x="598703" y="533482"/>
                  <a:pt x="595746" y="554182"/>
                </a:cubicBezTo>
                <a:cubicBezTo>
                  <a:pt x="594081" y="565838"/>
                  <a:pt x="599577" y="584036"/>
                  <a:pt x="588818" y="588818"/>
                </a:cubicBezTo>
                <a:cubicBezTo>
                  <a:pt x="571806" y="596379"/>
                  <a:pt x="551873" y="584200"/>
                  <a:pt x="533400" y="581891"/>
                </a:cubicBezTo>
                <a:cubicBezTo>
                  <a:pt x="469766" y="565981"/>
                  <a:pt x="535325" y="588973"/>
                  <a:pt x="491836" y="554182"/>
                </a:cubicBezTo>
                <a:cubicBezTo>
                  <a:pt x="486134" y="549621"/>
                  <a:pt x="477586" y="550520"/>
                  <a:pt x="471055" y="547254"/>
                </a:cubicBezTo>
                <a:cubicBezTo>
                  <a:pt x="463608" y="543531"/>
                  <a:pt x="456594" y="538818"/>
                  <a:pt x="450273" y="533400"/>
                </a:cubicBezTo>
                <a:cubicBezTo>
                  <a:pt x="440355" y="524899"/>
                  <a:pt x="432481" y="514192"/>
                  <a:pt x="422564" y="505691"/>
                </a:cubicBezTo>
                <a:cubicBezTo>
                  <a:pt x="408854" y="493940"/>
                  <a:pt x="389800" y="485845"/>
                  <a:pt x="374073" y="477982"/>
                </a:cubicBezTo>
                <a:cubicBezTo>
                  <a:pt x="367146" y="471055"/>
                  <a:pt x="361263" y="462894"/>
                  <a:pt x="353291" y="457200"/>
                </a:cubicBezTo>
                <a:cubicBezTo>
                  <a:pt x="344888" y="451198"/>
                  <a:pt x="334548" y="448468"/>
                  <a:pt x="325582" y="443345"/>
                </a:cubicBezTo>
                <a:cubicBezTo>
                  <a:pt x="287983" y="421860"/>
                  <a:pt x="322119" y="435265"/>
                  <a:pt x="284018" y="422563"/>
                </a:cubicBezTo>
                <a:cubicBezTo>
                  <a:pt x="277091" y="415636"/>
                  <a:pt x="271387" y="407216"/>
                  <a:pt x="263236" y="401782"/>
                </a:cubicBezTo>
                <a:cubicBezTo>
                  <a:pt x="257161" y="397732"/>
                  <a:pt x="248986" y="398120"/>
                  <a:pt x="242455" y="394854"/>
                </a:cubicBezTo>
                <a:cubicBezTo>
                  <a:pt x="235008" y="391131"/>
                  <a:pt x="228600" y="385618"/>
                  <a:pt x="221673" y="381000"/>
                </a:cubicBezTo>
                <a:cubicBezTo>
                  <a:pt x="217055" y="374073"/>
                  <a:pt x="213705" y="366105"/>
                  <a:pt x="207818" y="360218"/>
                </a:cubicBezTo>
                <a:cubicBezTo>
                  <a:pt x="161637" y="314037"/>
                  <a:pt x="210125" y="380996"/>
                  <a:pt x="173182" y="325582"/>
                </a:cubicBezTo>
                <a:cubicBezTo>
                  <a:pt x="170873" y="318655"/>
                  <a:pt x="169521" y="311331"/>
                  <a:pt x="166255" y="304800"/>
                </a:cubicBezTo>
                <a:cubicBezTo>
                  <a:pt x="146153" y="264595"/>
                  <a:pt x="156767" y="304898"/>
                  <a:pt x="138546" y="256309"/>
                </a:cubicBezTo>
                <a:cubicBezTo>
                  <a:pt x="135203" y="247395"/>
                  <a:pt x="134234" y="237754"/>
                  <a:pt x="131618" y="228600"/>
                </a:cubicBezTo>
                <a:cubicBezTo>
                  <a:pt x="129612" y="221579"/>
                  <a:pt x="126697" y="214839"/>
                  <a:pt x="124691" y="207818"/>
                </a:cubicBezTo>
                <a:cubicBezTo>
                  <a:pt x="122076" y="198664"/>
                  <a:pt x="121514" y="188860"/>
                  <a:pt x="117764" y="180109"/>
                </a:cubicBezTo>
                <a:cubicBezTo>
                  <a:pt x="114484" y="172457"/>
                  <a:pt x="108527" y="166254"/>
                  <a:pt x="103909" y="159327"/>
                </a:cubicBezTo>
                <a:cubicBezTo>
                  <a:pt x="87044" y="108731"/>
                  <a:pt x="86513" y="131931"/>
                  <a:pt x="96982" y="90054"/>
                </a:cubicBezTo>
                <a:cubicBezTo>
                  <a:pt x="147981" y="94304"/>
                  <a:pt x="171417" y="93077"/>
                  <a:pt x="214746" y="103909"/>
                </a:cubicBezTo>
                <a:cubicBezTo>
                  <a:pt x="221830" y="105680"/>
                  <a:pt x="228443" y="109065"/>
                  <a:pt x="235527" y="110836"/>
                </a:cubicBezTo>
                <a:cubicBezTo>
                  <a:pt x="246950" y="113692"/>
                  <a:pt x="258805" y="114665"/>
                  <a:pt x="270164" y="117763"/>
                </a:cubicBezTo>
                <a:cubicBezTo>
                  <a:pt x="284253" y="121606"/>
                  <a:pt x="297407" y="128754"/>
                  <a:pt x="311727" y="131618"/>
                </a:cubicBezTo>
                <a:cubicBezTo>
                  <a:pt x="368244" y="142922"/>
                  <a:pt x="555575" y="145268"/>
                  <a:pt x="561109" y="145473"/>
                </a:cubicBezTo>
                <a:cubicBezTo>
                  <a:pt x="556949" y="162114"/>
                  <a:pt x="555278" y="182002"/>
                  <a:pt x="540327" y="193963"/>
                </a:cubicBezTo>
                <a:cubicBezTo>
                  <a:pt x="534625" y="198524"/>
                  <a:pt x="526473" y="198582"/>
                  <a:pt x="519546" y="200891"/>
                </a:cubicBezTo>
                <a:cubicBezTo>
                  <a:pt x="502884" y="214221"/>
                  <a:pt x="483430" y="231424"/>
                  <a:pt x="464127" y="242454"/>
                </a:cubicBezTo>
                <a:cubicBezTo>
                  <a:pt x="455161" y="247577"/>
                  <a:pt x="445654" y="251691"/>
                  <a:pt x="436418" y="256309"/>
                </a:cubicBezTo>
                <a:cubicBezTo>
                  <a:pt x="412067" y="292837"/>
                  <a:pt x="436605" y="266125"/>
                  <a:pt x="394855" y="284018"/>
                </a:cubicBezTo>
                <a:cubicBezTo>
                  <a:pt x="371229" y="294144"/>
                  <a:pt x="373716" y="302768"/>
                  <a:pt x="353291" y="318654"/>
                </a:cubicBezTo>
                <a:cubicBezTo>
                  <a:pt x="340147" y="328877"/>
                  <a:pt x="323501" y="334589"/>
                  <a:pt x="311727" y="346363"/>
                </a:cubicBezTo>
                <a:cubicBezTo>
                  <a:pt x="304800" y="353290"/>
                  <a:pt x="298679" y="361131"/>
                  <a:pt x="290946" y="367145"/>
                </a:cubicBezTo>
                <a:cubicBezTo>
                  <a:pt x="277802" y="377368"/>
                  <a:pt x="249382" y="394854"/>
                  <a:pt x="249382" y="394854"/>
                </a:cubicBezTo>
                <a:cubicBezTo>
                  <a:pt x="210126" y="453737"/>
                  <a:pt x="274783" y="362526"/>
                  <a:pt x="193964" y="443345"/>
                </a:cubicBezTo>
                <a:cubicBezTo>
                  <a:pt x="180109" y="457200"/>
                  <a:pt x="163268" y="468606"/>
                  <a:pt x="152400" y="484909"/>
                </a:cubicBezTo>
                <a:cubicBezTo>
                  <a:pt x="147782" y="491836"/>
                  <a:pt x="145047" y="500490"/>
                  <a:pt x="138546" y="505691"/>
                </a:cubicBezTo>
                <a:cubicBezTo>
                  <a:pt x="132844" y="510253"/>
                  <a:pt x="124025" y="508861"/>
                  <a:pt x="117764" y="512618"/>
                </a:cubicBezTo>
                <a:cubicBezTo>
                  <a:pt x="112163" y="515978"/>
                  <a:pt x="108527" y="521855"/>
                  <a:pt x="103909" y="52647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386596" y="2236640"/>
            <a:ext cx="5112568" cy="1697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800" dirty="0" smtClean="0">
                <a:latin typeface="+mj-lt"/>
              </a:rPr>
              <a:t>Model outputs          Data</a:t>
            </a:r>
            <a:endParaRPr lang="en-US" sz="2800" dirty="0">
              <a:latin typeface="+mj-lt"/>
            </a:endParaRPr>
          </a:p>
        </p:txBody>
      </p:sp>
      <p:grpSp>
        <p:nvGrpSpPr>
          <p:cNvPr id="34" name="Group 30"/>
          <p:cNvGrpSpPr/>
          <p:nvPr/>
        </p:nvGrpSpPr>
        <p:grpSpPr>
          <a:xfrm>
            <a:off x="2914597" y="3824360"/>
            <a:ext cx="526561" cy="897267"/>
            <a:chOff x="733071" y="3719311"/>
            <a:chExt cx="526561" cy="897267"/>
          </a:xfrm>
        </p:grpSpPr>
        <p:sp>
          <p:nvSpPr>
            <p:cNvPr id="35" name="Rectangle 34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2"/>
            <p:cNvCxnSpPr>
              <a:stCxn id="35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38" name="Group 34"/>
          <p:cNvGrpSpPr/>
          <p:nvPr/>
        </p:nvGrpSpPr>
        <p:grpSpPr>
          <a:xfrm>
            <a:off x="1959630" y="4482729"/>
            <a:ext cx="526561" cy="897267"/>
            <a:chOff x="733071" y="3719311"/>
            <a:chExt cx="526561" cy="897267"/>
          </a:xfrm>
        </p:grpSpPr>
        <p:sp>
          <p:nvSpPr>
            <p:cNvPr id="39" name="Rectangle 38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6"/>
            <p:cNvCxnSpPr>
              <a:stCxn id="39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2" name="Group 38"/>
          <p:cNvGrpSpPr/>
          <p:nvPr/>
        </p:nvGrpSpPr>
        <p:grpSpPr>
          <a:xfrm>
            <a:off x="2711407" y="3053187"/>
            <a:ext cx="526561" cy="897267"/>
            <a:chOff x="733071" y="3719311"/>
            <a:chExt cx="526561" cy="897267"/>
          </a:xfrm>
        </p:grpSpPr>
        <p:sp>
          <p:nvSpPr>
            <p:cNvPr id="43" name="Rectangle 42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0"/>
            <p:cNvCxnSpPr>
              <a:stCxn id="43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6" name="Group 43"/>
          <p:cNvGrpSpPr/>
          <p:nvPr/>
        </p:nvGrpSpPr>
        <p:grpSpPr>
          <a:xfrm>
            <a:off x="8361861" y="2812536"/>
            <a:ext cx="1771198" cy="2262012"/>
            <a:chOff x="3779912" y="2708366"/>
            <a:chExt cx="2988332" cy="3816424"/>
          </a:xfrm>
        </p:grpSpPr>
        <p:sp>
          <p:nvSpPr>
            <p:cNvPr id="47" name="Rectangle 46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exagon 57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exagon 58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59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60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61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 62"/>
          <p:cNvSpPr/>
          <p:nvPr/>
        </p:nvSpPr>
        <p:spPr>
          <a:xfrm>
            <a:off x="8632892" y="3962517"/>
            <a:ext cx="409075" cy="374862"/>
          </a:xfrm>
          <a:custGeom>
            <a:avLst/>
            <a:gdLst>
              <a:gd name="connsiteX0" fmla="*/ 152766 w 409075"/>
              <a:gd name="connsiteY0" fmla="*/ 173971 h 374862"/>
              <a:gd name="connsiteX1" fmla="*/ 180475 w 409075"/>
              <a:gd name="connsiteY1" fmla="*/ 139334 h 374862"/>
              <a:gd name="connsiteX2" fmla="*/ 166620 w 409075"/>
              <a:gd name="connsiteY2" fmla="*/ 789 h 374862"/>
              <a:gd name="connsiteX3" fmla="*/ 28075 w 409075"/>
              <a:gd name="connsiteY3" fmla="*/ 21571 h 374862"/>
              <a:gd name="connsiteX4" fmla="*/ 21147 w 409075"/>
              <a:gd name="connsiteY4" fmla="*/ 42353 h 374862"/>
              <a:gd name="connsiteX5" fmla="*/ 35002 w 409075"/>
              <a:gd name="connsiteY5" fmla="*/ 76989 h 374862"/>
              <a:gd name="connsiteX6" fmla="*/ 55784 w 409075"/>
              <a:gd name="connsiteY6" fmla="*/ 83916 h 374862"/>
              <a:gd name="connsiteX7" fmla="*/ 291311 w 409075"/>
              <a:gd name="connsiteY7" fmla="*/ 90844 h 374862"/>
              <a:gd name="connsiteX8" fmla="*/ 284384 w 409075"/>
              <a:gd name="connsiteY8" fmla="*/ 167044 h 374862"/>
              <a:gd name="connsiteX9" fmla="*/ 263602 w 409075"/>
              <a:gd name="connsiteY9" fmla="*/ 173971 h 374862"/>
              <a:gd name="connsiteX10" fmla="*/ 242820 w 409075"/>
              <a:gd name="connsiteY10" fmla="*/ 194753 h 374862"/>
              <a:gd name="connsiteX11" fmla="*/ 222038 w 409075"/>
              <a:gd name="connsiteY11" fmla="*/ 201680 h 374862"/>
              <a:gd name="connsiteX12" fmla="*/ 201256 w 409075"/>
              <a:gd name="connsiteY12" fmla="*/ 215534 h 374862"/>
              <a:gd name="connsiteX13" fmla="*/ 152766 w 409075"/>
              <a:gd name="connsiteY13" fmla="*/ 229389 h 374862"/>
              <a:gd name="connsiteX14" fmla="*/ 104275 w 409075"/>
              <a:gd name="connsiteY14" fmla="*/ 222462 h 374862"/>
              <a:gd name="connsiteX15" fmla="*/ 90420 w 409075"/>
              <a:gd name="connsiteY15" fmla="*/ 201680 h 374862"/>
              <a:gd name="connsiteX16" fmla="*/ 62711 w 409075"/>
              <a:gd name="connsiteY16" fmla="*/ 180898 h 374862"/>
              <a:gd name="connsiteX17" fmla="*/ 14220 w 409075"/>
              <a:gd name="connsiteY17" fmla="*/ 153189 h 374862"/>
              <a:gd name="connsiteX18" fmla="*/ 366 w 409075"/>
              <a:gd name="connsiteY18" fmla="*/ 180898 h 374862"/>
              <a:gd name="connsiteX19" fmla="*/ 21147 w 409075"/>
              <a:gd name="connsiteY19" fmla="*/ 243244 h 374862"/>
              <a:gd name="connsiteX20" fmla="*/ 35002 w 409075"/>
              <a:gd name="connsiteY20" fmla="*/ 284807 h 374862"/>
              <a:gd name="connsiteX21" fmla="*/ 48856 w 409075"/>
              <a:gd name="connsiteY21" fmla="*/ 312516 h 374862"/>
              <a:gd name="connsiteX22" fmla="*/ 76566 w 409075"/>
              <a:gd name="connsiteY22" fmla="*/ 361007 h 374862"/>
              <a:gd name="connsiteX23" fmla="*/ 104275 w 409075"/>
              <a:gd name="connsiteY23" fmla="*/ 374862 h 374862"/>
              <a:gd name="connsiteX24" fmla="*/ 201256 w 409075"/>
              <a:gd name="connsiteY24" fmla="*/ 367934 h 374862"/>
              <a:gd name="connsiteX25" fmla="*/ 222038 w 409075"/>
              <a:gd name="connsiteY25" fmla="*/ 347153 h 374862"/>
              <a:gd name="connsiteX26" fmla="*/ 235893 w 409075"/>
              <a:gd name="connsiteY26" fmla="*/ 319444 h 374862"/>
              <a:gd name="connsiteX27" fmla="*/ 249747 w 409075"/>
              <a:gd name="connsiteY27" fmla="*/ 270953 h 374862"/>
              <a:gd name="connsiteX28" fmla="*/ 256675 w 409075"/>
              <a:gd name="connsiteY28" fmla="*/ 229389 h 374862"/>
              <a:gd name="connsiteX29" fmla="*/ 270529 w 409075"/>
              <a:gd name="connsiteY29" fmla="*/ 187825 h 374862"/>
              <a:gd name="connsiteX30" fmla="*/ 284384 w 409075"/>
              <a:gd name="connsiteY30" fmla="*/ 139334 h 374862"/>
              <a:gd name="connsiteX31" fmla="*/ 312093 w 409075"/>
              <a:gd name="connsiteY31" fmla="*/ 97771 h 374862"/>
              <a:gd name="connsiteX32" fmla="*/ 319020 w 409075"/>
              <a:gd name="connsiteY32" fmla="*/ 76989 h 374862"/>
              <a:gd name="connsiteX33" fmla="*/ 374438 w 409075"/>
              <a:gd name="connsiteY33" fmla="*/ 70062 h 374862"/>
              <a:gd name="connsiteX34" fmla="*/ 381366 w 409075"/>
              <a:gd name="connsiteY34" fmla="*/ 90844 h 374862"/>
              <a:gd name="connsiteX35" fmla="*/ 395220 w 409075"/>
              <a:gd name="connsiteY35" fmla="*/ 167044 h 374862"/>
              <a:gd name="connsiteX36" fmla="*/ 409075 w 409075"/>
              <a:gd name="connsiteY36" fmla="*/ 208607 h 374862"/>
              <a:gd name="connsiteX37" fmla="*/ 402147 w 409075"/>
              <a:gd name="connsiteY37" fmla="*/ 243244 h 374862"/>
              <a:gd name="connsiteX38" fmla="*/ 360584 w 409075"/>
              <a:gd name="connsiteY38" fmla="*/ 257098 h 374862"/>
              <a:gd name="connsiteX39" fmla="*/ 305166 w 409075"/>
              <a:gd name="connsiteY39" fmla="*/ 270953 h 374862"/>
              <a:gd name="connsiteX40" fmla="*/ 235893 w 409075"/>
              <a:gd name="connsiteY40" fmla="*/ 291734 h 374862"/>
              <a:gd name="connsiteX41" fmla="*/ 215111 w 409075"/>
              <a:gd name="connsiteY41" fmla="*/ 312516 h 374862"/>
              <a:gd name="connsiteX42" fmla="*/ 187402 w 409075"/>
              <a:gd name="connsiteY42" fmla="*/ 319444 h 374862"/>
              <a:gd name="connsiteX43" fmla="*/ 159693 w 409075"/>
              <a:gd name="connsiteY43" fmla="*/ 305589 h 374862"/>
              <a:gd name="connsiteX44" fmla="*/ 145838 w 409075"/>
              <a:gd name="connsiteY44" fmla="*/ 298662 h 3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09075" h="374862">
                <a:moveTo>
                  <a:pt x="152766" y="173971"/>
                </a:moveTo>
                <a:cubicBezTo>
                  <a:pt x="162002" y="162425"/>
                  <a:pt x="172639" y="151872"/>
                  <a:pt x="180475" y="139334"/>
                </a:cubicBezTo>
                <a:cubicBezTo>
                  <a:pt x="203770" y="102061"/>
                  <a:pt x="168128" y="9333"/>
                  <a:pt x="166620" y="789"/>
                </a:cubicBezTo>
                <a:cubicBezTo>
                  <a:pt x="161746" y="1094"/>
                  <a:pt x="56458" y="-6812"/>
                  <a:pt x="28075" y="21571"/>
                </a:cubicBezTo>
                <a:cubicBezTo>
                  <a:pt x="22912" y="26734"/>
                  <a:pt x="23456" y="35426"/>
                  <a:pt x="21147" y="42353"/>
                </a:cubicBezTo>
                <a:cubicBezTo>
                  <a:pt x="25765" y="53898"/>
                  <a:pt x="27041" y="67436"/>
                  <a:pt x="35002" y="76989"/>
                </a:cubicBezTo>
                <a:cubicBezTo>
                  <a:pt x="39677" y="82598"/>
                  <a:pt x="48493" y="83522"/>
                  <a:pt x="55784" y="83916"/>
                </a:cubicBezTo>
                <a:cubicBezTo>
                  <a:pt x="134212" y="88156"/>
                  <a:pt x="212802" y="88535"/>
                  <a:pt x="291311" y="90844"/>
                </a:cubicBezTo>
                <a:cubicBezTo>
                  <a:pt x="289002" y="116244"/>
                  <a:pt x="292449" y="142848"/>
                  <a:pt x="284384" y="167044"/>
                </a:cubicBezTo>
                <a:cubicBezTo>
                  <a:pt x="282075" y="173971"/>
                  <a:pt x="269678" y="169921"/>
                  <a:pt x="263602" y="173971"/>
                </a:cubicBezTo>
                <a:cubicBezTo>
                  <a:pt x="255451" y="179405"/>
                  <a:pt x="250971" y="189319"/>
                  <a:pt x="242820" y="194753"/>
                </a:cubicBezTo>
                <a:cubicBezTo>
                  <a:pt x="236744" y="198803"/>
                  <a:pt x="228569" y="198415"/>
                  <a:pt x="222038" y="201680"/>
                </a:cubicBezTo>
                <a:cubicBezTo>
                  <a:pt x="214591" y="205403"/>
                  <a:pt x="208703" y="211811"/>
                  <a:pt x="201256" y="215534"/>
                </a:cubicBezTo>
                <a:cubicBezTo>
                  <a:pt x="191312" y="220506"/>
                  <a:pt x="161652" y="227168"/>
                  <a:pt x="152766" y="229389"/>
                </a:cubicBezTo>
                <a:cubicBezTo>
                  <a:pt x="136602" y="227080"/>
                  <a:pt x="119196" y="229093"/>
                  <a:pt x="104275" y="222462"/>
                </a:cubicBezTo>
                <a:cubicBezTo>
                  <a:pt x="96667" y="219081"/>
                  <a:pt x="96307" y="207567"/>
                  <a:pt x="90420" y="201680"/>
                </a:cubicBezTo>
                <a:cubicBezTo>
                  <a:pt x="82256" y="193516"/>
                  <a:pt x="72106" y="187609"/>
                  <a:pt x="62711" y="180898"/>
                </a:cubicBezTo>
                <a:cubicBezTo>
                  <a:pt x="39868" y="164582"/>
                  <a:pt x="41274" y="166716"/>
                  <a:pt x="14220" y="153189"/>
                </a:cubicBezTo>
                <a:cubicBezTo>
                  <a:pt x="9602" y="162425"/>
                  <a:pt x="1506" y="170635"/>
                  <a:pt x="366" y="180898"/>
                </a:cubicBezTo>
                <a:cubicBezTo>
                  <a:pt x="-2528" y="206942"/>
                  <a:pt x="12418" y="221420"/>
                  <a:pt x="21147" y="243244"/>
                </a:cubicBezTo>
                <a:cubicBezTo>
                  <a:pt x="26571" y="256803"/>
                  <a:pt x="28471" y="271745"/>
                  <a:pt x="35002" y="284807"/>
                </a:cubicBezTo>
                <a:cubicBezTo>
                  <a:pt x="39620" y="294043"/>
                  <a:pt x="44788" y="303024"/>
                  <a:pt x="48856" y="312516"/>
                </a:cubicBezTo>
                <a:cubicBezTo>
                  <a:pt x="59077" y="336366"/>
                  <a:pt x="51968" y="339923"/>
                  <a:pt x="76566" y="361007"/>
                </a:cubicBezTo>
                <a:cubicBezTo>
                  <a:pt x="84407" y="367727"/>
                  <a:pt x="95039" y="370244"/>
                  <a:pt x="104275" y="374862"/>
                </a:cubicBezTo>
                <a:cubicBezTo>
                  <a:pt x="136602" y="372553"/>
                  <a:pt x="169708" y="375357"/>
                  <a:pt x="201256" y="367934"/>
                </a:cubicBezTo>
                <a:cubicBezTo>
                  <a:pt x="210792" y="365690"/>
                  <a:pt x="216344" y="355125"/>
                  <a:pt x="222038" y="347153"/>
                </a:cubicBezTo>
                <a:cubicBezTo>
                  <a:pt x="228040" y="338750"/>
                  <a:pt x="231825" y="328936"/>
                  <a:pt x="235893" y="319444"/>
                </a:cubicBezTo>
                <a:cubicBezTo>
                  <a:pt x="240844" y="307891"/>
                  <a:pt x="247550" y="281937"/>
                  <a:pt x="249747" y="270953"/>
                </a:cubicBezTo>
                <a:cubicBezTo>
                  <a:pt x="252502" y="257180"/>
                  <a:pt x="253268" y="243015"/>
                  <a:pt x="256675" y="229389"/>
                </a:cubicBezTo>
                <a:cubicBezTo>
                  <a:pt x="260217" y="215221"/>
                  <a:pt x="266333" y="201813"/>
                  <a:pt x="270529" y="187825"/>
                </a:cubicBezTo>
                <a:cubicBezTo>
                  <a:pt x="272870" y="180021"/>
                  <a:pt x="279321" y="148448"/>
                  <a:pt x="284384" y="139334"/>
                </a:cubicBezTo>
                <a:cubicBezTo>
                  <a:pt x="292471" y="124779"/>
                  <a:pt x="312093" y="97771"/>
                  <a:pt x="312093" y="97771"/>
                </a:cubicBezTo>
                <a:cubicBezTo>
                  <a:pt x="314402" y="90844"/>
                  <a:pt x="314459" y="82691"/>
                  <a:pt x="319020" y="76989"/>
                </a:cubicBezTo>
                <a:cubicBezTo>
                  <a:pt x="337297" y="54142"/>
                  <a:pt x="349035" y="64981"/>
                  <a:pt x="374438" y="70062"/>
                </a:cubicBezTo>
                <a:cubicBezTo>
                  <a:pt x="376747" y="76989"/>
                  <a:pt x="379782" y="83716"/>
                  <a:pt x="381366" y="90844"/>
                </a:cubicBezTo>
                <a:cubicBezTo>
                  <a:pt x="387702" y="119354"/>
                  <a:pt x="387657" y="139313"/>
                  <a:pt x="395220" y="167044"/>
                </a:cubicBezTo>
                <a:cubicBezTo>
                  <a:pt x="399063" y="181133"/>
                  <a:pt x="404457" y="194753"/>
                  <a:pt x="409075" y="208607"/>
                </a:cubicBezTo>
                <a:cubicBezTo>
                  <a:pt x="406766" y="220153"/>
                  <a:pt x="410473" y="234918"/>
                  <a:pt x="402147" y="243244"/>
                </a:cubicBezTo>
                <a:cubicBezTo>
                  <a:pt x="391821" y="253570"/>
                  <a:pt x="374752" y="253556"/>
                  <a:pt x="360584" y="257098"/>
                </a:cubicBezTo>
                <a:cubicBezTo>
                  <a:pt x="342111" y="261716"/>
                  <a:pt x="323230" y="264932"/>
                  <a:pt x="305166" y="270953"/>
                </a:cubicBezTo>
                <a:cubicBezTo>
                  <a:pt x="254570" y="287818"/>
                  <a:pt x="277770" y="281265"/>
                  <a:pt x="235893" y="291734"/>
                </a:cubicBezTo>
                <a:cubicBezTo>
                  <a:pt x="228966" y="298661"/>
                  <a:pt x="223617" y="307655"/>
                  <a:pt x="215111" y="312516"/>
                </a:cubicBezTo>
                <a:cubicBezTo>
                  <a:pt x="206845" y="317240"/>
                  <a:pt x="196849" y="320625"/>
                  <a:pt x="187402" y="319444"/>
                </a:cubicBezTo>
                <a:cubicBezTo>
                  <a:pt x="177155" y="318163"/>
                  <a:pt x="168929" y="310207"/>
                  <a:pt x="159693" y="305589"/>
                </a:cubicBezTo>
                <a:lnTo>
                  <a:pt x="145838" y="298662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63"/>
          <p:cNvSpPr/>
          <p:nvPr/>
        </p:nvSpPr>
        <p:spPr>
          <a:xfrm>
            <a:off x="8536276" y="4538270"/>
            <a:ext cx="485899" cy="443345"/>
          </a:xfrm>
          <a:custGeom>
            <a:avLst/>
            <a:gdLst>
              <a:gd name="connsiteX0" fmla="*/ 173182 w 485899"/>
              <a:gd name="connsiteY0" fmla="*/ 249381 h 443345"/>
              <a:gd name="connsiteX1" fmla="*/ 200891 w 485899"/>
              <a:gd name="connsiteY1" fmla="*/ 76200 h 443345"/>
              <a:gd name="connsiteX2" fmla="*/ 214745 w 485899"/>
              <a:gd name="connsiteY2" fmla="*/ 34636 h 443345"/>
              <a:gd name="connsiteX3" fmla="*/ 221672 w 485899"/>
              <a:gd name="connsiteY3" fmla="*/ 13854 h 443345"/>
              <a:gd name="connsiteX4" fmla="*/ 242454 w 485899"/>
              <a:gd name="connsiteY4" fmla="*/ 0 h 443345"/>
              <a:gd name="connsiteX5" fmla="*/ 332509 w 485899"/>
              <a:gd name="connsiteY5" fmla="*/ 6927 h 443345"/>
              <a:gd name="connsiteX6" fmla="*/ 339436 w 485899"/>
              <a:gd name="connsiteY6" fmla="*/ 34636 h 443345"/>
              <a:gd name="connsiteX7" fmla="*/ 381000 w 485899"/>
              <a:gd name="connsiteY7" fmla="*/ 76200 h 443345"/>
              <a:gd name="connsiteX8" fmla="*/ 408709 w 485899"/>
              <a:gd name="connsiteY8" fmla="*/ 90054 h 443345"/>
              <a:gd name="connsiteX9" fmla="*/ 457200 w 485899"/>
              <a:gd name="connsiteY9" fmla="*/ 103909 h 443345"/>
              <a:gd name="connsiteX10" fmla="*/ 477982 w 485899"/>
              <a:gd name="connsiteY10" fmla="*/ 124691 h 443345"/>
              <a:gd name="connsiteX11" fmla="*/ 477982 w 485899"/>
              <a:gd name="connsiteY11" fmla="*/ 214745 h 443345"/>
              <a:gd name="connsiteX12" fmla="*/ 450272 w 485899"/>
              <a:gd name="connsiteY12" fmla="*/ 242454 h 443345"/>
              <a:gd name="connsiteX13" fmla="*/ 436418 w 485899"/>
              <a:gd name="connsiteY13" fmla="*/ 263236 h 443345"/>
              <a:gd name="connsiteX14" fmla="*/ 394854 w 485899"/>
              <a:gd name="connsiteY14" fmla="*/ 290945 h 443345"/>
              <a:gd name="connsiteX15" fmla="*/ 374072 w 485899"/>
              <a:gd name="connsiteY15" fmla="*/ 304800 h 443345"/>
              <a:gd name="connsiteX16" fmla="*/ 353291 w 485899"/>
              <a:gd name="connsiteY16" fmla="*/ 346363 h 443345"/>
              <a:gd name="connsiteX17" fmla="*/ 346363 w 485899"/>
              <a:gd name="connsiteY17" fmla="*/ 374072 h 443345"/>
              <a:gd name="connsiteX18" fmla="*/ 325582 w 485899"/>
              <a:gd name="connsiteY18" fmla="*/ 401781 h 443345"/>
              <a:gd name="connsiteX19" fmla="*/ 318654 w 485899"/>
              <a:gd name="connsiteY19" fmla="*/ 422563 h 443345"/>
              <a:gd name="connsiteX20" fmla="*/ 270163 w 485899"/>
              <a:gd name="connsiteY20" fmla="*/ 443345 h 443345"/>
              <a:gd name="connsiteX21" fmla="*/ 200891 w 485899"/>
              <a:gd name="connsiteY21" fmla="*/ 408709 h 443345"/>
              <a:gd name="connsiteX22" fmla="*/ 221672 w 485899"/>
              <a:gd name="connsiteY22" fmla="*/ 297872 h 443345"/>
              <a:gd name="connsiteX23" fmla="*/ 235527 w 485899"/>
              <a:gd name="connsiteY23" fmla="*/ 270163 h 443345"/>
              <a:gd name="connsiteX24" fmla="*/ 270163 w 485899"/>
              <a:gd name="connsiteY24" fmla="*/ 221672 h 443345"/>
              <a:gd name="connsiteX25" fmla="*/ 346363 w 485899"/>
              <a:gd name="connsiteY25" fmla="*/ 228600 h 443345"/>
              <a:gd name="connsiteX26" fmla="*/ 367145 w 485899"/>
              <a:gd name="connsiteY26" fmla="*/ 249381 h 443345"/>
              <a:gd name="connsiteX27" fmla="*/ 387927 w 485899"/>
              <a:gd name="connsiteY27" fmla="*/ 256309 h 443345"/>
              <a:gd name="connsiteX28" fmla="*/ 415636 w 485899"/>
              <a:gd name="connsiteY28" fmla="*/ 270163 h 443345"/>
              <a:gd name="connsiteX29" fmla="*/ 464127 w 485899"/>
              <a:gd name="connsiteY29" fmla="*/ 290945 h 443345"/>
              <a:gd name="connsiteX30" fmla="*/ 457200 w 485899"/>
              <a:gd name="connsiteY30" fmla="*/ 214745 h 443345"/>
              <a:gd name="connsiteX31" fmla="*/ 450272 w 485899"/>
              <a:gd name="connsiteY31" fmla="*/ 193963 h 443345"/>
              <a:gd name="connsiteX32" fmla="*/ 408709 w 485899"/>
              <a:gd name="connsiteY32" fmla="*/ 187036 h 443345"/>
              <a:gd name="connsiteX33" fmla="*/ 332509 w 485899"/>
              <a:gd name="connsiteY33" fmla="*/ 180109 h 443345"/>
              <a:gd name="connsiteX34" fmla="*/ 290945 w 485899"/>
              <a:gd name="connsiteY34" fmla="*/ 173181 h 443345"/>
              <a:gd name="connsiteX35" fmla="*/ 228600 w 485899"/>
              <a:gd name="connsiteY35" fmla="*/ 166254 h 443345"/>
              <a:gd name="connsiteX36" fmla="*/ 173182 w 485899"/>
              <a:gd name="connsiteY36" fmla="*/ 152400 h 443345"/>
              <a:gd name="connsiteX37" fmla="*/ 131618 w 485899"/>
              <a:gd name="connsiteY37" fmla="*/ 145472 h 443345"/>
              <a:gd name="connsiteX38" fmla="*/ 110836 w 485899"/>
              <a:gd name="connsiteY38" fmla="*/ 131618 h 443345"/>
              <a:gd name="connsiteX39" fmla="*/ 90054 w 485899"/>
              <a:gd name="connsiteY39" fmla="*/ 124691 h 443345"/>
              <a:gd name="connsiteX40" fmla="*/ 69272 w 485899"/>
              <a:gd name="connsiteY40" fmla="*/ 103909 h 443345"/>
              <a:gd name="connsiteX41" fmla="*/ 0 w 485899"/>
              <a:gd name="connsiteY41" fmla="*/ 62345 h 443345"/>
              <a:gd name="connsiteX42" fmla="*/ 55418 w 485899"/>
              <a:gd name="connsiteY42" fmla="*/ 55418 h 443345"/>
              <a:gd name="connsiteX43" fmla="*/ 90054 w 485899"/>
              <a:gd name="connsiteY43" fmla="*/ 48491 h 443345"/>
              <a:gd name="connsiteX44" fmla="*/ 138545 w 485899"/>
              <a:gd name="connsiteY44" fmla="*/ 55418 h 443345"/>
              <a:gd name="connsiteX45" fmla="*/ 138545 w 485899"/>
              <a:gd name="connsiteY45" fmla="*/ 131618 h 443345"/>
              <a:gd name="connsiteX46" fmla="*/ 117763 w 485899"/>
              <a:gd name="connsiteY46" fmla="*/ 145472 h 443345"/>
              <a:gd name="connsiteX47" fmla="*/ 103909 w 485899"/>
              <a:gd name="connsiteY47" fmla="*/ 166254 h 443345"/>
              <a:gd name="connsiteX48" fmla="*/ 83127 w 485899"/>
              <a:gd name="connsiteY48" fmla="*/ 173181 h 443345"/>
              <a:gd name="connsiteX49" fmla="*/ 76200 w 485899"/>
              <a:gd name="connsiteY49" fmla="*/ 193963 h 443345"/>
              <a:gd name="connsiteX50" fmla="*/ 48491 w 485899"/>
              <a:gd name="connsiteY50" fmla="*/ 214745 h 443345"/>
              <a:gd name="connsiteX51" fmla="*/ 13854 w 485899"/>
              <a:gd name="connsiteY51" fmla="*/ 263236 h 443345"/>
              <a:gd name="connsiteX52" fmla="*/ 13854 w 485899"/>
              <a:gd name="connsiteY52" fmla="*/ 270163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5899" h="443345">
                <a:moveTo>
                  <a:pt x="173182" y="249381"/>
                </a:moveTo>
                <a:cubicBezTo>
                  <a:pt x="180416" y="187886"/>
                  <a:pt x="181710" y="133745"/>
                  <a:pt x="200891" y="76200"/>
                </a:cubicBezTo>
                <a:lnTo>
                  <a:pt x="214745" y="34636"/>
                </a:lnTo>
                <a:cubicBezTo>
                  <a:pt x="217054" y="27709"/>
                  <a:pt x="215596" y="17904"/>
                  <a:pt x="221672" y="13854"/>
                </a:cubicBezTo>
                <a:lnTo>
                  <a:pt x="242454" y="0"/>
                </a:lnTo>
                <a:cubicBezTo>
                  <a:pt x="272472" y="2309"/>
                  <a:pt x="304156" y="-3199"/>
                  <a:pt x="332509" y="6927"/>
                </a:cubicBezTo>
                <a:cubicBezTo>
                  <a:pt x="341475" y="10129"/>
                  <a:pt x="333976" y="26836"/>
                  <a:pt x="339436" y="34636"/>
                </a:cubicBezTo>
                <a:cubicBezTo>
                  <a:pt x="350672" y="50688"/>
                  <a:pt x="363475" y="67438"/>
                  <a:pt x="381000" y="76200"/>
                </a:cubicBezTo>
                <a:cubicBezTo>
                  <a:pt x="390236" y="80818"/>
                  <a:pt x="399217" y="85986"/>
                  <a:pt x="408709" y="90054"/>
                </a:cubicBezTo>
                <a:cubicBezTo>
                  <a:pt x="422619" y="96015"/>
                  <a:pt x="443144" y="100395"/>
                  <a:pt x="457200" y="103909"/>
                </a:cubicBezTo>
                <a:cubicBezTo>
                  <a:pt x="464127" y="110836"/>
                  <a:pt x="472548" y="116540"/>
                  <a:pt x="477982" y="124691"/>
                </a:cubicBezTo>
                <a:cubicBezTo>
                  <a:pt x="493191" y="147505"/>
                  <a:pt x="482636" y="201715"/>
                  <a:pt x="477982" y="214745"/>
                </a:cubicBezTo>
                <a:cubicBezTo>
                  <a:pt x="473589" y="227046"/>
                  <a:pt x="458773" y="232536"/>
                  <a:pt x="450272" y="242454"/>
                </a:cubicBezTo>
                <a:cubicBezTo>
                  <a:pt x="444854" y="248775"/>
                  <a:pt x="442684" y="257754"/>
                  <a:pt x="436418" y="263236"/>
                </a:cubicBezTo>
                <a:cubicBezTo>
                  <a:pt x="423887" y="274201"/>
                  <a:pt x="408709" y="281709"/>
                  <a:pt x="394854" y="290945"/>
                </a:cubicBezTo>
                <a:lnTo>
                  <a:pt x="374072" y="304800"/>
                </a:lnTo>
                <a:cubicBezTo>
                  <a:pt x="358891" y="327571"/>
                  <a:pt x="360462" y="321266"/>
                  <a:pt x="353291" y="346363"/>
                </a:cubicBezTo>
                <a:cubicBezTo>
                  <a:pt x="350675" y="355517"/>
                  <a:pt x="350621" y="365556"/>
                  <a:pt x="346363" y="374072"/>
                </a:cubicBezTo>
                <a:cubicBezTo>
                  <a:pt x="341200" y="384398"/>
                  <a:pt x="332509" y="392545"/>
                  <a:pt x="325582" y="401781"/>
                </a:cubicBezTo>
                <a:cubicBezTo>
                  <a:pt x="323273" y="408708"/>
                  <a:pt x="323216" y="416861"/>
                  <a:pt x="318654" y="422563"/>
                </a:cubicBezTo>
                <a:cubicBezTo>
                  <a:pt x="306693" y="437514"/>
                  <a:pt x="286803" y="439185"/>
                  <a:pt x="270163" y="443345"/>
                </a:cubicBezTo>
                <a:cubicBezTo>
                  <a:pt x="250433" y="440526"/>
                  <a:pt x="203050" y="445421"/>
                  <a:pt x="200891" y="408709"/>
                </a:cubicBezTo>
                <a:cubicBezTo>
                  <a:pt x="200037" y="394195"/>
                  <a:pt x="208944" y="327570"/>
                  <a:pt x="221672" y="297872"/>
                </a:cubicBezTo>
                <a:cubicBezTo>
                  <a:pt x="225740" y="288380"/>
                  <a:pt x="231692" y="279751"/>
                  <a:pt x="235527" y="270163"/>
                </a:cubicBezTo>
                <a:cubicBezTo>
                  <a:pt x="255421" y="220429"/>
                  <a:pt x="233663" y="233841"/>
                  <a:pt x="270163" y="221672"/>
                </a:cubicBezTo>
                <a:cubicBezTo>
                  <a:pt x="295563" y="223981"/>
                  <a:pt x="321840" y="221593"/>
                  <a:pt x="346363" y="228600"/>
                </a:cubicBezTo>
                <a:cubicBezTo>
                  <a:pt x="355783" y="231291"/>
                  <a:pt x="358994" y="243947"/>
                  <a:pt x="367145" y="249381"/>
                </a:cubicBezTo>
                <a:cubicBezTo>
                  <a:pt x="373221" y="253431"/>
                  <a:pt x="381215" y="253433"/>
                  <a:pt x="387927" y="256309"/>
                </a:cubicBezTo>
                <a:cubicBezTo>
                  <a:pt x="397419" y="260377"/>
                  <a:pt x="406144" y="266095"/>
                  <a:pt x="415636" y="270163"/>
                </a:cubicBezTo>
                <a:cubicBezTo>
                  <a:pt x="486985" y="300741"/>
                  <a:pt x="372230" y="244998"/>
                  <a:pt x="464127" y="290945"/>
                </a:cubicBezTo>
                <a:cubicBezTo>
                  <a:pt x="476775" y="252998"/>
                  <a:pt x="473607" y="274902"/>
                  <a:pt x="457200" y="214745"/>
                </a:cubicBezTo>
                <a:cubicBezTo>
                  <a:pt x="455279" y="207700"/>
                  <a:pt x="456612" y="197586"/>
                  <a:pt x="450272" y="193963"/>
                </a:cubicBezTo>
                <a:cubicBezTo>
                  <a:pt x="438077" y="186995"/>
                  <a:pt x="422658" y="188677"/>
                  <a:pt x="408709" y="187036"/>
                </a:cubicBezTo>
                <a:cubicBezTo>
                  <a:pt x="383379" y="184056"/>
                  <a:pt x="357839" y="183089"/>
                  <a:pt x="332509" y="180109"/>
                </a:cubicBezTo>
                <a:cubicBezTo>
                  <a:pt x="318559" y="178468"/>
                  <a:pt x="304868" y="175037"/>
                  <a:pt x="290945" y="173181"/>
                </a:cubicBezTo>
                <a:cubicBezTo>
                  <a:pt x="270219" y="170417"/>
                  <a:pt x="249382" y="168563"/>
                  <a:pt x="228600" y="166254"/>
                </a:cubicBezTo>
                <a:cubicBezTo>
                  <a:pt x="210127" y="161636"/>
                  <a:pt x="191800" y="156390"/>
                  <a:pt x="173182" y="152400"/>
                </a:cubicBezTo>
                <a:cubicBezTo>
                  <a:pt x="159448" y="149457"/>
                  <a:pt x="144943" y="149914"/>
                  <a:pt x="131618" y="145472"/>
                </a:cubicBezTo>
                <a:cubicBezTo>
                  <a:pt x="123720" y="142839"/>
                  <a:pt x="118283" y="135341"/>
                  <a:pt x="110836" y="131618"/>
                </a:cubicBezTo>
                <a:cubicBezTo>
                  <a:pt x="104305" y="128353"/>
                  <a:pt x="96981" y="127000"/>
                  <a:pt x="90054" y="124691"/>
                </a:cubicBezTo>
                <a:cubicBezTo>
                  <a:pt x="83127" y="117764"/>
                  <a:pt x="77005" y="109924"/>
                  <a:pt x="69272" y="103909"/>
                </a:cubicBezTo>
                <a:cubicBezTo>
                  <a:pt x="39179" y="80504"/>
                  <a:pt x="30159" y="77425"/>
                  <a:pt x="0" y="62345"/>
                </a:cubicBezTo>
                <a:cubicBezTo>
                  <a:pt x="18473" y="60036"/>
                  <a:pt x="37018" y="58249"/>
                  <a:pt x="55418" y="55418"/>
                </a:cubicBezTo>
                <a:cubicBezTo>
                  <a:pt x="67055" y="53628"/>
                  <a:pt x="78280" y="48491"/>
                  <a:pt x="90054" y="48491"/>
                </a:cubicBezTo>
                <a:cubicBezTo>
                  <a:pt x="106382" y="48491"/>
                  <a:pt x="122381" y="53109"/>
                  <a:pt x="138545" y="55418"/>
                </a:cubicBezTo>
                <a:cubicBezTo>
                  <a:pt x="148286" y="84644"/>
                  <a:pt x="154211" y="92454"/>
                  <a:pt x="138545" y="131618"/>
                </a:cubicBezTo>
                <a:cubicBezTo>
                  <a:pt x="135453" y="139348"/>
                  <a:pt x="124690" y="140854"/>
                  <a:pt x="117763" y="145472"/>
                </a:cubicBezTo>
                <a:cubicBezTo>
                  <a:pt x="113145" y="152399"/>
                  <a:pt x="110410" y="161053"/>
                  <a:pt x="103909" y="166254"/>
                </a:cubicBezTo>
                <a:cubicBezTo>
                  <a:pt x="98207" y="170816"/>
                  <a:pt x="88290" y="168018"/>
                  <a:pt x="83127" y="173181"/>
                </a:cubicBezTo>
                <a:cubicBezTo>
                  <a:pt x="77964" y="178344"/>
                  <a:pt x="80875" y="188353"/>
                  <a:pt x="76200" y="193963"/>
                </a:cubicBezTo>
                <a:cubicBezTo>
                  <a:pt x="68809" y="202833"/>
                  <a:pt x="56655" y="206581"/>
                  <a:pt x="48491" y="214745"/>
                </a:cubicBezTo>
                <a:cubicBezTo>
                  <a:pt x="45353" y="217883"/>
                  <a:pt x="17787" y="255370"/>
                  <a:pt x="13854" y="263236"/>
                </a:cubicBezTo>
                <a:cubicBezTo>
                  <a:pt x="12821" y="265301"/>
                  <a:pt x="13854" y="267854"/>
                  <a:pt x="13854" y="27016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64"/>
          <p:cNvSpPr/>
          <p:nvPr/>
        </p:nvSpPr>
        <p:spPr>
          <a:xfrm>
            <a:off x="9166658" y="4487940"/>
            <a:ext cx="502523" cy="433238"/>
          </a:xfrm>
          <a:custGeom>
            <a:avLst/>
            <a:gdLst>
              <a:gd name="connsiteX0" fmla="*/ 0 w 502523"/>
              <a:gd name="connsiteY0" fmla="*/ 272002 h 433238"/>
              <a:gd name="connsiteX1" fmla="*/ 76200 w 502523"/>
              <a:gd name="connsiteY1" fmla="*/ 306639 h 433238"/>
              <a:gd name="connsiteX2" fmla="*/ 110836 w 502523"/>
              <a:gd name="connsiteY2" fmla="*/ 313566 h 433238"/>
              <a:gd name="connsiteX3" fmla="*/ 159327 w 502523"/>
              <a:gd name="connsiteY3" fmla="*/ 334348 h 433238"/>
              <a:gd name="connsiteX4" fmla="*/ 235527 w 502523"/>
              <a:gd name="connsiteY4" fmla="*/ 341275 h 433238"/>
              <a:gd name="connsiteX5" fmla="*/ 297872 w 502523"/>
              <a:gd name="connsiteY5" fmla="*/ 348202 h 433238"/>
              <a:gd name="connsiteX6" fmla="*/ 387927 w 502523"/>
              <a:gd name="connsiteY6" fmla="*/ 341275 h 433238"/>
              <a:gd name="connsiteX7" fmla="*/ 408709 w 502523"/>
              <a:gd name="connsiteY7" fmla="*/ 327421 h 433238"/>
              <a:gd name="connsiteX8" fmla="*/ 450272 w 502523"/>
              <a:gd name="connsiteY8" fmla="*/ 306639 h 433238"/>
              <a:gd name="connsiteX9" fmla="*/ 477981 w 502523"/>
              <a:gd name="connsiteY9" fmla="*/ 251221 h 433238"/>
              <a:gd name="connsiteX10" fmla="*/ 464127 w 502523"/>
              <a:gd name="connsiteY10" fmla="*/ 126530 h 433238"/>
              <a:gd name="connsiteX11" fmla="*/ 450272 w 502523"/>
              <a:gd name="connsiteY11" fmla="*/ 105748 h 433238"/>
              <a:gd name="connsiteX12" fmla="*/ 429490 w 502523"/>
              <a:gd name="connsiteY12" fmla="*/ 57257 h 433238"/>
              <a:gd name="connsiteX13" fmla="*/ 422563 w 502523"/>
              <a:gd name="connsiteY13" fmla="*/ 29548 h 433238"/>
              <a:gd name="connsiteX14" fmla="*/ 381000 w 502523"/>
              <a:gd name="connsiteY14" fmla="*/ 1839 h 433238"/>
              <a:gd name="connsiteX15" fmla="*/ 221672 w 502523"/>
              <a:gd name="connsiteY15" fmla="*/ 8766 h 433238"/>
              <a:gd name="connsiteX16" fmla="*/ 228600 w 502523"/>
              <a:gd name="connsiteY16" fmla="*/ 50330 h 433238"/>
              <a:gd name="connsiteX17" fmla="*/ 284018 w 502523"/>
              <a:gd name="connsiteY17" fmla="*/ 91893 h 433238"/>
              <a:gd name="connsiteX18" fmla="*/ 304800 w 502523"/>
              <a:gd name="connsiteY18" fmla="*/ 119602 h 433238"/>
              <a:gd name="connsiteX19" fmla="*/ 332509 w 502523"/>
              <a:gd name="connsiteY19" fmla="*/ 161166 h 433238"/>
              <a:gd name="connsiteX20" fmla="*/ 332509 w 502523"/>
              <a:gd name="connsiteY20" fmla="*/ 209657 h 433238"/>
              <a:gd name="connsiteX21" fmla="*/ 304800 w 502523"/>
              <a:gd name="connsiteY21" fmla="*/ 216584 h 433238"/>
              <a:gd name="connsiteX22" fmla="*/ 235527 w 502523"/>
              <a:gd name="connsiteY22" fmla="*/ 209657 h 433238"/>
              <a:gd name="connsiteX23" fmla="*/ 207818 w 502523"/>
              <a:gd name="connsiteY23" fmla="*/ 188875 h 433238"/>
              <a:gd name="connsiteX24" fmla="*/ 187036 w 502523"/>
              <a:gd name="connsiteY24" fmla="*/ 181948 h 433238"/>
              <a:gd name="connsiteX25" fmla="*/ 145472 w 502523"/>
              <a:gd name="connsiteY25" fmla="*/ 161166 h 433238"/>
              <a:gd name="connsiteX26" fmla="*/ 103909 w 502523"/>
              <a:gd name="connsiteY26" fmla="*/ 126530 h 433238"/>
              <a:gd name="connsiteX27" fmla="*/ 124690 w 502523"/>
              <a:gd name="connsiteY27" fmla="*/ 105748 h 433238"/>
              <a:gd name="connsiteX28" fmla="*/ 242454 w 502523"/>
              <a:gd name="connsiteY28" fmla="*/ 98821 h 433238"/>
              <a:gd name="connsiteX29" fmla="*/ 311727 w 502523"/>
              <a:gd name="connsiteY29" fmla="*/ 112675 h 433238"/>
              <a:gd name="connsiteX30" fmla="*/ 332509 w 502523"/>
              <a:gd name="connsiteY30" fmla="*/ 119602 h 433238"/>
              <a:gd name="connsiteX31" fmla="*/ 484909 w 502523"/>
              <a:gd name="connsiteY31" fmla="*/ 133457 h 433238"/>
              <a:gd name="connsiteX32" fmla="*/ 491836 w 502523"/>
              <a:gd name="connsiteY32" fmla="*/ 230439 h 433238"/>
              <a:gd name="connsiteX33" fmla="*/ 484909 w 502523"/>
              <a:gd name="connsiteY33" fmla="*/ 258148 h 433238"/>
              <a:gd name="connsiteX34" fmla="*/ 436418 w 502523"/>
              <a:gd name="connsiteY34" fmla="*/ 292784 h 433238"/>
              <a:gd name="connsiteX35" fmla="*/ 394854 w 502523"/>
              <a:gd name="connsiteY35" fmla="*/ 334348 h 433238"/>
              <a:gd name="connsiteX36" fmla="*/ 374072 w 502523"/>
              <a:gd name="connsiteY36" fmla="*/ 362057 h 433238"/>
              <a:gd name="connsiteX37" fmla="*/ 318654 w 502523"/>
              <a:gd name="connsiteY37" fmla="*/ 396693 h 433238"/>
              <a:gd name="connsiteX38" fmla="*/ 297872 w 502523"/>
              <a:gd name="connsiteY38" fmla="*/ 410548 h 433238"/>
              <a:gd name="connsiteX39" fmla="*/ 284018 w 502523"/>
              <a:gd name="connsiteY39" fmla="*/ 431330 h 433238"/>
              <a:gd name="connsiteX40" fmla="*/ 207818 w 502523"/>
              <a:gd name="connsiteY40" fmla="*/ 410548 h 433238"/>
              <a:gd name="connsiteX41" fmla="*/ 159327 w 502523"/>
              <a:gd name="connsiteY41" fmla="*/ 348202 h 433238"/>
              <a:gd name="connsiteX42" fmla="*/ 138545 w 502523"/>
              <a:gd name="connsiteY42" fmla="*/ 285857 h 433238"/>
              <a:gd name="connsiteX43" fmla="*/ 124690 w 502523"/>
              <a:gd name="connsiteY43" fmla="*/ 244293 h 433238"/>
              <a:gd name="connsiteX44" fmla="*/ 110836 w 502523"/>
              <a:gd name="connsiteY44" fmla="*/ 216584 h 43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02523" h="433238">
                <a:moveTo>
                  <a:pt x="0" y="272002"/>
                </a:moveTo>
                <a:cubicBezTo>
                  <a:pt x="25400" y="283548"/>
                  <a:pt x="50076" y="296842"/>
                  <a:pt x="76200" y="306639"/>
                </a:cubicBezTo>
                <a:cubicBezTo>
                  <a:pt x="87224" y="310773"/>
                  <a:pt x="99666" y="309843"/>
                  <a:pt x="110836" y="313566"/>
                </a:cubicBezTo>
                <a:cubicBezTo>
                  <a:pt x="131797" y="320553"/>
                  <a:pt x="138138" y="331321"/>
                  <a:pt x="159327" y="334348"/>
                </a:cubicBezTo>
                <a:cubicBezTo>
                  <a:pt x="184575" y="337955"/>
                  <a:pt x="210149" y="338737"/>
                  <a:pt x="235527" y="341275"/>
                </a:cubicBezTo>
                <a:cubicBezTo>
                  <a:pt x="256333" y="343356"/>
                  <a:pt x="277090" y="345893"/>
                  <a:pt x="297872" y="348202"/>
                </a:cubicBezTo>
                <a:cubicBezTo>
                  <a:pt x="327890" y="345893"/>
                  <a:pt x="358336" y="346823"/>
                  <a:pt x="387927" y="341275"/>
                </a:cubicBezTo>
                <a:cubicBezTo>
                  <a:pt x="396110" y="339741"/>
                  <a:pt x="401262" y="331144"/>
                  <a:pt x="408709" y="327421"/>
                </a:cubicBezTo>
                <a:cubicBezTo>
                  <a:pt x="466069" y="298740"/>
                  <a:pt x="390713" y="346343"/>
                  <a:pt x="450272" y="306639"/>
                </a:cubicBezTo>
                <a:cubicBezTo>
                  <a:pt x="459508" y="288166"/>
                  <a:pt x="479452" y="271822"/>
                  <a:pt x="477981" y="251221"/>
                </a:cubicBezTo>
                <a:cubicBezTo>
                  <a:pt x="477567" y="245428"/>
                  <a:pt x="476802" y="156104"/>
                  <a:pt x="464127" y="126530"/>
                </a:cubicBezTo>
                <a:cubicBezTo>
                  <a:pt x="460847" y="118878"/>
                  <a:pt x="454890" y="112675"/>
                  <a:pt x="450272" y="105748"/>
                </a:cubicBezTo>
                <a:cubicBezTo>
                  <a:pt x="430385" y="26198"/>
                  <a:pt x="458194" y="124231"/>
                  <a:pt x="429490" y="57257"/>
                </a:cubicBezTo>
                <a:cubicBezTo>
                  <a:pt x="425740" y="48506"/>
                  <a:pt x="427287" y="37814"/>
                  <a:pt x="422563" y="29548"/>
                </a:cubicBezTo>
                <a:cubicBezTo>
                  <a:pt x="410354" y="8181"/>
                  <a:pt x="400837" y="8451"/>
                  <a:pt x="381000" y="1839"/>
                </a:cubicBezTo>
                <a:cubicBezTo>
                  <a:pt x="327891" y="4148"/>
                  <a:pt x="272329" y="-7352"/>
                  <a:pt x="221672" y="8766"/>
                </a:cubicBezTo>
                <a:cubicBezTo>
                  <a:pt x="208287" y="13025"/>
                  <a:pt x="220172" y="39093"/>
                  <a:pt x="228600" y="50330"/>
                </a:cubicBezTo>
                <a:cubicBezTo>
                  <a:pt x="242455" y="68803"/>
                  <a:pt x="270163" y="73420"/>
                  <a:pt x="284018" y="91893"/>
                </a:cubicBezTo>
                <a:cubicBezTo>
                  <a:pt x="290945" y="101129"/>
                  <a:pt x="298179" y="110144"/>
                  <a:pt x="304800" y="119602"/>
                </a:cubicBezTo>
                <a:cubicBezTo>
                  <a:pt x="314349" y="133243"/>
                  <a:pt x="332509" y="161166"/>
                  <a:pt x="332509" y="161166"/>
                </a:cubicBezTo>
                <a:cubicBezTo>
                  <a:pt x="335268" y="172203"/>
                  <a:pt x="347001" y="198063"/>
                  <a:pt x="332509" y="209657"/>
                </a:cubicBezTo>
                <a:cubicBezTo>
                  <a:pt x="325075" y="215604"/>
                  <a:pt x="314036" y="214275"/>
                  <a:pt x="304800" y="216584"/>
                </a:cubicBezTo>
                <a:cubicBezTo>
                  <a:pt x="281709" y="214275"/>
                  <a:pt x="257840" y="216032"/>
                  <a:pt x="235527" y="209657"/>
                </a:cubicBezTo>
                <a:cubicBezTo>
                  <a:pt x="224426" y="206485"/>
                  <a:pt x="217842" y="194603"/>
                  <a:pt x="207818" y="188875"/>
                </a:cubicBezTo>
                <a:cubicBezTo>
                  <a:pt x="201478" y="185252"/>
                  <a:pt x="193963" y="184257"/>
                  <a:pt x="187036" y="181948"/>
                </a:cubicBezTo>
                <a:cubicBezTo>
                  <a:pt x="127477" y="142241"/>
                  <a:pt x="202833" y="189846"/>
                  <a:pt x="145472" y="161166"/>
                </a:cubicBezTo>
                <a:cubicBezTo>
                  <a:pt x="126184" y="151522"/>
                  <a:pt x="119228" y="141849"/>
                  <a:pt x="103909" y="126530"/>
                </a:cubicBezTo>
                <a:cubicBezTo>
                  <a:pt x="110836" y="119603"/>
                  <a:pt x="117164" y="112020"/>
                  <a:pt x="124690" y="105748"/>
                </a:cubicBezTo>
                <a:cubicBezTo>
                  <a:pt x="163642" y="73287"/>
                  <a:pt x="171408" y="93746"/>
                  <a:pt x="242454" y="98821"/>
                </a:cubicBezTo>
                <a:cubicBezTo>
                  <a:pt x="265545" y="103439"/>
                  <a:pt x="289387" y="105229"/>
                  <a:pt x="311727" y="112675"/>
                </a:cubicBezTo>
                <a:cubicBezTo>
                  <a:pt x="318654" y="114984"/>
                  <a:pt x="325259" y="118732"/>
                  <a:pt x="332509" y="119602"/>
                </a:cubicBezTo>
                <a:cubicBezTo>
                  <a:pt x="383155" y="125680"/>
                  <a:pt x="434109" y="128839"/>
                  <a:pt x="484909" y="133457"/>
                </a:cubicBezTo>
                <a:cubicBezTo>
                  <a:pt x="511935" y="173998"/>
                  <a:pt x="502504" y="150428"/>
                  <a:pt x="491836" y="230439"/>
                </a:cubicBezTo>
                <a:cubicBezTo>
                  <a:pt x="490578" y="239876"/>
                  <a:pt x="490443" y="250401"/>
                  <a:pt x="484909" y="258148"/>
                </a:cubicBezTo>
                <a:cubicBezTo>
                  <a:pt x="481002" y="263618"/>
                  <a:pt x="444840" y="287169"/>
                  <a:pt x="436418" y="292784"/>
                </a:cubicBezTo>
                <a:cubicBezTo>
                  <a:pt x="406399" y="352820"/>
                  <a:pt x="443345" y="292784"/>
                  <a:pt x="394854" y="334348"/>
                </a:cubicBezTo>
                <a:cubicBezTo>
                  <a:pt x="386088" y="341862"/>
                  <a:pt x="383008" y="354746"/>
                  <a:pt x="374072" y="362057"/>
                </a:cubicBezTo>
                <a:cubicBezTo>
                  <a:pt x="357212" y="375851"/>
                  <a:pt x="336779" y="384609"/>
                  <a:pt x="318654" y="396693"/>
                </a:cubicBezTo>
                <a:lnTo>
                  <a:pt x="297872" y="410548"/>
                </a:lnTo>
                <a:cubicBezTo>
                  <a:pt x="293254" y="417475"/>
                  <a:pt x="292182" y="429697"/>
                  <a:pt x="284018" y="431330"/>
                </a:cubicBezTo>
                <a:cubicBezTo>
                  <a:pt x="253451" y="437443"/>
                  <a:pt x="229282" y="428434"/>
                  <a:pt x="207818" y="410548"/>
                </a:cubicBezTo>
                <a:cubicBezTo>
                  <a:pt x="191266" y="396755"/>
                  <a:pt x="165269" y="366027"/>
                  <a:pt x="159327" y="348202"/>
                </a:cubicBezTo>
                <a:lnTo>
                  <a:pt x="138545" y="285857"/>
                </a:lnTo>
                <a:cubicBezTo>
                  <a:pt x="133927" y="272002"/>
                  <a:pt x="131221" y="257355"/>
                  <a:pt x="124690" y="244293"/>
                </a:cubicBezTo>
                <a:lnTo>
                  <a:pt x="110836" y="216584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65"/>
          <p:cNvCxnSpPr/>
          <p:nvPr/>
        </p:nvCxnSpPr>
        <p:spPr>
          <a:xfrm>
            <a:off x="7496253" y="4189363"/>
            <a:ext cx="898097" cy="98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0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821830" cy="1320800"/>
          </a:xfrm>
        </p:spPr>
        <p:txBody>
          <a:bodyPr/>
          <a:lstStyle/>
          <a:p>
            <a:r>
              <a:rPr lang="fr-CA" dirty="0"/>
              <a:t>One </a:t>
            </a:r>
            <a:r>
              <a:rPr lang="fr-CA" dirty="0" err="1"/>
              <a:t>way</a:t>
            </a:r>
            <a:r>
              <a:rPr lang="fr-CA" dirty="0"/>
              <a:t>: Pattern-</a:t>
            </a:r>
            <a:r>
              <a:rPr lang="fr-CA" dirty="0" err="1"/>
              <a:t>oriented</a:t>
            </a:r>
            <a:r>
              <a:rPr lang="fr-CA" dirty="0"/>
              <a:t> </a:t>
            </a:r>
            <a:r>
              <a:rPr lang="fr-CA" dirty="0" err="1"/>
              <a:t>modelling</a:t>
            </a:r>
            <a:r>
              <a:rPr lang="fr-CA" dirty="0"/>
              <a:t> (POM)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3594" y="2014483"/>
            <a:ext cx="2988332" cy="381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11606" y="480417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692254" y="3778125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736370" y="466416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2835742" y="4136912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730422" y="3568895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44"/>
          <p:cNvGrpSpPr/>
          <p:nvPr/>
        </p:nvGrpSpPr>
        <p:grpSpPr>
          <a:xfrm>
            <a:off x="5745068" y="2832602"/>
            <a:ext cx="1771198" cy="2262012"/>
            <a:chOff x="3779912" y="2708366"/>
            <a:chExt cx="2988332" cy="3816424"/>
          </a:xfrm>
        </p:grpSpPr>
        <p:sp>
          <p:nvSpPr>
            <p:cNvPr id="23" name="Rectangle 22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46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47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48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49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Hexagon 50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51"/>
          <p:cNvCxnSpPr/>
          <p:nvPr/>
        </p:nvCxnSpPr>
        <p:spPr>
          <a:xfrm>
            <a:off x="4491926" y="4011102"/>
            <a:ext cx="125313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2"/>
          <p:cNvSpPr/>
          <p:nvPr/>
        </p:nvSpPr>
        <p:spPr>
          <a:xfrm>
            <a:off x="6523822" y="2971990"/>
            <a:ext cx="838200" cy="1863437"/>
          </a:xfrm>
          <a:custGeom>
            <a:avLst/>
            <a:gdLst>
              <a:gd name="connsiteX0" fmla="*/ 0 w 838200"/>
              <a:gd name="connsiteY0" fmla="*/ 1759527 h 1863437"/>
              <a:gd name="connsiteX1" fmla="*/ 76200 w 838200"/>
              <a:gd name="connsiteY1" fmla="*/ 1801091 h 1863437"/>
              <a:gd name="connsiteX2" fmla="*/ 110836 w 838200"/>
              <a:gd name="connsiteY2" fmla="*/ 1821873 h 1863437"/>
              <a:gd name="connsiteX3" fmla="*/ 145472 w 838200"/>
              <a:gd name="connsiteY3" fmla="*/ 1828800 h 1863437"/>
              <a:gd name="connsiteX4" fmla="*/ 166254 w 838200"/>
              <a:gd name="connsiteY4" fmla="*/ 1835727 h 1863437"/>
              <a:gd name="connsiteX5" fmla="*/ 193963 w 838200"/>
              <a:gd name="connsiteY5" fmla="*/ 1849582 h 1863437"/>
              <a:gd name="connsiteX6" fmla="*/ 394854 w 838200"/>
              <a:gd name="connsiteY6" fmla="*/ 1863437 h 1863437"/>
              <a:gd name="connsiteX7" fmla="*/ 540327 w 838200"/>
              <a:gd name="connsiteY7" fmla="*/ 1849582 h 1863437"/>
              <a:gd name="connsiteX8" fmla="*/ 595745 w 838200"/>
              <a:gd name="connsiteY8" fmla="*/ 1835727 h 1863437"/>
              <a:gd name="connsiteX9" fmla="*/ 630381 w 838200"/>
              <a:gd name="connsiteY9" fmla="*/ 1828800 h 1863437"/>
              <a:gd name="connsiteX10" fmla="*/ 651163 w 838200"/>
              <a:gd name="connsiteY10" fmla="*/ 1814946 h 1863437"/>
              <a:gd name="connsiteX11" fmla="*/ 727363 w 838200"/>
              <a:gd name="connsiteY11" fmla="*/ 1780309 h 1863437"/>
              <a:gd name="connsiteX12" fmla="*/ 768927 w 838200"/>
              <a:gd name="connsiteY12" fmla="*/ 1745673 h 1863437"/>
              <a:gd name="connsiteX13" fmla="*/ 782781 w 838200"/>
              <a:gd name="connsiteY13" fmla="*/ 1724891 h 1863437"/>
              <a:gd name="connsiteX14" fmla="*/ 796636 w 838200"/>
              <a:gd name="connsiteY14" fmla="*/ 1683327 h 1863437"/>
              <a:gd name="connsiteX15" fmla="*/ 817418 w 838200"/>
              <a:gd name="connsiteY15" fmla="*/ 1662546 h 1863437"/>
              <a:gd name="connsiteX16" fmla="*/ 824345 w 838200"/>
              <a:gd name="connsiteY16" fmla="*/ 1607127 h 1863437"/>
              <a:gd name="connsiteX17" fmla="*/ 838200 w 838200"/>
              <a:gd name="connsiteY17" fmla="*/ 1503218 h 1863437"/>
              <a:gd name="connsiteX18" fmla="*/ 824345 w 838200"/>
              <a:gd name="connsiteY18" fmla="*/ 1219200 h 1863437"/>
              <a:gd name="connsiteX19" fmla="*/ 810491 w 838200"/>
              <a:gd name="connsiteY19" fmla="*/ 1170709 h 1863437"/>
              <a:gd name="connsiteX20" fmla="*/ 796636 w 838200"/>
              <a:gd name="connsiteY20" fmla="*/ 1136073 h 1863437"/>
              <a:gd name="connsiteX21" fmla="*/ 789709 w 838200"/>
              <a:gd name="connsiteY21" fmla="*/ 1108364 h 1863437"/>
              <a:gd name="connsiteX22" fmla="*/ 775854 w 838200"/>
              <a:gd name="connsiteY22" fmla="*/ 1004455 h 1863437"/>
              <a:gd name="connsiteX23" fmla="*/ 755072 w 838200"/>
              <a:gd name="connsiteY23" fmla="*/ 838200 h 1863437"/>
              <a:gd name="connsiteX24" fmla="*/ 768927 w 838200"/>
              <a:gd name="connsiteY24" fmla="*/ 616527 h 1863437"/>
              <a:gd name="connsiteX25" fmla="*/ 775854 w 838200"/>
              <a:gd name="connsiteY25" fmla="*/ 574964 h 1863437"/>
              <a:gd name="connsiteX26" fmla="*/ 782781 w 838200"/>
              <a:gd name="connsiteY26" fmla="*/ 519546 h 1863437"/>
              <a:gd name="connsiteX27" fmla="*/ 796636 w 838200"/>
              <a:gd name="connsiteY27" fmla="*/ 436418 h 1863437"/>
              <a:gd name="connsiteX28" fmla="*/ 817418 w 838200"/>
              <a:gd name="connsiteY28" fmla="*/ 332509 h 1863437"/>
              <a:gd name="connsiteX29" fmla="*/ 824345 w 838200"/>
              <a:gd name="connsiteY29" fmla="*/ 249382 h 1863437"/>
              <a:gd name="connsiteX30" fmla="*/ 810491 w 838200"/>
              <a:gd name="connsiteY30" fmla="*/ 90055 h 1863437"/>
              <a:gd name="connsiteX31" fmla="*/ 782781 w 838200"/>
              <a:gd name="connsiteY31" fmla="*/ 34637 h 1863437"/>
              <a:gd name="connsiteX32" fmla="*/ 762000 w 838200"/>
              <a:gd name="connsiteY32" fmla="*/ 20782 h 1863437"/>
              <a:gd name="connsiteX33" fmla="*/ 727363 w 838200"/>
              <a:gd name="connsiteY33" fmla="*/ 13855 h 1863437"/>
              <a:gd name="connsiteX34" fmla="*/ 665018 w 838200"/>
              <a:gd name="connsiteY34" fmla="*/ 0 h 1863437"/>
              <a:gd name="connsiteX35" fmla="*/ 540327 w 838200"/>
              <a:gd name="connsiteY35" fmla="*/ 13855 h 1863437"/>
              <a:gd name="connsiteX36" fmla="*/ 519545 w 838200"/>
              <a:gd name="connsiteY36" fmla="*/ 27709 h 1863437"/>
              <a:gd name="connsiteX37" fmla="*/ 505691 w 838200"/>
              <a:gd name="connsiteY37" fmla="*/ 48491 h 1863437"/>
              <a:gd name="connsiteX38" fmla="*/ 484909 w 838200"/>
              <a:gd name="connsiteY38" fmla="*/ 62346 h 1863437"/>
              <a:gd name="connsiteX39" fmla="*/ 477981 w 838200"/>
              <a:gd name="connsiteY39" fmla="*/ 83127 h 1863437"/>
              <a:gd name="connsiteX40" fmla="*/ 464127 w 838200"/>
              <a:gd name="connsiteY40" fmla="*/ 103909 h 1863437"/>
              <a:gd name="connsiteX41" fmla="*/ 464127 w 838200"/>
              <a:gd name="connsiteY41" fmla="*/ 221673 h 1863437"/>
              <a:gd name="connsiteX42" fmla="*/ 491836 w 838200"/>
              <a:gd name="connsiteY42" fmla="*/ 235527 h 1863437"/>
              <a:gd name="connsiteX43" fmla="*/ 498763 w 838200"/>
              <a:gd name="connsiteY43" fmla="*/ 256309 h 1863437"/>
              <a:gd name="connsiteX44" fmla="*/ 526472 w 838200"/>
              <a:gd name="connsiteY44" fmla="*/ 270164 h 1863437"/>
              <a:gd name="connsiteX45" fmla="*/ 561109 w 838200"/>
              <a:gd name="connsiteY45" fmla="*/ 290946 h 1863437"/>
              <a:gd name="connsiteX46" fmla="*/ 602672 w 838200"/>
              <a:gd name="connsiteY46" fmla="*/ 318655 h 1863437"/>
              <a:gd name="connsiteX47" fmla="*/ 616527 w 838200"/>
              <a:gd name="connsiteY47" fmla="*/ 339437 h 1863437"/>
              <a:gd name="connsiteX48" fmla="*/ 630381 w 838200"/>
              <a:gd name="connsiteY48" fmla="*/ 387927 h 1863437"/>
              <a:gd name="connsiteX49" fmla="*/ 623454 w 838200"/>
              <a:gd name="connsiteY49" fmla="*/ 450273 h 1863437"/>
              <a:gd name="connsiteX50" fmla="*/ 602672 w 838200"/>
              <a:gd name="connsiteY50" fmla="*/ 471055 h 1863437"/>
              <a:gd name="connsiteX51" fmla="*/ 561109 w 838200"/>
              <a:gd name="connsiteY51" fmla="*/ 498764 h 1863437"/>
              <a:gd name="connsiteX52" fmla="*/ 491836 w 838200"/>
              <a:gd name="connsiteY52" fmla="*/ 519546 h 1863437"/>
              <a:gd name="connsiteX53" fmla="*/ 471054 w 838200"/>
              <a:gd name="connsiteY53" fmla="*/ 533400 h 1863437"/>
              <a:gd name="connsiteX54" fmla="*/ 429491 w 838200"/>
              <a:gd name="connsiteY54" fmla="*/ 540327 h 1863437"/>
              <a:gd name="connsiteX55" fmla="*/ 360218 w 838200"/>
              <a:gd name="connsiteY55" fmla="*/ 554182 h 1863437"/>
              <a:gd name="connsiteX56" fmla="*/ 325581 w 838200"/>
              <a:gd name="connsiteY56" fmla="*/ 561109 h 1863437"/>
              <a:gd name="connsiteX57" fmla="*/ 297872 w 838200"/>
              <a:gd name="connsiteY57" fmla="*/ 574964 h 1863437"/>
              <a:gd name="connsiteX58" fmla="*/ 242454 w 838200"/>
              <a:gd name="connsiteY58" fmla="*/ 588818 h 1863437"/>
              <a:gd name="connsiteX59" fmla="*/ 214745 w 838200"/>
              <a:gd name="connsiteY59" fmla="*/ 609600 h 1863437"/>
              <a:gd name="connsiteX60" fmla="*/ 193963 w 838200"/>
              <a:gd name="connsiteY60" fmla="*/ 616527 h 1863437"/>
              <a:gd name="connsiteX61" fmla="*/ 166254 w 838200"/>
              <a:gd name="connsiteY61" fmla="*/ 637309 h 1863437"/>
              <a:gd name="connsiteX62" fmla="*/ 145472 w 838200"/>
              <a:gd name="connsiteY62" fmla="*/ 678873 h 1863437"/>
              <a:gd name="connsiteX63" fmla="*/ 145472 w 838200"/>
              <a:gd name="connsiteY63" fmla="*/ 713509 h 186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38200" h="1863437">
                <a:moveTo>
                  <a:pt x="0" y="1759527"/>
                </a:moveTo>
                <a:cubicBezTo>
                  <a:pt x="92156" y="1820967"/>
                  <a:pt x="-3953" y="1761015"/>
                  <a:pt x="76200" y="1801091"/>
                </a:cubicBezTo>
                <a:cubicBezTo>
                  <a:pt x="88243" y="1807112"/>
                  <a:pt x="98335" y="1816873"/>
                  <a:pt x="110836" y="1821873"/>
                </a:cubicBezTo>
                <a:cubicBezTo>
                  <a:pt x="121768" y="1826246"/>
                  <a:pt x="134050" y="1825944"/>
                  <a:pt x="145472" y="1828800"/>
                </a:cubicBezTo>
                <a:cubicBezTo>
                  <a:pt x="152556" y="1830571"/>
                  <a:pt x="159542" y="1832851"/>
                  <a:pt x="166254" y="1835727"/>
                </a:cubicBezTo>
                <a:cubicBezTo>
                  <a:pt x="175746" y="1839795"/>
                  <a:pt x="183711" y="1848339"/>
                  <a:pt x="193963" y="1849582"/>
                </a:cubicBezTo>
                <a:cubicBezTo>
                  <a:pt x="260598" y="1857659"/>
                  <a:pt x="394854" y="1863437"/>
                  <a:pt x="394854" y="1863437"/>
                </a:cubicBezTo>
                <a:cubicBezTo>
                  <a:pt x="443345" y="1858819"/>
                  <a:pt x="492073" y="1856238"/>
                  <a:pt x="540327" y="1849582"/>
                </a:cubicBezTo>
                <a:cubicBezTo>
                  <a:pt x="559190" y="1846980"/>
                  <a:pt x="577074" y="1839461"/>
                  <a:pt x="595745" y="1835727"/>
                </a:cubicBezTo>
                <a:lnTo>
                  <a:pt x="630381" y="1828800"/>
                </a:lnTo>
                <a:cubicBezTo>
                  <a:pt x="637308" y="1824182"/>
                  <a:pt x="643716" y="1818669"/>
                  <a:pt x="651163" y="1814946"/>
                </a:cubicBezTo>
                <a:cubicBezTo>
                  <a:pt x="683091" y="1798982"/>
                  <a:pt x="689305" y="1818367"/>
                  <a:pt x="727363" y="1780309"/>
                </a:cubicBezTo>
                <a:cubicBezTo>
                  <a:pt x="754032" y="1753640"/>
                  <a:pt x="739994" y="1764961"/>
                  <a:pt x="768927" y="1745673"/>
                </a:cubicBezTo>
                <a:cubicBezTo>
                  <a:pt x="773545" y="1738746"/>
                  <a:pt x="779400" y="1732499"/>
                  <a:pt x="782781" y="1724891"/>
                </a:cubicBezTo>
                <a:cubicBezTo>
                  <a:pt x="788712" y="1711546"/>
                  <a:pt x="786309" y="1693653"/>
                  <a:pt x="796636" y="1683327"/>
                </a:cubicBezTo>
                <a:lnTo>
                  <a:pt x="817418" y="1662546"/>
                </a:lnTo>
                <a:cubicBezTo>
                  <a:pt x="819727" y="1644073"/>
                  <a:pt x="821885" y="1625580"/>
                  <a:pt x="824345" y="1607127"/>
                </a:cubicBezTo>
                <a:cubicBezTo>
                  <a:pt x="843487" y="1463559"/>
                  <a:pt x="818321" y="1662234"/>
                  <a:pt x="838200" y="1503218"/>
                </a:cubicBezTo>
                <a:cubicBezTo>
                  <a:pt x="835678" y="1420011"/>
                  <a:pt x="839514" y="1310216"/>
                  <a:pt x="824345" y="1219200"/>
                </a:cubicBezTo>
                <a:cubicBezTo>
                  <a:pt x="822162" y="1206101"/>
                  <a:pt x="815432" y="1183884"/>
                  <a:pt x="810491" y="1170709"/>
                </a:cubicBezTo>
                <a:cubicBezTo>
                  <a:pt x="806125" y="1159066"/>
                  <a:pt x="800568" y="1147870"/>
                  <a:pt x="796636" y="1136073"/>
                </a:cubicBezTo>
                <a:cubicBezTo>
                  <a:pt x="793625" y="1127041"/>
                  <a:pt x="791576" y="1117700"/>
                  <a:pt x="789709" y="1108364"/>
                </a:cubicBezTo>
                <a:cubicBezTo>
                  <a:pt x="779716" y="1058399"/>
                  <a:pt x="783777" y="1062562"/>
                  <a:pt x="775854" y="1004455"/>
                </a:cubicBezTo>
                <a:cubicBezTo>
                  <a:pt x="754090" y="844849"/>
                  <a:pt x="768136" y="981884"/>
                  <a:pt x="755072" y="838200"/>
                </a:cubicBezTo>
                <a:cubicBezTo>
                  <a:pt x="759690" y="764309"/>
                  <a:pt x="763100" y="690333"/>
                  <a:pt x="768927" y="616527"/>
                </a:cubicBezTo>
                <a:cubicBezTo>
                  <a:pt x="770032" y="602525"/>
                  <a:pt x="773868" y="588868"/>
                  <a:pt x="775854" y="574964"/>
                </a:cubicBezTo>
                <a:cubicBezTo>
                  <a:pt x="778487" y="556535"/>
                  <a:pt x="780019" y="537956"/>
                  <a:pt x="782781" y="519546"/>
                </a:cubicBezTo>
                <a:cubicBezTo>
                  <a:pt x="786948" y="491765"/>
                  <a:pt x="793152" y="464293"/>
                  <a:pt x="796636" y="436418"/>
                </a:cubicBezTo>
                <a:cubicBezTo>
                  <a:pt x="805648" y="364319"/>
                  <a:pt x="798449" y="398900"/>
                  <a:pt x="817418" y="332509"/>
                </a:cubicBezTo>
                <a:cubicBezTo>
                  <a:pt x="819727" y="304800"/>
                  <a:pt x="825139" y="277176"/>
                  <a:pt x="824345" y="249382"/>
                </a:cubicBezTo>
                <a:cubicBezTo>
                  <a:pt x="822823" y="196094"/>
                  <a:pt x="816378" y="143038"/>
                  <a:pt x="810491" y="90055"/>
                </a:cubicBezTo>
                <a:cubicBezTo>
                  <a:pt x="807754" y="65418"/>
                  <a:pt x="800798" y="52654"/>
                  <a:pt x="782781" y="34637"/>
                </a:cubicBezTo>
                <a:cubicBezTo>
                  <a:pt x="776894" y="28750"/>
                  <a:pt x="769795" y="23705"/>
                  <a:pt x="762000" y="20782"/>
                </a:cubicBezTo>
                <a:cubicBezTo>
                  <a:pt x="750975" y="16648"/>
                  <a:pt x="738786" y="16711"/>
                  <a:pt x="727363" y="13855"/>
                </a:cubicBezTo>
                <a:cubicBezTo>
                  <a:pt x="659142" y="-3201"/>
                  <a:pt x="779402" y="19063"/>
                  <a:pt x="665018" y="0"/>
                </a:cubicBezTo>
                <a:cubicBezTo>
                  <a:pt x="652014" y="867"/>
                  <a:pt x="573386" y="-2674"/>
                  <a:pt x="540327" y="13855"/>
                </a:cubicBezTo>
                <a:cubicBezTo>
                  <a:pt x="532880" y="17578"/>
                  <a:pt x="526472" y="23091"/>
                  <a:pt x="519545" y="27709"/>
                </a:cubicBezTo>
                <a:cubicBezTo>
                  <a:pt x="514927" y="34636"/>
                  <a:pt x="511578" y="42604"/>
                  <a:pt x="505691" y="48491"/>
                </a:cubicBezTo>
                <a:cubicBezTo>
                  <a:pt x="499804" y="54378"/>
                  <a:pt x="490110" y="55845"/>
                  <a:pt x="484909" y="62346"/>
                </a:cubicBezTo>
                <a:cubicBezTo>
                  <a:pt x="480347" y="68048"/>
                  <a:pt x="481247" y="76596"/>
                  <a:pt x="477981" y="83127"/>
                </a:cubicBezTo>
                <a:cubicBezTo>
                  <a:pt x="474258" y="90574"/>
                  <a:pt x="468745" y="96982"/>
                  <a:pt x="464127" y="103909"/>
                </a:cubicBezTo>
                <a:cubicBezTo>
                  <a:pt x="453357" y="146989"/>
                  <a:pt x="445531" y="165884"/>
                  <a:pt x="464127" y="221673"/>
                </a:cubicBezTo>
                <a:cubicBezTo>
                  <a:pt x="467392" y="231470"/>
                  <a:pt x="482600" y="230909"/>
                  <a:pt x="491836" y="235527"/>
                </a:cubicBezTo>
                <a:cubicBezTo>
                  <a:pt x="494145" y="242454"/>
                  <a:pt x="493600" y="251146"/>
                  <a:pt x="498763" y="256309"/>
                </a:cubicBezTo>
                <a:cubicBezTo>
                  <a:pt x="506065" y="263611"/>
                  <a:pt x="517445" y="265149"/>
                  <a:pt x="526472" y="270164"/>
                </a:cubicBezTo>
                <a:cubicBezTo>
                  <a:pt x="538242" y="276703"/>
                  <a:pt x="549750" y="283717"/>
                  <a:pt x="561109" y="290946"/>
                </a:cubicBezTo>
                <a:cubicBezTo>
                  <a:pt x="575157" y="299885"/>
                  <a:pt x="602672" y="318655"/>
                  <a:pt x="602672" y="318655"/>
                </a:cubicBezTo>
                <a:cubicBezTo>
                  <a:pt x="607290" y="325582"/>
                  <a:pt x="612804" y="331990"/>
                  <a:pt x="616527" y="339437"/>
                </a:cubicBezTo>
                <a:cubicBezTo>
                  <a:pt x="621496" y="349375"/>
                  <a:pt x="628162" y="379049"/>
                  <a:pt x="630381" y="387927"/>
                </a:cubicBezTo>
                <a:cubicBezTo>
                  <a:pt x="628072" y="408709"/>
                  <a:pt x="630066" y="430436"/>
                  <a:pt x="623454" y="450273"/>
                </a:cubicBezTo>
                <a:cubicBezTo>
                  <a:pt x="620356" y="459567"/>
                  <a:pt x="610405" y="465040"/>
                  <a:pt x="602672" y="471055"/>
                </a:cubicBezTo>
                <a:cubicBezTo>
                  <a:pt x="589529" y="481278"/>
                  <a:pt x="576906" y="493499"/>
                  <a:pt x="561109" y="498764"/>
                </a:cubicBezTo>
                <a:cubicBezTo>
                  <a:pt x="510513" y="515629"/>
                  <a:pt x="533713" y="509076"/>
                  <a:pt x="491836" y="519546"/>
                </a:cubicBezTo>
                <a:cubicBezTo>
                  <a:pt x="484909" y="524164"/>
                  <a:pt x="478952" y="530767"/>
                  <a:pt x="471054" y="533400"/>
                </a:cubicBezTo>
                <a:cubicBezTo>
                  <a:pt x="457729" y="537841"/>
                  <a:pt x="443296" y="537739"/>
                  <a:pt x="429491" y="540327"/>
                </a:cubicBezTo>
                <a:cubicBezTo>
                  <a:pt x="406346" y="544667"/>
                  <a:pt x="383309" y="549564"/>
                  <a:pt x="360218" y="554182"/>
                </a:cubicBezTo>
                <a:lnTo>
                  <a:pt x="325581" y="561109"/>
                </a:lnTo>
                <a:cubicBezTo>
                  <a:pt x="316345" y="565727"/>
                  <a:pt x="307364" y="570896"/>
                  <a:pt x="297872" y="574964"/>
                </a:cubicBezTo>
                <a:cubicBezTo>
                  <a:pt x="279234" y="582952"/>
                  <a:pt x="262783" y="584752"/>
                  <a:pt x="242454" y="588818"/>
                </a:cubicBezTo>
                <a:cubicBezTo>
                  <a:pt x="233218" y="595745"/>
                  <a:pt x="224769" y="603872"/>
                  <a:pt x="214745" y="609600"/>
                </a:cubicBezTo>
                <a:cubicBezTo>
                  <a:pt x="208405" y="613223"/>
                  <a:pt x="200303" y="612904"/>
                  <a:pt x="193963" y="616527"/>
                </a:cubicBezTo>
                <a:cubicBezTo>
                  <a:pt x="183939" y="622255"/>
                  <a:pt x="175490" y="630382"/>
                  <a:pt x="166254" y="637309"/>
                </a:cubicBezTo>
                <a:cubicBezTo>
                  <a:pt x="156735" y="651588"/>
                  <a:pt x="147678" y="661226"/>
                  <a:pt x="145472" y="678873"/>
                </a:cubicBezTo>
                <a:cubicBezTo>
                  <a:pt x="144040" y="690329"/>
                  <a:pt x="145472" y="701964"/>
                  <a:pt x="145472" y="713509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3"/>
          <p:cNvSpPr/>
          <p:nvPr/>
        </p:nvSpPr>
        <p:spPr>
          <a:xfrm rot="330241">
            <a:off x="6181571" y="3829063"/>
            <a:ext cx="611442" cy="415565"/>
          </a:xfrm>
          <a:custGeom>
            <a:avLst/>
            <a:gdLst>
              <a:gd name="connsiteX0" fmla="*/ 0 w 658091"/>
              <a:gd name="connsiteY0" fmla="*/ 238869 h 328924"/>
              <a:gd name="connsiteX1" fmla="*/ 228600 w 658091"/>
              <a:gd name="connsiteY1" fmla="*/ 238869 h 328924"/>
              <a:gd name="connsiteX2" fmla="*/ 249382 w 658091"/>
              <a:gd name="connsiteY2" fmla="*/ 225015 h 328924"/>
              <a:gd name="connsiteX3" fmla="*/ 277091 w 658091"/>
              <a:gd name="connsiteY3" fmla="*/ 218087 h 328924"/>
              <a:gd name="connsiteX4" fmla="*/ 297873 w 658091"/>
              <a:gd name="connsiteY4" fmla="*/ 204233 h 328924"/>
              <a:gd name="connsiteX5" fmla="*/ 318654 w 658091"/>
              <a:gd name="connsiteY5" fmla="*/ 197305 h 328924"/>
              <a:gd name="connsiteX6" fmla="*/ 374073 w 658091"/>
              <a:gd name="connsiteY6" fmla="*/ 162669 h 328924"/>
              <a:gd name="connsiteX7" fmla="*/ 387927 w 658091"/>
              <a:gd name="connsiteY7" fmla="*/ 141887 h 328924"/>
              <a:gd name="connsiteX8" fmla="*/ 408709 w 658091"/>
              <a:gd name="connsiteY8" fmla="*/ 121105 h 328924"/>
              <a:gd name="connsiteX9" fmla="*/ 415636 w 658091"/>
              <a:gd name="connsiteY9" fmla="*/ 100324 h 328924"/>
              <a:gd name="connsiteX10" fmla="*/ 429491 w 658091"/>
              <a:gd name="connsiteY10" fmla="*/ 79542 h 328924"/>
              <a:gd name="connsiteX11" fmla="*/ 464127 w 658091"/>
              <a:gd name="connsiteY11" fmla="*/ 31051 h 328924"/>
              <a:gd name="connsiteX12" fmla="*/ 491836 w 658091"/>
              <a:gd name="connsiteY12" fmla="*/ 3342 h 328924"/>
              <a:gd name="connsiteX13" fmla="*/ 498764 w 658091"/>
              <a:gd name="connsiteY13" fmla="*/ 31051 h 328924"/>
              <a:gd name="connsiteX14" fmla="*/ 505691 w 658091"/>
              <a:gd name="connsiteY14" fmla="*/ 128033 h 328924"/>
              <a:gd name="connsiteX15" fmla="*/ 512618 w 658091"/>
              <a:gd name="connsiteY15" fmla="*/ 148815 h 328924"/>
              <a:gd name="connsiteX16" fmla="*/ 533400 w 658091"/>
              <a:gd name="connsiteY16" fmla="*/ 218087 h 328924"/>
              <a:gd name="connsiteX17" fmla="*/ 547254 w 658091"/>
              <a:gd name="connsiteY17" fmla="*/ 238869 h 328924"/>
              <a:gd name="connsiteX18" fmla="*/ 561109 w 658091"/>
              <a:gd name="connsiteY18" fmla="*/ 280433 h 328924"/>
              <a:gd name="connsiteX19" fmla="*/ 568036 w 658091"/>
              <a:gd name="connsiteY19" fmla="*/ 308142 h 328924"/>
              <a:gd name="connsiteX20" fmla="*/ 581891 w 658091"/>
              <a:gd name="connsiteY20" fmla="*/ 328924 h 328924"/>
              <a:gd name="connsiteX21" fmla="*/ 595745 w 658091"/>
              <a:gd name="connsiteY21" fmla="*/ 301215 h 328924"/>
              <a:gd name="connsiteX22" fmla="*/ 581891 w 658091"/>
              <a:gd name="connsiteY22" fmla="*/ 245796 h 328924"/>
              <a:gd name="connsiteX23" fmla="*/ 568036 w 658091"/>
              <a:gd name="connsiteY23" fmla="*/ 197305 h 328924"/>
              <a:gd name="connsiteX24" fmla="*/ 561109 w 658091"/>
              <a:gd name="connsiteY24" fmla="*/ 176524 h 328924"/>
              <a:gd name="connsiteX25" fmla="*/ 540327 w 658091"/>
              <a:gd name="connsiteY25" fmla="*/ 79542 h 328924"/>
              <a:gd name="connsiteX26" fmla="*/ 533400 w 658091"/>
              <a:gd name="connsiteY26" fmla="*/ 44905 h 328924"/>
              <a:gd name="connsiteX27" fmla="*/ 547254 w 658091"/>
              <a:gd name="connsiteY27" fmla="*/ 65687 h 328924"/>
              <a:gd name="connsiteX28" fmla="*/ 554182 w 658091"/>
              <a:gd name="connsiteY28" fmla="*/ 86469 h 328924"/>
              <a:gd name="connsiteX29" fmla="*/ 561109 w 658091"/>
              <a:gd name="connsiteY29" fmla="*/ 128033 h 328924"/>
              <a:gd name="connsiteX30" fmla="*/ 588818 w 658091"/>
              <a:gd name="connsiteY30" fmla="*/ 155742 h 328924"/>
              <a:gd name="connsiteX31" fmla="*/ 616527 w 658091"/>
              <a:gd name="connsiteY31" fmla="*/ 204233 h 328924"/>
              <a:gd name="connsiteX32" fmla="*/ 637309 w 658091"/>
              <a:gd name="connsiteY32" fmla="*/ 225015 h 328924"/>
              <a:gd name="connsiteX33" fmla="*/ 644236 w 658091"/>
              <a:gd name="connsiteY33" fmla="*/ 259651 h 328924"/>
              <a:gd name="connsiteX34" fmla="*/ 658091 w 658091"/>
              <a:gd name="connsiteY34" fmla="*/ 294287 h 3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58091" h="328924">
                <a:moveTo>
                  <a:pt x="0" y="238869"/>
                </a:moveTo>
                <a:cubicBezTo>
                  <a:pt x="94871" y="250727"/>
                  <a:pt x="92286" y="253473"/>
                  <a:pt x="228600" y="238869"/>
                </a:cubicBezTo>
                <a:cubicBezTo>
                  <a:pt x="236878" y="237982"/>
                  <a:pt x="241730" y="228295"/>
                  <a:pt x="249382" y="225015"/>
                </a:cubicBezTo>
                <a:cubicBezTo>
                  <a:pt x="258133" y="221265"/>
                  <a:pt x="267855" y="220396"/>
                  <a:pt x="277091" y="218087"/>
                </a:cubicBezTo>
                <a:cubicBezTo>
                  <a:pt x="284018" y="213469"/>
                  <a:pt x="290426" y="207956"/>
                  <a:pt x="297873" y="204233"/>
                </a:cubicBezTo>
                <a:cubicBezTo>
                  <a:pt x="304404" y="200967"/>
                  <a:pt x="312579" y="201355"/>
                  <a:pt x="318654" y="197305"/>
                </a:cubicBezTo>
                <a:cubicBezTo>
                  <a:pt x="385192" y="152946"/>
                  <a:pt x="283422" y="198930"/>
                  <a:pt x="374073" y="162669"/>
                </a:cubicBezTo>
                <a:cubicBezTo>
                  <a:pt x="378691" y="155742"/>
                  <a:pt x="382597" y="148283"/>
                  <a:pt x="387927" y="141887"/>
                </a:cubicBezTo>
                <a:cubicBezTo>
                  <a:pt x="394199" y="134361"/>
                  <a:pt x="403275" y="129256"/>
                  <a:pt x="408709" y="121105"/>
                </a:cubicBezTo>
                <a:cubicBezTo>
                  <a:pt x="412759" y="115030"/>
                  <a:pt x="412371" y="106855"/>
                  <a:pt x="415636" y="100324"/>
                </a:cubicBezTo>
                <a:cubicBezTo>
                  <a:pt x="419359" y="92877"/>
                  <a:pt x="425360" y="86771"/>
                  <a:pt x="429491" y="79542"/>
                </a:cubicBezTo>
                <a:cubicBezTo>
                  <a:pt x="453806" y="36991"/>
                  <a:pt x="430275" y="64903"/>
                  <a:pt x="464127" y="31051"/>
                </a:cubicBezTo>
                <a:cubicBezTo>
                  <a:pt x="465359" y="27356"/>
                  <a:pt x="472131" y="-11436"/>
                  <a:pt x="491836" y="3342"/>
                </a:cubicBezTo>
                <a:cubicBezTo>
                  <a:pt x="499453" y="9054"/>
                  <a:pt x="496455" y="21815"/>
                  <a:pt x="498764" y="31051"/>
                </a:cubicBezTo>
                <a:cubicBezTo>
                  <a:pt x="501073" y="63378"/>
                  <a:pt x="501904" y="95845"/>
                  <a:pt x="505691" y="128033"/>
                </a:cubicBezTo>
                <a:cubicBezTo>
                  <a:pt x="506544" y="135285"/>
                  <a:pt x="510612" y="141794"/>
                  <a:pt x="512618" y="148815"/>
                </a:cubicBezTo>
                <a:cubicBezTo>
                  <a:pt x="517459" y="165759"/>
                  <a:pt x="525167" y="205737"/>
                  <a:pt x="533400" y="218087"/>
                </a:cubicBezTo>
                <a:cubicBezTo>
                  <a:pt x="538018" y="225014"/>
                  <a:pt x="543873" y="231261"/>
                  <a:pt x="547254" y="238869"/>
                </a:cubicBezTo>
                <a:cubicBezTo>
                  <a:pt x="553185" y="252214"/>
                  <a:pt x="557567" y="266265"/>
                  <a:pt x="561109" y="280433"/>
                </a:cubicBezTo>
                <a:cubicBezTo>
                  <a:pt x="563418" y="289669"/>
                  <a:pt x="564286" y="299391"/>
                  <a:pt x="568036" y="308142"/>
                </a:cubicBezTo>
                <a:cubicBezTo>
                  <a:pt x="571316" y="315794"/>
                  <a:pt x="577273" y="321997"/>
                  <a:pt x="581891" y="328924"/>
                </a:cubicBezTo>
                <a:cubicBezTo>
                  <a:pt x="586509" y="319688"/>
                  <a:pt x="595745" y="311541"/>
                  <a:pt x="595745" y="301215"/>
                </a:cubicBezTo>
                <a:cubicBezTo>
                  <a:pt x="595745" y="282174"/>
                  <a:pt x="587912" y="263860"/>
                  <a:pt x="581891" y="245796"/>
                </a:cubicBezTo>
                <a:cubicBezTo>
                  <a:pt x="565283" y="195971"/>
                  <a:pt x="585433" y="258192"/>
                  <a:pt x="568036" y="197305"/>
                </a:cubicBezTo>
                <a:cubicBezTo>
                  <a:pt x="566030" y="190284"/>
                  <a:pt x="563418" y="183451"/>
                  <a:pt x="561109" y="176524"/>
                </a:cubicBezTo>
                <a:cubicBezTo>
                  <a:pt x="548505" y="100894"/>
                  <a:pt x="561042" y="169306"/>
                  <a:pt x="540327" y="79542"/>
                </a:cubicBezTo>
                <a:cubicBezTo>
                  <a:pt x="537679" y="68069"/>
                  <a:pt x="528135" y="55436"/>
                  <a:pt x="533400" y="44905"/>
                </a:cubicBezTo>
                <a:cubicBezTo>
                  <a:pt x="537123" y="37458"/>
                  <a:pt x="543531" y="58240"/>
                  <a:pt x="547254" y="65687"/>
                </a:cubicBezTo>
                <a:cubicBezTo>
                  <a:pt x="550520" y="72218"/>
                  <a:pt x="551873" y="79542"/>
                  <a:pt x="554182" y="86469"/>
                </a:cubicBezTo>
                <a:cubicBezTo>
                  <a:pt x="556491" y="100324"/>
                  <a:pt x="554828" y="115470"/>
                  <a:pt x="561109" y="128033"/>
                </a:cubicBezTo>
                <a:cubicBezTo>
                  <a:pt x="566951" y="139716"/>
                  <a:pt x="580317" y="145825"/>
                  <a:pt x="588818" y="155742"/>
                </a:cubicBezTo>
                <a:cubicBezTo>
                  <a:pt x="616871" y="188471"/>
                  <a:pt x="588444" y="164917"/>
                  <a:pt x="616527" y="204233"/>
                </a:cubicBezTo>
                <a:cubicBezTo>
                  <a:pt x="622221" y="212205"/>
                  <a:pt x="630382" y="218088"/>
                  <a:pt x="637309" y="225015"/>
                </a:cubicBezTo>
                <a:cubicBezTo>
                  <a:pt x="639618" y="236560"/>
                  <a:pt x="641380" y="248229"/>
                  <a:pt x="644236" y="259651"/>
                </a:cubicBezTo>
                <a:cubicBezTo>
                  <a:pt x="648515" y="276768"/>
                  <a:pt x="650926" y="279956"/>
                  <a:pt x="658091" y="29428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4"/>
          <p:cNvSpPr/>
          <p:nvPr/>
        </p:nvSpPr>
        <p:spPr>
          <a:xfrm>
            <a:off x="6128967" y="4156554"/>
            <a:ext cx="651166" cy="644236"/>
          </a:xfrm>
          <a:custGeom>
            <a:avLst/>
            <a:gdLst>
              <a:gd name="connsiteX0" fmla="*/ 0 w 651166"/>
              <a:gd name="connsiteY0" fmla="*/ 644236 h 644236"/>
              <a:gd name="connsiteX1" fmla="*/ 6927 w 651166"/>
              <a:gd name="connsiteY1" fmla="*/ 512618 h 644236"/>
              <a:gd name="connsiteX2" fmla="*/ 20782 w 651166"/>
              <a:gd name="connsiteY2" fmla="*/ 401782 h 644236"/>
              <a:gd name="connsiteX3" fmla="*/ 27709 w 651166"/>
              <a:gd name="connsiteY3" fmla="*/ 339436 h 644236"/>
              <a:gd name="connsiteX4" fmla="*/ 13855 w 651166"/>
              <a:gd name="connsiteY4" fmla="*/ 166254 h 644236"/>
              <a:gd name="connsiteX5" fmla="*/ 20782 w 651166"/>
              <a:gd name="connsiteY5" fmla="*/ 34636 h 644236"/>
              <a:gd name="connsiteX6" fmla="*/ 69273 w 651166"/>
              <a:gd name="connsiteY6" fmla="*/ 13854 h 644236"/>
              <a:gd name="connsiteX7" fmla="*/ 90055 w 651166"/>
              <a:gd name="connsiteY7" fmla="*/ 0 h 644236"/>
              <a:gd name="connsiteX8" fmla="*/ 145473 w 651166"/>
              <a:gd name="connsiteY8" fmla="*/ 13854 h 644236"/>
              <a:gd name="connsiteX9" fmla="*/ 166255 w 651166"/>
              <a:gd name="connsiteY9" fmla="*/ 20782 h 644236"/>
              <a:gd name="connsiteX10" fmla="*/ 187036 w 651166"/>
              <a:gd name="connsiteY10" fmla="*/ 34636 h 644236"/>
              <a:gd name="connsiteX11" fmla="*/ 249382 w 651166"/>
              <a:gd name="connsiteY11" fmla="*/ 55418 h 644236"/>
              <a:gd name="connsiteX12" fmla="*/ 297873 w 651166"/>
              <a:gd name="connsiteY12" fmla="*/ 69273 h 644236"/>
              <a:gd name="connsiteX13" fmla="*/ 360218 w 651166"/>
              <a:gd name="connsiteY13" fmla="*/ 76200 h 644236"/>
              <a:gd name="connsiteX14" fmla="*/ 408709 w 651166"/>
              <a:gd name="connsiteY14" fmla="*/ 90054 h 644236"/>
              <a:gd name="connsiteX15" fmla="*/ 616527 w 651166"/>
              <a:gd name="connsiteY15" fmla="*/ 110836 h 644236"/>
              <a:gd name="connsiteX16" fmla="*/ 651164 w 651166"/>
              <a:gd name="connsiteY16" fmla="*/ 152400 h 644236"/>
              <a:gd name="connsiteX17" fmla="*/ 630382 w 651166"/>
              <a:gd name="connsiteY17" fmla="*/ 346363 h 644236"/>
              <a:gd name="connsiteX18" fmla="*/ 623455 w 651166"/>
              <a:gd name="connsiteY18" fmla="*/ 374073 h 644236"/>
              <a:gd name="connsiteX19" fmla="*/ 602673 w 651166"/>
              <a:gd name="connsiteY19" fmla="*/ 491836 h 644236"/>
              <a:gd name="connsiteX20" fmla="*/ 595746 w 651166"/>
              <a:gd name="connsiteY20" fmla="*/ 554182 h 644236"/>
              <a:gd name="connsiteX21" fmla="*/ 588818 w 651166"/>
              <a:gd name="connsiteY21" fmla="*/ 588818 h 644236"/>
              <a:gd name="connsiteX22" fmla="*/ 533400 w 651166"/>
              <a:gd name="connsiteY22" fmla="*/ 581891 h 644236"/>
              <a:gd name="connsiteX23" fmla="*/ 491836 w 651166"/>
              <a:gd name="connsiteY23" fmla="*/ 554182 h 644236"/>
              <a:gd name="connsiteX24" fmla="*/ 471055 w 651166"/>
              <a:gd name="connsiteY24" fmla="*/ 547254 h 644236"/>
              <a:gd name="connsiteX25" fmla="*/ 450273 w 651166"/>
              <a:gd name="connsiteY25" fmla="*/ 533400 h 644236"/>
              <a:gd name="connsiteX26" fmla="*/ 422564 w 651166"/>
              <a:gd name="connsiteY26" fmla="*/ 505691 h 644236"/>
              <a:gd name="connsiteX27" fmla="*/ 374073 w 651166"/>
              <a:gd name="connsiteY27" fmla="*/ 477982 h 644236"/>
              <a:gd name="connsiteX28" fmla="*/ 353291 w 651166"/>
              <a:gd name="connsiteY28" fmla="*/ 457200 h 644236"/>
              <a:gd name="connsiteX29" fmla="*/ 325582 w 651166"/>
              <a:gd name="connsiteY29" fmla="*/ 443345 h 644236"/>
              <a:gd name="connsiteX30" fmla="*/ 284018 w 651166"/>
              <a:gd name="connsiteY30" fmla="*/ 422563 h 644236"/>
              <a:gd name="connsiteX31" fmla="*/ 263236 w 651166"/>
              <a:gd name="connsiteY31" fmla="*/ 401782 h 644236"/>
              <a:gd name="connsiteX32" fmla="*/ 242455 w 651166"/>
              <a:gd name="connsiteY32" fmla="*/ 394854 h 644236"/>
              <a:gd name="connsiteX33" fmla="*/ 221673 w 651166"/>
              <a:gd name="connsiteY33" fmla="*/ 381000 h 644236"/>
              <a:gd name="connsiteX34" fmla="*/ 207818 w 651166"/>
              <a:gd name="connsiteY34" fmla="*/ 360218 h 644236"/>
              <a:gd name="connsiteX35" fmla="*/ 173182 w 651166"/>
              <a:gd name="connsiteY35" fmla="*/ 325582 h 644236"/>
              <a:gd name="connsiteX36" fmla="*/ 166255 w 651166"/>
              <a:gd name="connsiteY36" fmla="*/ 304800 h 644236"/>
              <a:gd name="connsiteX37" fmla="*/ 138546 w 651166"/>
              <a:gd name="connsiteY37" fmla="*/ 256309 h 644236"/>
              <a:gd name="connsiteX38" fmla="*/ 131618 w 651166"/>
              <a:gd name="connsiteY38" fmla="*/ 228600 h 644236"/>
              <a:gd name="connsiteX39" fmla="*/ 124691 w 651166"/>
              <a:gd name="connsiteY39" fmla="*/ 207818 h 644236"/>
              <a:gd name="connsiteX40" fmla="*/ 117764 w 651166"/>
              <a:gd name="connsiteY40" fmla="*/ 180109 h 644236"/>
              <a:gd name="connsiteX41" fmla="*/ 103909 w 651166"/>
              <a:gd name="connsiteY41" fmla="*/ 159327 h 644236"/>
              <a:gd name="connsiteX42" fmla="*/ 96982 w 651166"/>
              <a:gd name="connsiteY42" fmla="*/ 90054 h 644236"/>
              <a:gd name="connsiteX43" fmla="*/ 214746 w 651166"/>
              <a:gd name="connsiteY43" fmla="*/ 103909 h 644236"/>
              <a:gd name="connsiteX44" fmla="*/ 235527 w 651166"/>
              <a:gd name="connsiteY44" fmla="*/ 110836 h 644236"/>
              <a:gd name="connsiteX45" fmla="*/ 270164 w 651166"/>
              <a:gd name="connsiteY45" fmla="*/ 117763 h 644236"/>
              <a:gd name="connsiteX46" fmla="*/ 311727 w 651166"/>
              <a:gd name="connsiteY46" fmla="*/ 131618 h 644236"/>
              <a:gd name="connsiteX47" fmla="*/ 561109 w 651166"/>
              <a:gd name="connsiteY47" fmla="*/ 145473 h 644236"/>
              <a:gd name="connsiteX48" fmla="*/ 540327 w 651166"/>
              <a:gd name="connsiteY48" fmla="*/ 193963 h 644236"/>
              <a:gd name="connsiteX49" fmla="*/ 519546 w 651166"/>
              <a:gd name="connsiteY49" fmla="*/ 200891 h 644236"/>
              <a:gd name="connsiteX50" fmla="*/ 464127 w 651166"/>
              <a:gd name="connsiteY50" fmla="*/ 242454 h 644236"/>
              <a:gd name="connsiteX51" fmla="*/ 436418 w 651166"/>
              <a:gd name="connsiteY51" fmla="*/ 256309 h 644236"/>
              <a:gd name="connsiteX52" fmla="*/ 394855 w 651166"/>
              <a:gd name="connsiteY52" fmla="*/ 284018 h 644236"/>
              <a:gd name="connsiteX53" fmla="*/ 353291 w 651166"/>
              <a:gd name="connsiteY53" fmla="*/ 318654 h 644236"/>
              <a:gd name="connsiteX54" fmla="*/ 311727 w 651166"/>
              <a:gd name="connsiteY54" fmla="*/ 346363 h 644236"/>
              <a:gd name="connsiteX55" fmla="*/ 290946 w 651166"/>
              <a:gd name="connsiteY55" fmla="*/ 367145 h 644236"/>
              <a:gd name="connsiteX56" fmla="*/ 249382 w 651166"/>
              <a:gd name="connsiteY56" fmla="*/ 394854 h 644236"/>
              <a:gd name="connsiteX57" fmla="*/ 193964 w 651166"/>
              <a:gd name="connsiteY57" fmla="*/ 443345 h 644236"/>
              <a:gd name="connsiteX58" fmla="*/ 152400 w 651166"/>
              <a:gd name="connsiteY58" fmla="*/ 484909 h 644236"/>
              <a:gd name="connsiteX59" fmla="*/ 138546 w 651166"/>
              <a:gd name="connsiteY59" fmla="*/ 505691 h 644236"/>
              <a:gd name="connsiteX60" fmla="*/ 117764 w 651166"/>
              <a:gd name="connsiteY60" fmla="*/ 512618 h 644236"/>
              <a:gd name="connsiteX61" fmla="*/ 103909 w 651166"/>
              <a:gd name="connsiteY61" fmla="*/ 526473 h 6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51166" h="644236">
                <a:moveTo>
                  <a:pt x="0" y="644236"/>
                </a:moveTo>
                <a:cubicBezTo>
                  <a:pt x="2309" y="600363"/>
                  <a:pt x="3175" y="556391"/>
                  <a:pt x="6927" y="512618"/>
                </a:cubicBezTo>
                <a:cubicBezTo>
                  <a:pt x="10107" y="475521"/>
                  <a:pt x="16346" y="438750"/>
                  <a:pt x="20782" y="401782"/>
                </a:cubicBezTo>
                <a:cubicBezTo>
                  <a:pt x="23273" y="381021"/>
                  <a:pt x="25400" y="360218"/>
                  <a:pt x="27709" y="339436"/>
                </a:cubicBezTo>
                <a:cubicBezTo>
                  <a:pt x="23091" y="281709"/>
                  <a:pt x="19098" y="223928"/>
                  <a:pt x="13855" y="166254"/>
                </a:cubicBezTo>
                <a:cubicBezTo>
                  <a:pt x="8602" y="108474"/>
                  <a:pt x="-3167" y="96903"/>
                  <a:pt x="20782" y="34636"/>
                </a:cubicBezTo>
                <a:cubicBezTo>
                  <a:pt x="25871" y="21405"/>
                  <a:pt x="60492" y="16049"/>
                  <a:pt x="69273" y="13854"/>
                </a:cubicBezTo>
                <a:cubicBezTo>
                  <a:pt x="76200" y="9236"/>
                  <a:pt x="81730" y="0"/>
                  <a:pt x="90055" y="0"/>
                </a:cubicBezTo>
                <a:cubicBezTo>
                  <a:pt x="109096" y="0"/>
                  <a:pt x="127409" y="7832"/>
                  <a:pt x="145473" y="13854"/>
                </a:cubicBezTo>
                <a:cubicBezTo>
                  <a:pt x="152400" y="16163"/>
                  <a:pt x="159724" y="17516"/>
                  <a:pt x="166255" y="20782"/>
                </a:cubicBezTo>
                <a:cubicBezTo>
                  <a:pt x="173701" y="24505"/>
                  <a:pt x="179351" y="31434"/>
                  <a:pt x="187036" y="34636"/>
                </a:cubicBezTo>
                <a:cubicBezTo>
                  <a:pt x="207257" y="43061"/>
                  <a:pt x="228600" y="48491"/>
                  <a:pt x="249382" y="55418"/>
                </a:cubicBezTo>
                <a:cubicBezTo>
                  <a:pt x="264895" y="60589"/>
                  <a:pt x="281727" y="66789"/>
                  <a:pt x="297873" y="69273"/>
                </a:cubicBezTo>
                <a:cubicBezTo>
                  <a:pt x="318539" y="72453"/>
                  <a:pt x="339436" y="73891"/>
                  <a:pt x="360218" y="76200"/>
                </a:cubicBezTo>
                <a:cubicBezTo>
                  <a:pt x="376382" y="80818"/>
                  <a:pt x="392110" y="87398"/>
                  <a:pt x="408709" y="90054"/>
                </a:cubicBezTo>
                <a:cubicBezTo>
                  <a:pt x="463911" y="98886"/>
                  <a:pt x="556301" y="105817"/>
                  <a:pt x="616527" y="110836"/>
                </a:cubicBezTo>
                <a:cubicBezTo>
                  <a:pt x="620144" y="114453"/>
                  <a:pt x="651465" y="143057"/>
                  <a:pt x="651164" y="152400"/>
                </a:cubicBezTo>
                <a:cubicBezTo>
                  <a:pt x="649068" y="217391"/>
                  <a:pt x="646152" y="283280"/>
                  <a:pt x="630382" y="346363"/>
                </a:cubicBezTo>
                <a:cubicBezTo>
                  <a:pt x="628073" y="355600"/>
                  <a:pt x="625020" y="364682"/>
                  <a:pt x="623455" y="374073"/>
                </a:cubicBezTo>
                <a:cubicBezTo>
                  <a:pt x="601130" y="508020"/>
                  <a:pt x="635153" y="345673"/>
                  <a:pt x="602673" y="491836"/>
                </a:cubicBezTo>
                <a:cubicBezTo>
                  <a:pt x="600364" y="512618"/>
                  <a:pt x="598703" y="533482"/>
                  <a:pt x="595746" y="554182"/>
                </a:cubicBezTo>
                <a:cubicBezTo>
                  <a:pt x="594081" y="565838"/>
                  <a:pt x="599577" y="584036"/>
                  <a:pt x="588818" y="588818"/>
                </a:cubicBezTo>
                <a:cubicBezTo>
                  <a:pt x="571806" y="596379"/>
                  <a:pt x="551873" y="584200"/>
                  <a:pt x="533400" y="581891"/>
                </a:cubicBezTo>
                <a:cubicBezTo>
                  <a:pt x="469766" y="565981"/>
                  <a:pt x="535325" y="588973"/>
                  <a:pt x="491836" y="554182"/>
                </a:cubicBezTo>
                <a:cubicBezTo>
                  <a:pt x="486134" y="549621"/>
                  <a:pt x="477586" y="550520"/>
                  <a:pt x="471055" y="547254"/>
                </a:cubicBezTo>
                <a:cubicBezTo>
                  <a:pt x="463608" y="543531"/>
                  <a:pt x="456594" y="538818"/>
                  <a:pt x="450273" y="533400"/>
                </a:cubicBezTo>
                <a:cubicBezTo>
                  <a:pt x="440355" y="524899"/>
                  <a:pt x="432481" y="514192"/>
                  <a:pt x="422564" y="505691"/>
                </a:cubicBezTo>
                <a:cubicBezTo>
                  <a:pt x="408854" y="493940"/>
                  <a:pt x="389800" y="485845"/>
                  <a:pt x="374073" y="477982"/>
                </a:cubicBezTo>
                <a:cubicBezTo>
                  <a:pt x="367146" y="471055"/>
                  <a:pt x="361263" y="462894"/>
                  <a:pt x="353291" y="457200"/>
                </a:cubicBezTo>
                <a:cubicBezTo>
                  <a:pt x="344888" y="451198"/>
                  <a:pt x="334548" y="448468"/>
                  <a:pt x="325582" y="443345"/>
                </a:cubicBezTo>
                <a:cubicBezTo>
                  <a:pt x="287983" y="421860"/>
                  <a:pt x="322119" y="435265"/>
                  <a:pt x="284018" y="422563"/>
                </a:cubicBezTo>
                <a:cubicBezTo>
                  <a:pt x="277091" y="415636"/>
                  <a:pt x="271387" y="407216"/>
                  <a:pt x="263236" y="401782"/>
                </a:cubicBezTo>
                <a:cubicBezTo>
                  <a:pt x="257161" y="397732"/>
                  <a:pt x="248986" y="398120"/>
                  <a:pt x="242455" y="394854"/>
                </a:cubicBezTo>
                <a:cubicBezTo>
                  <a:pt x="235008" y="391131"/>
                  <a:pt x="228600" y="385618"/>
                  <a:pt x="221673" y="381000"/>
                </a:cubicBezTo>
                <a:cubicBezTo>
                  <a:pt x="217055" y="374073"/>
                  <a:pt x="213705" y="366105"/>
                  <a:pt x="207818" y="360218"/>
                </a:cubicBezTo>
                <a:cubicBezTo>
                  <a:pt x="161637" y="314037"/>
                  <a:pt x="210125" y="380996"/>
                  <a:pt x="173182" y="325582"/>
                </a:cubicBezTo>
                <a:cubicBezTo>
                  <a:pt x="170873" y="318655"/>
                  <a:pt x="169521" y="311331"/>
                  <a:pt x="166255" y="304800"/>
                </a:cubicBezTo>
                <a:cubicBezTo>
                  <a:pt x="146153" y="264595"/>
                  <a:pt x="156767" y="304898"/>
                  <a:pt x="138546" y="256309"/>
                </a:cubicBezTo>
                <a:cubicBezTo>
                  <a:pt x="135203" y="247395"/>
                  <a:pt x="134234" y="237754"/>
                  <a:pt x="131618" y="228600"/>
                </a:cubicBezTo>
                <a:cubicBezTo>
                  <a:pt x="129612" y="221579"/>
                  <a:pt x="126697" y="214839"/>
                  <a:pt x="124691" y="207818"/>
                </a:cubicBezTo>
                <a:cubicBezTo>
                  <a:pt x="122076" y="198664"/>
                  <a:pt x="121514" y="188860"/>
                  <a:pt x="117764" y="180109"/>
                </a:cubicBezTo>
                <a:cubicBezTo>
                  <a:pt x="114484" y="172457"/>
                  <a:pt x="108527" y="166254"/>
                  <a:pt x="103909" y="159327"/>
                </a:cubicBezTo>
                <a:cubicBezTo>
                  <a:pt x="87044" y="108731"/>
                  <a:pt x="86513" y="131931"/>
                  <a:pt x="96982" y="90054"/>
                </a:cubicBezTo>
                <a:cubicBezTo>
                  <a:pt x="147981" y="94304"/>
                  <a:pt x="171417" y="93077"/>
                  <a:pt x="214746" y="103909"/>
                </a:cubicBezTo>
                <a:cubicBezTo>
                  <a:pt x="221830" y="105680"/>
                  <a:pt x="228443" y="109065"/>
                  <a:pt x="235527" y="110836"/>
                </a:cubicBezTo>
                <a:cubicBezTo>
                  <a:pt x="246950" y="113692"/>
                  <a:pt x="258805" y="114665"/>
                  <a:pt x="270164" y="117763"/>
                </a:cubicBezTo>
                <a:cubicBezTo>
                  <a:pt x="284253" y="121606"/>
                  <a:pt x="297407" y="128754"/>
                  <a:pt x="311727" y="131618"/>
                </a:cubicBezTo>
                <a:cubicBezTo>
                  <a:pt x="368244" y="142922"/>
                  <a:pt x="555575" y="145268"/>
                  <a:pt x="561109" y="145473"/>
                </a:cubicBezTo>
                <a:cubicBezTo>
                  <a:pt x="556949" y="162114"/>
                  <a:pt x="555278" y="182002"/>
                  <a:pt x="540327" y="193963"/>
                </a:cubicBezTo>
                <a:cubicBezTo>
                  <a:pt x="534625" y="198524"/>
                  <a:pt x="526473" y="198582"/>
                  <a:pt x="519546" y="200891"/>
                </a:cubicBezTo>
                <a:cubicBezTo>
                  <a:pt x="502884" y="214221"/>
                  <a:pt x="483430" y="231424"/>
                  <a:pt x="464127" y="242454"/>
                </a:cubicBezTo>
                <a:cubicBezTo>
                  <a:pt x="455161" y="247577"/>
                  <a:pt x="445654" y="251691"/>
                  <a:pt x="436418" y="256309"/>
                </a:cubicBezTo>
                <a:cubicBezTo>
                  <a:pt x="412067" y="292837"/>
                  <a:pt x="436605" y="266125"/>
                  <a:pt x="394855" y="284018"/>
                </a:cubicBezTo>
                <a:cubicBezTo>
                  <a:pt x="371229" y="294144"/>
                  <a:pt x="373716" y="302768"/>
                  <a:pt x="353291" y="318654"/>
                </a:cubicBezTo>
                <a:cubicBezTo>
                  <a:pt x="340147" y="328877"/>
                  <a:pt x="323501" y="334589"/>
                  <a:pt x="311727" y="346363"/>
                </a:cubicBezTo>
                <a:cubicBezTo>
                  <a:pt x="304800" y="353290"/>
                  <a:pt x="298679" y="361131"/>
                  <a:pt x="290946" y="367145"/>
                </a:cubicBezTo>
                <a:cubicBezTo>
                  <a:pt x="277802" y="377368"/>
                  <a:pt x="249382" y="394854"/>
                  <a:pt x="249382" y="394854"/>
                </a:cubicBezTo>
                <a:cubicBezTo>
                  <a:pt x="210126" y="453737"/>
                  <a:pt x="274783" y="362526"/>
                  <a:pt x="193964" y="443345"/>
                </a:cubicBezTo>
                <a:cubicBezTo>
                  <a:pt x="180109" y="457200"/>
                  <a:pt x="163268" y="468606"/>
                  <a:pt x="152400" y="484909"/>
                </a:cubicBezTo>
                <a:cubicBezTo>
                  <a:pt x="147782" y="491836"/>
                  <a:pt x="145047" y="500490"/>
                  <a:pt x="138546" y="505691"/>
                </a:cubicBezTo>
                <a:cubicBezTo>
                  <a:pt x="132844" y="510253"/>
                  <a:pt x="124025" y="508861"/>
                  <a:pt x="117764" y="512618"/>
                </a:cubicBezTo>
                <a:cubicBezTo>
                  <a:pt x="112163" y="515978"/>
                  <a:pt x="108527" y="521855"/>
                  <a:pt x="103909" y="52647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386596" y="2236640"/>
            <a:ext cx="5112568" cy="1697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800" dirty="0" smtClean="0">
                <a:latin typeface="+mj-lt"/>
              </a:rPr>
              <a:t>Model outputs          Data</a:t>
            </a:r>
            <a:endParaRPr lang="en-US" sz="2800" dirty="0">
              <a:latin typeface="+mj-lt"/>
            </a:endParaRPr>
          </a:p>
        </p:txBody>
      </p:sp>
      <p:grpSp>
        <p:nvGrpSpPr>
          <p:cNvPr id="34" name="Group 30"/>
          <p:cNvGrpSpPr/>
          <p:nvPr/>
        </p:nvGrpSpPr>
        <p:grpSpPr>
          <a:xfrm>
            <a:off x="2914597" y="3824360"/>
            <a:ext cx="526561" cy="897267"/>
            <a:chOff x="733071" y="3719311"/>
            <a:chExt cx="526561" cy="897267"/>
          </a:xfrm>
        </p:grpSpPr>
        <p:sp>
          <p:nvSpPr>
            <p:cNvPr id="35" name="Rectangle 34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2"/>
            <p:cNvCxnSpPr>
              <a:stCxn id="35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38" name="Group 34"/>
          <p:cNvGrpSpPr/>
          <p:nvPr/>
        </p:nvGrpSpPr>
        <p:grpSpPr>
          <a:xfrm>
            <a:off x="1959630" y="4482729"/>
            <a:ext cx="526561" cy="897267"/>
            <a:chOff x="733071" y="3719311"/>
            <a:chExt cx="526561" cy="897267"/>
          </a:xfrm>
        </p:grpSpPr>
        <p:sp>
          <p:nvSpPr>
            <p:cNvPr id="39" name="Rectangle 38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6"/>
            <p:cNvCxnSpPr>
              <a:stCxn id="39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2" name="Group 38"/>
          <p:cNvGrpSpPr/>
          <p:nvPr/>
        </p:nvGrpSpPr>
        <p:grpSpPr>
          <a:xfrm>
            <a:off x="2711407" y="3053187"/>
            <a:ext cx="526561" cy="897267"/>
            <a:chOff x="733071" y="3719311"/>
            <a:chExt cx="526561" cy="897267"/>
          </a:xfrm>
        </p:grpSpPr>
        <p:sp>
          <p:nvSpPr>
            <p:cNvPr id="43" name="Rectangle 42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0"/>
            <p:cNvCxnSpPr>
              <a:stCxn id="43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6" name="Group 43"/>
          <p:cNvGrpSpPr/>
          <p:nvPr/>
        </p:nvGrpSpPr>
        <p:grpSpPr>
          <a:xfrm>
            <a:off x="8361861" y="2812536"/>
            <a:ext cx="1771198" cy="2262012"/>
            <a:chOff x="3779912" y="2708366"/>
            <a:chExt cx="2988332" cy="3816424"/>
          </a:xfrm>
        </p:grpSpPr>
        <p:sp>
          <p:nvSpPr>
            <p:cNvPr id="47" name="Rectangle 46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exagon 57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exagon 58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59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60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61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 62"/>
          <p:cNvSpPr/>
          <p:nvPr/>
        </p:nvSpPr>
        <p:spPr>
          <a:xfrm>
            <a:off x="8632892" y="3962517"/>
            <a:ext cx="409075" cy="374862"/>
          </a:xfrm>
          <a:custGeom>
            <a:avLst/>
            <a:gdLst>
              <a:gd name="connsiteX0" fmla="*/ 152766 w 409075"/>
              <a:gd name="connsiteY0" fmla="*/ 173971 h 374862"/>
              <a:gd name="connsiteX1" fmla="*/ 180475 w 409075"/>
              <a:gd name="connsiteY1" fmla="*/ 139334 h 374862"/>
              <a:gd name="connsiteX2" fmla="*/ 166620 w 409075"/>
              <a:gd name="connsiteY2" fmla="*/ 789 h 374862"/>
              <a:gd name="connsiteX3" fmla="*/ 28075 w 409075"/>
              <a:gd name="connsiteY3" fmla="*/ 21571 h 374862"/>
              <a:gd name="connsiteX4" fmla="*/ 21147 w 409075"/>
              <a:gd name="connsiteY4" fmla="*/ 42353 h 374862"/>
              <a:gd name="connsiteX5" fmla="*/ 35002 w 409075"/>
              <a:gd name="connsiteY5" fmla="*/ 76989 h 374862"/>
              <a:gd name="connsiteX6" fmla="*/ 55784 w 409075"/>
              <a:gd name="connsiteY6" fmla="*/ 83916 h 374862"/>
              <a:gd name="connsiteX7" fmla="*/ 291311 w 409075"/>
              <a:gd name="connsiteY7" fmla="*/ 90844 h 374862"/>
              <a:gd name="connsiteX8" fmla="*/ 284384 w 409075"/>
              <a:gd name="connsiteY8" fmla="*/ 167044 h 374862"/>
              <a:gd name="connsiteX9" fmla="*/ 263602 w 409075"/>
              <a:gd name="connsiteY9" fmla="*/ 173971 h 374862"/>
              <a:gd name="connsiteX10" fmla="*/ 242820 w 409075"/>
              <a:gd name="connsiteY10" fmla="*/ 194753 h 374862"/>
              <a:gd name="connsiteX11" fmla="*/ 222038 w 409075"/>
              <a:gd name="connsiteY11" fmla="*/ 201680 h 374862"/>
              <a:gd name="connsiteX12" fmla="*/ 201256 w 409075"/>
              <a:gd name="connsiteY12" fmla="*/ 215534 h 374862"/>
              <a:gd name="connsiteX13" fmla="*/ 152766 w 409075"/>
              <a:gd name="connsiteY13" fmla="*/ 229389 h 374862"/>
              <a:gd name="connsiteX14" fmla="*/ 104275 w 409075"/>
              <a:gd name="connsiteY14" fmla="*/ 222462 h 374862"/>
              <a:gd name="connsiteX15" fmla="*/ 90420 w 409075"/>
              <a:gd name="connsiteY15" fmla="*/ 201680 h 374862"/>
              <a:gd name="connsiteX16" fmla="*/ 62711 w 409075"/>
              <a:gd name="connsiteY16" fmla="*/ 180898 h 374862"/>
              <a:gd name="connsiteX17" fmla="*/ 14220 w 409075"/>
              <a:gd name="connsiteY17" fmla="*/ 153189 h 374862"/>
              <a:gd name="connsiteX18" fmla="*/ 366 w 409075"/>
              <a:gd name="connsiteY18" fmla="*/ 180898 h 374862"/>
              <a:gd name="connsiteX19" fmla="*/ 21147 w 409075"/>
              <a:gd name="connsiteY19" fmla="*/ 243244 h 374862"/>
              <a:gd name="connsiteX20" fmla="*/ 35002 w 409075"/>
              <a:gd name="connsiteY20" fmla="*/ 284807 h 374862"/>
              <a:gd name="connsiteX21" fmla="*/ 48856 w 409075"/>
              <a:gd name="connsiteY21" fmla="*/ 312516 h 374862"/>
              <a:gd name="connsiteX22" fmla="*/ 76566 w 409075"/>
              <a:gd name="connsiteY22" fmla="*/ 361007 h 374862"/>
              <a:gd name="connsiteX23" fmla="*/ 104275 w 409075"/>
              <a:gd name="connsiteY23" fmla="*/ 374862 h 374862"/>
              <a:gd name="connsiteX24" fmla="*/ 201256 w 409075"/>
              <a:gd name="connsiteY24" fmla="*/ 367934 h 374862"/>
              <a:gd name="connsiteX25" fmla="*/ 222038 w 409075"/>
              <a:gd name="connsiteY25" fmla="*/ 347153 h 374862"/>
              <a:gd name="connsiteX26" fmla="*/ 235893 w 409075"/>
              <a:gd name="connsiteY26" fmla="*/ 319444 h 374862"/>
              <a:gd name="connsiteX27" fmla="*/ 249747 w 409075"/>
              <a:gd name="connsiteY27" fmla="*/ 270953 h 374862"/>
              <a:gd name="connsiteX28" fmla="*/ 256675 w 409075"/>
              <a:gd name="connsiteY28" fmla="*/ 229389 h 374862"/>
              <a:gd name="connsiteX29" fmla="*/ 270529 w 409075"/>
              <a:gd name="connsiteY29" fmla="*/ 187825 h 374862"/>
              <a:gd name="connsiteX30" fmla="*/ 284384 w 409075"/>
              <a:gd name="connsiteY30" fmla="*/ 139334 h 374862"/>
              <a:gd name="connsiteX31" fmla="*/ 312093 w 409075"/>
              <a:gd name="connsiteY31" fmla="*/ 97771 h 374862"/>
              <a:gd name="connsiteX32" fmla="*/ 319020 w 409075"/>
              <a:gd name="connsiteY32" fmla="*/ 76989 h 374862"/>
              <a:gd name="connsiteX33" fmla="*/ 374438 w 409075"/>
              <a:gd name="connsiteY33" fmla="*/ 70062 h 374862"/>
              <a:gd name="connsiteX34" fmla="*/ 381366 w 409075"/>
              <a:gd name="connsiteY34" fmla="*/ 90844 h 374862"/>
              <a:gd name="connsiteX35" fmla="*/ 395220 w 409075"/>
              <a:gd name="connsiteY35" fmla="*/ 167044 h 374862"/>
              <a:gd name="connsiteX36" fmla="*/ 409075 w 409075"/>
              <a:gd name="connsiteY36" fmla="*/ 208607 h 374862"/>
              <a:gd name="connsiteX37" fmla="*/ 402147 w 409075"/>
              <a:gd name="connsiteY37" fmla="*/ 243244 h 374862"/>
              <a:gd name="connsiteX38" fmla="*/ 360584 w 409075"/>
              <a:gd name="connsiteY38" fmla="*/ 257098 h 374862"/>
              <a:gd name="connsiteX39" fmla="*/ 305166 w 409075"/>
              <a:gd name="connsiteY39" fmla="*/ 270953 h 374862"/>
              <a:gd name="connsiteX40" fmla="*/ 235893 w 409075"/>
              <a:gd name="connsiteY40" fmla="*/ 291734 h 374862"/>
              <a:gd name="connsiteX41" fmla="*/ 215111 w 409075"/>
              <a:gd name="connsiteY41" fmla="*/ 312516 h 374862"/>
              <a:gd name="connsiteX42" fmla="*/ 187402 w 409075"/>
              <a:gd name="connsiteY42" fmla="*/ 319444 h 374862"/>
              <a:gd name="connsiteX43" fmla="*/ 159693 w 409075"/>
              <a:gd name="connsiteY43" fmla="*/ 305589 h 374862"/>
              <a:gd name="connsiteX44" fmla="*/ 145838 w 409075"/>
              <a:gd name="connsiteY44" fmla="*/ 298662 h 3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09075" h="374862">
                <a:moveTo>
                  <a:pt x="152766" y="173971"/>
                </a:moveTo>
                <a:cubicBezTo>
                  <a:pt x="162002" y="162425"/>
                  <a:pt x="172639" y="151872"/>
                  <a:pt x="180475" y="139334"/>
                </a:cubicBezTo>
                <a:cubicBezTo>
                  <a:pt x="203770" y="102061"/>
                  <a:pt x="168128" y="9333"/>
                  <a:pt x="166620" y="789"/>
                </a:cubicBezTo>
                <a:cubicBezTo>
                  <a:pt x="161746" y="1094"/>
                  <a:pt x="56458" y="-6812"/>
                  <a:pt x="28075" y="21571"/>
                </a:cubicBezTo>
                <a:cubicBezTo>
                  <a:pt x="22912" y="26734"/>
                  <a:pt x="23456" y="35426"/>
                  <a:pt x="21147" y="42353"/>
                </a:cubicBezTo>
                <a:cubicBezTo>
                  <a:pt x="25765" y="53898"/>
                  <a:pt x="27041" y="67436"/>
                  <a:pt x="35002" y="76989"/>
                </a:cubicBezTo>
                <a:cubicBezTo>
                  <a:pt x="39677" y="82598"/>
                  <a:pt x="48493" y="83522"/>
                  <a:pt x="55784" y="83916"/>
                </a:cubicBezTo>
                <a:cubicBezTo>
                  <a:pt x="134212" y="88156"/>
                  <a:pt x="212802" y="88535"/>
                  <a:pt x="291311" y="90844"/>
                </a:cubicBezTo>
                <a:cubicBezTo>
                  <a:pt x="289002" y="116244"/>
                  <a:pt x="292449" y="142848"/>
                  <a:pt x="284384" y="167044"/>
                </a:cubicBezTo>
                <a:cubicBezTo>
                  <a:pt x="282075" y="173971"/>
                  <a:pt x="269678" y="169921"/>
                  <a:pt x="263602" y="173971"/>
                </a:cubicBezTo>
                <a:cubicBezTo>
                  <a:pt x="255451" y="179405"/>
                  <a:pt x="250971" y="189319"/>
                  <a:pt x="242820" y="194753"/>
                </a:cubicBezTo>
                <a:cubicBezTo>
                  <a:pt x="236744" y="198803"/>
                  <a:pt x="228569" y="198415"/>
                  <a:pt x="222038" y="201680"/>
                </a:cubicBezTo>
                <a:cubicBezTo>
                  <a:pt x="214591" y="205403"/>
                  <a:pt x="208703" y="211811"/>
                  <a:pt x="201256" y="215534"/>
                </a:cubicBezTo>
                <a:cubicBezTo>
                  <a:pt x="191312" y="220506"/>
                  <a:pt x="161652" y="227168"/>
                  <a:pt x="152766" y="229389"/>
                </a:cubicBezTo>
                <a:cubicBezTo>
                  <a:pt x="136602" y="227080"/>
                  <a:pt x="119196" y="229093"/>
                  <a:pt x="104275" y="222462"/>
                </a:cubicBezTo>
                <a:cubicBezTo>
                  <a:pt x="96667" y="219081"/>
                  <a:pt x="96307" y="207567"/>
                  <a:pt x="90420" y="201680"/>
                </a:cubicBezTo>
                <a:cubicBezTo>
                  <a:pt x="82256" y="193516"/>
                  <a:pt x="72106" y="187609"/>
                  <a:pt x="62711" y="180898"/>
                </a:cubicBezTo>
                <a:cubicBezTo>
                  <a:pt x="39868" y="164582"/>
                  <a:pt x="41274" y="166716"/>
                  <a:pt x="14220" y="153189"/>
                </a:cubicBezTo>
                <a:cubicBezTo>
                  <a:pt x="9602" y="162425"/>
                  <a:pt x="1506" y="170635"/>
                  <a:pt x="366" y="180898"/>
                </a:cubicBezTo>
                <a:cubicBezTo>
                  <a:pt x="-2528" y="206942"/>
                  <a:pt x="12418" y="221420"/>
                  <a:pt x="21147" y="243244"/>
                </a:cubicBezTo>
                <a:cubicBezTo>
                  <a:pt x="26571" y="256803"/>
                  <a:pt x="28471" y="271745"/>
                  <a:pt x="35002" y="284807"/>
                </a:cubicBezTo>
                <a:cubicBezTo>
                  <a:pt x="39620" y="294043"/>
                  <a:pt x="44788" y="303024"/>
                  <a:pt x="48856" y="312516"/>
                </a:cubicBezTo>
                <a:cubicBezTo>
                  <a:pt x="59077" y="336366"/>
                  <a:pt x="51968" y="339923"/>
                  <a:pt x="76566" y="361007"/>
                </a:cubicBezTo>
                <a:cubicBezTo>
                  <a:pt x="84407" y="367727"/>
                  <a:pt x="95039" y="370244"/>
                  <a:pt x="104275" y="374862"/>
                </a:cubicBezTo>
                <a:cubicBezTo>
                  <a:pt x="136602" y="372553"/>
                  <a:pt x="169708" y="375357"/>
                  <a:pt x="201256" y="367934"/>
                </a:cubicBezTo>
                <a:cubicBezTo>
                  <a:pt x="210792" y="365690"/>
                  <a:pt x="216344" y="355125"/>
                  <a:pt x="222038" y="347153"/>
                </a:cubicBezTo>
                <a:cubicBezTo>
                  <a:pt x="228040" y="338750"/>
                  <a:pt x="231825" y="328936"/>
                  <a:pt x="235893" y="319444"/>
                </a:cubicBezTo>
                <a:cubicBezTo>
                  <a:pt x="240844" y="307891"/>
                  <a:pt x="247550" y="281937"/>
                  <a:pt x="249747" y="270953"/>
                </a:cubicBezTo>
                <a:cubicBezTo>
                  <a:pt x="252502" y="257180"/>
                  <a:pt x="253268" y="243015"/>
                  <a:pt x="256675" y="229389"/>
                </a:cubicBezTo>
                <a:cubicBezTo>
                  <a:pt x="260217" y="215221"/>
                  <a:pt x="266333" y="201813"/>
                  <a:pt x="270529" y="187825"/>
                </a:cubicBezTo>
                <a:cubicBezTo>
                  <a:pt x="272870" y="180021"/>
                  <a:pt x="279321" y="148448"/>
                  <a:pt x="284384" y="139334"/>
                </a:cubicBezTo>
                <a:cubicBezTo>
                  <a:pt x="292471" y="124779"/>
                  <a:pt x="312093" y="97771"/>
                  <a:pt x="312093" y="97771"/>
                </a:cubicBezTo>
                <a:cubicBezTo>
                  <a:pt x="314402" y="90844"/>
                  <a:pt x="314459" y="82691"/>
                  <a:pt x="319020" y="76989"/>
                </a:cubicBezTo>
                <a:cubicBezTo>
                  <a:pt x="337297" y="54142"/>
                  <a:pt x="349035" y="64981"/>
                  <a:pt x="374438" y="70062"/>
                </a:cubicBezTo>
                <a:cubicBezTo>
                  <a:pt x="376747" y="76989"/>
                  <a:pt x="379782" y="83716"/>
                  <a:pt x="381366" y="90844"/>
                </a:cubicBezTo>
                <a:cubicBezTo>
                  <a:pt x="387702" y="119354"/>
                  <a:pt x="387657" y="139313"/>
                  <a:pt x="395220" y="167044"/>
                </a:cubicBezTo>
                <a:cubicBezTo>
                  <a:pt x="399063" y="181133"/>
                  <a:pt x="404457" y="194753"/>
                  <a:pt x="409075" y="208607"/>
                </a:cubicBezTo>
                <a:cubicBezTo>
                  <a:pt x="406766" y="220153"/>
                  <a:pt x="410473" y="234918"/>
                  <a:pt x="402147" y="243244"/>
                </a:cubicBezTo>
                <a:cubicBezTo>
                  <a:pt x="391821" y="253570"/>
                  <a:pt x="374752" y="253556"/>
                  <a:pt x="360584" y="257098"/>
                </a:cubicBezTo>
                <a:cubicBezTo>
                  <a:pt x="342111" y="261716"/>
                  <a:pt x="323230" y="264932"/>
                  <a:pt x="305166" y="270953"/>
                </a:cubicBezTo>
                <a:cubicBezTo>
                  <a:pt x="254570" y="287818"/>
                  <a:pt x="277770" y="281265"/>
                  <a:pt x="235893" y="291734"/>
                </a:cubicBezTo>
                <a:cubicBezTo>
                  <a:pt x="228966" y="298661"/>
                  <a:pt x="223617" y="307655"/>
                  <a:pt x="215111" y="312516"/>
                </a:cubicBezTo>
                <a:cubicBezTo>
                  <a:pt x="206845" y="317240"/>
                  <a:pt x="196849" y="320625"/>
                  <a:pt x="187402" y="319444"/>
                </a:cubicBezTo>
                <a:cubicBezTo>
                  <a:pt x="177155" y="318163"/>
                  <a:pt x="168929" y="310207"/>
                  <a:pt x="159693" y="305589"/>
                </a:cubicBezTo>
                <a:lnTo>
                  <a:pt x="145838" y="298662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63"/>
          <p:cNvSpPr/>
          <p:nvPr/>
        </p:nvSpPr>
        <p:spPr>
          <a:xfrm>
            <a:off x="8536276" y="4538270"/>
            <a:ext cx="485899" cy="443345"/>
          </a:xfrm>
          <a:custGeom>
            <a:avLst/>
            <a:gdLst>
              <a:gd name="connsiteX0" fmla="*/ 173182 w 485899"/>
              <a:gd name="connsiteY0" fmla="*/ 249381 h 443345"/>
              <a:gd name="connsiteX1" fmla="*/ 200891 w 485899"/>
              <a:gd name="connsiteY1" fmla="*/ 76200 h 443345"/>
              <a:gd name="connsiteX2" fmla="*/ 214745 w 485899"/>
              <a:gd name="connsiteY2" fmla="*/ 34636 h 443345"/>
              <a:gd name="connsiteX3" fmla="*/ 221672 w 485899"/>
              <a:gd name="connsiteY3" fmla="*/ 13854 h 443345"/>
              <a:gd name="connsiteX4" fmla="*/ 242454 w 485899"/>
              <a:gd name="connsiteY4" fmla="*/ 0 h 443345"/>
              <a:gd name="connsiteX5" fmla="*/ 332509 w 485899"/>
              <a:gd name="connsiteY5" fmla="*/ 6927 h 443345"/>
              <a:gd name="connsiteX6" fmla="*/ 339436 w 485899"/>
              <a:gd name="connsiteY6" fmla="*/ 34636 h 443345"/>
              <a:gd name="connsiteX7" fmla="*/ 381000 w 485899"/>
              <a:gd name="connsiteY7" fmla="*/ 76200 h 443345"/>
              <a:gd name="connsiteX8" fmla="*/ 408709 w 485899"/>
              <a:gd name="connsiteY8" fmla="*/ 90054 h 443345"/>
              <a:gd name="connsiteX9" fmla="*/ 457200 w 485899"/>
              <a:gd name="connsiteY9" fmla="*/ 103909 h 443345"/>
              <a:gd name="connsiteX10" fmla="*/ 477982 w 485899"/>
              <a:gd name="connsiteY10" fmla="*/ 124691 h 443345"/>
              <a:gd name="connsiteX11" fmla="*/ 477982 w 485899"/>
              <a:gd name="connsiteY11" fmla="*/ 214745 h 443345"/>
              <a:gd name="connsiteX12" fmla="*/ 450272 w 485899"/>
              <a:gd name="connsiteY12" fmla="*/ 242454 h 443345"/>
              <a:gd name="connsiteX13" fmla="*/ 436418 w 485899"/>
              <a:gd name="connsiteY13" fmla="*/ 263236 h 443345"/>
              <a:gd name="connsiteX14" fmla="*/ 394854 w 485899"/>
              <a:gd name="connsiteY14" fmla="*/ 290945 h 443345"/>
              <a:gd name="connsiteX15" fmla="*/ 374072 w 485899"/>
              <a:gd name="connsiteY15" fmla="*/ 304800 h 443345"/>
              <a:gd name="connsiteX16" fmla="*/ 353291 w 485899"/>
              <a:gd name="connsiteY16" fmla="*/ 346363 h 443345"/>
              <a:gd name="connsiteX17" fmla="*/ 346363 w 485899"/>
              <a:gd name="connsiteY17" fmla="*/ 374072 h 443345"/>
              <a:gd name="connsiteX18" fmla="*/ 325582 w 485899"/>
              <a:gd name="connsiteY18" fmla="*/ 401781 h 443345"/>
              <a:gd name="connsiteX19" fmla="*/ 318654 w 485899"/>
              <a:gd name="connsiteY19" fmla="*/ 422563 h 443345"/>
              <a:gd name="connsiteX20" fmla="*/ 270163 w 485899"/>
              <a:gd name="connsiteY20" fmla="*/ 443345 h 443345"/>
              <a:gd name="connsiteX21" fmla="*/ 200891 w 485899"/>
              <a:gd name="connsiteY21" fmla="*/ 408709 h 443345"/>
              <a:gd name="connsiteX22" fmla="*/ 221672 w 485899"/>
              <a:gd name="connsiteY22" fmla="*/ 297872 h 443345"/>
              <a:gd name="connsiteX23" fmla="*/ 235527 w 485899"/>
              <a:gd name="connsiteY23" fmla="*/ 270163 h 443345"/>
              <a:gd name="connsiteX24" fmla="*/ 270163 w 485899"/>
              <a:gd name="connsiteY24" fmla="*/ 221672 h 443345"/>
              <a:gd name="connsiteX25" fmla="*/ 346363 w 485899"/>
              <a:gd name="connsiteY25" fmla="*/ 228600 h 443345"/>
              <a:gd name="connsiteX26" fmla="*/ 367145 w 485899"/>
              <a:gd name="connsiteY26" fmla="*/ 249381 h 443345"/>
              <a:gd name="connsiteX27" fmla="*/ 387927 w 485899"/>
              <a:gd name="connsiteY27" fmla="*/ 256309 h 443345"/>
              <a:gd name="connsiteX28" fmla="*/ 415636 w 485899"/>
              <a:gd name="connsiteY28" fmla="*/ 270163 h 443345"/>
              <a:gd name="connsiteX29" fmla="*/ 464127 w 485899"/>
              <a:gd name="connsiteY29" fmla="*/ 290945 h 443345"/>
              <a:gd name="connsiteX30" fmla="*/ 457200 w 485899"/>
              <a:gd name="connsiteY30" fmla="*/ 214745 h 443345"/>
              <a:gd name="connsiteX31" fmla="*/ 450272 w 485899"/>
              <a:gd name="connsiteY31" fmla="*/ 193963 h 443345"/>
              <a:gd name="connsiteX32" fmla="*/ 408709 w 485899"/>
              <a:gd name="connsiteY32" fmla="*/ 187036 h 443345"/>
              <a:gd name="connsiteX33" fmla="*/ 332509 w 485899"/>
              <a:gd name="connsiteY33" fmla="*/ 180109 h 443345"/>
              <a:gd name="connsiteX34" fmla="*/ 290945 w 485899"/>
              <a:gd name="connsiteY34" fmla="*/ 173181 h 443345"/>
              <a:gd name="connsiteX35" fmla="*/ 228600 w 485899"/>
              <a:gd name="connsiteY35" fmla="*/ 166254 h 443345"/>
              <a:gd name="connsiteX36" fmla="*/ 173182 w 485899"/>
              <a:gd name="connsiteY36" fmla="*/ 152400 h 443345"/>
              <a:gd name="connsiteX37" fmla="*/ 131618 w 485899"/>
              <a:gd name="connsiteY37" fmla="*/ 145472 h 443345"/>
              <a:gd name="connsiteX38" fmla="*/ 110836 w 485899"/>
              <a:gd name="connsiteY38" fmla="*/ 131618 h 443345"/>
              <a:gd name="connsiteX39" fmla="*/ 90054 w 485899"/>
              <a:gd name="connsiteY39" fmla="*/ 124691 h 443345"/>
              <a:gd name="connsiteX40" fmla="*/ 69272 w 485899"/>
              <a:gd name="connsiteY40" fmla="*/ 103909 h 443345"/>
              <a:gd name="connsiteX41" fmla="*/ 0 w 485899"/>
              <a:gd name="connsiteY41" fmla="*/ 62345 h 443345"/>
              <a:gd name="connsiteX42" fmla="*/ 55418 w 485899"/>
              <a:gd name="connsiteY42" fmla="*/ 55418 h 443345"/>
              <a:gd name="connsiteX43" fmla="*/ 90054 w 485899"/>
              <a:gd name="connsiteY43" fmla="*/ 48491 h 443345"/>
              <a:gd name="connsiteX44" fmla="*/ 138545 w 485899"/>
              <a:gd name="connsiteY44" fmla="*/ 55418 h 443345"/>
              <a:gd name="connsiteX45" fmla="*/ 138545 w 485899"/>
              <a:gd name="connsiteY45" fmla="*/ 131618 h 443345"/>
              <a:gd name="connsiteX46" fmla="*/ 117763 w 485899"/>
              <a:gd name="connsiteY46" fmla="*/ 145472 h 443345"/>
              <a:gd name="connsiteX47" fmla="*/ 103909 w 485899"/>
              <a:gd name="connsiteY47" fmla="*/ 166254 h 443345"/>
              <a:gd name="connsiteX48" fmla="*/ 83127 w 485899"/>
              <a:gd name="connsiteY48" fmla="*/ 173181 h 443345"/>
              <a:gd name="connsiteX49" fmla="*/ 76200 w 485899"/>
              <a:gd name="connsiteY49" fmla="*/ 193963 h 443345"/>
              <a:gd name="connsiteX50" fmla="*/ 48491 w 485899"/>
              <a:gd name="connsiteY50" fmla="*/ 214745 h 443345"/>
              <a:gd name="connsiteX51" fmla="*/ 13854 w 485899"/>
              <a:gd name="connsiteY51" fmla="*/ 263236 h 443345"/>
              <a:gd name="connsiteX52" fmla="*/ 13854 w 485899"/>
              <a:gd name="connsiteY52" fmla="*/ 270163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5899" h="443345">
                <a:moveTo>
                  <a:pt x="173182" y="249381"/>
                </a:moveTo>
                <a:cubicBezTo>
                  <a:pt x="180416" y="187886"/>
                  <a:pt x="181710" y="133745"/>
                  <a:pt x="200891" y="76200"/>
                </a:cubicBezTo>
                <a:lnTo>
                  <a:pt x="214745" y="34636"/>
                </a:lnTo>
                <a:cubicBezTo>
                  <a:pt x="217054" y="27709"/>
                  <a:pt x="215596" y="17904"/>
                  <a:pt x="221672" y="13854"/>
                </a:cubicBezTo>
                <a:lnTo>
                  <a:pt x="242454" y="0"/>
                </a:lnTo>
                <a:cubicBezTo>
                  <a:pt x="272472" y="2309"/>
                  <a:pt x="304156" y="-3199"/>
                  <a:pt x="332509" y="6927"/>
                </a:cubicBezTo>
                <a:cubicBezTo>
                  <a:pt x="341475" y="10129"/>
                  <a:pt x="333976" y="26836"/>
                  <a:pt x="339436" y="34636"/>
                </a:cubicBezTo>
                <a:cubicBezTo>
                  <a:pt x="350672" y="50688"/>
                  <a:pt x="363475" y="67438"/>
                  <a:pt x="381000" y="76200"/>
                </a:cubicBezTo>
                <a:cubicBezTo>
                  <a:pt x="390236" y="80818"/>
                  <a:pt x="399217" y="85986"/>
                  <a:pt x="408709" y="90054"/>
                </a:cubicBezTo>
                <a:cubicBezTo>
                  <a:pt x="422619" y="96015"/>
                  <a:pt x="443144" y="100395"/>
                  <a:pt x="457200" y="103909"/>
                </a:cubicBezTo>
                <a:cubicBezTo>
                  <a:pt x="464127" y="110836"/>
                  <a:pt x="472548" y="116540"/>
                  <a:pt x="477982" y="124691"/>
                </a:cubicBezTo>
                <a:cubicBezTo>
                  <a:pt x="493191" y="147505"/>
                  <a:pt x="482636" y="201715"/>
                  <a:pt x="477982" y="214745"/>
                </a:cubicBezTo>
                <a:cubicBezTo>
                  <a:pt x="473589" y="227046"/>
                  <a:pt x="458773" y="232536"/>
                  <a:pt x="450272" y="242454"/>
                </a:cubicBezTo>
                <a:cubicBezTo>
                  <a:pt x="444854" y="248775"/>
                  <a:pt x="442684" y="257754"/>
                  <a:pt x="436418" y="263236"/>
                </a:cubicBezTo>
                <a:cubicBezTo>
                  <a:pt x="423887" y="274201"/>
                  <a:pt x="408709" y="281709"/>
                  <a:pt x="394854" y="290945"/>
                </a:cubicBezTo>
                <a:lnTo>
                  <a:pt x="374072" y="304800"/>
                </a:lnTo>
                <a:cubicBezTo>
                  <a:pt x="358891" y="327571"/>
                  <a:pt x="360462" y="321266"/>
                  <a:pt x="353291" y="346363"/>
                </a:cubicBezTo>
                <a:cubicBezTo>
                  <a:pt x="350675" y="355517"/>
                  <a:pt x="350621" y="365556"/>
                  <a:pt x="346363" y="374072"/>
                </a:cubicBezTo>
                <a:cubicBezTo>
                  <a:pt x="341200" y="384398"/>
                  <a:pt x="332509" y="392545"/>
                  <a:pt x="325582" y="401781"/>
                </a:cubicBezTo>
                <a:cubicBezTo>
                  <a:pt x="323273" y="408708"/>
                  <a:pt x="323216" y="416861"/>
                  <a:pt x="318654" y="422563"/>
                </a:cubicBezTo>
                <a:cubicBezTo>
                  <a:pt x="306693" y="437514"/>
                  <a:pt x="286803" y="439185"/>
                  <a:pt x="270163" y="443345"/>
                </a:cubicBezTo>
                <a:cubicBezTo>
                  <a:pt x="250433" y="440526"/>
                  <a:pt x="203050" y="445421"/>
                  <a:pt x="200891" y="408709"/>
                </a:cubicBezTo>
                <a:cubicBezTo>
                  <a:pt x="200037" y="394195"/>
                  <a:pt x="208944" y="327570"/>
                  <a:pt x="221672" y="297872"/>
                </a:cubicBezTo>
                <a:cubicBezTo>
                  <a:pt x="225740" y="288380"/>
                  <a:pt x="231692" y="279751"/>
                  <a:pt x="235527" y="270163"/>
                </a:cubicBezTo>
                <a:cubicBezTo>
                  <a:pt x="255421" y="220429"/>
                  <a:pt x="233663" y="233841"/>
                  <a:pt x="270163" y="221672"/>
                </a:cubicBezTo>
                <a:cubicBezTo>
                  <a:pt x="295563" y="223981"/>
                  <a:pt x="321840" y="221593"/>
                  <a:pt x="346363" y="228600"/>
                </a:cubicBezTo>
                <a:cubicBezTo>
                  <a:pt x="355783" y="231291"/>
                  <a:pt x="358994" y="243947"/>
                  <a:pt x="367145" y="249381"/>
                </a:cubicBezTo>
                <a:cubicBezTo>
                  <a:pt x="373221" y="253431"/>
                  <a:pt x="381215" y="253433"/>
                  <a:pt x="387927" y="256309"/>
                </a:cubicBezTo>
                <a:cubicBezTo>
                  <a:pt x="397419" y="260377"/>
                  <a:pt x="406144" y="266095"/>
                  <a:pt x="415636" y="270163"/>
                </a:cubicBezTo>
                <a:cubicBezTo>
                  <a:pt x="486985" y="300741"/>
                  <a:pt x="372230" y="244998"/>
                  <a:pt x="464127" y="290945"/>
                </a:cubicBezTo>
                <a:cubicBezTo>
                  <a:pt x="476775" y="252998"/>
                  <a:pt x="473607" y="274902"/>
                  <a:pt x="457200" y="214745"/>
                </a:cubicBezTo>
                <a:cubicBezTo>
                  <a:pt x="455279" y="207700"/>
                  <a:pt x="456612" y="197586"/>
                  <a:pt x="450272" y="193963"/>
                </a:cubicBezTo>
                <a:cubicBezTo>
                  <a:pt x="438077" y="186995"/>
                  <a:pt x="422658" y="188677"/>
                  <a:pt x="408709" y="187036"/>
                </a:cubicBezTo>
                <a:cubicBezTo>
                  <a:pt x="383379" y="184056"/>
                  <a:pt x="357839" y="183089"/>
                  <a:pt x="332509" y="180109"/>
                </a:cubicBezTo>
                <a:cubicBezTo>
                  <a:pt x="318559" y="178468"/>
                  <a:pt x="304868" y="175037"/>
                  <a:pt x="290945" y="173181"/>
                </a:cubicBezTo>
                <a:cubicBezTo>
                  <a:pt x="270219" y="170417"/>
                  <a:pt x="249382" y="168563"/>
                  <a:pt x="228600" y="166254"/>
                </a:cubicBezTo>
                <a:cubicBezTo>
                  <a:pt x="210127" y="161636"/>
                  <a:pt x="191800" y="156390"/>
                  <a:pt x="173182" y="152400"/>
                </a:cubicBezTo>
                <a:cubicBezTo>
                  <a:pt x="159448" y="149457"/>
                  <a:pt x="144943" y="149914"/>
                  <a:pt x="131618" y="145472"/>
                </a:cubicBezTo>
                <a:cubicBezTo>
                  <a:pt x="123720" y="142839"/>
                  <a:pt x="118283" y="135341"/>
                  <a:pt x="110836" y="131618"/>
                </a:cubicBezTo>
                <a:cubicBezTo>
                  <a:pt x="104305" y="128353"/>
                  <a:pt x="96981" y="127000"/>
                  <a:pt x="90054" y="124691"/>
                </a:cubicBezTo>
                <a:cubicBezTo>
                  <a:pt x="83127" y="117764"/>
                  <a:pt x="77005" y="109924"/>
                  <a:pt x="69272" y="103909"/>
                </a:cubicBezTo>
                <a:cubicBezTo>
                  <a:pt x="39179" y="80504"/>
                  <a:pt x="30159" y="77425"/>
                  <a:pt x="0" y="62345"/>
                </a:cubicBezTo>
                <a:cubicBezTo>
                  <a:pt x="18473" y="60036"/>
                  <a:pt x="37018" y="58249"/>
                  <a:pt x="55418" y="55418"/>
                </a:cubicBezTo>
                <a:cubicBezTo>
                  <a:pt x="67055" y="53628"/>
                  <a:pt x="78280" y="48491"/>
                  <a:pt x="90054" y="48491"/>
                </a:cubicBezTo>
                <a:cubicBezTo>
                  <a:pt x="106382" y="48491"/>
                  <a:pt x="122381" y="53109"/>
                  <a:pt x="138545" y="55418"/>
                </a:cubicBezTo>
                <a:cubicBezTo>
                  <a:pt x="148286" y="84644"/>
                  <a:pt x="154211" y="92454"/>
                  <a:pt x="138545" y="131618"/>
                </a:cubicBezTo>
                <a:cubicBezTo>
                  <a:pt x="135453" y="139348"/>
                  <a:pt x="124690" y="140854"/>
                  <a:pt x="117763" y="145472"/>
                </a:cubicBezTo>
                <a:cubicBezTo>
                  <a:pt x="113145" y="152399"/>
                  <a:pt x="110410" y="161053"/>
                  <a:pt x="103909" y="166254"/>
                </a:cubicBezTo>
                <a:cubicBezTo>
                  <a:pt x="98207" y="170816"/>
                  <a:pt x="88290" y="168018"/>
                  <a:pt x="83127" y="173181"/>
                </a:cubicBezTo>
                <a:cubicBezTo>
                  <a:pt x="77964" y="178344"/>
                  <a:pt x="80875" y="188353"/>
                  <a:pt x="76200" y="193963"/>
                </a:cubicBezTo>
                <a:cubicBezTo>
                  <a:pt x="68809" y="202833"/>
                  <a:pt x="56655" y="206581"/>
                  <a:pt x="48491" y="214745"/>
                </a:cubicBezTo>
                <a:cubicBezTo>
                  <a:pt x="45353" y="217883"/>
                  <a:pt x="17787" y="255370"/>
                  <a:pt x="13854" y="263236"/>
                </a:cubicBezTo>
                <a:cubicBezTo>
                  <a:pt x="12821" y="265301"/>
                  <a:pt x="13854" y="267854"/>
                  <a:pt x="13854" y="27016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64"/>
          <p:cNvSpPr/>
          <p:nvPr/>
        </p:nvSpPr>
        <p:spPr>
          <a:xfrm>
            <a:off x="9166658" y="4487940"/>
            <a:ext cx="502523" cy="433238"/>
          </a:xfrm>
          <a:custGeom>
            <a:avLst/>
            <a:gdLst>
              <a:gd name="connsiteX0" fmla="*/ 0 w 502523"/>
              <a:gd name="connsiteY0" fmla="*/ 272002 h 433238"/>
              <a:gd name="connsiteX1" fmla="*/ 76200 w 502523"/>
              <a:gd name="connsiteY1" fmla="*/ 306639 h 433238"/>
              <a:gd name="connsiteX2" fmla="*/ 110836 w 502523"/>
              <a:gd name="connsiteY2" fmla="*/ 313566 h 433238"/>
              <a:gd name="connsiteX3" fmla="*/ 159327 w 502523"/>
              <a:gd name="connsiteY3" fmla="*/ 334348 h 433238"/>
              <a:gd name="connsiteX4" fmla="*/ 235527 w 502523"/>
              <a:gd name="connsiteY4" fmla="*/ 341275 h 433238"/>
              <a:gd name="connsiteX5" fmla="*/ 297872 w 502523"/>
              <a:gd name="connsiteY5" fmla="*/ 348202 h 433238"/>
              <a:gd name="connsiteX6" fmla="*/ 387927 w 502523"/>
              <a:gd name="connsiteY6" fmla="*/ 341275 h 433238"/>
              <a:gd name="connsiteX7" fmla="*/ 408709 w 502523"/>
              <a:gd name="connsiteY7" fmla="*/ 327421 h 433238"/>
              <a:gd name="connsiteX8" fmla="*/ 450272 w 502523"/>
              <a:gd name="connsiteY8" fmla="*/ 306639 h 433238"/>
              <a:gd name="connsiteX9" fmla="*/ 477981 w 502523"/>
              <a:gd name="connsiteY9" fmla="*/ 251221 h 433238"/>
              <a:gd name="connsiteX10" fmla="*/ 464127 w 502523"/>
              <a:gd name="connsiteY10" fmla="*/ 126530 h 433238"/>
              <a:gd name="connsiteX11" fmla="*/ 450272 w 502523"/>
              <a:gd name="connsiteY11" fmla="*/ 105748 h 433238"/>
              <a:gd name="connsiteX12" fmla="*/ 429490 w 502523"/>
              <a:gd name="connsiteY12" fmla="*/ 57257 h 433238"/>
              <a:gd name="connsiteX13" fmla="*/ 422563 w 502523"/>
              <a:gd name="connsiteY13" fmla="*/ 29548 h 433238"/>
              <a:gd name="connsiteX14" fmla="*/ 381000 w 502523"/>
              <a:gd name="connsiteY14" fmla="*/ 1839 h 433238"/>
              <a:gd name="connsiteX15" fmla="*/ 221672 w 502523"/>
              <a:gd name="connsiteY15" fmla="*/ 8766 h 433238"/>
              <a:gd name="connsiteX16" fmla="*/ 228600 w 502523"/>
              <a:gd name="connsiteY16" fmla="*/ 50330 h 433238"/>
              <a:gd name="connsiteX17" fmla="*/ 284018 w 502523"/>
              <a:gd name="connsiteY17" fmla="*/ 91893 h 433238"/>
              <a:gd name="connsiteX18" fmla="*/ 304800 w 502523"/>
              <a:gd name="connsiteY18" fmla="*/ 119602 h 433238"/>
              <a:gd name="connsiteX19" fmla="*/ 332509 w 502523"/>
              <a:gd name="connsiteY19" fmla="*/ 161166 h 433238"/>
              <a:gd name="connsiteX20" fmla="*/ 332509 w 502523"/>
              <a:gd name="connsiteY20" fmla="*/ 209657 h 433238"/>
              <a:gd name="connsiteX21" fmla="*/ 304800 w 502523"/>
              <a:gd name="connsiteY21" fmla="*/ 216584 h 433238"/>
              <a:gd name="connsiteX22" fmla="*/ 235527 w 502523"/>
              <a:gd name="connsiteY22" fmla="*/ 209657 h 433238"/>
              <a:gd name="connsiteX23" fmla="*/ 207818 w 502523"/>
              <a:gd name="connsiteY23" fmla="*/ 188875 h 433238"/>
              <a:gd name="connsiteX24" fmla="*/ 187036 w 502523"/>
              <a:gd name="connsiteY24" fmla="*/ 181948 h 433238"/>
              <a:gd name="connsiteX25" fmla="*/ 145472 w 502523"/>
              <a:gd name="connsiteY25" fmla="*/ 161166 h 433238"/>
              <a:gd name="connsiteX26" fmla="*/ 103909 w 502523"/>
              <a:gd name="connsiteY26" fmla="*/ 126530 h 433238"/>
              <a:gd name="connsiteX27" fmla="*/ 124690 w 502523"/>
              <a:gd name="connsiteY27" fmla="*/ 105748 h 433238"/>
              <a:gd name="connsiteX28" fmla="*/ 242454 w 502523"/>
              <a:gd name="connsiteY28" fmla="*/ 98821 h 433238"/>
              <a:gd name="connsiteX29" fmla="*/ 311727 w 502523"/>
              <a:gd name="connsiteY29" fmla="*/ 112675 h 433238"/>
              <a:gd name="connsiteX30" fmla="*/ 332509 w 502523"/>
              <a:gd name="connsiteY30" fmla="*/ 119602 h 433238"/>
              <a:gd name="connsiteX31" fmla="*/ 484909 w 502523"/>
              <a:gd name="connsiteY31" fmla="*/ 133457 h 433238"/>
              <a:gd name="connsiteX32" fmla="*/ 491836 w 502523"/>
              <a:gd name="connsiteY32" fmla="*/ 230439 h 433238"/>
              <a:gd name="connsiteX33" fmla="*/ 484909 w 502523"/>
              <a:gd name="connsiteY33" fmla="*/ 258148 h 433238"/>
              <a:gd name="connsiteX34" fmla="*/ 436418 w 502523"/>
              <a:gd name="connsiteY34" fmla="*/ 292784 h 433238"/>
              <a:gd name="connsiteX35" fmla="*/ 394854 w 502523"/>
              <a:gd name="connsiteY35" fmla="*/ 334348 h 433238"/>
              <a:gd name="connsiteX36" fmla="*/ 374072 w 502523"/>
              <a:gd name="connsiteY36" fmla="*/ 362057 h 433238"/>
              <a:gd name="connsiteX37" fmla="*/ 318654 w 502523"/>
              <a:gd name="connsiteY37" fmla="*/ 396693 h 433238"/>
              <a:gd name="connsiteX38" fmla="*/ 297872 w 502523"/>
              <a:gd name="connsiteY38" fmla="*/ 410548 h 433238"/>
              <a:gd name="connsiteX39" fmla="*/ 284018 w 502523"/>
              <a:gd name="connsiteY39" fmla="*/ 431330 h 433238"/>
              <a:gd name="connsiteX40" fmla="*/ 207818 w 502523"/>
              <a:gd name="connsiteY40" fmla="*/ 410548 h 433238"/>
              <a:gd name="connsiteX41" fmla="*/ 159327 w 502523"/>
              <a:gd name="connsiteY41" fmla="*/ 348202 h 433238"/>
              <a:gd name="connsiteX42" fmla="*/ 138545 w 502523"/>
              <a:gd name="connsiteY42" fmla="*/ 285857 h 433238"/>
              <a:gd name="connsiteX43" fmla="*/ 124690 w 502523"/>
              <a:gd name="connsiteY43" fmla="*/ 244293 h 433238"/>
              <a:gd name="connsiteX44" fmla="*/ 110836 w 502523"/>
              <a:gd name="connsiteY44" fmla="*/ 216584 h 43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02523" h="433238">
                <a:moveTo>
                  <a:pt x="0" y="272002"/>
                </a:moveTo>
                <a:cubicBezTo>
                  <a:pt x="25400" y="283548"/>
                  <a:pt x="50076" y="296842"/>
                  <a:pt x="76200" y="306639"/>
                </a:cubicBezTo>
                <a:cubicBezTo>
                  <a:pt x="87224" y="310773"/>
                  <a:pt x="99666" y="309843"/>
                  <a:pt x="110836" y="313566"/>
                </a:cubicBezTo>
                <a:cubicBezTo>
                  <a:pt x="131797" y="320553"/>
                  <a:pt x="138138" y="331321"/>
                  <a:pt x="159327" y="334348"/>
                </a:cubicBezTo>
                <a:cubicBezTo>
                  <a:pt x="184575" y="337955"/>
                  <a:pt x="210149" y="338737"/>
                  <a:pt x="235527" y="341275"/>
                </a:cubicBezTo>
                <a:cubicBezTo>
                  <a:pt x="256333" y="343356"/>
                  <a:pt x="277090" y="345893"/>
                  <a:pt x="297872" y="348202"/>
                </a:cubicBezTo>
                <a:cubicBezTo>
                  <a:pt x="327890" y="345893"/>
                  <a:pt x="358336" y="346823"/>
                  <a:pt x="387927" y="341275"/>
                </a:cubicBezTo>
                <a:cubicBezTo>
                  <a:pt x="396110" y="339741"/>
                  <a:pt x="401262" y="331144"/>
                  <a:pt x="408709" y="327421"/>
                </a:cubicBezTo>
                <a:cubicBezTo>
                  <a:pt x="466069" y="298740"/>
                  <a:pt x="390713" y="346343"/>
                  <a:pt x="450272" y="306639"/>
                </a:cubicBezTo>
                <a:cubicBezTo>
                  <a:pt x="459508" y="288166"/>
                  <a:pt x="479452" y="271822"/>
                  <a:pt x="477981" y="251221"/>
                </a:cubicBezTo>
                <a:cubicBezTo>
                  <a:pt x="477567" y="245428"/>
                  <a:pt x="476802" y="156104"/>
                  <a:pt x="464127" y="126530"/>
                </a:cubicBezTo>
                <a:cubicBezTo>
                  <a:pt x="460847" y="118878"/>
                  <a:pt x="454890" y="112675"/>
                  <a:pt x="450272" y="105748"/>
                </a:cubicBezTo>
                <a:cubicBezTo>
                  <a:pt x="430385" y="26198"/>
                  <a:pt x="458194" y="124231"/>
                  <a:pt x="429490" y="57257"/>
                </a:cubicBezTo>
                <a:cubicBezTo>
                  <a:pt x="425740" y="48506"/>
                  <a:pt x="427287" y="37814"/>
                  <a:pt x="422563" y="29548"/>
                </a:cubicBezTo>
                <a:cubicBezTo>
                  <a:pt x="410354" y="8181"/>
                  <a:pt x="400837" y="8451"/>
                  <a:pt x="381000" y="1839"/>
                </a:cubicBezTo>
                <a:cubicBezTo>
                  <a:pt x="327891" y="4148"/>
                  <a:pt x="272329" y="-7352"/>
                  <a:pt x="221672" y="8766"/>
                </a:cubicBezTo>
                <a:cubicBezTo>
                  <a:pt x="208287" y="13025"/>
                  <a:pt x="220172" y="39093"/>
                  <a:pt x="228600" y="50330"/>
                </a:cubicBezTo>
                <a:cubicBezTo>
                  <a:pt x="242455" y="68803"/>
                  <a:pt x="270163" y="73420"/>
                  <a:pt x="284018" y="91893"/>
                </a:cubicBezTo>
                <a:cubicBezTo>
                  <a:pt x="290945" y="101129"/>
                  <a:pt x="298179" y="110144"/>
                  <a:pt x="304800" y="119602"/>
                </a:cubicBezTo>
                <a:cubicBezTo>
                  <a:pt x="314349" y="133243"/>
                  <a:pt x="332509" y="161166"/>
                  <a:pt x="332509" y="161166"/>
                </a:cubicBezTo>
                <a:cubicBezTo>
                  <a:pt x="335268" y="172203"/>
                  <a:pt x="347001" y="198063"/>
                  <a:pt x="332509" y="209657"/>
                </a:cubicBezTo>
                <a:cubicBezTo>
                  <a:pt x="325075" y="215604"/>
                  <a:pt x="314036" y="214275"/>
                  <a:pt x="304800" y="216584"/>
                </a:cubicBezTo>
                <a:cubicBezTo>
                  <a:pt x="281709" y="214275"/>
                  <a:pt x="257840" y="216032"/>
                  <a:pt x="235527" y="209657"/>
                </a:cubicBezTo>
                <a:cubicBezTo>
                  <a:pt x="224426" y="206485"/>
                  <a:pt x="217842" y="194603"/>
                  <a:pt x="207818" y="188875"/>
                </a:cubicBezTo>
                <a:cubicBezTo>
                  <a:pt x="201478" y="185252"/>
                  <a:pt x="193963" y="184257"/>
                  <a:pt x="187036" y="181948"/>
                </a:cubicBezTo>
                <a:cubicBezTo>
                  <a:pt x="127477" y="142241"/>
                  <a:pt x="202833" y="189846"/>
                  <a:pt x="145472" y="161166"/>
                </a:cubicBezTo>
                <a:cubicBezTo>
                  <a:pt x="126184" y="151522"/>
                  <a:pt x="119228" y="141849"/>
                  <a:pt x="103909" y="126530"/>
                </a:cubicBezTo>
                <a:cubicBezTo>
                  <a:pt x="110836" y="119603"/>
                  <a:pt x="117164" y="112020"/>
                  <a:pt x="124690" y="105748"/>
                </a:cubicBezTo>
                <a:cubicBezTo>
                  <a:pt x="163642" y="73287"/>
                  <a:pt x="171408" y="93746"/>
                  <a:pt x="242454" y="98821"/>
                </a:cubicBezTo>
                <a:cubicBezTo>
                  <a:pt x="265545" y="103439"/>
                  <a:pt x="289387" y="105229"/>
                  <a:pt x="311727" y="112675"/>
                </a:cubicBezTo>
                <a:cubicBezTo>
                  <a:pt x="318654" y="114984"/>
                  <a:pt x="325259" y="118732"/>
                  <a:pt x="332509" y="119602"/>
                </a:cubicBezTo>
                <a:cubicBezTo>
                  <a:pt x="383155" y="125680"/>
                  <a:pt x="434109" y="128839"/>
                  <a:pt x="484909" y="133457"/>
                </a:cubicBezTo>
                <a:cubicBezTo>
                  <a:pt x="511935" y="173998"/>
                  <a:pt x="502504" y="150428"/>
                  <a:pt x="491836" y="230439"/>
                </a:cubicBezTo>
                <a:cubicBezTo>
                  <a:pt x="490578" y="239876"/>
                  <a:pt x="490443" y="250401"/>
                  <a:pt x="484909" y="258148"/>
                </a:cubicBezTo>
                <a:cubicBezTo>
                  <a:pt x="481002" y="263618"/>
                  <a:pt x="444840" y="287169"/>
                  <a:pt x="436418" y="292784"/>
                </a:cubicBezTo>
                <a:cubicBezTo>
                  <a:pt x="406399" y="352820"/>
                  <a:pt x="443345" y="292784"/>
                  <a:pt x="394854" y="334348"/>
                </a:cubicBezTo>
                <a:cubicBezTo>
                  <a:pt x="386088" y="341862"/>
                  <a:pt x="383008" y="354746"/>
                  <a:pt x="374072" y="362057"/>
                </a:cubicBezTo>
                <a:cubicBezTo>
                  <a:pt x="357212" y="375851"/>
                  <a:pt x="336779" y="384609"/>
                  <a:pt x="318654" y="396693"/>
                </a:cubicBezTo>
                <a:lnTo>
                  <a:pt x="297872" y="410548"/>
                </a:lnTo>
                <a:cubicBezTo>
                  <a:pt x="293254" y="417475"/>
                  <a:pt x="292182" y="429697"/>
                  <a:pt x="284018" y="431330"/>
                </a:cubicBezTo>
                <a:cubicBezTo>
                  <a:pt x="253451" y="437443"/>
                  <a:pt x="229282" y="428434"/>
                  <a:pt x="207818" y="410548"/>
                </a:cubicBezTo>
                <a:cubicBezTo>
                  <a:pt x="191266" y="396755"/>
                  <a:pt x="165269" y="366027"/>
                  <a:pt x="159327" y="348202"/>
                </a:cubicBezTo>
                <a:lnTo>
                  <a:pt x="138545" y="285857"/>
                </a:lnTo>
                <a:cubicBezTo>
                  <a:pt x="133927" y="272002"/>
                  <a:pt x="131221" y="257355"/>
                  <a:pt x="124690" y="244293"/>
                </a:cubicBezTo>
                <a:lnTo>
                  <a:pt x="110836" y="216584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65"/>
          <p:cNvCxnSpPr/>
          <p:nvPr/>
        </p:nvCxnSpPr>
        <p:spPr>
          <a:xfrm>
            <a:off x="7496253" y="4189363"/>
            <a:ext cx="898097" cy="98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6"/>
          <p:cNvGrpSpPr/>
          <p:nvPr/>
        </p:nvGrpSpPr>
        <p:grpSpPr>
          <a:xfrm>
            <a:off x="6163050" y="5599370"/>
            <a:ext cx="360040" cy="360040"/>
            <a:chOff x="4933015" y="6044548"/>
            <a:chExt cx="360040" cy="360040"/>
          </a:xfrm>
        </p:grpSpPr>
        <p:sp>
          <p:nvSpPr>
            <p:cNvPr id="70" name="Oval 67"/>
            <p:cNvSpPr/>
            <p:nvPr/>
          </p:nvSpPr>
          <p:spPr>
            <a:xfrm>
              <a:off x="4933015" y="6044548"/>
              <a:ext cx="360040" cy="360040"/>
            </a:xfrm>
            <a:prstGeom prst="ellipse">
              <a:avLst/>
            </a:prstGeom>
            <a:solidFill>
              <a:srgbClr val="5FE0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68"/>
            <p:cNvGrpSpPr/>
            <p:nvPr/>
          </p:nvGrpSpPr>
          <p:grpSpPr>
            <a:xfrm>
              <a:off x="5005023" y="6160833"/>
              <a:ext cx="216024" cy="152958"/>
              <a:chOff x="4283968" y="6084354"/>
              <a:chExt cx="216024" cy="152958"/>
            </a:xfrm>
          </p:grpSpPr>
          <p:cxnSp>
            <p:nvCxnSpPr>
              <p:cNvPr id="72" name="Straight Connector 69"/>
              <p:cNvCxnSpPr/>
              <p:nvPr/>
            </p:nvCxnSpPr>
            <p:spPr>
              <a:xfrm>
                <a:off x="4283968" y="6140930"/>
                <a:ext cx="72008" cy="96382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0"/>
              <p:cNvCxnSpPr/>
              <p:nvPr/>
            </p:nvCxnSpPr>
            <p:spPr>
              <a:xfrm flipV="1">
                <a:off x="4355976" y="6084354"/>
                <a:ext cx="144016" cy="15295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1"/>
          <p:cNvGrpSpPr/>
          <p:nvPr/>
        </p:nvGrpSpPr>
        <p:grpSpPr>
          <a:xfrm>
            <a:off x="6824531" y="5599370"/>
            <a:ext cx="360040" cy="360040"/>
            <a:chOff x="5378589" y="6044548"/>
            <a:chExt cx="360040" cy="360040"/>
          </a:xfrm>
        </p:grpSpPr>
        <p:sp>
          <p:nvSpPr>
            <p:cNvPr id="75" name="Oval 72"/>
            <p:cNvSpPr/>
            <p:nvPr/>
          </p:nvSpPr>
          <p:spPr>
            <a:xfrm>
              <a:off x="5378589" y="6044548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3"/>
            <p:cNvGrpSpPr/>
            <p:nvPr/>
          </p:nvGrpSpPr>
          <p:grpSpPr>
            <a:xfrm>
              <a:off x="5486601" y="6147724"/>
              <a:ext cx="144016" cy="153688"/>
              <a:chOff x="5855424" y="6217409"/>
              <a:chExt cx="144016" cy="153688"/>
            </a:xfrm>
          </p:grpSpPr>
          <p:cxnSp>
            <p:nvCxnSpPr>
              <p:cNvPr id="77" name="Straight Connector 74"/>
              <p:cNvCxnSpPr/>
              <p:nvPr/>
            </p:nvCxnSpPr>
            <p:spPr>
              <a:xfrm flipV="1">
                <a:off x="5855424" y="6217409"/>
                <a:ext cx="144016" cy="15295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5"/>
              <p:cNvCxnSpPr/>
              <p:nvPr/>
            </p:nvCxnSpPr>
            <p:spPr>
              <a:xfrm flipH="1" flipV="1">
                <a:off x="5855425" y="6217409"/>
                <a:ext cx="144015" cy="15368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9" name="Straight Arrow Connector 76"/>
          <p:cNvCxnSpPr>
            <a:endCxn id="70" idx="7"/>
          </p:cNvCxnSpPr>
          <p:nvPr/>
        </p:nvCxnSpPr>
        <p:spPr>
          <a:xfrm flipH="1">
            <a:off x="6470363" y="5107895"/>
            <a:ext cx="173301" cy="54420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7"/>
          <p:cNvCxnSpPr>
            <a:endCxn id="75" idx="1"/>
          </p:cNvCxnSpPr>
          <p:nvPr/>
        </p:nvCxnSpPr>
        <p:spPr>
          <a:xfrm>
            <a:off x="6643664" y="5107895"/>
            <a:ext cx="233594" cy="54420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166374" cy="1320800"/>
          </a:xfrm>
        </p:spPr>
        <p:txBody>
          <a:bodyPr/>
          <a:lstStyle/>
          <a:p>
            <a:r>
              <a:rPr lang="fr-CA" dirty="0"/>
              <a:t>One </a:t>
            </a:r>
            <a:r>
              <a:rPr lang="fr-CA" dirty="0" err="1"/>
              <a:t>way</a:t>
            </a:r>
            <a:r>
              <a:rPr lang="fr-CA" dirty="0"/>
              <a:t>: Pattern-</a:t>
            </a:r>
            <a:r>
              <a:rPr lang="fr-CA" dirty="0" err="1"/>
              <a:t>oriented</a:t>
            </a:r>
            <a:r>
              <a:rPr lang="fr-CA" dirty="0"/>
              <a:t> </a:t>
            </a:r>
            <a:r>
              <a:rPr lang="fr-CA" dirty="0" err="1"/>
              <a:t>modelling</a:t>
            </a:r>
            <a:r>
              <a:rPr lang="fr-CA" dirty="0"/>
              <a:t> (POM)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3594" y="2014483"/>
            <a:ext cx="2988332" cy="381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11606" y="480417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692254" y="3778125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736370" y="466416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2835742" y="4136912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730422" y="3568895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44"/>
          <p:cNvGrpSpPr/>
          <p:nvPr/>
        </p:nvGrpSpPr>
        <p:grpSpPr>
          <a:xfrm>
            <a:off x="5745068" y="2832602"/>
            <a:ext cx="1771198" cy="2262012"/>
            <a:chOff x="3779912" y="2708366"/>
            <a:chExt cx="2988332" cy="3816424"/>
          </a:xfrm>
        </p:grpSpPr>
        <p:sp>
          <p:nvSpPr>
            <p:cNvPr id="23" name="Rectangle 22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46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47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48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49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Hexagon 50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51"/>
          <p:cNvCxnSpPr/>
          <p:nvPr/>
        </p:nvCxnSpPr>
        <p:spPr>
          <a:xfrm>
            <a:off x="4491926" y="4011102"/>
            <a:ext cx="125313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2"/>
          <p:cNvSpPr/>
          <p:nvPr/>
        </p:nvSpPr>
        <p:spPr>
          <a:xfrm>
            <a:off x="6523822" y="2971990"/>
            <a:ext cx="838200" cy="1863437"/>
          </a:xfrm>
          <a:custGeom>
            <a:avLst/>
            <a:gdLst>
              <a:gd name="connsiteX0" fmla="*/ 0 w 838200"/>
              <a:gd name="connsiteY0" fmla="*/ 1759527 h 1863437"/>
              <a:gd name="connsiteX1" fmla="*/ 76200 w 838200"/>
              <a:gd name="connsiteY1" fmla="*/ 1801091 h 1863437"/>
              <a:gd name="connsiteX2" fmla="*/ 110836 w 838200"/>
              <a:gd name="connsiteY2" fmla="*/ 1821873 h 1863437"/>
              <a:gd name="connsiteX3" fmla="*/ 145472 w 838200"/>
              <a:gd name="connsiteY3" fmla="*/ 1828800 h 1863437"/>
              <a:gd name="connsiteX4" fmla="*/ 166254 w 838200"/>
              <a:gd name="connsiteY4" fmla="*/ 1835727 h 1863437"/>
              <a:gd name="connsiteX5" fmla="*/ 193963 w 838200"/>
              <a:gd name="connsiteY5" fmla="*/ 1849582 h 1863437"/>
              <a:gd name="connsiteX6" fmla="*/ 394854 w 838200"/>
              <a:gd name="connsiteY6" fmla="*/ 1863437 h 1863437"/>
              <a:gd name="connsiteX7" fmla="*/ 540327 w 838200"/>
              <a:gd name="connsiteY7" fmla="*/ 1849582 h 1863437"/>
              <a:gd name="connsiteX8" fmla="*/ 595745 w 838200"/>
              <a:gd name="connsiteY8" fmla="*/ 1835727 h 1863437"/>
              <a:gd name="connsiteX9" fmla="*/ 630381 w 838200"/>
              <a:gd name="connsiteY9" fmla="*/ 1828800 h 1863437"/>
              <a:gd name="connsiteX10" fmla="*/ 651163 w 838200"/>
              <a:gd name="connsiteY10" fmla="*/ 1814946 h 1863437"/>
              <a:gd name="connsiteX11" fmla="*/ 727363 w 838200"/>
              <a:gd name="connsiteY11" fmla="*/ 1780309 h 1863437"/>
              <a:gd name="connsiteX12" fmla="*/ 768927 w 838200"/>
              <a:gd name="connsiteY12" fmla="*/ 1745673 h 1863437"/>
              <a:gd name="connsiteX13" fmla="*/ 782781 w 838200"/>
              <a:gd name="connsiteY13" fmla="*/ 1724891 h 1863437"/>
              <a:gd name="connsiteX14" fmla="*/ 796636 w 838200"/>
              <a:gd name="connsiteY14" fmla="*/ 1683327 h 1863437"/>
              <a:gd name="connsiteX15" fmla="*/ 817418 w 838200"/>
              <a:gd name="connsiteY15" fmla="*/ 1662546 h 1863437"/>
              <a:gd name="connsiteX16" fmla="*/ 824345 w 838200"/>
              <a:gd name="connsiteY16" fmla="*/ 1607127 h 1863437"/>
              <a:gd name="connsiteX17" fmla="*/ 838200 w 838200"/>
              <a:gd name="connsiteY17" fmla="*/ 1503218 h 1863437"/>
              <a:gd name="connsiteX18" fmla="*/ 824345 w 838200"/>
              <a:gd name="connsiteY18" fmla="*/ 1219200 h 1863437"/>
              <a:gd name="connsiteX19" fmla="*/ 810491 w 838200"/>
              <a:gd name="connsiteY19" fmla="*/ 1170709 h 1863437"/>
              <a:gd name="connsiteX20" fmla="*/ 796636 w 838200"/>
              <a:gd name="connsiteY20" fmla="*/ 1136073 h 1863437"/>
              <a:gd name="connsiteX21" fmla="*/ 789709 w 838200"/>
              <a:gd name="connsiteY21" fmla="*/ 1108364 h 1863437"/>
              <a:gd name="connsiteX22" fmla="*/ 775854 w 838200"/>
              <a:gd name="connsiteY22" fmla="*/ 1004455 h 1863437"/>
              <a:gd name="connsiteX23" fmla="*/ 755072 w 838200"/>
              <a:gd name="connsiteY23" fmla="*/ 838200 h 1863437"/>
              <a:gd name="connsiteX24" fmla="*/ 768927 w 838200"/>
              <a:gd name="connsiteY24" fmla="*/ 616527 h 1863437"/>
              <a:gd name="connsiteX25" fmla="*/ 775854 w 838200"/>
              <a:gd name="connsiteY25" fmla="*/ 574964 h 1863437"/>
              <a:gd name="connsiteX26" fmla="*/ 782781 w 838200"/>
              <a:gd name="connsiteY26" fmla="*/ 519546 h 1863437"/>
              <a:gd name="connsiteX27" fmla="*/ 796636 w 838200"/>
              <a:gd name="connsiteY27" fmla="*/ 436418 h 1863437"/>
              <a:gd name="connsiteX28" fmla="*/ 817418 w 838200"/>
              <a:gd name="connsiteY28" fmla="*/ 332509 h 1863437"/>
              <a:gd name="connsiteX29" fmla="*/ 824345 w 838200"/>
              <a:gd name="connsiteY29" fmla="*/ 249382 h 1863437"/>
              <a:gd name="connsiteX30" fmla="*/ 810491 w 838200"/>
              <a:gd name="connsiteY30" fmla="*/ 90055 h 1863437"/>
              <a:gd name="connsiteX31" fmla="*/ 782781 w 838200"/>
              <a:gd name="connsiteY31" fmla="*/ 34637 h 1863437"/>
              <a:gd name="connsiteX32" fmla="*/ 762000 w 838200"/>
              <a:gd name="connsiteY32" fmla="*/ 20782 h 1863437"/>
              <a:gd name="connsiteX33" fmla="*/ 727363 w 838200"/>
              <a:gd name="connsiteY33" fmla="*/ 13855 h 1863437"/>
              <a:gd name="connsiteX34" fmla="*/ 665018 w 838200"/>
              <a:gd name="connsiteY34" fmla="*/ 0 h 1863437"/>
              <a:gd name="connsiteX35" fmla="*/ 540327 w 838200"/>
              <a:gd name="connsiteY35" fmla="*/ 13855 h 1863437"/>
              <a:gd name="connsiteX36" fmla="*/ 519545 w 838200"/>
              <a:gd name="connsiteY36" fmla="*/ 27709 h 1863437"/>
              <a:gd name="connsiteX37" fmla="*/ 505691 w 838200"/>
              <a:gd name="connsiteY37" fmla="*/ 48491 h 1863437"/>
              <a:gd name="connsiteX38" fmla="*/ 484909 w 838200"/>
              <a:gd name="connsiteY38" fmla="*/ 62346 h 1863437"/>
              <a:gd name="connsiteX39" fmla="*/ 477981 w 838200"/>
              <a:gd name="connsiteY39" fmla="*/ 83127 h 1863437"/>
              <a:gd name="connsiteX40" fmla="*/ 464127 w 838200"/>
              <a:gd name="connsiteY40" fmla="*/ 103909 h 1863437"/>
              <a:gd name="connsiteX41" fmla="*/ 464127 w 838200"/>
              <a:gd name="connsiteY41" fmla="*/ 221673 h 1863437"/>
              <a:gd name="connsiteX42" fmla="*/ 491836 w 838200"/>
              <a:gd name="connsiteY42" fmla="*/ 235527 h 1863437"/>
              <a:gd name="connsiteX43" fmla="*/ 498763 w 838200"/>
              <a:gd name="connsiteY43" fmla="*/ 256309 h 1863437"/>
              <a:gd name="connsiteX44" fmla="*/ 526472 w 838200"/>
              <a:gd name="connsiteY44" fmla="*/ 270164 h 1863437"/>
              <a:gd name="connsiteX45" fmla="*/ 561109 w 838200"/>
              <a:gd name="connsiteY45" fmla="*/ 290946 h 1863437"/>
              <a:gd name="connsiteX46" fmla="*/ 602672 w 838200"/>
              <a:gd name="connsiteY46" fmla="*/ 318655 h 1863437"/>
              <a:gd name="connsiteX47" fmla="*/ 616527 w 838200"/>
              <a:gd name="connsiteY47" fmla="*/ 339437 h 1863437"/>
              <a:gd name="connsiteX48" fmla="*/ 630381 w 838200"/>
              <a:gd name="connsiteY48" fmla="*/ 387927 h 1863437"/>
              <a:gd name="connsiteX49" fmla="*/ 623454 w 838200"/>
              <a:gd name="connsiteY49" fmla="*/ 450273 h 1863437"/>
              <a:gd name="connsiteX50" fmla="*/ 602672 w 838200"/>
              <a:gd name="connsiteY50" fmla="*/ 471055 h 1863437"/>
              <a:gd name="connsiteX51" fmla="*/ 561109 w 838200"/>
              <a:gd name="connsiteY51" fmla="*/ 498764 h 1863437"/>
              <a:gd name="connsiteX52" fmla="*/ 491836 w 838200"/>
              <a:gd name="connsiteY52" fmla="*/ 519546 h 1863437"/>
              <a:gd name="connsiteX53" fmla="*/ 471054 w 838200"/>
              <a:gd name="connsiteY53" fmla="*/ 533400 h 1863437"/>
              <a:gd name="connsiteX54" fmla="*/ 429491 w 838200"/>
              <a:gd name="connsiteY54" fmla="*/ 540327 h 1863437"/>
              <a:gd name="connsiteX55" fmla="*/ 360218 w 838200"/>
              <a:gd name="connsiteY55" fmla="*/ 554182 h 1863437"/>
              <a:gd name="connsiteX56" fmla="*/ 325581 w 838200"/>
              <a:gd name="connsiteY56" fmla="*/ 561109 h 1863437"/>
              <a:gd name="connsiteX57" fmla="*/ 297872 w 838200"/>
              <a:gd name="connsiteY57" fmla="*/ 574964 h 1863437"/>
              <a:gd name="connsiteX58" fmla="*/ 242454 w 838200"/>
              <a:gd name="connsiteY58" fmla="*/ 588818 h 1863437"/>
              <a:gd name="connsiteX59" fmla="*/ 214745 w 838200"/>
              <a:gd name="connsiteY59" fmla="*/ 609600 h 1863437"/>
              <a:gd name="connsiteX60" fmla="*/ 193963 w 838200"/>
              <a:gd name="connsiteY60" fmla="*/ 616527 h 1863437"/>
              <a:gd name="connsiteX61" fmla="*/ 166254 w 838200"/>
              <a:gd name="connsiteY61" fmla="*/ 637309 h 1863437"/>
              <a:gd name="connsiteX62" fmla="*/ 145472 w 838200"/>
              <a:gd name="connsiteY62" fmla="*/ 678873 h 1863437"/>
              <a:gd name="connsiteX63" fmla="*/ 145472 w 838200"/>
              <a:gd name="connsiteY63" fmla="*/ 713509 h 186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38200" h="1863437">
                <a:moveTo>
                  <a:pt x="0" y="1759527"/>
                </a:moveTo>
                <a:cubicBezTo>
                  <a:pt x="92156" y="1820967"/>
                  <a:pt x="-3953" y="1761015"/>
                  <a:pt x="76200" y="1801091"/>
                </a:cubicBezTo>
                <a:cubicBezTo>
                  <a:pt x="88243" y="1807112"/>
                  <a:pt x="98335" y="1816873"/>
                  <a:pt x="110836" y="1821873"/>
                </a:cubicBezTo>
                <a:cubicBezTo>
                  <a:pt x="121768" y="1826246"/>
                  <a:pt x="134050" y="1825944"/>
                  <a:pt x="145472" y="1828800"/>
                </a:cubicBezTo>
                <a:cubicBezTo>
                  <a:pt x="152556" y="1830571"/>
                  <a:pt x="159542" y="1832851"/>
                  <a:pt x="166254" y="1835727"/>
                </a:cubicBezTo>
                <a:cubicBezTo>
                  <a:pt x="175746" y="1839795"/>
                  <a:pt x="183711" y="1848339"/>
                  <a:pt x="193963" y="1849582"/>
                </a:cubicBezTo>
                <a:cubicBezTo>
                  <a:pt x="260598" y="1857659"/>
                  <a:pt x="394854" y="1863437"/>
                  <a:pt x="394854" y="1863437"/>
                </a:cubicBezTo>
                <a:cubicBezTo>
                  <a:pt x="443345" y="1858819"/>
                  <a:pt x="492073" y="1856238"/>
                  <a:pt x="540327" y="1849582"/>
                </a:cubicBezTo>
                <a:cubicBezTo>
                  <a:pt x="559190" y="1846980"/>
                  <a:pt x="577074" y="1839461"/>
                  <a:pt x="595745" y="1835727"/>
                </a:cubicBezTo>
                <a:lnTo>
                  <a:pt x="630381" y="1828800"/>
                </a:lnTo>
                <a:cubicBezTo>
                  <a:pt x="637308" y="1824182"/>
                  <a:pt x="643716" y="1818669"/>
                  <a:pt x="651163" y="1814946"/>
                </a:cubicBezTo>
                <a:cubicBezTo>
                  <a:pt x="683091" y="1798982"/>
                  <a:pt x="689305" y="1818367"/>
                  <a:pt x="727363" y="1780309"/>
                </a:cubicBezTo>
                <a:cubicBezTo>
                  <a:pt x="754032" y="1753640"/>
                  <a:pt x="739994" y="1764961"/>
                  <a:pt x="768927" y="1745673"/>
                </a:cubicBezTo>
                <a:cubicBezTo>
                  <a:pt x="773545" y="1738746"/>
                  <a:pt x="779400" y="1732499"/>
                  <a:pt x="782781" y="1724891"/>
                </a:cubicBezTo>
                <a:cubicBezTo>
                  <a:pt x="788712" y="1711546"/>
                  <a:pt x="786309" y="1693653"/>
                  <a:pt x="796636" y="1683327"/>
                </a:cubicBezTo>
                <a:lnTo>
                  <a:pt x="817418" y="1662546"/>
                </a:lnTo>
                <a:cubicBezTo>
                  <a:pt x="819727" y="1644073"/>
                  <a:pt x="821885" y="1625580"/>
                  <a:pt x="824345" y="1607127"/>
                </a:cubicBezTo>
                <a:cubicBezTo>
                  <a:pt x="843487" y="1463559"/>
                  <a:pt x="818321" y="1662234"/>
                  <a:pt x="838200" y="1503218"/>
                </a:cubicBezTo>
                <a:cubicBezTo>
                  <a:pt x="835678" y="1420011"/>
                  <a:pt x="839514" y="1310216"/>
                  <a:pt x="824345" y="1219200"/>
                </a:cubicBezTo>
                <a:cubicBezTo>
                  <a:pt x="822162" y="1206101"/>
                  <a:pt x="815432" y="1183884"/>
                  <a:pt x="810491" y="1170709"/>
                </a:cubicBezTo>
                <a:cubicBezTo>
                  <a:pt x="806125" y="1159066"/>
                  <a:pt x="800568" y="1147870"/>
                  <a:pt x="796636" y="1136073"/>
                </a:cubicBezTo>
                <a:cubicBezTo>
                  <a:pt x="793625" y="1127041"/>
                  <a:pt x="791576" y="1117700"/>
                  <a:pt x="789709" y="1108364"/>
                </a:cubicBezTo>
                <a:cubicBezTo>
                  <a:pt x="779716" y="1058399"/>
                  <a:pt x="783777" y="1062562"/>
                  <a:pt x="775854" y="1004455"/>
                </a:cubicBezTo>
                <a:cubicBezTo>
                  <a:pt x="754090" y="844849"/>
                  <a:pt x="768136" y="981884"/>
                  <a:pt x="755072" y="838200"/>
                </a:cubicBezTo>
                <a:cubicBezTo>
                  <a:pt x="759690" y="764309"/>
                  <a:pt x="763100" y="690333"/>
                  <a:pt x="768927" y="616527"/>
                </a:cubicBezTo>
                <a:cubicBezTo>
                  <a:pt x="770032" y="602525"/>
                  <a:pt x="773868" y="588868"/>
                  <a:pt x="775854" y="574964"/>
                </a:cubicBezTo>
                <a:cubicBezTo>
                  <a:pt x="778487" y="556535"/>
                  <a:pt x="780019" y="537956"/>
                  <a:pt x="782781" y="519546"/>
                </a:cubicBezTo>
                <a:cubicBezTo>
                  <a:pt x="786948" y="491765"/>
                  <a:pt x="793152" y="464293"/>
                  <a:pt x="796636" y="436418"/>
                </a:cubicBezTo>
                <a:cubicBezTo>
                  <a:pt x="805648" y="364319"/>
                  <a:pt x="798449" y="398900"/>
                  <a:pt x="817418" y="332509"/>
                </a:cubicBezTo>
                <a:cubicBezTo>
                  <a:pt x="819727" y="304800"/>
                  <a:pt x="825139" y="277176"/>
                  <a:pt x="824345" y="249382"/>
                </a:cubicBezTo>
                <a:cubicBezTo>
                  <a:pt x="822823" y="196094"/>
                  <a:pt x="816378" y="143038"/>
                  <a:pt x="810491" y="90055"/>
                </a:cubicBezTo>
                <a:cubicBezTo>
                  <a:pt x="807754" y="65418"/>
                  <a:pt x="800798" y="52654"/>
                  <a:pt x="782781" y="34637"/>
                </a:cubicBezTo>
                <a:cubicBezTo>
                  <a:pt x="776894" y="28750"/>
                  <a:pt x="769795" y="23705"/>
                  <a:pt x="762000" y="20782"/>
                </a:cubicBezTo>
                <a:cubicBezTo>
                  <a:pt x="750975" y="16648"/>
                  <a:pt x="738786" y="16711"/>
                  <a:pt x="727363" y="13855"/>
                </a:cubicBezTo>
                <a:cubicBezTo>
                  <a:pt x="659142" y="-3201"/>
                  <a:pt x="779402" y="19063"/>
                  <a:pt x="665018" y="0"/>
                </a:cubicBezTo>
                <a:cubicBezTo>
                  <a:pt x="652014" y="867"/>
                  <a:pt x="573386" y="-2674"/>
                  <a:pt x="540327" y="13855"/>
                </a:cubicBezTo>
                <a:cubicBezTo>
                  <a:pt x="532880" y="17578"/>
                  <a:pt x="526472" y="23091"/>
                  <a:pt x="519545" y="27709"/>
                </a:cubicBezTo>
                <a:cubicBezTo>
                  <a:pt x="514927" y="34636"/>
                  <a:pt x="511578" y="42604"/>
                  <a:pt x="505691" y="48491"/>
                </a:cubicBezTo>
                <a:cubicBezTo>
                  <a:pt x="499804" y="54378"/>
                  <a:pt x="490110" y="55845"/>
                  <a:pt x="484909" y="62346"/>
                </a:cubicBezTo>
                <a:cubicBezTo>
                  <a:pt x="480347" y="68048"/>
                  <a:pt x="481247" y="76596"/>
                  <a:pt x="477981" y="83127"/>
                </a:cubicBezTo>
                <a:cubicBezTo>
                  <a:pt x="474258" y="90574"/>
                  <a:pt x="468745" y="96982"/>
                  <a:pt x="464127" y="103909"/>
                </a:cubicBezTo>
                <a:cubicBezTo>
                  <a:pt x="453357" y="146989"/>
                  <a:pt x="445531" y="165884"/>
                  <a:pt x="464127" y="221673"/>
                </a:cubicBezTo>
                <a:cubicBezTo>
                  <a:pt x="467392" y="231470"/>
                  <a:pt x="482600" y="230909"/>
                  <a:pt x="491836" y="235527"/>
                </a:cubicBezTo>
                <a:cubicBezTo>
                  <a:pt x="494145" y="242454"/>
                  <a:pt x="493600" y="251146"/>
                  <a:pt x="498763" y="256309"/>
                </a:cubicBezTo>
                <a:cubicBezTo>
                  <a:pt x="506065" y="263611"/>
                  <a:pt x="517445" y="265149"/>
                  <a:pt x="526472" y="270164"/>
                </a:cubicBezTo>
                <a:cubicBezTo>
                  <a:pt x="538242" y="276703"/>
                  <a:pt x="549750" y="283717"/>
                  <a:pt x="561109" y="290946"/>
                </a:cubicBezTo>
                <a:cubicBezTo>
                  <a:pt x="575157" y="299885"/>
                  <a:pt x="602672" y="318655"/>
                  <a:pt x="602672" y="318655"/>
                </a:cubicBezTo>
                <a:cubicBezTo>
                  <a:pt x="607290" y="325582"/>
                  <a:pt x="612804" y="331990"/>
                  <a:pt x="616527" y="339437"/>
                </a:cubicBezTo>
                <a:cubicBezTo>
                  <a:pt x="621496" y="349375"/>
                  <a:pt x="628162" y="379049"/>
                  <a:pt x="630381" y="387927"/>
                </a:cubicBezTo>
                <a:cubicBezTo>
                  <a:pt x="628072" y="408709"/>
                  <a:pt x="630066" y="430436"/>
                  <a:pt x="623454" y="450273"/>
                </a:cubicBezTo>
                <a:cubicBezTo>
                  <a:pt x="620356" y="459567"/>
                  <a:pt x="610405" y="465040"/>
                  <a:pt x="602672" y="471055"/>
                </a:cubicBezTo>
                <a:cubicBezTo>
                  <a:pt x="589529" y="481278"/>
                  <a:pt x="576906" y="493499"/>
                  <a:pt x="561109" y="498764"/>
                </a:cubicBezTo>
                <a:cubicBezTo>
                  <a:pt x="510513" y="515629"/>
                  <a:pt x="533713" y="509076"/>
                  <a:pt x="491836" y="519546"/>
                </a:cubicBezTo>
                <a:cubicBezTo>
                  <a:pt x="484909" y="524164"/>
                  <a:pt x="478952" y="530767"/>
                  <a:pt x="471054" y="533400"/>
                </a:cubicBezTo>
                <a:cubicBezTo>
                  <a:pt x="457729" y="537841"/>
                  <a:pt x="443296" y="537739"/>
                  <a:pt x="429491" y="540327"/>
                </a:cubicBezTo>
                <a:cubicBezTo>
                  <a:pt x="406346" y="544667"/>
                  <a:pt x="383309" y="549564"/>
                  <a:pt x="360218" y="554182"/>
                </a:cubicBezTo>
                <a:lnTo>
                  <a:pt x="325581" y="561109"/>
                </a:lnTo>
                <a:cubicBezTo>
                  <a:pt x="316345" y="565727"/>
                  <a:pt x="307364" y="570896"/>
                  <a:pt x="297872" y="574964"/>
                </a:cubicBezTo>
                <a:cubicBezTo>
                  <a:pt x="279234" y="582952"/>
                  <a:pt x="262783" y="584752"/>
                  <a:pt x="242454" y="588818"/>
                </a:cubicBezTo>
                <a:cubicBezTo>
                  <a:pt x="233218" y="595745"/>
                  <a:pt x="224769" y="603872"/>
                  <a:pt x="214745" y="609600"/>
                </a:cubicBezTo>
                <a:cubicBezTo>
                  <a:pt x="208405" y="613223"/>
                  <a:pt x="200303" y="612904"/>
                  <a:pt x="193963" y="616527"/>
                </a:cubicBezTo>
                <a:cubicBezTo>
                  <a:pt x="183939" y="622255"/>
                  <a:pt x="175490" y="630382"/>
                  <a:pt x="166254" y="637309"/>
                </a:cubicBezTo>
                <a:cubicBezTo>
                  <a:pt x="156735" y="651588"/>
                  <a:pt x="147678" y="661226"/>
                  <a:pt x="145472" y="678873"/>
                </a:cubicBezTo>
                <a:cubicBezTo>
                  <a:pt x="144040" y="690329"/>
                  <a:pt x="145472" y="701964"/>
                  <a:pt x="145472" y="713509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3"/>
          <p:cNvSpPr/>
          <p:nvPr/>
        </p:nvSpPr>
        <p:spPr>
          <a:xfrm rot="330241">
            <a:off x="6181571" y="3829063"/>
            <a:ext cx="611442" cy="415565"/>
          </a:xfrm>
          <a:custGeom>
            <a:avLst/>
            <a:gdLst>
              <a:gd name="connsiteX0" fmla="*/ 0 w 658091"/>
              <a:gd name="connsiteY0" fmla="*/ 238869 h 328924"/>
              <a:gd name="connsiteX1" fmla="*/ 228600 w 658091"/>
              <a:gd name="connsiteY1" fmla="*/ 238869 h 328924"/>
              <a:gd name="connsiteX2" fmla="*/ 249382 w 658091"/>
              <a:gd name="connsiteY2" fmla="*/ 225015 h 328924"/>
              <a:gd name="connsiteX3" fmla="*/ 277091 w 658091"/>
              <a:gd name="connsiteY3" fmla="*/ 218087 h 328924"/>
              <a:gd name="connsiteX4" fmla="*/ 297873 w 658091"/>
              <a:gd name="connsiteY4" fmla="*/ 204233 h 328924"/>
              <a:gd name="connsiteX5" fmla="*/ 318654 w 658091"/>
              <a:gd name="connsiteY5" fmla="*/ 197305 h 328924"/>
              <a:gd name="connsiteX6" fmla="*/ 374073 w 658091"/>
              <a:gd name="connsiteY6" fmla="*/ 162669 h 328924"/>
              <a:gd name="connsiteX7" fmla="*/ 387927 w 658091"/>
              <a:gd name="connsiteY7" fmla="*/ 141887 h 328924"/>
              <a:gd name="connsiteX8" fmla="*/ 408709 w 658091"/>
              <a:gd name="connsiteY8" fmla="*/ 121105 h 328924"/>
              <a:gd name="connsiteX9" fmla="*/ 415636 w 658091"/>
              <a:gd name="connsiteY9" fmla="*/ 100324 h 328924"/>
              <a:gd name="connsiteX10" fmla="*/ 429491 w 658091"/>
              <a:gd name="connsiteY10" fmla="*/ 79542 h 328924"/>
              <a:gd name="connsiteX11" fmla="*/ 464127 w 658091"/>
              <a:gd name="connsiteY11" fmla="*/ 31051 h 328924"/>
              <a:gd name="connsiteX12" fmla="*/ 491836 w 658091"/>
              <a:gd name="connsiteY12" fmla="*/ 3342 h 328924"/>
              <a:gd name="connsiteX13" fmla="*/ 498764 w 658091"/>
              <a:gd name="connsiteY13" fmla="*/ 31051 h 328924"/>
              <a:gd name="connsiteX14" fmla="*/ 505691 w 658091"/>
              <a:gd name="connsiteY14" fmla="*/ 128033 h 328924"/>
              <a:gd name="connsiteX15" fmla="*/ 512618 w 658091"/>
              <a:gd name="connsiteY15" fmla="*/ 148815 h 328924"/>
              <a:gd name="connsiteX16" fmla="*/ 533400 w 658091"/>
              <a:gd name="connsiteY16" fmla="*/ 218087 h 328924"/>
              <a:gd name="connsiteX17" fmla="*/ 547254 w 658091"/>
              <a:gd name="connsiteY17" fmla="*/ 238869 h 328924"/>
              <a:gd name="connsiteX18" fmla="*/ 561109 w 658091"/>
              <a:gd name="connsiteY18" fmla="*/ 280433 h 328924"/>
              <a:gd name="connsiteX19" fmla="*/ 568036 w 658091"/>
              <a:gd name="connsiteY19" fmla="*/ 308142 h 328924"/>
              <a:gd name="connsiteX20" fmla="*/ 581891 w 658091"/>
              <a:gd name="connsiteY20" fmla="*/ 328924 h 328924"/>
              <a:gd name="connsiteX21" fmla="*/ 595745 w 658091"/>
              <a:gd name="connsiteY21" fmla="*/ 301215 h 328924"/>
              <a:gd name="connsiteX22" fmla="*/ 581891 w 658091"/>
              <a:gd name="connsiteY22" fmla="*/ 245796 h 328924"/>
              <a:gd name="connsiteX23" fmla="*/ 568036 w 658091"/>
              <a:gd name="connsiteY23" fmla="*/ 197305 h 328924"/>
              <a:gd name="connsiteX24" fmla="*/ 561109 w 658091"/>
              <a:gd name="connsiteY24" fmla="*/ 176524 h 328924"/>
              <a:gd name="connsiteX25" fmla="*/ 540327 w 658091"/>
              <a:gd name="connsiteY25" fmla="*/ 79542 h 328924"/>
              <a:gd name="connsiteX26" fmla="*/ 533400 w 658091"/>
              <a:gd name="connsiteY26" fmla="*/ 44905 h 328924"/>
              <a:gd name="connsiteX27" fmla="*/ 547254 w 658091"/>
              <a:gd name="connsiteY27" fmla="*/ 65687 h 328924"/>
              <a:gd name="connsiteX28" fmla="*/ 554182 w 658091"/>
              <a:gd name="connsiteY28" fmla="*/ 86469 h 328924"/>
              <a:gd name="connsiteX29" fmla="*/ 561109 w 658091"/>
              <a:gd name="connsiteY29" fmla="*/ 128033 h 328924"/>
              <a:gd name="connsiteX30" fmla="*/ 588818 w 658091"/>
              <a:gd name="connsiteY30" fmla="*/ 155742 h 328924"/>
              <a:gd name="connsiteX31" fmla="*/ 616527 w 658091"/>
              <a:gd name="connsiteY31" fmla="*/ 204233 h 328924"/>
              <a:gd name="connsiteX32" fmla="*/ 637309 w 658091"/>
              <a:gd name="connsiteY32" fmla="*/ 225015 h 328924"/>
              <a:gd name="connsiteX33" fmla="*/ 644236 w 658091"/>
              <a:gd name="connsiteY33" fmla="*/ 259651 h 328924"/>
              <a:gd name="connsiteX34" fmla="*/ 658091 w 658091"/>
              <a:gd name="connsiteY34" fmla="*/ 294287 h 3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58091" h="328924">
                <a:moveTo>
                  <a:pt x="0" y="238869"/>
                </a:moveTo>
                <a:cubicBezTo>
                  <a:pt x="94871" y="250727"/>
                  <a:pt x="92286" y="253473"/>
                  <a:pt x="228600" y="238869"/>
                </a:cubicBezTo>
                <a:cubicBezTo>
                  <a:pt x="236878" y="237982"/>
                  <a:pt x="241730" y="228295"/>
                  <a:pt x="249382" y="225015"/>
                </a:cubicBezTo>
                <a:cubicBezTo>
                  <a:pt x="258133" y="221265"/>
                  <a:pt x="267855" y="220396"/>
                  <a:pt x="277091" y="218087"/>
                </a:cubicBezTo>
                <a:cubicBezTo>
                  <a:pt x="284018" y="213469"/>
                  <a:pt x="290426" y="207956"/>
                  <a:pt x="297873" y="204233"/>
                </a:cubicBezTo>
                <a:cubicBezTo>
                  <a:pt x="304404" y="200967"/>
                  <a:pt x="312579" y="201355"/>
                  <a:pt x="318654" y="197305"/>
                </a:cubicBezTo>
                <a:cubicBezTo>
                  <a:pt x="385192" y="152946"/>
                  <a:pt x="283422" y="198930"/>
                  <a:pt x="374073" y="162669"/>
                </a:cubicBezTo>
                <a:cubicBezTo>
                  <a:pt x="378691" y="155742"/>
                  <a:pt x="382597" y="148283"/>
                  <a:pt x="387927" y="141887"/>
                </a:cubicBezTo>
                <a:cubicBezTo>
                  <a:pt x="394199" y="134361"/>
                  <a:pt x="403275" y="129256"/>
                  <a:pt x="408709" y="121105"/>
                </a:cubicBezTo>
                <a:cubicBezTo>
                  <a:pt x="412759" y="115030"/>
                  <a:pt x="412371" y="106855"/>
                  <a:pt x="415636" y="100324"/>
                </a:cubicBezTo>
                <a:cubicBezTo>
                  <a:pt x="419359" y="92877"/>
                  <a:pt x="425360" y="86771"/>
                  <a:pt x="429491" y="79542"/>
                </a:cubicBezTo>
                <a:cubicBezTo>
                  <a:pt x="453806" y="36991"/>
                  <a:pt x="430275" y="64903"/>
                  <a:pt x="464127" y="31051"/>
                </a:cubicBezTo>
                <a:cubicBezTo>
                  <a:pt x="465359" y="27356"/>
                  <a:pt x="472131" y="-11436"/>
                  <a:pt x="491836" y="3342"/>
                </a:cubicBezTo>
                <a:cubicBezTo>
                  <a:pt x="499453" y="9054"/>
                  <a:pt x="496455" y="21815"/>
                  <a:pt x="498764" y="31051"/>
                </a:cubicBezTo>
                <a:cubicBezTo>
                  <a:pt x="501073" y="63378"/>
                  <a:pt x="501904" y="95845"/>
                  <a:pt x="505691" y="128033"/>
                </a:cubicBezTo>
                <a:cubicBezTo>
                  <a:pt x="506544" y="135285"/>
                  <a:pt x="510612" y="141794"/>
                  <a:pt x="512618" y="148815"/>
                </a:cubicBezTo>
                <a:cubicBezTo>
                  <a:pt x="517459" y="165759"/>
                  <a:pt x="525167" y="205737"/>
                  <a:pt x="533400" y="218087"/>
                </a:cubicBezTo>
                <a:cubicBezTo>
                  <a:pt x="538018" y="225014"/>
                  <a:pt x="543873" y="231261"/>
                  <a:pt x="547254" y="238869"/>
                </a:cubicBezTo>
                <a:cubicBezTo>
                  <a:pt x="553185" y="252214"/>
                  <a:pt x="557567" y="266265"/>
                  <a:pt x="561109" y="280433"/>
                </a:cubicBezTo>
                <a:cubicBezTo>
                  <a:pt x="563418" y="289669"/>
                  <a:pt x="564286" y="299391"/>
                  <a:pt x="568036" y="308142"/>
                </a:cubicBezTo>
                <a:cubicBezTo>
                  <a:pt x="571316" y="315794"/>
                  <a:pt x="577273" y="321997"/>
                  <a:pt x="581891" y="328924"/>
                </a:cubicBezTo>
                <a:cubicBezTo>
                  <a:pt x="586509" y="319688"/>
                  <a:pt x="595745" y="311541"/>
                  <a:pt x="595745" y="301215"/>
                </a:cubicBezTo>
                <a:cubicBezTo>
                  <a:pt x="595745" y="282174"/>
                  <a:pt x="587912" y="263860"/>
                  <a:pt x="581891" y="245796"/>
                </a:cubicBezTo>
                <a:cubicBezTo>
                  <a:pt x="565283" y="195971"/>
                  <a:pt x="585433" y="258192"/>
                  <a:pt x="568036" y="197305"/>
                </a:cubicBezTo>
                <a:cubicBezTo>
                  <a:pt x="566030" y="190284"/>
                  <a:pt x="563418" y="183451"/>
                  <a:pt x="561109" y="176524"/>
                </a:cubicBezTo>
                <a:cubicBezTo>
                  <a:pt x="548505" y="100894"/>
                  <a:pt x="561042" y="169306"/>
                  <a:pt x="540327" y="79542"/>
                </a:cubicBezTo>
                <a:cubicBezTo>
                  <a:pt x="537679" y="68069"/>
                  <a:pt x="528135" y="55436"/>
                  <a:pt x="533400" y="44905"/>
                </a:cubicBezTo>
                <a:cubicBezTo>
                  <a:pt x="537123" y="37458"/>
                  <a:pt x="543531" y="58240"/>
                  <a:pt x="547254" y="65687"/>
                </a:cubicBezTo>
                <a:cubicBezTo>
                  <a:pt x="550520" y="72218"/>
                  <a:pt x="551873" y="79542"/>
                  <a:pt x="554182" y="86469"/>
                </a:cubicBezTo>
                <a:cubicBezTo>
                  <a:pt x="556491" y="100324"/>
                  <a:pt x="554828" y="115470"/>
                  <a:pt x="561109" y="128033"/>
                </a:cubicBezTo>
                <a:cubicBezTo>
                  <a:pt x="566951" y="139716"/>
                  <a:pt x="580317" y="145825"/>
                  <a:pt x="588818" y="155742"/>
                </a:cubicBezTo>
                <a:cubicBezTo>
                  <a:pt x="616871" y="188471"/>
                  <a:pt x="588444" y="164917"/>
                  <a:pt x="616527" y="204233"/>
                </a:cubicBezTo>
                <a:cubicBezTo>
                  <a:pt x="622221" y="212205"/>
                  <a:pt x="630382" y="218088"/>
                  <a:pt x="637309" y="225015"/>
                </a:cubicBezTo>
                <a:cubicBezTo>
                  <a:pt x="639618" y="236560"/>
                  <a:pt x="641380" y="248229"/>
                  <a:pt x="644236" y="259651"/>
                </a:cubicBezTo>
                <a:cubicBezTo>
                  <a:pt x="648515" y="276768"/>
                  <a:pt x="650926" y="279956"/>
                  <a:pt x="658091" y="29428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4"/>
          <p:cNvSpPr/>
          <p:nvPr/>
        </p:nvSpPr>
        <p:spPr>
          <a:xfrm>
            <a:off x="6128967" y="4156554"/>
            <a:ext cx="651166" cy="644236"/>
          </a:xfrm>
          <a:custGeom>
            <a:avLst/>
            <a:gdLst>
              <a:gd name="connsiteX0" fmla="*/ 0 w 651166"/>
              <a:gd name="connsiteY0" fmla="*/ 644236 h 644236"/>
              <a:gd name="connsiteX1" fmla="*/ 6927 w 651166"/>
              <a:gd name="connsiteY1" fmla="*/ 512618 h 644236"/>
              <a:gd name="connsiteX2" fmla="*/ 20782 w 651166"/>
              <a:gd name="connsiteY2" fmla="*/ 401782 h 644236"/>
              <a:gd name="connsiteX3" fmla="*/ 27709 w 651166"/>
              <a:gd name="connsiteY3" fmla="*/ 339436 h 644236"/>
              <a:gd name="connsiteX4" fmla="*/ 13855 w 651166"/>
              <a:gd name="connsiteY4" fmla="*/ 166254 h 644236"/>
              <a:gd name="connsiteX5" fmla="*/ 20782 w 651166"/>
              <a:gd name="connsiteY5" fmla="*/ 34636 h 644236"/>
              <a:gd name="connsiteX6" fmla="*/ 69273 w 651166"/>
              <a:gd name="connsiteY6" fmla="*/ 13854 h 644236"/>
              <a:gd name="connsiteX7" fmla="*/ 90055 w 651166"/>
              <a:gd name="connsiteY7" fmla="*/ 0 h 644236"/>
              <a:gd name="connsiteX8" fmla="*/ 145473 w 651166"/>
              <a:gd name="connsiteY8" fmla="*/ 13854 h 644236"/>
              <a:gd name="connsiteX9" fmla="*/ 166255 w 651166"/>
              <a:gd name="connsiteY9" fmla="*/ 20782 h 644236"/>
              <a:gd name="connsiteX10" fmla="*/ 187036 w 651166"/>
              <a:gd name="connsiteY10" fmla="*/ 34636 h 644236"/>
              <a:gd name="connsiteX11" fmla="*/ 249382 w 651166"/>
              <a:gd name="connsiteY11" fmla="*/ 55418 h 644236"/>
              <a:gd name="connsiteX12" fmla="*/ 297873 w 651166"/>
              <a:gd name="connsiteY12" fmla="*/ 69273 h 644236"/>
              <a:gd name="connsiteX13" fmla="*/ 360218 w 651166"/>
              <a:gd name="connsiteY13" fmla="*/ 76200 h 644236"/>
              <a:gd name="connsiteX14" fmla="*/ 408709 w 651166"/>
              <a:gd name="connsiteY14" fmla="*/ 90054 h 644236"/>
              <a:gd name="connsiteX15" fmla="*/ 616527 w 651166"/>
              <a:gd name="connsiteY15" fmla="*/ 110836 h 644236"/>
              <a:gd name="connsiteX16" fmla="*/ 651164 w 651166"/>
              <a:gd name="connsiteY16" fmla="*/ 152400 h 644236"/>
              <a:gd name="connsiteX17" fmla="*/ 630382 w 651166"/>
              <a:gd name="connsiteY17" fmla="*/ 346363 h 644236"/>
              <a:gd name="connsiteX18" fmla="*/ 623455 w 651166"/>
              <a:gd name="connsiteY18" fmla="*/ 374073 h 644236"/>
              <a:gd name="connsiteX19" fmla="*/ 602673 w 651166"/>
              <a:gd name="connsiteY19" fmla="*/ 491836 h 644236"/>
              <a:gd name="connsiteX20" fmla="*/ 595746 w 651166"/>
              <a:gd name="connsiteY20" fmla="*/ 554182 h 644236"/>
              <a:gd name="connsiteX21" fmla="*/ 588818 w 651166"/>
              <a:gd name="connsiteY21" fmla="*/ 588818 h 644236"/>
              <a:gd name="connsiteX22" fmla="*/ 533400 w 651166"/>
              <a:gd name="connsiteY22" fmla="*/ 581891 h 644236"/>
              <a:gd name="connsiteX23" fmla="*/ 491836 w 651166"/>
              <a:gd name="connsiteY23" fmla="*/ 554182 h 644236"/>
              <a:gd name="connsiteX24" fmla="*/ 471055 w 651166"/>
              <a:gd name="connsiteY24" fmla="*/ 547254 h 644236"/>
              <a:gd name="connsiteX25" fmla="*/ 450273 w 651166"/>
              <a:gd name="connsiteY25" fmla="*/ 533400 h 644236"/>
              <a:gd name="connsiteX26" fmla="*/ 422564 w 651166"/>
              <a:gd name="connsiteY26" fmla="*/ 505691 h 644236"/>
              <a:gd name="connsiteX27" fmla="*/ 374073 w 651166"/>
              <a:gd name="connsiteY27" fmla="*/ 477982 h 644236"/>
              <a:gd name="connsiteX28" fmla="*/ 353291 w 651166"/>
              <a:gd name="connsiteY28" fmla="*/ 457200 h 644236"/>
              <a:gd name="connsiteX29" fmla="*/ 325582 w 651166"/>
              <a:gd name="connsiteY29" fmla="*/ 443345 h 644236"/>
              <a:gd name="connsiteX30" fmla="*/ 284018 w 651166"/>
              <a:gd name="connsiteY30" fmla="*/ 422563 h 644236"/>
              <a:gd name="connsiteX31" fmla="*/ 263236 w 651166"/>
              <a:gd name="connsiteY31" fmla="*/ 401782 h 644236"/>
              <a:gd name="connsiteX32" fmla="*/ 242455 w 651166"/>
              <a:gd name="connsiteY32" fmla="*/ 394854 h 644236"/>
              <a:gd name="connsiteX33" fmla="*/ 221673 w 651166"/>
              <a:gd name="connsiteY33" fmla="*/ 381000 h 644236"/>
              <a:gd name="connsiteX34" fmla="*/ 207818 w 651166"/>
              <a:gd name="connsiteY34" fmla="*/ 360218 h 644236"/>
              <a:gd name="connsiteX35" fmla="*/ 173182 w 651166"/>
              <a:gd name="connsiteY35" fmla="*/ 325582 h 644236"/>
              <a:gd name="connsiteX36" fmla="*/ 166255 w 651166"/>
              <a:gd name="connsiteY36" fmla="*/ 304800 h 644236"/>
              <a:gd name="connsiteX37" fmla="*/ 138546 w 651166"/>
              <a:gd name="connsiteY37" fmla="*/ 256309 h 644236"/>
              <a:gd name="connsiteX38" fmla="*/ 131618 w 651166"/>
              <a:gd name="connsiteY38" fmla="*/ 228600 h 644236"/>
              <a:gd name="connsiteX39" fmla="*/ 124691 w 651166"/>
              <a:gd name="connsiteY39" fmla="*/ 207818 h 644236"/>
              <a:gd name="connsiteX40" fmla="*/ 117764 w 651166"/>
              <a:gd name="connsiteY40" fmla="*/ 180109 h 644236"/>
              <a:gd name="connsiteX41" fmla="*/ 103909 w 651166"/>
              <a:gd name="connsiteY41" fmla="*/ 159327 h 644236"/>
              <a:gd name="connsiteX42" fmla="*/ 96982 w 651166"/>
              <a:gd name="connsiteY42" fmla="*/ 90054 h 644236"/>
              <a:gd name="connsiteX43" fmla="*/ 214746 w 651166"/>
              <a:gd name="connsiteY43" fmla="*/ 103909 h 644236"/>
              <a:gd name="connsiteX44" fmla="*/ 235527 w 651166"/>
              <a:gd name="connsiteY44" fmla="*/ 110836 h 644236"/>
              <a:gd name="connsiteX45" fmla="*/ 270164 w 651166"/>
              <a:gd name="connsiteY45" fmla="*/ 117763 h 644236"/>
              <a:gd name="connsiteX46" fmla="*/ 311727 w 651166"/>
              <a:gd name="connsiteY46" fmla="*/ 131618 h 644236"/>
              <a:gd name="connsiteX47" fmla="*/ 561109 w 651166"/>
              <a:gd name="connsiteY47" fmla="*/ 145473 h 644236"/>
              <a:gd name="connsiteX48" fmla="*/ 540327 w 651166"/>
              <a:gd name="connsiteY48" fmla="*/ 193963 h 644236"/>
              <a:gd name="connsiteX49" fmla="*/ 519546 w 651166"/>
              <a:gd name="connsiteY49" fmla="*/ 200891 h 644236"/>
              <a:gd name="connsiteX50" fmla="*/ 464127 w 651166"/>
              <a:gd name="connsiteY50" fmla="*/ 242454 h 644236"/>
              <a:gd name="connsiteX51" fmla="*/ 436418 w 651166"/>
              <a:gd name="connsiteY51" fmla="*/ 256309 h 644236"/>
              <a:gd name="connsiteX52" fmla="*/ 394855 w 651166"/>
              <a:gd name="connsiteY52" fmla="*/ 284018 h 644236"/>
              <a:gd name="connsiteX53" fmla="*/ 353291 w 651166"/>
              <a:gd name="connsiteY53" fmla="*/ 318654 h 644236"/>
              <a:gd name="connsiteX54" fmla="*/ 311727 w 651166"/>
              <a:gd name="connsiteY54" fmla="*/ 346363 h 644236"/>
              <a:gd name="connsiteX55" fmla="*/ 290946 w 651166"/>
              <a:gd name="connsiteY55" fmla="*/ 367145 h 644236"/>
              <a:gd name="connsiteX56" fmla="*/ 249382 w 651166"/>
              <a:gd name="connsiteY56" fmla="*/ 394854 h 644236"/>
              <a:gd name="connsiteX57" fmla="*/ 193964 w 651166"/>
              <a:gd name="connsiteY57" fmla="*/ 443345 h 644236"/>
              <a:gd name="connsiteX58" fmla="*/ 152400 w 651166"/>
              <a:gd name="connsiteY58" fmla="*/ 484909 h 644236"/>
              <a:gd name="connsiteX59" fmla="*/ 138546 w 651166"/>
              <a:gd name="connsiteY59" fmla="*/ 505691 h 644236"/>
              <a:gd name="connsiteX60" fmla="*/ 117764 w 651166"/>
              <a:gd name="connsiteY60" fmla="*/ 512618 h 644236"/>
              <a:gd name="connsiteX61" fmla="*/ 103909 w 651166"/>
              <a:gd name="connsiteY61" fmla="*/ 526473 h 6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51166" h="644236">
                <a:moveTo>
                  <a:pt x="0" y="644236"/>
                </a:moveTo>
                <a:cubicBezTo>
                  <a:pt x="2309" y="600363"/>
                  <a:pt x="3175" y="556391"/>
                  <a:pt x="6927" y="512618"/>
                </a:cubicBezTo>
                <a:cubicBezTo>
                  <a:pt x="10107" y="475521"/>
                  <a:pt x="16346" y="438750"/>
                  <a:pt x="20782" y="401782"/>
                </a:cubicBezTo>
                <a:cubicBezTo>
                  <a:pt x="23273" y="381021"/>
                  <a:pt x="25400" y="360218"/>
                  <a:pt x="27709" y="339436"/>
                </a:cubicBezTo>
                <a:cubicBezTo>
                  <a:pt x="23091" y="281709"/>
                  <a:pt x="19098" y="223928"/>
                  <a:pt x="13855" y="166254"/>
                </a:cubicBezTo>
                <a:cubicBezTo>
                  <a:pt x="8602" y="108474"/>
                  <a:pt x="-3167" y="96903"/>
                  <a:pt x="20782" y="34636"/>
                </a:cubicBezTo>
                <a:cubicBezTo>
                  <a:pt x="25871" y="21405"/>
                  <a:pt x="60492" y="16049"/>
                  <a:pt x="69273" y="13854"/>
                </a:cubicBezTo>
                <a:cubicBezTo>
                  <a:pt x="76200" y="9236"/>
                  <a:pt x="81730" y="0"/>
                  <a:pt x="90055" y="0"/>
                </a:cubicBezTo>
                <a:cubicBezTo>
                  <a:pt x="109096" y="0"/>
                  <a:pt x="127409" y="7832"/>
                  <a:pt x="145473" y="13854"/>
                </a:cubicBezTo>
                <a:cubicBezTo>
                  <a:pt x="152400" y="16163"/>
                  <a:pt x="159724" y="17516"/>
                  <a:pt x="166255" y="20782"/>
                </a:cubicBezTo>
                <a:cubicBezTo>
                  <a:pt x="173701" y="24505"/>
                  <a:pt x="179351" y="31434"/>
                  <a:pt x="187036" y="34636"/>
                </a:cubicBezTo>
                <a:cubicBezTo>
                  <a:pt x="207257" y="43061"/>
                  <a:pt x="228600" y="48491"/>
                  <a:pt x="249382" y="55418"/>
                </a:cubicBezTo>
                <a:cubicBezTo>
                  <a:pt x="264895" y="60589"/>
                  <a:pt x="281727" y="66789"/>
                  <a:pt x="297873" y="69273"/>
                </a:cubicBezTo>
                <a:cubicBezTo>
                  <a:pt x="318539" y="72453"/>
                  <a:pt x="339436" y="73891"/>
                  <a:pt x="360218" y="76200"/>
                </a:cubicBezTo>
                <a:cubicBezTo>
                  <a:pt x="376382" y="80818"/>
                  <a:pt x="392110" y="87398"/>
                  <a:pt x="408709" y="90054"/>
                </a:cubicBezTo>
                <a:cubicBezTo>
                  <a:pt x="463911" y="98886"/>
                  <a:pt x="556301" y="105817"/>
                  <a:pt x="616527" y="110836"/>
                </a:cubicBezTo>
                <a:cubicBezTo>
                  <a:pt x="620144" y="114453"/>
                  <a:pt x="651465" y="143057"/>
                  <a:pt x="651164" y="152400"/>
                </a:cubicBezTo>
                <a:cubicBezTo>
                  <a:pt x="649068" y="217391"/>
                  <a:pt x="646152" y="283280"/>
                  <a:pt x="630382" y="346363"/>
                </a:cubicBezTo>
                <a:cubicBezTo>
                  <a:pt x="628073" y="355600"/>
                  <a:pt x="625020" y="364682"/>
                  <a:pt x="623455" y="374073"/>
                </a:cubicBezTo>
                <a:cubicBezTo>
                  <a:pt x="601130" y="508020"/>
                  <a:pt x="635153" y="345673"/>
                  <a:pt x="602673" y="491836"/>
                </a:cubicBezTo>
                <a:cubicBezTo>
                  <a:pt x="600364" y="512618"/>
                  <a:pt x="598703" y="533482"/>
                  <a:pt x="595746" y="554182"/>
                </a:cubicBezTo>
                <a:cubicBezTo>
                  <a:pt x="594081" y="565838"/>
                  <a:pt x="599577" y="584036"/>
                  <a:pt x="588818" y="588818"/>
                </a:cubicBezTo>
                <a:cubicBezTo>
                  <a:pt x="571806" y="596379"/>
                  <a:pt x="551873" y="584200"/>
                  <a:pt x="533400" y="581891"/>
                </a:cubicBezTo>
                <a:cubicBezTo>
                  <a:pt x="469766" y="565981"/>
                  <a:pt x="535325" y="588973"/>
                  <a:pt x="491836" y="554182"/>
                </a:cubicBezTo>
                <a:cubicBezTo>
                  <a:pt x="486134" y="549621"/>
                  <a:pt x="477586" y="550520"/>
                  <a:pt x="471055" y="547254"/>
                </a:cubicBezTo>
                <a:cubicBezTo>
                  <a:pt x="463608" y="543531"/>
                  <a:pt x="456594" y="538818"/>
                  <a:pt x="450273" y="533400"/>
                </a:cubicBezTo>
                <a:cubicBezTo>
                  <a:pt x="440355" y="524899"/>
                  <a:pt x="432481" y="514192"/>
                  <a:pt x="422564" y="505691"/>
                </a:cubicBezTo>
                <a:cubicBezTo>
                  <a:pt x="408854" y="493940"/>
                  <a:pt x="389800" y="485845"/>
                  <a:pt x="374073" y="477982"/>
                </a:cubicBezTo>
                <a:cubicBezTo>
                  <a:pt x="367146" y="471055"/>
                  <a:pt x="361263" y="462894"/>
                  <a:pt x="353291" y="457200"/>
                </a:cubicBezTo>
                <a:cubicBezTo>
                  <a:pt x="344888" y="451198"/>
                  <a:pt x="334548" y="448468"/>
                  <a:pt x="325582" y="443345"/>
                </a:cubicBezTo>
                <a:cubicBezTo>
                  <a:pt x="287983" y="421860"/>
                  <a:pt x="322119" y="435265"/>
                  <a:pt x="284018" y="422563"/>
                </a:cubicBezTo>
                <a:cubicBezTo>
                  <a:pt x="277091" y="415636"/>
                  <a:pt x="271387" y="407216"/>
                  <a:pt x="263236" y="401782"/>
                </a:cubicBezTo>
                <a:cubicBezTo>
                  <a:pt x="257161" y="397732"/>
                  <a:pt x="248986" y="398120"/>
                  <a:pt x="242455" y="394854"/>
                </a:cubicBezTo>
                <a:cubicBezTo>
                  <a:pt x="235008" y="391131"/>
                  <a:pt x="228600" y="385618"/>
                  <a:pt x="221673" y="381000"/>
                </a:cubicBezTo>
                <a:cubicBezTo>
                  <a:pt x="217055" y="374073"/>
                  <a:pt x="213705" y="366105"/>
                  <a:pt x="207818" y="360218"/>
                </a:cubicBezTo>
                <a:cubicBezTo>
                  <a:pt x="161637" y="314037"/>
                  <a:pt x="210125" y="380996"/>
                  <a:pt x="173182" y="325582"/>
                </a:cubicBezTo>
                <a:cubicBezTo>
                  <a:pt x="170873" y="318655"/>
                  <a:pt x="169521" y="311331"/>
                  <a:pt x="166255" y="304800"/>
                </a:cubicBezTo>
                <a:cubicBezTo>
                  <a:pt x="146153" y="264595"/>
                  <a:pt x="156767" y="304898"/>
                  <a:pt x="138546" y="256309"/>
                </a:cubicBezTo>
                <a:cubicBezTo>
                  <a:pt x="135203" y="247395"/>
                  <a:pt x="134234" y="237754"/>
                  <a:pt x="131618" y="228600"/>
                </a:cubicBezTo>
                <a:cubicBezTo>
                  <a:pt x="129612" y="221579"/>
                  <a:pt x="126697" y="214839"/>
                  <a:pt x="124691" y="207818"/>
                </a:cubicBezTo>
                <a:cubicBezTo>
                  <a:pt x="122076" y="198664"/>
                  <a:pt x="121514" y="188860"/>
                  <a:pt x="117764" y="180109"/>
                </a:cubicBezTo>
                <a:cubicBezTo>
                  <a:pt x="114484" y="172457"/>
                  <a:pt x="108527" y="166254"/>
                  <a:pt x="103909" y="159327"/>
                </a:cubicBezTo>
                <a:cubicBezTo>
                  <a:pt x="87044" y="108731"/>
                  <a:pt x="86513" y="131931"/>
                  <a:pt x="96982" y="90054"/>
                </a:cubicBezTo>
                <a:cubicBezTo>
                  <a:pt x="147981" y="94304"/>
                  <a:pt x="171417" y="93077"/>
                  <a:pt x="214746" y="103909"/>
                </a:cubicBezTo>
                <a:cubicBezTo>
                  <a:pt x="221830" y="105680"/>
                  <a:pt x="228443" y="109065"/>
                  <a:pt x="235527" y="110836"/>
                </a:cubicBezTo>
                <a:cubicBezTo>
                  <a:pt x="246950" y="113692"/>
                  <a:pt x="258805" y="114665"/>
                  <a:pt x="270164" y="117763"/>
                </a:cubicBezTo>
                <a:cubicBezTo>
                  <a:pt x="284253" y="121606"/>
                  <a:pt x="297407" y="128754"/>
                  <a:pt x="311727" y="131618"/>
                </a:cubicBezTo>
                <a:cubicBezTo>
                  <a:pt x="368244" y="142922"/>
                  <a:pt x="555575" y="145268"/>
                  <a:pt x="561109" y="145473"/>
                </a:cubicBezTo>
                <a:cubicBezTo>
                  <a:pt x="556949" y="162114"/>
                  <a:pt x="555278" y="182002"/>
                  <a:pt x="540327" y="193963"/>
                </a:cubicBezTo>
                <a:cubicBezTo>
                  <a:pt x="534625" y="198524"/>
                  <a:pt x="526473" y="198582"/>
                  <a:pt x="519546" y="200891"/>
                </a:cubicBezTo>
                <a:cubicBezTo>
                  <a:pt x="502884" y="214221"/>
                  <a:pt x="483430" y="231424"/>
                  <a:pt x="464127" y="242454"/>
                </a:cubicBezTo>
                <a:cubicBezTo>
                  <a:pt x="455161" y="247577"/>
                  <a:pt x="445654" y="251691"/>
                  <a:pt x="436418" y="256309"/>
                </a:cubicBezTo>
                <a:cubicBezTo>
                  <a:pt x="412067" y="292837"/>
                  <a:pt x="436605" y="266125"/>
                  <a:pt x="394855" y="284018"/>
                </a:cubicBezTo>
                <a:cubicBezTo>
                  <a:pt x="371229" y="294144"/>
                  <a:pt x="373716" y="302768"/>
                  <a:pt x="353291" y="318654"/>
                </a:cubicBezTo>
                <a:cubicBezTo>
                  <a:pt x="340147" y="328877"/>
                  <a:pt x="323501" y="334589"/>
                  <a:pt x="311727" y="346363"/>
                </a:cubicBezTo>
                <a:cubicBezTo>
                  <a:pt x="304800" y="353290"/>
                  <a:pt x="298679" y="361131"/>
                  <a:pt x="290946" y="367145"/>
                </a:cubicBezTo>
                <a:cubicBezTo>
                  <a:pt x="277802" y="377368"/>
                  <a:pt x="249382" y="394854"/>
                  <a:pt x="249382" y="394854"/>
                </a:cubicBezTo>
                <a:cubicBezTo>
                  <a:pt x="210126" y="453737"/>
                  <a:pt x="274783" y="362526"/>
                  <a:pt x="193964" y="443345"/>
                </a:cubicBezTo>
                <a:cubicBezTo>
                  <a:pt x="180109" y="457200"/>
                  <a:pt x="163268" y="468606"/>
                  <a:pt x="152400" y="484909"/>
                </a:cubicBezTo>
                <a:cubicBezTo>
                  <a:pt x="147782" y="491836"/>
                  <a:pt x="145047" y="500490"/>
                  <a:pt x="138546" y="505691"/>
                </a:cubicBezTo>
                <a:cubicBezTo>
                  <a:pt x="132844" y="510253"/>
                  <a:pt x="124025" y="508861"/>
                  <a:pt x="117764" y="512618"/>
                </a:cubicBezTo>
                <a:cubicBezTo>
                  <a:pt x="112163" y="515978"/>
                  <a:pt x="108527" y="521855"/>
                  <a:pt x="103909" y="52647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386596" y="2236640"/>
            <a:ext cx="5112568" cy="1697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800" dirty="0" smtClean="0">
                <a:latin typeface="+mj-lt"/>
              </a:rPr>
              <a:t>Model outputs          Data</a:t>
            </a:r>
            <a:endParaRPr lang="en-US" sz="2800" dirty="0">
              <a:latin typeface="+mj-lt"/>
            </a:endParaRPr>
          </a:p>
        </p:txBody>
      </p:sp>
      <p:grpSp>
        <p:nvGrpSpPr>
          <p:cNvPr id="34" name="Group 30"/>
          <p:cNvGrpSpPr/>
          <p:nvPr/>
        </p:nvGrpSpPr>
        <p:grpSpPr>
          <a:xfrm>
            <a:off x="2914597" y="3824360"/>
            <a:ext cx="526561" cy="897267"/>
            <a:chOff x="733071" y="3719311"/>
            <a:chExt cx="526561" cy="897267"/>
          </a:xfrm>
        </p:grpSpPr>
        <p:sp>
          <p:nvSpPr>
            <p:cNvPr id="35" name="Rectangle 34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2"/>
            <p:cNvCxnSpPr>
              <a:stCxn id="35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38" name="Group 34"/>
          <p:cNvGrpSpPr/>
          <p:nvPr/>
        </p:nvGrpSpPr>
        <p:grpSpPr>
          <a:xfrm>
            <a:off x="1959630" y="4482729"/>
            <a:ext cx="526561" cy="897267"/>
            <a:chOff x="733071" y="3719311"/>
            <a:chExt cx="526561" cy="897267"/>
          </a:xfrm>
        </p:grpSpPr>
        <p:sp>
          <p:nvSpPr>
            <p:cNvPr id="39" name="Rectangle 38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6"/>
            <p:cNvCxnSpPr>
              <a:stCxn id="39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2" name="Group 38"/>
          <p:cNvGrpSpPr/>
          <p:nvPr/>
        </p:nvGrpSpPr>
        <p:grpSpPr>
          <a:xfrm>
            <a:off x="2711407" y="3053187"/>
            <a:ext cx="526561" cy="897267"/>
            <a:chOff x="733071" y="3719311"/>
            <a:chExt cx="526561" cy="897267"/>
          </a:xfrm>
        </p:grpSpPr>
        <p:sp>
          <p:nvSpPr>
            <p:cNvPr id="43" name="Rectangle 42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0"/>
            <p:cNvCxnSpPr>
              <a:stCxn id="43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6" name="Group 43"/>
          <p:cNvGrpSpPr/>
          <p:nvPr/>
        </p:nvGrpSpPr>
        <p:grpSpPr>
          <a:xfrm>
            <a:off x="8361861" y="2812536"/>
            <a:ext cx="1771198" cy="2262012"/>
            <a:chOff x="3779912" y="2708366"/>
            <a:chExt cx="2988332" cy="3816424"/>
          </a:xfrm>
        </p:grpSpPr>
        <p:sp>
          <p:nvSpPr>
            <p:cNvPr id="47" name="Rectangle 46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exagon 57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exagon 58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59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60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61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 62"/>
          <p:cNvSpPr/>
          <p:nvPr/>
        </p:nvSpPr>
        <p:spPr>
          <a:xfrm>
            <a:off x="8632892" y="3962517"/>
            <a:ext cx="409075" cy="374862"/>
          </a:xfrm>
          <a:custGeom>
            <a:avLst/>
            <a:gdLst>
              <a:gd name="connsiteX0" fmla="*/ 152766 w 409075"/>
              <a:gd name="connsiteY0" fmla="*/ 173971 h 374862"/>
              <a:gd name="connsiteX1" fmla="*/ 180475 w 409075"/>
              <a:gd name="connsiteY1" fmla="*/ 139334 h 374862"/>
              <a:gd name="connsiteX2" fmla="*/ 166620 w 409075"/>
              <a:gd name="connsiteY2" fmla="*/ 789 h 374862"/>
              <a:gd name="connsiteX3" fmla="*/ 28075 w 409075"/>
              <a:gd name="connsiteY3" fmla="*/ 21571 h 374862"/>
              <a:gd name="connsiteX4" fmla="*/ 21147 w 409075"/>
              <a:gd name="connsiteY4" fmla="*/ 42353 h 374862"/>
              <a:gd name="connsiteX5" fmla="*/ 35002 w 409075"/>
              <a:gd name="connsiteY5" fmla="*/ 76989 h 374862"/>
              <a:gd name="connsiteX6" fmla="*/ 55784 w 409075"/>
              <a:gd name="connsiteY6" fmla="*/ 83916 h 374862"/>
              <a:gd name="connsiteX7" fmla="*/ 291311 w 409075"/>
              <a:gd name="connsiteY7" fmla="*/ 90844 h 374862"/>
              <a:gd name="connsiteX8" fmla="*/ 284384 w 409075"/>
              <a:gd name="connsiteY8" fmla="*/ 167044 h 374862"/>
              <a:gd name="connsiteX9" fmla="*/ 263602 w 409075"/>
              <a:gd name="connsiteY9" fmla="*/ 173971 h 374862"/>
              <a:gd name="connsiteX10" fmla="*/ 242820 w 409075"/>
              <a:gd name="connsiteY10" fmla="*/ 194753 h 374862"/>
              <a:gd name="connsiteX11" fmla="*/ 222038 w 409075"/>
              <a:gd name="connsiteY11" fmla="*/ 201680 h 374862"/>
              <a:gd name="connsiteX12" fmla="*/ 201256 w 409075"/>
              <a:gd name="connsiteY12" fmla="*/ 215534 h 374862"/>
              <a:gd name="connsiteX13" fmla="*/ 152766 w 409075"/>
              <a:gd name="connsiteY13" fmla="*/ 229389 h 374862"/>
              <a:gd name="connsiteX14" fmla="*/ 104275 w 409075"/>
              <a:gd name="connsiteY14" fmla="*/ 222462 h 374862"/>
              <a:gd name="connsiteX15" fmla="*/ 90420 w 409075"/>
              <a:gd name="connsiteY15" fmla="*/ 201680 h 374862"/>
              <a:gd name="connsiteX16" fmla="*/ 62711 w 409075"/>
              <a:gd name="connsiteY16" fmla="*/ 180898 h 374862"/>
              <a:gd name="connsiteX17" fmla="*/ 14220 w 409075"/>
              <a:gd name="connsiteY17" fmla="*/ 153189 h 374862"/>
              <a:gd name="connsiteX18" fmla="*/ 366 w 409075"/>
              <a:gd name="connsiteY18" fmla="*/ 180898 h 374862"/>
              <a:gd name="connsiteX19" fmla="*/ 21147 w 409075"/>
              <a:gd name="connsiteY19" fmla="*/ 243244 h 374862"/>
              <a:gd name="connsiteX20" fmla="*/ 35002 w 409075"/>
              <a:gd name="connsiteY20" fmla="*/ 284807 h 374862"/>
              <a:gd name="connsiteX21" fmla="*/ 48856 w 409075"/>
              <a:gd name="connsiteY21" fmla="*/ 312516 h 374862"/>
              <a:gd name="connsiteX22" fmla="*/ 76566 w 409075"/>
              <a:gd name="connsiteY22" fmla="*/ 361007 h 374862"/>
              <a:gd name="connsiteX23" fmla="*/ 104275 w 409075"/>
              <a:gd name="connsiteY23" fmla="*/ 374862 h 374862"/>
              <a:gd name="connsiteX24" fmla="*/ 201256 w 409075"/>
              <a:gd name="connsiteY24" fmla="*/ 367934 h 374862"/>
              <a:gd name="connsiteX25" fmla="*/ 222038 w 409075"/>
              <a:gd name="connsiteY25" fmla="*/ 347153 h 374862"/>
              <a:gd name="connsiteX26" fmla="*/ 235893 w 409075"/>
              <a:gd name="connsiteY26" fmla="*/ 319444 h 374862"/>
              <a:gd name="connsiteX27" fmla="*/ 249747 w 409075"/>
              <a:gd name="connsiteY27" fmla="*/ 270953 h 374862"/>
              <a:gd name="connsiteX28" fmla="*/ 256675 w 409075"/>
              <a:gd name="connsiteY28" fmla="*/ 229389 h 374862"/>
              <a:gd name="connsiteX29" fmla="*/ 270529 w 409075"/>
              <a:gd name="connsiteY29" fmla="*/ 187825 h 374862"/>
              <a:gd name="connsiteX30" fmla="*/ 284384 w 409075"/>
              <a:gd name="connsiteY30" fmla="*/ 139334 h 374862"/>
              <a:gd name="connsiteX31" fmla="*/ 312093 w 409075"/>
              <a:gd name="connsiteY31" fmla="*/ 97771 h 374862"/>
              <a:gd name="connsiteX32" fmla="*/ 319020 w 409075"/>
              <a:gd name="connsiteY32" fmla="*/ 76989 h 374862"/>
              <a:gd name="connsiteX33" fmla="*/ 374438 w 409075"/>
              <a:gd name="connsiteY33" fmla="*/ 70062 h 374862"/>
              <a:gd name="connsiteX34" fmla="*/ 381366 w 409075"/>
              <a:gd name="connsiteY34" fmla="*/ 90844 h 374862"/>
              <a:gd name="connsiteX35" fmla="*/ 395220 w 409075"/>
              <a:gd name="connsiteY35" fmla="*/ 167044 h 374862"/>
              <a:gd name="connsiteX36" fmla="*/ 409075 w 409075"/>
              <a:gd name="connsiteY36" fmla="*/ 208607 h 374862"/>
              <a:gd name="connsiteX37" fmla="*/ 402147 w 409075"/>
              <a:gd name="connsiteY37" fmla="*/ 243244 h 374862"/>
              <a:gd name="connsiteX38" fmla="*/ 360584 w 409075"/>
              <a:gd name="connsiteY38" fmla="*/ 257098 h 374862"/>
              <a:gd name="connsiteX39" fmla="*/ 305166 w 409075"/>
              <a:gd name="connsiteY39" fmla="*/ 270953 h 374862"/>
              <a:gd name="connsiteX40" fmla="*/ 235893 w 409075"/>
              <a:gd name="connsiteY40" fmla="*/ 291734 h 374862"/>
              <a:gd name="connsiteX41" fmla="*/ 215111 w 409075"/>
              <a:gd name="connsiteY41" fmla="*/ 312516 h 374862"/>
              <a:gd name="connsiteX42" fmla="*/ 187402 w 409075"/>
              <a:gd name="connsiteY42" fmla="*/ 319444 h 374862"/>
              <a:gd name="connsiteX43" fmla="*/ 159693 w 409075"/>
              <a:gd name="connsiteY43" fmla="*/ 305589 h 374862"/>
              <a:gd name="connsiteX44" fmla="*/ 145838 w 409075"/>
              <a:gd name="connsiteY44" fmla="*/ 298662 h 3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09075" h="374862">
                <a:moveTo>
                  <a:pt x="152766" y="173971"/>
                </a:moveTo>
                <a:cubicBezTo>
                  <a:pt x="162002" y="162425"/>
                  <a:pt x="172639" y="151872"/>
                  <a:pt x="180475" y="139334"/>
                </a:cubicBezTo>
                <a:cubicBezTo>
                  <a:pt x="203770" y="102061"/>
                  <a:pt x="168128" y="9333"/>
                  <a:pt x="166620" y="789"/>
                </a:cubicBezTo>
                <a:cubicBezTo>
                  <a:pt x="161746" y="1094"/>
                  <a:pt x="56458" y="-6812"/>
                  <a:pt x="28075" y="21571"/>
                </a:cubicBezTo>
                <a:cubicBezTo>
                  <a:pt x="22912" y="26734"/>
                  <a:pt x="23456" y="35426"/>
                  <a:pt x="21147" y="42353"/>
                </a:cubicBezTo>
                <a:cubicBezTo>
                  <a:pt x="25765" y="53898"/>
                  <a:pt x="27041" y="67436"/>
                  <a:pt x="35002" y="76989"/>
                </a:cubicBezTo>
                <a:cubicBezTo>
                  <a:pt x="39677" y="82598"/>
                  <a:pt x="48493" y="83522"/>
                  <a:pt x="55784" y="83916"/>
                </a:cubicBezTo>
                <a:cubicBezTo>
                  <a:pt x="134212" y="88156"/>
                  <a:pt x="212802" y="88535"/>
                  <a:pt x="291311" y="90844"/>
                </a:cubicBezTo>
                <a:cubicBezTo>
                  <a:pt x="289002" y="116244"/>
                  <a:pt x="292449" y="142848"/>
                  <a:pt x="284384" y="167044"/>
                </a:cubicBezTo>
                <a:cubicBezTo>
                  <a:pt x="282075" y="173971"/>
                  <a:pt x="269678" y="169921"/>
                  <a:pt x="263602" y="173971"/>
                </a:cubicBezTo>
                <a:cubicBezTo>
                  <a:pt x="255451" y="179405"/>
                  <a:pt x="250971" y="189319"/>
                  <a:pt x="242820" y="194753"/>
                </a:cubicBezTo>
                <a:cubicBezTo>
                  <a:pt x="236744" y="198803"/>
                  <a:pt x="228569" y="198415"/>
                  <a:pt x="222038" y="201680"/>
                </a:cubicBezTo>
                <a:cubicBezTo>
                  <a:pt x="214591" y="205403"/>
                  <a:pt x="208703" y="211811"/>
                  <a:pt x="201256" y="215534"/>
                </a:cubicBezTo>
                <a:cubicBezTo>
                  <a:pt x="191312" y="220506"/>
                  <a:pt x="161652" y="227168"/>
                  <a:pt x="152766" y="229389"/>
                </a:cubicBezTo>
                <a:cubicBezTo>
                  <a:pt x="136602" y="227080"/>
                  <a:pt x="119196" y="229093"/>
                  <a:pt x="104275" y="222462"/>
                </a:cubicBezTo>
                <a:cubicBezTo>
                  <a:pt x="96667" y="219081"/>
                  <a:pt x="96307" y="207567"/>
                  <a:pt x="90420" y="201680"/>
                </a:cubicBezTo>
                <a:cubicBezTo>
                  <a:pt x="82256" y="193516"/>
                  <a:pt x="72106" y="187609"/>
                  <a:pt x="62711" y="180898"/>
                </a:cubicBezTo>
                <a:cubicBezTo>
                  <a:pt x="39868" y="164582"/>
                  <a:pt x="41274" y="166716"/>
                  <a:pt x="14220" y="153189"/>
                </a:cubicBezTo>
                <a:cubicBezTo>
                  <a:pt x="9602" y="162425"/>
                  <a:pt x="1506" y="170635"/>
                  <a:pt x="366" y="180898"/>
                </a:cubicBezTo>
                <a:cubicBezTo>
                  <a:pt x="-2528" y="206942"/>
                  <a:pt x="12418" y="221420"/>
                  <a:pt x="21147" y="243244"/>
                </a:cubicBezTo>
                <a:cubicBezTo>
                  <a:pt x="26571" y="256803"/>
                  <a:pt x="28471" y="271745"/>
                  <a:pt x="35002" y="284807"/>
                </a:cubicBezTo>
                <a:cubicBezTo>
                  <a:pt x="39620" y="294043"/>
                  <a:pt x="44788" y="303024"/>
                  <a:pt x="48856" y="312516"/>
                </a:cubicBezTo>
                <a:cubicBezTo>
                  <a:pt x="59077" y="336366"/>
                  <a:pt x="51968" y="339923"/>
                  <a:pt x="76566" y="361007"/>
                </a:cubicBezTo>
                <a:cubicBezTo>
                  <a:pt x="84407" y="367727"/>
                  <a:pt x="95039" y="370244"/>
                  <a:pt x="104275" y="374862"/>
                </a:cubicBezTo>
                <a:cubicBezTo>
                  <a:pt x="136602" y="372553"/>
                  <a:pt x="169708" y="375357"/>
                  <a:pt x="201256" y="367934"/>
                </a:cubicBezTo>
                <a:cubicBezTo>
                  <a:pt x="210792" y="365690"/>
                  <a:pt x="216344" y="355125"/>
                  <a:pt x="222038" y="347153"/>
                </a:cubicBezTo>
                <a:cubicBezTo>
                  <a:pt x="228040" y="338750"/>
                  <a:pt x="231825" y="328936"/>
                  <a:pt x="235893" y="319444"/>
                </a:cubicBezTo>
                <a:cubicBezTo>
                  <a:pt x="240844" y="307891"/>
                  <a:pt x="247550" y="281937"/>
                  <a:pt x="249747" y="270953"/>
                </a:cubicBezTo>
                <a:cubicBezTo>
                  <a:pt x="252502" y="257180"/>
                  <a:pt x="253268" y="243015"/>
                  <a:pt x="256675" y="229389"/>
                </a:cubicBezTo>
                <a:cubicBezTo>
                  <a:pt x="260217" y="215221"/>
                  <a:pt x="266333" y="201813"/>
                  <a:pt x="270529" y="187825"/>
                </a:cubicBezTo>
                <a:cubicBezTo>
                  <a:pt x="272870" y="180021"/>
                  <a:pt x="279321" y="148448"/>
                  <a:pt x="284384" y="139334"/>
                </a:cubicBezTo>
                <a:cubicBezTo>
                  <a:pt x="292471" y="124779"/>
                  <a:pt x="312093" y="97771"/>
                  <a:pt x="312093" y="97771"/>
                </a:cubicBezTo>
                <a:cubicBezTo>
                  <a:pt x="314402" y="90844"/>
                  <a:pt x="314459" y="82691"/>
                  <a:pt x="319020" y="76989"/>
                </a:cubicBezTo>
                <a:cubicBezTo>
                  <a:pt x="337297" y="54142"/>
                  <a:pt x="349035" y="64981"/>
                  <a:pt x="374438" y="70062"/>
                </a:cubicBezTo>
                <a:cubicBezTo>
                  <a:pt x="376747" y="76989"/>
                  <a:pt x="379782" y="83716"/>
                  <a:pt x="381366" y="90844"/>
                </a:cubicBezTo>
                <a:cubicBezTo>
                  <a:pt x="387702" y="119354"/>
                  <a:pt x="387657" y="139313"/>
                  <a:pt x="395220" y="167044"/>
                </a:cubicBezTo>
                <a:cubicBezTo>
                  <a:pt x="399063" y="181133"/>
                  <a:pt x="404457" y="194753"/>
                  <a:pt x="409075" y="208607"/>
                </a:cubicBezTo>
                <a:cubicBezTo>
                  <a:pt x="406766" y="220153"/>
                  <a:pt x="410473" y="234918"/>
                  <a:pt x="402147" y="243244"/>
                </a:cubicBezTo>
                <a:cubicBezTo>
                  <a:pt x="391821" y="253570"/>
                  <a:pt x="374752" y="253556"/>
                  <a:pt x="360584" y="257098"/>
                </a:cubicBezTo>
                <a:cubicBezTo>
                  <a:pt x="342111" y="261716"/>
                  <a:pt x="323230" y="264932"/>
                  <a:pt x="305166" y="270953"/>
                </a:cubicBezTo>
                <a:cubicBezTo>
                  <a:pt x="254570" y="287818"/>
                  <a:pt x="277770" y="281265"/>
                  <a:pt x="235893" y="291734"/>
                </a:cubicBezTo>
                <a:cubicBezTo>
                  <a:pt x="228966" y="298661"/>
                  <a:pt x="223617" y="307655"/>
                  <a:pt x="215111" y="312516"/>
                </a:cubicBezTo>
                <a:cubicBezTo>
                  <a:pt x="206845" y="317240"/>
                  <a:pt x="196849" y="320625"/>
                  <a:pt x="187402" y="319444"/>
                </a:cubicBezTo>
                <a:cubicBezTo>
                  <a:pt x="177155" y="318163"/>
                  <a:pt x="168929" y="310207"/>
                  <a:pt x="159693" y="305589"/>
                </a:cubicBezTo>
                <a:lnTo>
                  <a:pt x="145838" y="298662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63"/>
          <p:cNvSpPr/>
          <p:nvPr/>
        </p:nvSpPr>
        <p:spPr>
          <a:xfrm>
            <a:off x="8536276" y="4538270"/>
            <a:ext cx="485899" cy="443345"/>
          </a:xfrm>
          <a:custGeom>
            <a:avLst/>
            <a:gdLst>
              <a:gd name="connsiteX0" fmla="*/ 173182 w 485899"/>
              <a:gd name="connsiteY0" fmla="*/ 249381 h 443345"/>
              <a:gd name="connsiteX1" fmla="*/ 200891 w 485899"/>
              <a:gd name="connsiteY1" fmla="*/ 76200 h 443345"/>
              <a:gd name="connsiteX2" fmla="*/ 214745 w 485899"/>
              <a:gd name="connsiteY2" fmla="*/ 34636 h 443345"/>
              <a:gd name="connsiteX3" fmla="*/ 221672 w 485899"/>
              <a:gd name="connsiteY3" fmla="*/ 13854 h 443345"/>
              <a:gd name="connsiteX4" fmla="*/ 242454 w 485899"/>
              <a:gd name="connsiteY4" fmla="*/ 0 h 443345"/>
              <a:gd name="connsiteX5" fmla="*/ 332509 w 485899"/>
              <a:gd name="connsiteY5" fmla="*/ 6927 h 443345"/>
              <a:gd name="connsiteX6" fmla="*/ 339436 w 485899"/>
              <a:gd name="connsiteY6" fmla="*/ 34636 h 443345"/>
              <a:gd name="connsiteX7" fmla="*/ 381000 w 485899"/>
              <a:gd name="connsiteY7" fmla="*/ 76200 h 443345"/>
              <a:gd name="connsiteX8" fmla="*/ 408709 w 485899"/>
              <a:gd name="connsiteY8" fmla="*/ 90054 h 443345"/>
              <a:gd name="connsiteX9" fmla="*/ 457200 w 485899"/>
              <a:gd name="connsiteY9" fmla="*/ 103909 h 443345"/>
              <a:gd name="connsiteX10" fmla="*/ 477982 w 485899"/>
              <a:gd name="connsiteY10" fmla="*/ 124691 h 443345"/>
              <a:gd name="connsiteX11" fmla="*/ 477982 w 485899"/>
              <a:gd name="connsiteY11" fmla="*/ 214745 h 443345"/>
              <a:gd name="connsiteX12" fmla="*/ 450272 w 485899"/>
              <a:gd name="connsiteY12" fmla="*/ 242454 h 443345"/>
              <a:gd name="connsiteX13" fmla="*/ 436418 w 485899"/>
              <a:gd name="connsiteY13" fmla="*/ 263236 h 443345"/>
              <a:gd name="connsiteX14" fmla="*/ 394854 w 485899"/>
              <a:gd name="connsiteY14" fmla="*/ 290945 h 443345"/>
              <a:gd name="connsiteX15" fmla="*/ 374072 w 485899"/>
              <a:gd name="connsiteY15" fmla="*/ 304800 h 443345"/>
              <a:gd name="connsiteX16" fmla="*/ 353291 w 485899"/>
              <a:gd name="connsiteY16" fmla="*/ 346363 h 443345"/>
              <a:gd name="connsiteX17" fmla="*/ 346363 w 485899"/>
              <a:gd name="connsiteY17" fmla="*/ 374072 h 443345"/>
              <a:gd name="connsiteX18" fmla="*/ 325582 w 485899"/>
              <a:gd name="connsiteY18" fmla="*/ 401781 h 443345"/>
              <a:gd name="connsiteX19" fmla="*/ 318654 w 485899"/>
              <a:gd name="connsiteY19" fmla="*/ 422563 h 443345"/>
              <a:gd name="connsiteX20" fmla="*/ 270163 w 485899"/>
              <a:gd name="connsiteY20" fmla="*/ 443345 h 443345"/>
              <a:gd name="connsiteX21" fmla="*/ 200891 w 485899"/>
              <a:gd name="connsiteY21" fmla="*/ 408709 h 443345"/>
              <a:gd name="connsiteX22" fmla="*/ 221672 w 485899"/>
              <a:gd name="connsiteY22" fmla="*/ 297872 h 443345"/>
              <a:gd name="connsiteX23" fmla="*/ 235527 w 485899"/>
              <a:gd name="connsiteY23" fmla="*/ 270163 h 443345"/>
              <a:gd name="connsiteX24" fmla="*/ 270163 w 485899"/>
              <a:gd name="connsiteY24" fmla="*/ 221672 h 443345"/>
              <a:gd name="connsiteX25" fmla="*/ 346363 w 485899"/>
              <a:gd name="connsiteY25" fmla="*/ 228600 h 443345"/>
              <a:gd name="connsiteX26" fmla="*/ 367145 w 485899"/>
              <a:gd name="connsiteY26" fmla="*/ 249381 h 443345"/>
              <a:gd name="connsiteX27" fmla="*/ 387927 w 485899"/>
              <a:gd name="connsiteY27" fmla="*/ 256309 h 443345"/>
              <a:gd name="connsiteX28" fmla="*/ 415636 w 485899"/>
              <a:gd name="connsiteY28" fmla="*/ 270163 h 443345"/>
              <a:gd name="connsiteX29" fmla="*/ 464127 w 485899"/>
              <a:gd name="connsiteY29" fmla="*/ 290945 h 443345"/>
              <a:gd name="connsiteX30" fmla="*/ 457200 w 485899"/>
              <a:gd name="connsiteY30" fmla="*/ 214745 h 443345"/>
              <a:gd name="connsiteX31" fmla="*/ 450272 w 485899"/>
              <a:gd name="connsiteY31" fmla="*/ 193963 h 443345"/>
              <a:gd name="connsiteX32" fmla="*/ 408709 w 485899"/>
              <a:gd name="connsiteY32" fmla="*/ 187036 h 443345"/>
              <a:gd name="connsiteX33" fmla="*/ 332509 w 485899"/>
              <a:gd name="connsiteY33" fmla="*/ 180109 h 443345"/>
              <a:gd name="connsiteX34" fmla="*/ 290945 w 485899"/>
              <a:gd name="connsiteY34" fmla="*/ 173181 h 443345"/>
              <a:gd name="connsiteX35" fmla="*/ 228600 w 485899"/>
              <a:gd name="connsiteY35" fmla="*/ 166254 h 443345"/>
              <a:gd name="connsiteX36" fmla="*/ 173182 w 485899"/>
              <a:gd name="connsiteY36" fmla="*/ 152400 h 443345"/>
              <a:gd name="connsiteX37" fmla="*/ 131618 w 485899"/>
              <a:gd name="connsiteY37" fmla="*/ 145472 h 443345"/>
              <a:gd name="connsiteX38" fmla="*/ 110836 w 485899"/>
              <a:gd name="connsiteY38" fmla="*/ 131618 h 443345"/>
              <a:gd name="connsiteX39" fmla="*/ 90054 w 485899"/>
              <a:gd name="connsiteY39" fmla="*/ 124691 h 443345"/>
              <a:gd name="connsiteX40" fmla="*/ 69272 w 485899"/>
              <a:gd name="connsiteY40" fmla="*/ 103909 h 443345"/>
              <a:gd name="connsiteX41" fmla="*/ 0 w 485899"/>
              <a:gd name="connsiteY41" fmla="*/ 62345 h 443345"/>
              <a:gd name="connsiteX42" fmla="*/ 55418 w 485899"/>
              <a:gd name="connsiteY42" fmla="*/ 55418 h 443345"/>
              <a:gd name="connsiteX43" fmla="*/ 90054 w 485899"/>
              <a:gd name="connsiteY43" fmla="*/ 48491 h 443345"/>
              <a:gd name="connsiteX44" fmla="*/ 138545 w 485899"/>
              <a:gd name="connsiteY44" fmla="*/ 55418 h 443345"/>
              <a:gd name="connsiteX45" fmla="*/ 138545 w 485899"/>
              <a:gd name="connsiteY45" fmla="*/ 131618 h 443345"/>
              <a:gd name="connsiteX46" fmla="*/ 117763 w 485899"/>
              <a:gd name="connsiteY46" fmla="*/ 145472 h 443345"/>
              <a:gd name="connsiteX47" fmla="*/ 103909 w 485899"/>
              <a:gd name="connsiteY47" fmla="*/ 166254 h 443345"/>
              <a:gd name="connsiteX48" fmla="*/ 83127 w 485899"/>
              <a:gd name="connsiteY48" fmla="*/ 173181 h 443345"/>
              <a:gd name="connsiteX49" fmla="*/ 76200 w 485899"/>
              <a:gd name="connsiteY49" fmla="*/ 193963 h 443345"/>
              <a:gd name="connsiteX50" fmla="*/ 48491 w 485899"/>
              <a:gd name="connsiteY50" fmla="*/ 214745 h 443345"/>
              <a:gd name="connsiteX51" fmla="*/ 13854 w 485899"/>
              <a:gd name="connsiteY51" fmla="*/ 263236 h 443345"/>
              <a:gd name="connsiteX52" fmla="*/ 13854 w 485899"/>
              <a:gd name="connsiteY52" fmla="*/ 270163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5899" h="443345">
                <a:moveTo>
                  <a:pt x="173182" y="249381"/>
                </a:moveTo>
                <a:cubicBezTo>
                  <a:pt x="180416" y="187886"/>
                  <a:pt x="181710" y="133745"/>
                  <a:pt x="200891" y="76200"/>
                </a:cubicBezTo>
                <a:lnTo>
                  <a:pt x="214745" y="34636"/>
                </a:lnTo>
                <a:cubicBezTo>
                  <a:pt x="217054" y="27709"/>
                  <a:pt x="215596" y="17904"/>
                  <a:pt x="221672" y="13854"/>
                </a:cubicBezTo>
                <a:lnTo>
                  <a:pt x="242454" y="0"/>
                </a:lnTo>
                <a:cubicBezTo>
                  <a:pt x="272472" y="2309"/>
                  <a:pt x="304156" y="-3199"/>
                  <a:pt x="332509" y="6927"/>
                </a:cubicBezTo>
                <a:cubicBezTo>
                  <a:pt x="341475" y="10129"/>
                  <a:pt x="333976" y="26836"/>
                  <a:pt x="339436" y="34636"/>
                </a:cubicBezTo>
                <a:cubicBezTo>
                  <a:pt x="350672" y="50688"/>
                  <a:pt x="363475" y="67438"/>
                  <a:pt x="381000" y="76200"/>
                </a:cubicBezTo>
                <a:cubicBezTo>
                  <a:pt x="390236" y="80818"/>
                  <a:pt x="399217" y="85986"/>
                  <a:pt x="408709" y="90054"/>
                </a:cubicBezTo>
                <a:cubicBezTo>
                  <a:pt x="422619" y="96015"/>
                  <a:pt x="443144" y="100395"/>
                  <a:pt x="457200" y="103909"/>
                </a:cubicBezTo>
                <a:cubicBezTo>
                  <a:pt x="464127" y="110836"/>
                  <a:pt x="472548" y="116540"/>
                  <a:pt x="477982" y="124691"/>
                </a:cubicBezTo>
                <a:cubicBezTo>
                  <a:pt x="493191" y="147505"/>
                  <a:pt x="482636" y="201715"/>
                  <a:pt x="477982" y="214745"/>
                </a:cubicBezTo>
                <a:cubicBezTo>
                  <a:pt x="473589" y="227046"/>
                  <a:pt x="458773" y="232536"/>
                  <a:pt x="450272" y="242454"/>
                </a:cubicBezTo>
                <a:cubicBezTo>
                  <a:pt x="444854" y="248775"/>
                  <a:pt x="442684" y="257754"/>
                  <a:pt x="436418" y="263236"/>
                </a:cubicBezTo>
                <a:cubicBezTo>
                  <a:pt x="423887" y="274201"/>
                  <a:pt x="408709" y="281709"/>
                  <a:pt x="394854" y="290945"/>
                </a:cubicBezTo>
                <a:lnTo>
                  <a:pt x="374072" y="304800"/>
                </a:lnTo>
                <a:cubicBezTo>
                  <a:pt x="358891" y="327571"/>
                  <a:pt x="360462" y="321266"/>
                  <a:pt x="353291" y="346363"/>
                </a:cubicBezTo>
                <a:cubicBezTo>
                  <a:pt x="350675" y="355517"/>
                  <a:pt x="350621" y="365556"/>
                  <a:pt x="346363" y="374072"/>
                </a:cubicBezTo>
                <a:cubicBezTo>
                  <a:pt x="341200" y="384398"/>
                  <a:pt x="332509" y="392545"/>
                  <a:pt x="325582" y="401781"/>
                </a:cubicBezTo>
                <a:cubicBezTo>
                  <a:pt x="323273" y="408708"/>
                  <a:pt x="323216" y="416861"/>
                  <a:pt x="318654" y="422563"/>
                </a:cubicBezTo>
                <a:cubicBezTo>
                  <a:pt x="306693" y="437514"/>
                  <a:pt x="286803" y="439185"/>
                  <a:pt x="270163" y="443345"/>
                </a:cubicBezTo>
                <a:cubicBezTo>
                  <a:pt x="250433" y="440526"/>
                  <a:pt x="203050" y="445421"/>
                  <a:pt x="200891" y="408709"/>
                </a:cubicBezTo>
                <a:cubicBezTo>
                  <a:pt x="200037" y="394195"/>
                  <a:pt x="208944" y="327570"/>
                  <a:pt x="221672" y="297872"/>
                </a:cubicBezTo>
                <a:cubicBezTo>
                  <a:pt x="225740" y="288380"/>
                  <a:pt x="231692" y="279751"/>
                  <a:pt x="235527" y="270163"/>
                </a:cubicBezTo>
                <a:cubicBezTo>
                  <a:pt x="255421" y="220429"/>
                  <a:pt x="233663" y="233841"/>
                  <a:pt x="270163" y="221672"/>
                </a:cubicBezTo>
                <a:cubicBezTo>
                  <a:pt x="295563" y="223981"/>
                  <a:pt x="321840" y="221593"/>
                  <a:pt x="346363" y="228600"/>
                </a:cubicBezTo>
                <a:cubicBezTo>
                  <a:pt x="355783" y="231291"/>
                  <a:pt x="358994" y="243947"/>
                  <a:pt x="367145" y="249381"/>
                </a:cubicBezTo>
                <a:cubicBezTo>
                  <a:pt x="373221" y="253431"/>
                  <a:pt x="381215" y="253433"/>
                  <a:pt x="387927" y="256309"/>
                </a:cubicBezTo>
                <a:cubicBezTo>
                  <a:pt x="397419" y="260377"/>
                  <a:pt x="406144" y="266095"/>
                  <a:pt x="415636" y="270163"/>
                </a:cubicBezTo>
                <a:cubicBezTo>
                  <a:pt x="486985" y="300741"/>
                  <a:pt x="372230" y="244998"/>
                  <a:pt x="464127" y="290945"/>
                </a:cubicBezTo>
                <a:cubicBezTo>
                  <a:pt x="476775" y="252998"/>
                  <a:pt x="473607" y="274902"/>
                  <a:pt x="457200" y="214745"/>
                </a:cubicBezTo>
                <a:cubicBezTo>
                  <a:pt x="455279" y="207700"/>
                  <a:pt x="456612" y="197586"/>
                  <a:pt x="450272" y="193963"/>
                </a:cubicBezTo>
                <a:cubicBezTo>
                  <a:pt x="438077" y="186995"/>
                  <a:pt x="422658" y="188677"/>
                  <a:pt x="408709" y="187036"/>
                </a:cubicBezTo>
                <a:cubicBezTo>
                  <a:pt x="383379" y="184056"/>
                  <a:pt x="357839" y="183089"/>
                  <a:pt x="332509" y="180109"/>
                </a:cubicBezTo>
                <a:cubicBezTo>
                  <a:pt x="318559" y="178468"/>
                  <a:pt x="304868" y="175037"/>
                  <a:pt x="290945" y="173181"/>
                </a:cubicBezTo>
                <a:cubicBezTo>
                  <a:pt x="270219" y="170417"/>
                  <a:pt x="249382" y="168563"/>
                  <a:pt x="228600" y="166254"/>
                </a:cubicBezTo>
                <a:cubicBezTo>
                  <a:pt x="210127" y="161636"/>
                  <a:pt x="191800" y="156390"/>
                  <a:pt x="173182" y="152400"/>
                </a:cubicBezTo>
                <a:cubicBezTo>
                  <a:pt x="159448" y="149457"/>
                  <a:pt x="144943" y="149914"/>
                  <a:pt x="131618" y="145472"/>
                </a:cubicBezTo>
                <a:cubicBezTo>
                  <a:pt x="123720" y="142839"/>
                  <a:pt x="118283" y="135341"/>
                  <a:pt x="110836" y="131618"/>
                </a:cubicBezTo>
                <a:cubicBezTo>
                  <a:pt x="104305" y="128353"/>
                  <a:pt x="96981" y="127000"/>
                  <a:pt x="90054" y="124691"/>
                </a:cubicBezTo>
                <a:cubicBezTo>
                  <a:pt x="83127" y="117764"/>
                  <a:pt x="77005" y="109924"/>
                  <a:pt x="69272" y="103909"/>
                </a:cubicBezTo>
                <a:cubicBezTo>
                  <a:pt x="39179" y="80504"/>
                  <a:pt x="30159" y="77425"/>
                  <a:pt x="0" y="62345"/>
                </a:cubicBezTo>
                <a:cubicBezTo>
                  <a:pt x="18473" y="60036"/>
                  <a:pt x="37018" y="58249"/>
                  <a:pt x="55418" y="55418"/>
                </a:cubicBezTo>
                <a:cubicBezTo>
                  <a:pt x="67055" y="53628"/>
                  <a:pt x="78280" y="48491"/>
                  <a:pt x="90054" y="48491"/>
                </a:cubicBezTo>
                <a:cubicBezTo>
                  <a:pt x="106382" y="48491"/>
                  <a:pt x="122381" y="53109"/>
                  <a:pt x="138545" y="55418"/>
                </a:cubicBezTo>
                <a:cubicBezTo>
                  <a:pt x="148286" y="84644"/>
                  <a:pt x="154211" y="92454"/>
                  <a:pt x="138545" y="131618"/>
                </a:cubicBezTo>
                <a:cubicBezTo>
                  <a:pt x="135453" y="139348"/>
                  <a:pt x="124690" y="140854"/>
                  <a:pt x="117763" y="145472"/>
                </a:cubicBezTo>
                <a:cubicBezTo>
                  <a:pt x="113145" y="152399"/>
                  <a:pt x="110410" y="161053"/>
                  <a:pt x="103909" y="166254"/>
                </a:cubicBezTo>
                <a:cubicBezTo>
                  <a:pt x="98207" y="170816"/>
                  <a:pt x="88290" y="168018"/>
                  <a:pt x="83127" y="173181"/>
                </a:cubicBezTo>
                <a:cubicBezTo>
                  <a:pt x="77964" y="178344"/>
                  <a:pt x="80875" y="188353"/>
                  <a:pt x="76200" y="193963"/>
                </a:cubicBezTo>
                <a:cubicBezTo>
                  <a:pt x="68809" y="202833"/>
                  <a:pt x="56655" y="206581"/>
                  <a:pt x="48491" y="214745"/>
                </a:cubicBezTo>
                <a:cubicBezTo>
                  <a:pt x="45353" y="217883"/>
                  <a:pt x="17787" y="255370"/>
                  <a:pt x="13854" y="263236"/>
                </a:cubicBezTo>
                <a:cubicBezTo>
                  <a:pt x="12821" y="265301"/>
                  <a:pt x="13854" y="267854"/>
                  <a:pt x="13854" y="27016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64"/>
          <p:cNvSpPr/>
          <p:nvPr/>
        </p:nvSpPr>
        <p:spPr>
          <a:xfrm>
            <a:off x="9166658" y="4487940"/>
            <a:ext cx="502523" cy="433238"/>
          </a:xfrm>
          <a:custGeom>
            <a:avLst/>
            <a:gdLst>
              <a:gd name="connsiteX0" fmla="*/ 0 w 502523"/>
              <a:gd name="connsiteY0" fmla="*/ 272002 h 433238"/>
              <a:gd name="connsiteX1" fmla="*/ 76200 w 502523"/>
              <a:gd name="connsiteY1" fmla="*/ 306639 h 433238"/>
              <a:gd name="connsiteX2" fmla="*/ 110836 w 502523"/>
              <a:gd name="connsiteY2" fmla="*/ 313566 h 433238"/>
              <a:gd name="connsiteX3" fmla="*/ 159327 w 502523"/>
              <a:gd name="connsiteY3" fmla="*/ 334348 h 433238"/>
              <a:gd name="connsiteX4" fmla="*/ 235527 w 502523"/>
              <a:gd name="connsiteY4" fmla="*/ 341275 h 433238"/>
              <a:gd name="connsiteX5" fmla="*/ 297872 w 502523"/>
              <a:gd name="connsiteY5" fmla="*/ 348202 h 433238"/>
              <a:gd name="connsiteX6" fmla="*/ 387927 w 502523"/>
              <a:gd name="connsiteY6" fmla="*/ 341275 h 433238"/>
              <a:gd name="connsiteX7" fmla="*/ 408709 w 502523"/>
              <a:gd name="connsiteY7" fmla="*/ 327421 h 433238"/>
              <a:gd name="connsiteX8" fmla="*/ 450272 w 502523"/>
              <a:gd name="connsiteY8" fmla="*/ 306639 h 433238"/>
              <a:gd name="connsiteX9" fmla="*/ 477981 w 502523"/>
              <a:gd name="connsiteY9" fmla="*/ 251221 h 433238"/>
              <a:gd name="connsiteX10" fmla="*/ 464127 w 502523"/>
              <a:gd name="connsiteY10" fmla="*/ 126530 h 433238"/>
              <a:gd name="connsiteX11" fmla="*/ 450272 w 502523"/>
              <a:gd name="connsiteY11" fmla="*/ 105748 h 433238"/>
              <a:gd name="connsiteX12" fmla="*/ 429490 w 502523"/>
              <a:gd name="connsiteY12" fmla="*/ 57257 h 433238"/>
              <a:gd name="connsiteX13" fmla="*/ 422563 w 502523"/>
              <a:gd name="connsiteY13" fmla="*/ 29548 h 433238"/>
              <a:gd name="connsiteX14" fmla="*/ 381000 w 502523"/>
              <a:gd name="connsiteY14" fmla="*/ 1839 h 433238"/>
              <a:gd name="connsiteX15" fmla="*/ 221672 w 502523"/>
              <a:gd name="connsiteY15" fmla="*/ 8766 h 433238"/>
              <a:gd name="connsiteX16" fmla="*/ 228600 w 502523"/>
              <a:gd name="connsiteY16" fmla="*/ 50330 h 433238"/>
              <a:gd name="connsiteX17" fmla="*/ 284018 w 502523"/>
              <a:gd name="connsiteY17" fmla="*/ 91893 h 433238"/>
              <a:gd name="connsiteX18" fmla="*/ 304800 w 502523"/>
              <a:gd name="connsiteY18" fmla="*/ 119602 h 433238"/>
              <a:gd name="connsiteX19" fmla="*/ 332509 w 502523"/>
              <a:gd name="connsiteY19" fmla="*/ 161166 h 433238"/>
              <a:gd name="connsiteX20" fmla="*/ 332509 w 502523"/>
              <a:gd name="connsiteY20" fmla="*/ 209657 h 433238"/>
              <a:gd name="connsiteX21" fmla="*/ 304800 w 502523"/>
              <a:gd name="connsiteY21" fmla="*/ 216584 h 433238"/>
              <a:gd name="connsiteX22" fmla="*/ 235527 w 502523"/>
              <a:gd name="connsiteY22" fmla="*/ 209657 h 433238"/>
              <a:gd name="connsiteX23" fmla="*/ 207818 w 502523"/>
              <a:gd name="connsiteY23" fmla="*/ 188875 h 433238"/>
              <a:gd name="connsiteX24" fmla="*/ 187036 w 502523"/>
              <a:gd name="connsiteY24" fmla="*/ 181948 h 433238"/>
              <a:gd name="connsiteX25" fmla="*/ 145472 w 502523"/>
              <a:gd name="connsiteY25" fmla="*/ 161166 h 433238"/>
              <a:gd name="connsiteX26" fmla="*/ 103909 w 502523"/>
              <a:gd name="connsiteY26" fmla="*/ 126530 h 433238"/>
              <a:gd name="connsiteX27" fmla="*/ 124690 w 502523"/>
              <a:gd name="connsiteY27" fmla="*/ 105748 h 433238"/>
              <a:gd name="connsiteX28" fmla="*/ 242454 w 502523"/>
              <a:gd name="connsiteY28" fmla="*/ 98821 h 433238"/>
              <a:gd name="connsiteX29" fmla="*/ 311727 w 502523"/>
              <a:gd name="connsiteY29" fmla="*/ 112675 h 433238"/>
              <a:gd name="connsiteX30" fmla="*/ 332509 w 502523"/>
              <a:gd name="connsiteY30" fmla="*/ 119602 h 433238"/>
              <a:gd name="connsiteX31" fmla="*/ 484909 w 502523"/>
              <a:gd name="connsiteY31" fmla="*/ 133457 h 433238"/>
              <a:gd name="connsiteX32" fmla="*/ 491836 w 502523"/>
              <a:gd name="connsiteY32" fmla="*/ 230439 h 433238"/>
              <a:gd name="connsiteX33" fmla="*/ 484909 w 502523"/>
              <a:gd name="connsiteY33" fmla="*/ 258148 h 433238"/>
              <a:gd name="connsiteX34" fmla="*/ 436418 w 502523"/>
              <a:gd name="connsiteY34" fmla="*/ 292784 h 433238"/>
              <a:gd name="connsiteX35" fmla="*/ 394854 w 502523"/>
              <a:gd name="connsiteY35" fmla="*/ 334348 h 433238"/>
              <a:gd name="connsiteX36" fmla="*/ 374072 w 502523"/>
              <a:gd name="connsiteY36" fmla="*/ 362057 h 433238"/>
              <a:gd name="connsiteX37" fmla="*/ 318654 w 502523"/>
              <a:gd name="connsiteY37" fmla="*/ 396693 h 433238"/>
              <a:gd name="connsiteX38" fmla="*/ 297872 w 502523"/>
              <a:gd name="connsiteY38" fmla="*/ 410548 h 433238"/>
              <a:gd name="connsiteX39" fmla="*/ 284018 w 502523"/>
              <a:gd name="connsiteY39" fmla="*/ 431330 h 433238"/>
              <a:gd name="connsiteX40" fmla="*/ 207818 w 502523"/>
              <a:gd name="connsiteY40" fmla="*/ 410548 h 433238"/>
              <a:gd name="connsiteX41" fmla="*/ 159327 w 502523"/>
              <a:gd name="connsiteY41" fmla="*/ 348202 h 433238"/>
              <a:gd name="connsiteX42" fmla="*/ 138545 w 502523"/>
              <a:gd name="connsiteY42" fmla="*/ 285857 h 433238"/>
              <a:gd name="connsiteX43" fmla="*/ 124690 w 502523"/>
              <a:gd name="connsiteY43" fmla="*/ 244293 h 433238"/>
              <a:gd name="connsiteX44" fmla="*/ 110836 w 502523"/>
              <a:gd name="connsiteY44" fmla="*/ 216584 h 43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02523" h="433238">
                <a:moveTo>
                  <a:pt x="0" y="272002"/>
                </a:moveTo>
                <a:cubicBezTo>
                  <a:pt x="25400" y="283548"/>
                  <a:pt x="50076" y="296842"/>
                  <a:pt x="76200" y="306639"/>
                </a:cubicBezTo>
                <a:cubicBezTo>
                  <a:pt x="87224" y="310773"/>
                  <a:pt x="99666" y="309843"/>
                  <a:pt x="110836" y="313566"/>
                </a:cubicBezTo>
                <a:cubicBezTo>
                  <a:pt x="131797" y="320553"/>
                  <a:pt x="138138" y="331321"/>
                  <a:pt x="159327" y="334348"/>
                </a:cubicBezTo>
                <a:cubicBezTo>
                  <a:pt x="184575" y="337955"/>
                  <a:pt x="210149" y="338737"/>
                  <a:pt x="235527" y="341275"/>
                </a:cubicBezTo>
                <a:cubicBezTo>
                  <a:pt x="256333" y="343356"/>
                  <a:pt x="277090" y="345893"/>
                  <a:pt x="297872" y="348202"/>
                </a:cubicBezTo>
                <a:cubicBezTo>
                  <a:pt x="327890" y="345893"/>
                  <a:pt x="358336" y="346823"/>
                  <a:pt x="387927" y="341275"/>
                </a:cubicBezTo>
                <a:cubicBezTo>
                  <a:pt x="396110" y="339741"/>
                  <a:pt x="401262" y="331144"/>
                  <a:pt x="408709" y="327421"/>
                </a:cubicBezTo>
                <a:cubicBezTo>
                  <a:pt x="466069" y="298740"/>
                  <a:pt x="390713" y="346343"/>
                  <a:pt x="450272" y="306639"/>
                </a:cubicBezTo>
                <a:cubicBezTo>
                  <a:pt x="459508" y="288166"/>
                  <a:pt x="479452" y="271822"/>
                  <a:pt x="477981" y="251221"/>
                </a:cubicBezTo>
                <a:cubicBezTo>
                  <a:pt x="477567" y="245428"/>
                  <a:pt x="476802" y="156104"/>
                  <a:pt x="464127" y="126530"/>
                </a:cubicBezTo>
                <a:cubicBezTo>
                  <a:pt x="460847" y="118878"/>
                  <a:pt x="454890" y="112675"/>
                  <a:pt x="450272" y="105748"/>
                </a:cubicBezTo>
                <a:cubicBezTo>
                  <a:pt x="430385" y="26198"/>
                  <a:pt x="458194" y="124231"/>
                  <a:pt x="429490" y="57257"/>
                </a:cubicBezTo>
                <a:cubicBezTo>
                  <a:pt x="425740" y="48506"/>
                  <a:pt x="427287" y="37814"/>
                  <a:pt x="422563" y="29548"/>
                </a:cubicBezTo>
                <a:cubicBezTo>
                  <a:pt x="410354" y="8181"/>
                  <a:pt x="400837" y="8451"/>
                  <a:pt x="381000" y="1839"/>
                </a:cubicBezTo>
                <a:cubicBezTo>
                  <a:pt x="327891" y="4148"/>
                  <a:pt x="272329" y="-7352"/>
                  <a:pt x="221672" y="8766"/>
                </a:cubicBezTo>
                <a:cubicBezTo>
                  <a:pt x="208287" y="13025"/>
                  <a:pt x="220172" y="39093"/>
                  <a:pt x="228600" y="50330"/>
                </a:cubicBezTo>
                <a:cubicBezTo>
                  <a:pt x="242455" y="68803"/>
                  <a:pt x="270163" y="73420"/>
                  <a:pt x="284018" y="91893"/>
                </a:cubicBezTo>
                <a:cubicBezTo>
                  <a:pt x="290945" y="101129"/>
                  <a:pt x="298179" y="110144"/>
                  <a:pt x="304800" y="119602"/>
                </a:cubicBezTo>
                <a:cubicBezTo>
                  <a:pt x="314349" y="133243"/>
                  <a:pt x="332509" y="161166"/>
                  <a:pt x="332509" y="161166"/>
                </a:cubicBezTo>
                <a:cubicBezTo>
                  <a:pt x="335268" y="172203"/>
                  <a:pt x="347001" y="198063"/>
                  <a:pt x="332509" y="209657"/>
                </a:cubicBezTo>
                <a:cubicBezTo>
                  <a:pt x="325075" y="215604"/>
                  <a:pt x="314036" y="214275"/>
                  <a:pt x="304800" y="216584"/>
                </a:cubicBezTo>
                <a:cubicBezTo>
                  <a:pt x="281709" y="214275"/>
                  <a:pt x="257840" y="216032"/>
                  <a:pt x="235527" y="209657"/>
                </a:cubicBezTo>
                <a:cubicBezTo>
                  <a:pt x="224426" y="206485"/>
                  <a:pt x="217842" y="194603"/>
                  <a:pt x="207818" y="188875"/>
                </a:cubicBezTo>
                <a:cubicBezTo>
                  <a:pt x="201478" y="185252"/>
                  <a:pt x="193963" y="184257"/>
                  <a:pt x="187036" y="181948"/>
                </a:cubicBezTo>
                <a:cubicBezTo>
                  <a:pt x="127477" y="142241"/>
                  <a:pt x="202833" y="189846"/>
                  <a:pt x="145472" y="161166"/>
                </a:cubicBezTo>
                <a:cubicBezTo>
                  <a:pt x="126184" y="151522"/>
                  <a:pt x="119228" y="141849"/>
                  <a:pt x="103909" y="126530"/>
                </a:cubicBezTo>
                <a:cubicBezTo>
                  <a:pt x="110836" y="119603"/>
                  <a:pt x="117164" y="112020"/>
                  <a:pt x="124690" y="105748"/>
                </a:cubicBezTo>
                <a:cubicBezTo>
                  <a:pt x="163642" y="73287"/>
                  <a:pt x="171408" y="93746"/>
                  <a:pt x="242454" y="98821"/>
                </a:cubicBezTo>
                <a:cubicBezTo>
                  <a:pt x="265545" y="103439"/>
                  <a:pt x="289387" y="105229"/>
                  <a:pt x="311727" y="112675"/>
                </a:cubicBezTo>
                <a:cubicBezTo>
                  <a:pt x="318654" y="114984"/>
                  <a:pt x="325259" y="118732"/>
                  <a:pt x="332509" y="119602"/>
                </a:cubicBezTo>
                <a:cubicBezTo>
                  <a:pt x="383155" y="125680"/>
                  <a:pt x="434109" y="128839"/>
                  <a:pt x="484909" y="133457"/>
                </a:cubicBezTo>
                <a:cubicBezTo>
                  <a:pt x="511935" y="173998"/>
                  <a:pt x="502504" y="150428"/>
                  <a:pt x="491836" y="230439"/>
                </a:cubicBezTo>
                <a:cubicBezTo>
                  <a:pt x="490578" y="239876"/>
                  <a:pt x="490443" y="250401"/>
                  <a:pt x="484909" y="258148"/>
                </a:cubicBezTo>
                <a:cubicBezTo>
                  <a:pt x="481002" y="263618"/>
                  <a:pt x="444840" y="287169"/>
                  <a:pt x="436418" y="292784"/>
                </a:cubicBezTo>
                <a:cubicBezTo>
                  <a:pt x="406399" y="352820"/>
                  <a:pt x="443345" y="292784"/>
                  <a:pt x="394854" y="334348"/>
                </a:cubicBezTo>
                <a:cubicBezTo>
                  <a:pt x="386088" y="341862"/>
                  <a:pt x="383008" y="354746"/>
                  <a:pt x="374072" y="362057"/>
                </a:cubicBezTo>
                <a:cubicBezTo>
                  <a:pt x="357212" y="375851"/>
                  <a:pt x="336779" y="384609"/>
                  <a:pt x="318654" y="396693"/>
                </a:cubicBezTo>
                <a:lnTo>
                  <a:pt x="297872" y="410548"/>
                </a:lnTo>
                <a:cubicBezTo>
                  <a:pt x="293254" y="417475"/>
                  <a:pt x="292182" y="429697"/>
                  <a:pt x="284018" y="431330"/>
                </a:cubicBezTo>
                <a:cubicBezTo>
                  <a:pt x="253451" y="437443"/>
                  <a:pt x="229282" y="428434"/>
                  <a:pt x="207818" y="410548"/>
                </a:cubicBezTo>
                <a:cubicBezTo>
                  <a:pt x="191266" y="396755"/>
                  <a:pt x="165269" y="366027"/>
                  <a:pt x="159327" y="348202"/>
                </a:cubicBezTo>
                <a:lnTo>
                  <a:pt x="138545" y="285857"/>
                </a:lnTo>
                <a:cubicBezTo>
                  <a:pt x="133927" y="272002"/>
                  <a:pt x="131221" y="257355"/>
                  <a:pt x="124690" y="244293"/>
                </a:cubicBezTo>
                <a:lnTo>
                  <a:pt x="110836" y="216584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65"/>
          <p:cNvCxnSpPr/>
          <p:nvPr/>
        </p:nvCxnSpPr>
        <p:spPr>
          <a:xfrm>
            <a:off x="7496253" y="4189363"/>
            <a:ext cx="898097" cy="98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1"/>
          <p:cNvGrpSpPr/>
          <p:nvPr/>
        </p:nvGrpSpPr>
        <p:grpSpPr>
          <a:xfrm>
            <a:off x="6824531" y="5599370"/>
            <a:ext cx="360040" cy="360040"/>
            <a:chOff x="5378589" y="6044548"/>
            <a:chExt cx="360040" cy="360040"/>
          </a:xfrm>
        </p:grpSpPr>
        <p:sp>
          <p:nvSpPr>
            <p:cNvPr id="75" name="Oval 72"/>
            <p:cNvSpPr/>
            <p:nvPr/>
          </p:nvSpPr>
          <p:spPr>
            <a:xfrm>
              <a:off x="5378589" y="6044548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3"/>
            <p:cNvGrpSpPr/>
            <p:nvPr/>
          </p:nvGrpSpPr>
          <p:grpSpPr>
            <a:xfrm>
              <a:off x="5486601" y="6147724"/>
              <a:ext cx="144016" cy="153688"/>
              <a:chOff x="5855424" y="6217409"/>
              <a:chExt cx="144016" cy="153688"/>
            </a:xfrm>
          </p:grpSpPr>
          <p:cxnSp>
            <p:nvCxnSpPr>
              <p:cNvPr id="77" name="Straight Connector 74"/>
              <p:cNvCxnSpPr/>
              <p:nvPr/>
            </p:nvCxnSpPr>
            <p:spPr>
              <a:xfrm flipV="1">
                <a:off x="5855424" y="6217409"/>
                <a:ext cx="144016" cy="15295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5"/>
              <p:cNvCxnSpPr/>
              <p:nvPr/>
            </p:nvCxnSpPr>
            <p:spPr>
              <a:xfrm flipH="1" flipV="1">
                <a:off x="5855425" y="6217409"/>
                <a:ext cx="144015" cy="15368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Straight Arrow Connector 77"/>
          <p:cNvCxnSpPr>
            <a:endCxn id="75" idx="1"/>
          </p:cNvCxnSpPr>
          <p:nvPr/>
        </p:nvCxnSpPr>
        <p:spPr>
          <a:xfrm>
            <a:off x="6643664" y="5107895"/>
            <a:ext cx="233594" cy="54420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07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Caribou model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50429"/>
            <a:ext cx="8596668" cy="4590934"/>
          </a:xfrm>
        </p:spPr>
        <p:txBody>
          <a:bodyPr>
            <a:normAutofit/>
          </a:bodyPr>
          <a:lstStyle/>
          <a:p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movement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hypotheses</a:t>
            </a:r>
            <a:r>
              <a:rPr lang="fr-CA" sz="2400" dirty="0" smtClean="0">
                <a:solidFill>
                  <a:schemeClr val="tx1"/>
                </a:solidFill>
              </a:rPr>
              <a:t> = </a:t>
            </a:r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different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models</a:t>
            </a:r>
            <a:endParaRPr lang="fr-CA" sz="2400" dirty="0">
              <a:solidFill>
                <a:schemeClr val="tx1"/>
              </a:solidFill>
            </a:endParaRPr>
          </a:p>
          <a:p>
            <a:endParaRPr lang="fr-CA" sz="2400" dirty="0"/>
          </a:p>
        </p:txBody>
      </p:sp>
      <p:grpSp>
        <p:nvGrpSpPr>
          <p:cNvPr id="4" name="Group 27"/>
          <p:cNvGrpSpPr/>
          <p:nvPr/>
        </p:nvGrpSpPr>
        <p:grpSpPr>
          <a:xfrm>
            <a:off x="1788175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6" name="Straight Arrow Connector 2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31"/>
          <p:cNvGrpSpPr/>
          <p:nvPr/>
        </p:nvGrpSpPr>
        <p:grpSpPr>
          <a:xfrm>
            <a:off x="4740503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10" name="Straight Arrow Connector 33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Correlated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35"/>
          <p:cNvGrpSpPr/>
          <p:nvPr/>
        </p:nvGrpSpPr>
        <p:grpSpPr>
          <a:xfrm>
            <a:off x="7764839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14" name="Straight Arrow Connector 37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Habitat-biased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39"/>
          <p:cNvGrpSpPr/>
          <p:nvPr/>
        </p:nvGrpSpPr>
        <p:grpSpPr>
          <a:xfrm>
            <a:off x="1776203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18" name="Straight Arrow Connector 41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43"/>
          <p:cNvGrpSpPr/>
          <p:nvPr/>
        </p:nvGrpSpPr>
        <p:grpSpPr>
          <a:xfrm>
            <a:off x="4728531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22" name="Straight Arrow Connector 45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47"/>
          <p:cNvGrpSpPr/>
          <p:nvPr/>
        </p:nvGrpSpPr>
        <p:grpSpPr>
          <a:xfrm>
            <a:off x="7752867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26" name="Straight Arrow Connector 4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4075901"/>
            <a:ext cx="785684" cy="792731"/>
          </a:xfrm>
          <a:prstGeom prst="rect">
            <a:avLst/>
          </a:prstGeom>
        </p:spPr>
      </p:pic>
      <p:pic>
        <p:nvPicPr>
          <p:cNvPr id="29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5920641"/>
            <a:ext cx="785684" cy="792731"/>
          </a:xfrm>
          <a:prstGeom prst="rect">
            <a:avLst/>
          </a:prstGeom>
        </p:spPr>
      </p:pic>
      <p:pic>
        <p:nvPicPr>
          <p:cNvPr id="30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4056703"/>
            <a:ext cx="785684" cy="792731"/>
          </a:xfrm>
          <a:prstGeom prst="rect">
            <a:avLst/>
          </a:prstGeom>
        </p:spPr>
      </p:pic>
      <p:pic>
        <p:nvPicPr>
          <p:cNvPr id="31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5901443"/>
            <a:ext cx="785684" cy="792731"/>
          </a:xfrm>
          <a:prstGeom prst="rect">
            <a:avLst/>
          </a:prstGeom>
        </p:spPr>
      </p:pic>
      <p:pic>
        <p:nvPicPr>
          <p:cNvPr id="32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4075901"/>
            <a:ext cx="785684" cy="792731"/>
          </a:xfrm>
          <a:prstGeom prst="rect">
            <a:avLst/>
          </a:prstGeom>
        </p:spPr>
      </p:pic>
      <p:pic>
        <p:nvPicPr>
          <p:cNvPr id="33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5920641"/>
            <a:ext cx="785684" cy="792731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Bauduin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2016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2055</TotalTime>
  <Words>734</Words>
  <Application>Microsoft Office PowerPoint</Application>
  <PresentationFormat>Personnalisé</PresentationFormat>
  <Paragraphs>116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Facette</vt:lpstr>
      <vt:lpstr>Individual-based models &amp; Spatially explicit individual-based models with NetLogoR</vt:lpstr>
      <vt:lpstr>Parameterize IBMs</vt:lpstr>
      <vt:lpstr>Parameterize IBMs</vt:lpstr>
      <vt:lpstr>One way: Pattern-oriented modelling (POM)</vt:lpstr>
      <vt:lpstr>One way: Pattern-oriented modelling (POM)</vt:lpstr>
      <vt:lpstr>One way: Pattern-oriented modelling (POM)</vt:lpstr>
      <vt:lpstr>One way: Pattern-oriented modelling (POM)</vt:lpstr>
      <vt:lpstr>One way: Pattern-oriented modelling (POM)</vt:lpstr>
      <vt:lpstr>Caribou model</vt:lpstr>
      <vt:lpstr>Caribou model</vt:lpstr>
      <vt:lpstr>Caribou model</vt:lpstr>
      <vt:lpstr>Caribou model</vt:lpstr>
      <vt:lpstr>Pattern-oriented modelling (POM)</vt:lpstr>
      <vt:lpstr>Pattern examples</vt:lpstr>
      <vt:lpstr>Comparing patterns</vt:lpstr>
      <vt:lpstr>Difficulties of POM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Spatially explicit individual-based modelling (SE-IBM) with NetLogoR</dc:title>
  <dc:creator>Sarah BAUDUIN</dc:creator>
  <cp:lastModifiedBy>BAUDUIN Sarah</cp:lastModifiedBy>
  <cp:revision>172</cp:revision>
  <dcterms:created xsi:type="dcterms:W3CDTF">2020-11-20T15:15:45Z</dcterms:created>
  <dcterms:modified xsi:type="dcterms:W3CDTF">2021-06-08T06:48:58Z</dcterms:modified>
</cp:coreProperties>
</file>