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47" r:id="rId4"/>
    <p:sldId id="527" r:id="rId5"/>
    <p:sldId id="525" r:id="rId6"/>
    <p:sldId id="528" r:id="rId7"/>
    <p:sldId id="524" r:id="rId8"/>
    <p:sldId id="526" r:id="rId9"/>
    <p:sldId id="5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1/3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147" y="1359328"/>
            <a:ext cx="10238268" cy="5197449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world of 10 x 10 patches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values on </a:t>
            </a:r>
            <a:r>
              <a:rPr lang="fr-CA" dirty="0" err="1" smtClean="0"/>
              <a:t>each</a:t>
            </a:r>
            <a:r>
              <a:rPr lang="fr-CA" dirty="0" smtClean="0"/>
              <a:t> patch </a:t>
            </a:r>
            <a:r>
              <a:rPr lang="fr-CA" dirty="0" err="1" smtClean="0"/>
              <a:t>between</a:t>
            </a:r>
            <a:r>
              <a:rPr lang="fr-CA" dirty="0" smtClean="0"/>
              <a:t> 0 and 1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15 males and 15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2"/>
            <a:r>
              <a:rPr lang="fr-CA" dirty="0" err="1" smtClean="0"/>
              <a:t>Random</a:t>
            </a:r>
            <a:r>
              <a:rPr lang="fr-CA" dirty="0"/>
              <a:t> </a:t>
            </a:r>
            <a:r>
              <a:rPr lang="fr-CA" dirty="0" smtClean="0"/>
              <a:t>locations </a:t>
            </a: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randomXYcor</a:t>
            </a:r>
            <a:r>
              <a:rPr lang="fr-CA" dirty="0" smtClean="0"/>
              <a:t>()</a:t>
            </a:r>
          </a:p>
          <a:p>
            <a:pPr lvl="2"/>
            <a:r>
              <a:rPr lang="fr-CA" dirty="0" err="1" smtClean="0"/>
              <a:t>Color</a:t>
            </a:r>
            <a:r>
              <a:rPr lang="fr-CA" dirty="0" smtClean="0"/>
              <a:t> of males </a:t>
            </a:r>
            <a:r>
              <a:rPr lang="fr-CA" dirty="0"/>
              <a:t>=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 smtClean="0"/>
              <a:t>color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black</a:t>
            </a:r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: in an </a:t>
            </a:r>
            <a:r>
              <a:rPr lang="fr-CA" dirty="0" err="1" smtClean="0"/>
              <a:t>random</a:t>
            </a:r>
            <a:r>
              <a:rPr lang="fr-CA" dirty="0" smtClean="0"/>
              <a:t> direction, move 2 patches at the time, in a </a:t>
            </a:r>
            <a:r>
              <a:rPr lang="fr-CA" dirty="0" err="1" smtClean="0"/>
              <a:t>wrapped</a:t>
            </a:r>
            <a:r>
              <a:rPr lang="fr-CA" dirty="0" smtClean="0"/>
              <a:t> world</a:t>
            </a:r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males: move to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otherwise</a:t>
            </a:r>
            <a:r>
              <a:rPr lang="fr-CA" dirty="0" smtClean="0"/>
              <a:t> on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3"/>
            <a:r>
              <a:rPr lang="fr-CA" dirty="0" err="1" smtClean="0"/>
              <a:t>What</a:t>
            </a:r>
            <a:r>
              <a:rPr lang="fr-CA" dirty="0" smtClean="0"/>
              <a:t> are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 the </a:t>
            </a:r>
            <a:r>
              <a:rPr lang="fr-CA" dirty="0" err="1" smtClean="0"/>
              <a:t>individuals</a:t>
            </a:r>
            <a:r>
              <a:rPr lang="fr-CA" dirty="0" smtClean="0"/>
              <a:t>?</a:t>
            </a:r>
          </a:p>
          <a:p>
            <a:pPr lvl="3"/>
            <a:r>
              <a:rPr lang="fr-CA" dirty="0" smtClean="0"/>
              <a:t>On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females</a:t>
            </a:r>
            <a:r>
              <a:rPr lang="fr-CA" dirty="0" smtClean="0"/>
              <a:t>?</a:t>
            </a:r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several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among</a:t>
            </a:r>
            <a:r>
              <a:rPr lang="fr-CA" dirty="0" smtClean="0"/>
              <a:t>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ones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</a:t>
            </a:r>
            <a:r>
              <a:rPr lang="fr-CA" dirty="0" smtClean="0"/>
              <a:t>(s)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no </a:t>
            </a:r>
            <a:r>
              <a:rPr lang="fr-CA" dirty="0" err="1" smtClean="0"/>
              <a:t>females</a:t>
            </a:r>
            <a:r>
              <a:rPr lang="fr-CA" dirty="0" smtClean="0"/>
              <a:t> on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of 20 times </a:t>
            </a:r>
            <a:r>
              <a:rPr lang="fr-CA" dirty="0" err="1" smtClean="0"/>
              <a:t>steps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move first </a:t>
            </a:r>
            <a:r>
              <a:rPr lang="fr-CA" dirty="0" err="1" smtClean="0"/>
              <a:t>then</a:t>
            </a:r>
            <a:r>
              <a:rPr lang="fr-CA" dirty="0" smtClean="0"/>
              <a:t> all the males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smtClean="0"/>
              <a:t>Do the </a:t>
            </a:r>
            <a:r>
              <a:rPr lang="fr-CA" dirty="0" err="1" smtClean="0"/>
              <a:t>exercise</a:t>
            </a:r>
            <a:r>
              <a:rPr lang="fr-CA" dirty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: </a:t>
            </a:r>
            <a:r>
              <a:rPr lang="fr-CA" dirty="0" smtClean="0"/>
              <a:t>10_ExerciseToDo.R. Help at the end</a:t>
            </a:r>
            <a:endParaRPr lang="fr-CA" dirty="0" smtClean="0"/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  <p:sp>
        <p:nvSpPr>
          <p:cNvPr id="5" name="ZoneTexte 4"/>
          <p:cNvSpPr txBox="1"/>
          <p:nvPr/>
        </p:nvSpPr>
        <p:spPr>
          <a:xfrm rot="21033023">
            <a:off x="5547728" y="388530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750728" y="292280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77932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1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2/3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733702"/>
            <a:ext cx="10238268" cy="5124297"/>
          </a:xfrm>
        </p:spPr>
        <p:txBody>
          <a:bodyPr>
            <a:normAutofit/>
          </a:bodyPr>
          <a:lstStyle/>
          <a:p>
            <a:r>
              <a:rPr lang="fr-CA" dirty="0" err="1" smtClean="0"/>
              <a:t>Make</a:t>
            </a:r>
            <a:r>
              <a:rPr lang="fr-CA" dirty="0" smtClean="0"/>
              <a:t> 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produce</a:t>
            </a:r>
            <a:r>
              <a:rPr lang="fr-CA" dirty="0" smtClean="0"/>
              <a:t> one </a:t>
            </a:r>
            <a:r>
              <a:rPr lang="fr-CA" dirty="0" err="1" smtClean="0"/>
              <a:t>offspring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endParaRPr lang="fr-CA" dirty="0" smtClean="0"/>
          </a:p>
          <a:p>
            <a:pPr lvl="2"/>
            <a:r>
              <a:rPr lang="fr-CA" dirty="0" smtClean="0"/>
              <a:t>Update the </a:t>
            </a:r>
            <a:r>
              <a:rPr lang="fr-CA" dirty="0" err="1" smtClean="0"/>
              <a:t>sex</a:t>
            </a:r>
            <a:r>
              <a:rPr lang="fr-CA" dirty="0" smtClean="0"/>
              <a:t>, </a:t>
            </a:r>
            <a:r>
              <a:rPr lang="fr-CA" dirty="0" err="1" smtClean="0"/>
              <a:t>breed</a:t>
            </a:r>
            <a:r>
              <a:rPr lang="fr-CA" dirty="0" smtClean="0"/>
              <a:t> and </a:t>
            </a:r>
            <a:r>
              <a:rPr lang="fr-CA" dirty="0" err="1" smtClean="0"/>
              <a:t>color</a:t>
            </a:r>
            <a:r>
              <a:rPr lang="fr-CA" dirty="0" smtClean="0"/>
              <a:t> of the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2"/>
            <a:r>
              <a:rPr lang="fr-CA" dirty="0" smtClean="0"/>
              <a:t>And </a:t>
            </a:r>
            <a:r>
              <a:rPr lang="fr-CA" dirty="0" err="1" smtClean="0"/>
              <a:t>keep</a:t>
            </a:r>
            <a:r>
              <a:rPr lang="fr-CA" dirty="0" smtClean="0"/>
              <a:t> in memory the ID of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case</a:t>
            </a:r>
          </a:p>
          <a:p>
            <a:pPr lvl="2"/>
            <a:r>
              <a:rPr lang="fr-CA" dirty="0" smtClean="0"/>
              <a:t>Use the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written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endParaRPr lang="fr-CA" dirty="0"/>
          </a:p>
          <a:p>
            <a:pPr lvl="2"/>
            <a:r>
              <a:rPr lang="fr-CA" dirty="0" err="1" smtClean="0"/>
              <a:t>After</a:t>
            </a:r>
            <a:r>
              <a:rPr lang="fr-CA" dirty="0" smtClean="0"/>
              <a:t> the </a:t>
            </a:r>
            <a:r>
              <a:rPr lang="fr-CA" dirty="0" err="1" smtClean="0"/>
              <a:t>movement</a:t>
            </a:r>
            <a:r>
              <a:rPr lang="fr-CA" dirty="0" smtClean="0"/>
              <a:t>, </a:t>
            </a:r>
            <a:r>
              <a:rPr lang="fr-CA" dirty="0" err="1" smtClean="0"/>
              <a:t>evaluate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r>
              <a:rPr lang="fr-CA" dirty="0" smtClean="0"/>
              <a:t> (i.e., are on a patch </a:t>
            </a:r>
            <a:r>
              <a:rPr lang="fr-CA" dirty="0" err="1" smtClean="0"/>
              <a:t>with</a:t>
            </a:r>
            <a:r>
              <a:rPr lang="fr-CA" dirty="0" smtClean="0"/>
              <a:t> a male)</a:t>
            </a:r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reproducing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, </a:t>
            </a:r>
            <a:r>
              <a:rPr lang="fr-CA" dirty="0" err="1" smtClean="0"/>
              <a:t>apply</a:t>
            </a:r>
            <a:r>
              <a:rPr lang="fr-CA" dirty="0" smtClean="0"/>
              <a:t> reproduction</a:t>
            </a:r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</a:t>
            </a:r>
            <a:r>
              <a:rPr lang="fr-CA" dirty="0"/>
              <a:t>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3/3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09344"/>
            <a:ext cx="10671586" cy="5248655"/>
          </a:xfrm>
        </p:spPr>
        <p:txBody>
          <a:bodyPr>
            <a:normAutofit/>
          </a:bodyPr>
          <a:lstStyle/>
          <a:p>
            <a:r>
              <a:rPr lang="fr-CA" dirty="0" smtClean="0"/>
              <a:t>Plot 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plotting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all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smtClean="0"/>
              <a:t>Plot males and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their</a:t>
            </a:r>
            <a:r>
              <a:rPr lang="fr-CA" dirty="0" smtClean="0"/>
              <a:t> respective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smtClean="0"/>
              <a:t>Use </a:t>
            </a:r>
            <a:r>
              <a:rPr lang="fr-CA" dirty="0" err="1" smtClean="0"/>
              <a:t>Sys.sleep</a:t>
            </a:r>
            <a:r>
              <a:rPr lang="fr-CA" dirty="0" smtClean="0"/>
              <a:t>(1) to slow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pPr lvl="1"/>
            <a:r>
              <a:rPr lang="fr-CA" dirty="0" smtClean="0"/>
              <a:t>Count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, of males and of </a:t>
            </a:r>
            <a:r>
              <a:rPr lang="fr-CA" dirty="0" err="1" smtClean="0"/>
              <a:t>females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2"/>
            <a:r>
              <a:rPr lang="fr-CA" dirty="0" err="1" smtClean="0"/>
              <a:t>Increment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vector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(all, males and </a:t>
            </a:r>
            <a:r>
              <a:rPr lang="fr-CA" dirty="0" err="1" smtClean="0"/>
              <a:t>females</a:t>
            </a:r>
            <a:r>
              <a:rPr lang="fr-CA" dirty="0" smtClean="0"/>
              <a:t>) over time</a:t>
            </a:r>
          </a:p>
          <a:p>
            <a:pPr lvl="2"/>
            <a:r>
              <a:rPr lang="fr-CA" dirty="0" smtClean="0"/>
              <a:t>Plot line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according</a:t>
            </a:r>
            <a:r>
              <a:rPr lang="fr-CA" dirty="0" smtClean="0"/>
              <a:t> to the male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a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</a:t>
            </a:r>
            <a:r>
              <a:rPr lang="fr-CA" dirty="0"/>
              <a:t>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28159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4358" y="10374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set.seed</a:t>
            </a:r>
            <a:r>
              <a:rPr lang="fr-CA" dirty="0" smtClean="0"/>
              <a:t>(1234)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51975" y="64886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err="1"/>
              <a:t>Exercise</a:t>
            </a:r>
            <a:r>
              <a:rPr lang="fr-CA" dirty="0"/>
              <a:t> solutions: 11_ExerciseSolutions.R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36" y="-9335"/>
            <a:ext cx="5802564" cy="6498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407"/>
            <a:ext cx="6546048" cy="6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2176</TotalTime>
  <Words>1446</Words>
  <Application>Microsoft Office PowerPoint</Application>
  <PresentationFormat>Grand écran</PresentationFormat>
  <Paragraphs>92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 1/3</vt:lpstr>
      <vt:lpstr>Main steps to build an IBM with NetLogoR</vt:lpstr>
      <vt:lpstr>Exercise 2/3</vt:lpstr>
      <vt:lpstr>Main steps to build an IBM with NetLogoR</vt:lpstr>
      <vt:lpstr>Exercise 3/3</vt:lpstr>
      <vt:lpstr>Main steps to build an IBM with NetLogoR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180</cp:revision>
  <dcterms:created xsi:type="dcterms:W3CDTF">2020-11-20T15:15:45Z</dcterms:created>
  <dcterms:modified xsi:type="dcterms:W3CDTF">2021-06-15T15:00:53Z</dcterms:modified>
</cp:coreProperties>
</file>