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529" r:id="rId4"/>
    <p:sldId id="527" r:id="rId5"/>
    <p:sldId id="347" r:id="rId6"/>
    <p:sldId id="530" r:id="rId7"/>
    <p:sldId id="525" r:id="rId8"/>
    <p:sldId id="5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446380" cy="3880773"/>
          </a:xfrm>
        </p:spPr>
        <p:txBody>
          <a:bodyPr/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(1/3)</a:t>
            </a:r>
          </a:p>
          <a:p>
            <a:r>
              <a:rPr lang="fr-CA" dirty="0" err="1" smtClean="0"/>
              <a:t>Females</a:t>
            </a:r>
            <a:r>
              <a:rPr lang="fr-CA" dirty="0" smtClean="0"/>
              <a:t> move </a:t>
            </a:r>
            <a:r>
              <a:rPr lang="fr-CA" dirty="0" err="1" smtClean="0"/>
              <a:t>randomly</a:t>
            </a:r>
            <a:r>
              <a:rPr lang="fr-CA" dirty="0" smtClean="0"/>
              <a:t>, males move </a:t>
            </a:r>
            <a:r>
              <a:rPr lang="fr-CA" dirty="0" err="1" smtClean="0"/>
              <a:t>according</a:t>
            </a:r>
            <a:r>
              <a:rPr lang="fr-CA" dirty="0" smtClean="0"/>
              <a:t> to </a:t>
            </a:r>
            <a:r>
              <a:rPr lang="fr-CA" dirty="0" err="1" smtClean="0"/>
              <a:t>females</a:t>
            </a:r>
            <a:r>
              <a:rPr lang="fr-CA" dirty="0" smtClean="0"/>
              <a:t> (2/3)</a:t>
            </a:r>
          </a:p>
          <a:p>
            <a:r>
              <a:rPr lang="fr-CA" dirty="0" smtClean="0"/>
              <a:t>Reproduction </a:t>
            </a:r>
            <a:r>
              <a:rPr lang="fr-CA" dirty="0" err="1" smtClean="0"/>
              <a:t>creates</a:t>
            </a:r>
            <a:r>
              <a:rPr lang="fr-CA" dirty="0" smtClean="0"/>
              <a:t> a new </a:t>
            </a:r>
            <a:r>
              <a:rPr lang="fr-CA" dirty="0" err="1" smtClean="0"/>
              <a:t>individual</a:t>
            </a:r>
            <a:r>
              <a:rPr lang="fr-CA" dirty="0" smtClean="0"/>
              <a:t> (3/3)</a:t>
            </a:r>
          </a:p>
          <a:p>
            <a:endParaRPr lang="fr-CA" dirty="0" smtClean="0"/>
          </a:p>
          <a:p>
            <a:r>
              <a:rPr lang="fr-CA" dirty="0" smtClean="0"/>
              <a:t>Plot the world, the population and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(males and </a:t>
            </a:r>
            <a:r>
              <a:rPr lang="fr-CA" dirty="0" err="1" smtClean="0"/>
              <a:t>females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 rot="21033023">
            <a:off x="3980184" y="1007843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469770">
            <a:off x="6183184" y="91159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1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94575" cy="1320800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</a:t>
            </a:r>
            <a:r>
              <a:rPr lang="fr-CA" dirty="0"/>
              <a:t>a population </a:t>
            </a:r>
            <a:r>
              <a:rPr lang="fr-CA" dirty="0" err="1"/>
              <a:t>with</a:t>
            </a:r>
            <a:r>
              <a:rPr lang="fr-CA" dirty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(1/3)</a:t>
            </a: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606732"/>
            <a:ext cx="10883407" cy="4741040"/>
          </a:xfrm>
        </p:spPr>
        <p:txBody>
          <a:bodyPr>
            <a:noAutofit/>
          </a:bodyPr>
          <a:lstStyle/>
          <a:p>
            <a:r>
              <a:rPr lang="fr-CA" sz="2400" dirty="0" err="1" smtClean="0"/>
              <a:t>Create</a:t>
            </a:r>
            <a:r>
              <a:rPr lang="fr-CA" sz="2400" dirty="0" smtClean="0"/>
              <a:t> a world of 10 x 10 patches </a:t>
            </a:r>
            <a:r>
              <a:rPr lang="fr-CA" sz="2400" dirty="0" err="1" smtClean="0"/>
              <a:t>with</a:t>
            </a:r>
            <a:r>
              <a:rPr lang="fr-CA" sz="2400" dirty="0" smtClean="0"/>
              <a:t> </a:t>
            </a:r>
            <a:r>
              <a:rPr lang="fr-CA" sz="2400" dirty="0" err="1" smtClean="0"/>
              <a:t>random</a:t>
            </a:r>
            <a:r>
              <a:rPr lang="fr-CA" sz="2400" dirty="0" smtClean="0"/>
              <a:t> values on </a:t>
            </a:r>
            <a:r>
              <a:rPr lang="fr-CA" sz="2400" dirty="0" err="1" smtClean="0"/>
              <a:t>each</a:t>
            </a:r>
            <a:r>
              <a:rPr lang="fr-CA" sz="2400" dirty="0" smtClean="0"/>
              <a:t> patch </a:t>
            </a:r>
            <a:r>
              <a:rPr lang="fr-CA" sz="2400" dirty="0" err="1" smtClean="0"/>
              <a:t>between</a:t>
            </a:r>
            <a:r>
              <a:rPr lang="fr-CA" sz="2400" dirty="0" smtClean="0"/>
              <a:t> 0 and 1</a:t>
            </a:r>
          </a:p>
          <a:p>
            <a:r>
              <a:rPr lang="fr-CA" sz="2400" dirty="0" err="1" smtClean="0"/>
              <a:t>Create</a:t>
            </a:r>
            <a:r>
              <a:rPr lang="fr-CA" sz="2400" dirty="0" smtClean="0"/>
              <a:t> a population </a:t>
            </a:r>
            <a:r>
              <a:rPr lang="fr-CA" sz="2400" dirty="0" err="1" smtClean="0"/>
              <a:t>with</a:t>
            </a:r>
            <a:r>
              <a:rPr lang="fr-CA" sz="2400" dirty="0" smtClean="0"/>
              <a:t> 15 males and 15 </a:t>
            </a:r>
            <a:r>
              <a:rPr lang="fr-CA" sz="2400" dirty="0" err="1" smtClean="0"/>
              <a:t>females</a:t>
            </a:r>
            <a:endParaRPr lang="fr-CA" sz="2400" dirty="0" smtClean="0"/>
          </a:p>
          <a:p>
            <a:pPr lvl="1"/>
            <a:r>
              <a:rPr lang="fr-CA" sz="2000" dirty="0" err="1" smtClean="0"/>
              <a:t>Random</a:t>
            </a:r>
            <a:r>
              <a:rPr lang="fr-CA" sz="2000" dirty="0"/>
              <a:t> </a:t>
            </a:r>
            <a:r>
              <a:rPr lang="fr-CA" sz="2000" dirty="0" smtClean="0"/>
              <a:t>locations </a:t>
            </a:r>
            <a:r>
              <a:rPr lang="fr-CA" sz="2000" dirty="0" err="1" smtClean="0"/>
              <a:t>using</a:t>
            </a:r>
            <a:r>
              <a:rPr lang="fr-CA" sz="2000" dirty="0" smtClean="0"/>
              <a:t> </a:t>
            </a:r>
            <a:r>
              <a:rPr lang="fr-CA" sz="2000" dirty="0" err="1" smtClean="0"/>
              <a:t>randomXYcor</a:t>
            </a:r>
            <a:r>
              <a:rPr lang="fr-CA" sz="2000" dirty="0" smtClean="0"/>
              <a:t>()</a:t>
            </a:r>
          </a:p>
          <a:p>
            <a:pPr lvl="1"/>
            <a:r>
              <a:rPr lang="fr-CA" sz="2000" dirty="0" err="1" smtClean="0"/>
              <a:t>Color</a:t>
            </a:r>
            <a:r>
              <a:rPr lang="fr-CA" sz="2000" dirty="0" smtClean="0"/>
              <a:t> of males </a:t>
            </a:r>
            <a:r>
              <a:rPr lang="fr-CA" sz="2000" dirty="0"/>
              <a:t>= </a:t>
            </a:r>
            <a:r>
              <a:rPr lang="fr-CA" sz="2000" dirty="0" err="1"/>
              <a:t>red</a:t>
            </a:r>
            <a:r>
              <a:rPr lang="fr-CA" sz="2000" dirty="0"/>
              <a:t>, </a:t>
            </a:r>
            <a:r>
              <a:rPr lang="fr-CA" sz="2000" dirty="0" err="1" smtClean="0"/>
              <a:t>color</a:t>
            </a:r>
            <a:r>
              <a:rPr lang="fr-CA" sz="2000" dirty="0" smtClean="0"/>
              <a:t> of </a:t>
            </a:r>
            <a:r>
              <a:rPr lang="fr-CA" sz="2000" dirty="0" err="1" smtClean="0"/>
              <a:t>females</a:t>
            </a:r>
            <a:r>
              <a:rPr lang="fr-CA" sz="2000" dirty="0" smtClean="0"/>
              <a:t> </a:t>
            </a:r>
            <a:r>
              <a:rPr lang="fr-CA" sz="2000" dirty="0"/>
              <a:t>= </a:t>
            </a:r>
            <a:r>
              <a:rPr lang="fr-CA" sz="2000" dirty="0" smtClean="0"/>
              <a:t>black</a:t>
            </a:r>
          </a:p>
          <a:p>
            <a:pPr lvl="1"/>
            <a:endParaRPr lang="fr-CA" sz="2000" dirty="0"/>
          </a:p>
          <a:p>
            <a:r>
              <a:rPr lang="fr-CA" sz="2400" dirty="0" smtClean="0"/>
              <a:t>Plot </a:t>
            </a:r>
            <a:r>
              <a:rPr lang="fr-CA" sz="2400" dirty="0"/>
              <a:t>the </a:t>
            </a:r>
            <a:r>
              <a:rPr lang="fr-CA" sz="2400" dirty="0" smtClean="0"/>
              <a:t>world </a:t>
            </a:r>
            <a:r>
              <a:rPr lang="fr-CA" sz="2400" dirty="0" err="1" smtClean="0"/>
              <a:t>with</a:t>
            </a:r>
            <a:r>
              <a:rPr lang="fr-CA" sz="2400" dirty="0" smtClean="0"/>
              <a:t> the </a:t>
            </a:r>
            <a:r>
              <a:rPr lang="fr-CA" sz="2400" dirty="0" err="1" smtClean="0"/>
              <a:t>individuals</a:t>
            </a:r>
            <a:r>
              <a:rPr lang="fr-CA" sz="2400" dirty="0" smtClean="0"/>
              <a:t> (</a:t>
            </a:r>
            <a:r>
              <a:rPr lang="fr-CA" sz="2400" dirty="0" err="1" smtClean="0"/>
              <a:t>with</a:t>
            </a:r>
            <a:r>
              <a:rPr lang="fr-CA" sz="2400" dirty="0" smtClean="0"/>
              <a:t> </a:t>
            </a:r>
            <a:r>
              <a:rPr lang="fr-CA" sz="2400" dirty="0" err="1" smtClean="0"/>
              <a:t>their</a:t>
            </a:r>
            <a:r>
              <a:rPr lang="fr-CA" sz="2400" dirty="0" smtClean="0"/>
              <a:t> respective </a:t>
            </a:r>
            <a:r>
              <a:rPr lang="fr-CA" sz="2400" dirty="0" err="1" smtClean="0"/>
              <a:t>color</a:t>
            </a:r>
            <a:r>
              <a:rPr lang="fr-CA" sz="2400" dirty="0" smtClean="0"/>
              <a:t>)</a:t>
            </a:r>
            <a:endParaRPr lang="fr-CA" sz="2400" dirty="0"/>
          </a:p>
          <a:p>
            <a:r>
              <a:rPr lang="fr-CA" sz="2400" dirty="0" smtClean="0"/>
              <a:t>Count </a:t>
            </a:r>
            <a:r>
              <a:rPr lang="fr-CA" sz="2400" dirty="0"/>
              <a:t>the </a:t>
            </a:r>
            <a:r>
              <a:rPr lang="fr-CA" sz="2400" dirty="0" err="1"/>
              <a:t>number</a:t>
            </a:r>
            <a:r>
              <a:rPr lang="fr-CA" sz="2400" dirty="0"/>
              <a:t> </a:t>
            </a:r>
            <a:r>
              <a:rPr lang="fr-CA" sz="2400" dirty="0" smtClean="0"/>
              <a:t>of total </a:t>
            </a:r>
            <a:r>
              <a:rPr lang="fr-CA" sz="2400" dirty="0" err="1"/>
              <a:t>individuals</a:t>
            </a:r>
            <a:r>
              <a:rPr lang="fr-CA" sz="2400" dirty="0"/>
              <a:t>, of males and of </a:t>
            </a:r>
            <a:r>
              <a:rPr lang="fr-CA" sz="2400" dirty="0" err="1"/>
              <a:t>females</a:t>
            </a:r>
            <a:r>
              <a:rPr lang="fr-CA" sz="2400" dirty="0"/>
              <a:t> </a:t>
            </a:r>
            <a:endParaRPr lang="fr-CA" sz="2400" dirty="0" smtClean="0"/>
          </a:p>
          <a:p>
            <a:pPr lvl="1"/>
            <a:r>
              <a:rPr lang="fr-CA" sz="2000" dirty="0" smtClean="0"/>
              <a:t>Put </a:t>
            </a:r>
            <a:r>
              <a:rPr lang="fr-CA" sz="2000" dirty="0" err="1" smtClean="0"/>
              <a:t>it</a:t>
            </a:r>
            <a:r>
              <a:rPr lang="fr-CA" sz="2000" dirty="0" smtClean="0"/>
              <a:t> in 3 </a:t>
            </a:r>
            <a:r>
              <a:rPr lang="fr-CA" sz="2000" dirty="0" err="1" smtClean="0"/>
              <a:t>vectors</a:t>
            </a:r>
            <a:endParaRPr lang="fr-CA" sz="2000" dirty="0"/>
          </a:p>
        </p:txBody>
      </p:sp>
      <p:sp>
        <p:nvSpPr>
          <p:cNvPr id="4" name="Rectangle 3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smtClean="0"/>
              <a:t>Do the </a:t>
            </a:r>
            <a:r>
              <a:rPr lang="fr-CA" dirty="0" err="1" smtClean="0"/>
              <a:t>exercise</a:t>
            </a:r>
            <a:r>
              <a:rPr lang="fr-CA" dirty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80620" cy="1320800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Females</a:t>
            </a:r>
            <a:r>
              <a:rPr lang="fr-CA" dirty="0"/>
              <a:t> move </a:t>
            </a:r>
            <a:r>
              <a:rPr lang="fr-CA" dirty="0" err="1"/>
              <a:t>randomly</a:t>
            </a:r>
            <a:r>
              <a:rPr lang="fr-CA" dirty="0"/>
              <a:t>, males move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females</a:t>
            </a:r>
            <a:r>
              <a:rPr lang="fr-CA" dirty="0"/>
              <a:t> (2/3)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4297"/>
            <a:ext cx="10217089" cy="4924697"/>
          </a:xfrm>
        </p:spPr>
        <p:txBody>
          <a:bodyPr>
            <a:normAutofit fontScale="92500" lnSpcReduction="20000"/>
          </a:bodyPr>
          <a:lstStyle/>
          <a:p>
            <a:r>
              <a:rPr lang="fr-CA" sz="2000" dirty="0" err="1" smtClean="0"/>
              <a:t>Create</a:t>
            </a:r>
            <a:r>
              <a:rPr lang="fr-CA" sz="2000" dirty="0" smtClean="0"/>
              <a:t> </a:t>
            </a:r>
            <a:r>
              <a:rPr lang="fr-CA" sz="2000" dirty="0"/>
              <a:t>2 </a:t>
            </a:r>
            <a:r>
              <a:rPr lang="fr-CA" sz="2000" dirty="0" err="1"/>
              <a:t>movement</a:t>
            </a:r>
            <a:r>
              <a:rPr lang="fr-CA" sz="2000" dirty="0"/>
              <a:t> </a:t>
            </a:r>
            <a:r>
              <a:rPr lang="fr-CA" sz="2000" dirty="0" err="1" smtClean="0"/>
              <a:t>functions</a:t>
            </a:r>
            <a:endParaRPr lang="fr-CA" sz="2000" dirty="0"/>
          </a:p>
          <a:p>
            <a:pPr lvl="1"/>
            <a:r>
              <a:rPr lang="fr-CA" sz="1800" dirty="0" err="1"/>
              <a:t>Movement</a:t>
            </a:r>
            <a:r>
              <a:rPr lang="fr-CA" sz="1800" dirty="0"/>
              <a:t> of </a:t>
            </a:r>
            <a:r>
              <a:rPr lang="fr-CA" sz="1800" dirty="0" err="1"/>
              <a:t>females</a:t>
            </a:r>
            <a:r>
              <a:rPr lang="fr-CA" sz="1800" dirty="0"/>
              <a:t>: in an </a:t>
            </a:r>
            <a:r>
              <a:rPr lang="fr-CA" sz="1800" dirty="0" err="1"/>
              <a:t>random</a:t>
            </a:r>
            <a:r>
              <a:rPr lang="fr-CA" sz="1800" dirty="0"/>
              <a:t> direction, move </a:t>
            </a:r>
            <a:r>
              <a:rPr lang="fr-CA" sz="1800" dirty="0" smtClean="0"/>
              <a:t>the distance of 2 </a:t>
            </a:r>
            <a:r>
              <a:rPr lang="fr-CA" sz="1800" dirty="0"/>
              <a:t>patches at the time, in a </a:t>
            </a:r>
            <a:r>
              <a:rPr lang="fr-CA" sz="1800" dirty="0" err="1"/>
              <a:t>wrapped</a:t>
            </a:r>
            <a:r>
              <a:rPr lang="fr-CA" sz="1800" dirty="0"/>
              <a:t> world</a:t>
            </a:r>
          </a:p>
          <a:p>
            <a:pPr lvl="1"/>
            <a:r>
              <a:rPr lang="fr-CA" sz="1800" dirty="0" err="1"/>
              <a:t>Movement</a:t>
            </a:r>
            <a:r>
              <a:rPr lang="fr-CA" sz="1800" dirty="0"/>
              <a:t> of males: move </a:t>
            </a:r>
            <a:r>
              <a:rPr lang="fr-CA" sz="1800" dirty="0" smtClean="0"/>
              <a:t>to the center of </a:t>
            </a:r>
            <a:r>
              <a:rPr lang="fr-CA" sz="1800" dirty="0"/>
              <a:t>one of the 8 </a:t>
            </a:r>
            <a:r>
              <a:rPr lang="fr-CA" sz="1800" dirty="0" err="1"/>
              <a:t>neighboring</a:t>
            </a:r>
            <a:r>
              <a:rPr lang="fr-CA" sz="1800" dirty="0"/>
              <a:t> </a:t>
            </a:r>
            <a:r>
              <a:rPr lang="fr-CA" sz="1800" dirty="0" err="1"/>
              <a:t>cells</a:t>
            </a:r>
            <a:r>
              <a:rPr lang="fr-CA" sz="1800" dirty="0"/>
              <a:t> </a:t>
            </a:r>
            <a:r>
              <a:rPr lang="fr-CA" sz="1800" dirty="0" err="1"/>
              <a:t>where</a:t>
            </a:r>
            <a:r>
              <a:rPr lang="fr-CA" sz="1800" dirty="0"/>
              <a:t> </a:t>
            </a:r>
            <a:r>
              <a:rPr lang="fr-CA" sz="1800" dirty="0" err="1"/>
              <a:t>there</a:t>
            </a:r>
            <a:r>
              <a:rPr lang="fr-CA" sz="1800" dirty="0"/>
              <a:t> </a:t>
            </a:r>
            <a:r>
              <a:rPr lang="fr-CA" sz="1800" dirty="0" err="1"/>
              <a:t>is</a:t>
            </a:r>
            <a:r>
              <a:rPr lang="fr-CA" sz="1800" dirty="0"/>
              <a:t> a </a:t>
            </a:r>
            <a:r>
              <a:rPr lang="fr-CA" sz="1800" dirty="0" err="1"/>
              <a:t>female</a:t>
            </a:r>
            <a:r>
              <a:rPr lang="fr-CA" sz="1800" dirty="0"/>
              <a:t> on </a:t>
            </a:r>
            <a:r>
              <a:rPr lang="fr-CA" sz="1800" dirty="0" err="1"/>
              <a:t>it</a:t>
            </a:r>
            <a:r>
              <a:rPr lang="fr-CA" sz="1800" dirty="0"/>
              <a:t>, </a:t>
            </a:r>
            <a:r>
              <a:rPr lang="fr-CA" sz="1800" dirty="0" err="1"/>
              <a:t>otherwise</a:t>
            </a:r>
            <a:r>
              <a:rPr lang="fr-CA" sz="1800" dirty="0"/>
              <a:t> on one of the 8 </a:t>
            </a:r>
            <a:r>
              <a:rPr lang="fr-CA" sz="1800" dirty="0" err="1"/>
              <a:t>neighboring</a:t>
            </a:r>
            <a:r>
              <a:rPr lang="fr-CA" sz="1800" dirty="0"/>
              <a:t> </a:t>
            </a:r>
            <a:r>
              <a:rPr lang="fr-CA" sz="1800" dirty="0" err="1"/>
              <a:t>cells</a:t>
            </a:r>
            <a:r>
              <a:rPr lang="fr-CA" sz="1800" dirty="0"/>
              <a:t> </a:t>
            </a:r>
            <a:r>
              <a:rPr lang="fr-CA" sz="1800" dirty="0" err="1"/>
              <a:t>randomly</a:t>
            </a:r>
            <a:endParaRPr lang="fr-CA" sz="1800" dirty="0"/>
          </a:p>
          <a:p>
            <a:pPr lvl="2"/>
            <a:r>
              <a:rPr lang="fr-CA" sz="1600" dirty="0" err="1"/>
              <a:t>What</a:t>
            </a:r>
            <a:r>
              <a:rPr lang="fr-CA" sz="1600" dirty="0"/>
              <a:t> are the </a:t>
            </a:r>
            <a:r>
              <a:rPr lang="fr-CA" sz="1600" dirty="0" err="1"/>
              <a:t>cells</a:t>
            </a:r>
            <a:r>
              <a:rPr lang="fr-CA" sz="1600" dirty="0"/>
              <a:t> </a:t>
            </a:r>
            <a:r>
              <a:rPr lang="fr-CA" sz="1600" dirty="0" err="1"/>
              <a:t>around</a:t>
            </a:r>
            <a:r>
              <a:rPr lang="fr-CA" sz="1600" dirty="0"/>
              <a:t> the </a:t>
            </a:r>
            <a:r>
              <a:rPr lang="fr-CA" sz="1600" dirty="0" err="1"/>
              <a:t>individuals</a:t>
            </a:r>
            <a:r>
              <a:rPr lang="fr-CA" sz="1600" dirty="0"/>
              <a:t>?</a:t>
            </a:r>
          </a:p>
          <a:p>
            <a:pPr lvl="2"/>
            <a:r>
              <a:rPr lang="fr-CA" sz="1600" dirty="0"/>
              <a:t>On </a:t>
            </a:r>
            <a:r>
              <a:rPr lang="fr-CA" sz="1600" dirty="0" err="1"/>
              <a:t>which</a:t>
            </a:r>
            <a:r>
              <a:rPr lang="fr-CA" sz="1600" dirty="0"/>
              <a:t> </a:t>
            </a:r>
            <a:r>
              <a:rPr lang="fr-CA" sz="1600" dirty="0" err="1"/>
              <a:t>cells</a:t>
            </a:r>
            <a:r>
              <a:rPr lang="fr-CA" sz="1600" dirty="0"/>
              <a:t> </a:t>
            </a:r>
            <a:r>
              <a:rPr lang="fr-CA" sz="1600" dirty="0" err="1"/>
              <a:t>there</a:t>
            </a:r>
            <a:r>
              <a:rPr lang="fr-CA" sz="1600" dirty="0"/>
              <a:t> are </a:t>
            </a:r>
            <a:r>
              <a:rPr lang="fr-CA" sz="1600" dirty="0" err="1"/>
              <a:t>females</a:t>
            </a:r>
            <a:r>
              <a:rPr lang="fr-CA" sz="1600" dirty="0"/>
              <a:t>?</a:t>
            </a:r>
          </a:p>
          <a:p>
            <a:pPr lvl="3"/>
            <a:r>
              <a:rPr lang="fr-CA" sz="1400" dirty="0"/>
              <a:t>If </a:t>
            </a:r>
            <a:r>
              <a:rPr lang="fr-CA" sz="1400" dirty="0" err="1"/>
              <a:t>there</a:t>
            </a:r>
            <a:r>
              <a:rPr lang="fr-CA" sz="1400" dirty="0"/>
              <a:t> are </a:t>
            </a:r>
            <a:r>
              <a:rPr lang="fr-CA" sz="1400" dirty="0" err="1"/>
              <a:t>several</a:t>
            </a:r>
            <a:r>
              <a:rPr lang="fr-CA" sz="1400" dirty="0"/>
              <a:t> </a:t>
            </a:r>
            <a:r>
              <a:rPr lang="fr-CA" sz="1400" dirty="0" err="1"/>
              <a:t>cells</a:t>
            </a:r>
            <a:r>
              <a:rPr lang="fr-CA" sz="1400" dirty="0"/>
              <a:t> </a:t>
            </a:r>
            <a:r>
              <a:rPr lang="fr-CA" sz="1400" dirty="0" err="1"/>
              <a:t>with</a:t>
            </a:r>
            <a:r>
              <a:rPr lang="fr-CA" sz="1400" dirty="0"/>
              <a:t> </a:t>
            </a:r>
            <a:r>
              <a:rPr lang="fr-CA" sz="1400" dirty="0" err="1"/>
              <a:t>females</a:t>
            </a:r>
            <a:r>
              <a:rPr lang="fr-CA" sz="1400" dirty="0"/>
              <a:t> on </a:t>
            </a:r>
            <a:r>
              <a:rPr lang="fr-CA" sz="1400" dirty="0" err="1"/>
              <a:t>it</a:t>
            </a:r>
            <a:r>
              <a:rPr lang="fr-CA" sz="1400" dirty="0"/>
              <a:t>, </a:t>
            </a:r>
            <a:r>
              <a:rPr lang="fr-CA" sz="1400" dirty="0" err="1"/>
              <a:t>choose</a:t>
            </a:r>
            <a:r>
              <a:rPr lang="fr-CA" sz="1400" dirty="0"/>
              <a:t> one </a:t>
            </a:r>
            <a:r>
              <a:rPr lang="fr-CA" sz="1400" dirty="0" err="1"/>
              <a:t>cell</a:t>
            </a:r>
            <a:r>
              <a:rPr lang="fr-CA" sz="1400" dirty="0"/>
              <a:t> </a:t>
            </a:r>
            <a:r>
              <a:rPr lang="fr-CA" sz="1400" dirty="0" err="1"/>
              <a:t>among</a:t>
            </a:r>
            <a:r>
              <a:rPr lang="fr-CA" sz="1400" dirty="0"/>
              <a:t> </a:t>
            </a:r>
            <a:r>
              <a:rPr lang="fr-CA" sz="1400" dirty="0" err="1"/>
              <a:t>these</a:t>
            </a:r>
            <a:r>
              <a:rPr lang="fr-CA" sz="1400" dirty="0"/>
              <a:t> </a:t>
            </a:r>
            <a:r>
              <a:rPr lang="fr-CA" sz="1400" dirty="0" err="1"/>
              <a:t>ones</a:t>
            </a:r>
            <a:r>
              <a:rPr lang="fr-CA" sz="1400" dirty="0"/>
              <a:t> </a:t>
            </a:r>
            <a:r>
              <a:rPr lang="fr-CA" sz="1400" dirty="0" err="1"/>
              <a:t>randomly</a:t>
            </a:r>
            <a:endParaRPr lang="fr-CA" sz="1400" dirty="0"/>
          </a:p>
          <a:p>
            <a:pPr lvl="3"/>
            <a:r>
              <a:rPr lang="fr-CA" sz="1400" dirty="0"/>
              <a:t>If </a:t>
            </a:r>
            <a:r>
              <a:rPr lang="fr-CA" sz="1400" dirty="0" err="1"/>
              <a:t>there</a:t>
            </a:r>
            <a:r>
              <a:rPr lang="fr-CA" sz="1400" dirty="0"/>
              <a:t> </a:t>
            </a:r>
            <a:r>
              <a:rPr lang="fr-CA" sz="1400" dirty="0" err="1"/>
              <a:t>is</a:t>
            </a:r>
            <a:r>
              <a:rPr lang="fr-CA" sz="1400" dirty="0"/>
              <a:t> one </a:t>
            </a:r>
            <a:r>
              <a:rPr lang="fr-CA" sz="1400" dirty="0" err="1"/>
              <a:t>cell</a:t>
            </a:r>
            <a:r>
              <a:rPr lang="fr-CA" sz="1400" dirty="0"/>
              <a:t> </a:t>
            </a:r>
            <a:r>
              <a:rPr lang="fr-CA" sz="1400" dirty="0" err="1"/>
              <a:t>with</a:t>
            </a:r>
            <a:r>
              <a:rPr lang="fr-CA" sz="1400" dirty="0"/>
              <a:t> </a:t>
            </a:r>
            <a:r>
              <a:rPr lang="fr-CA" sz="1400" dirty="0" err="1"/>
              <a:t>female</a:t>
            </a:r>
            <a:r>
              <a:rPr lang="fr-CA" sz="1400" dirty="0"/>
              <a:t>(s) on </a:t>
            </a:r>
            <a:r>
              <a:rPr lang="fr-CA" sz="1400" dirty="0" err="1"/>
              <a:t>it</a:t>
            </a:r>
            <a:r>
              <a:rPr lang="fr-CA" sz="1400" dirty="0"/>
              <a:t>, </a:t>
            </a:r>
            <a:r>
              <a:rPr lang="fr-CA" sz="1400" dirty="0" err="1"/>
              <a:t>choose</a:t>
            </a:r>
            <a:r>
              <a:rPr lang="fr-CA" sz="1400" dirty="0"/>
              <a:t> </a:t>
            </a:r>
            <a:r>
              <a:rPr lang="fr-CA" sz="1400" dirty="0" err="1"/>
              <a:t>this</a:t>
            </a:r>
            <a:r>
              <a:rPr lang="fr-CA" sz="1400" dirty="0"/>
              <a:t> </a:t>
            </a:r>
            <a:r>
              <a:rPr lang="fr-CA" sz="1400" dirty="0" err="1"/>
              <a:t>cell</a:t>
            </a:r>
            <a:endParaRPr lang="fr-CA" sz="1400" dirty="0"/>
          </a:p>
          <a:p>
            <a:pPr lvl="3"/>
            <a:r>
              <a:rPr lang="fr-CA" sz="1400" dirty="0"/>
              <a:t>If </a:t>
            </a:r>
            <a:r>
              <a:rPr lang="fr-CA" sz="1400" dirty="0" err="1"/>
              <a:t>there</a:t>
            </a:r>
            <a:r>
              <a:rPr lang="fr-CA" sz="1400" dirty="0"/>
              <a:t> are no </a:t>
            </a:r>
            <a:r>
              <a:rPr lang="fr-CA" sz="1400" dirty="0" err="1"/>
              <a:t>females</a:t>
            </a:r>
            <a:r>
              <a:rPr lang="fr-CA" sz="1400" dirty="0"/>
              <a:t> on the </a:t>
            </a:r>
            <a:r>
              <a:rPr lang="fr-CA" sz="1400" dirty="0" err="1"/>
              <a:t>cells</a:t>
            </a:r>
            <a:r>
              <a:rPr lang="fr-CA" sz="1400" dirty="0"/>
              <a:t> </a:t>
            </a:r>
            <a:r>
              <a:rPr lang="fr-CA" sz="1400" dirty="0" err="1"/>
              <a:t>around</a:t>
            </a:r>
            <a:r>
              <a:rPr lang="fr-CA" sz="1400" dirty="0"/>
              <a:t>, </a:t>
            </a:r>
            <a:r>
              <a:rPr lang="fr-CA" sz="1400" dirty="0" err="1"/>
              <a:t>choose</a:t>
            </a:r>
            <a:r>
              <a:rPr lang="fr-CA" sz="1400" dirty="0"/>
              <a:t> one </a:t>
            </a:r>
            <a:r>
              <a:rPr lang="fr-CA" sz="1400" dirty="0" err="1"/>
              <a:t>cell</a:t>
            </a:r>
            <a:r>
              <a:rPr lang="fr-CA" sz="1400" dirty="0"/>
              <a:t> </a:t>
            </a:r>
            <a:r>
              <a:rPr lang="fr-CA" sz="1400" dirty="0" err="1" smtClean="0"/>
              <a:t>randomly</a:t>
            </a:r>
            <a:endParaRPr lang="fr-CA" sz="1400" dirty="0" smtClean="0"/>
          </a:p>
          <a:p>
            <a:pPr lvl="3"/>
            <a:endParaRPr lang="fr-CA" sz="1400" dirty="0"/>
          </a:p>
          <a:p>
            <a:r>
              <a:rPr lang="fr-CA" sz="2000" dirty="0" err="1"/>
              <a:t>Create</a:t>
            </a:r>
            <a:r>
              <a:rPr lang="fr-CA" sz="2000" dirty="0"/>
              <a:t> a </a:t>
            </a:r>
            <a:r>
              <a:rPr lang="fr-CA" sz="2000" dirty="0" err="1"/>
              <a:t>loop</a:t>
            </a:r>
            <a:r>
              <a:rPr lang="fr-CA" sz="2000" dirty="0"/>
              <a:t> of 20 times </a:t>
            </a:r>
            <a:r>
              <a:rPr lang="fr-CA" sz="2000" dirty="0" err="1"/>
              <a:t>steps</a:t>
            </a:r>
            <a:r>
              <a:rPr lang="fr-CA" sz="2000" dirty="0"/>
              <a:t> </a:t>
            </a:r>
            <a:r>
              <a:rPr lang="fr-CA" sz="2000" dirty="0" err="1"/>
              <a:t>where</a:t>
            </a:r>
            <a:r>
              <a:rPr lang="fr-CA" sz="2000" dirty="0"/>
              <a:t> all </a:t>
            </a:r>
            <a:r>
              <a:rPr lang="fr-CA" sz="2000" dirty="0" err="1"/>
              <a:t>females</a:t>
            </a:r>
            <a:r>
              <a:rPr lang="fr-CA" sz="2000" dirty="0"/>
              <a:t> move first </a:t>
            </a:r>
            <a:r>
              <a:rPr lang="fr-CA" sz="2000" dirty="0" err="1"/>
              <a:t>then</a:t>
            </a:r>
            <a:r>
              <a:rPr lang="fr-CA" sz="2000" dirty="0"/>
              <a:t> all the </a:t>
            </a:r>
            <a:r>
              <a:rPr lang="fr-CA" sz="2000" dirty="0" smtClean="0"/>
              <a:t>males</a:t>
            </a:r>
          </a:p>
          <a:p>
            <a:pPr lvl="1"/>
            <a:r>
              <a:rPr lang="fr-CA" sz="1800" dirty="0" smtClean="0"/>
              <a:t>Plot the world and the </a:t>
            </a:r>
            <a:r>
              <a:rPr lang="fr-CA" sz="1800" dirty="0" err="1" smtClean="0"/>
              <a:t>individuals</a:t>
            </a:r>
            <a:r>
              <a:rPr lang="fr-CA" sz="1800" dirty="0" smtClean="0"/>
              <a:t> at </a:t>
            </a:r>
            <a:r>
              <a:rPr lang="fr-CA" sz="1800" dirty="0" err="1" smtClean="0"/>
              <a:t>each</a:t>
            </a:r>
            <a:r>
              <a:rPr lang="fr-CA" sz="1800" dirty="0" smtClean="0"/>
              <a:t> time </a:t>
            </a:r>
            <a:r>
              <a:rPr lang="fr-CA" sz="1800" dirty="0" err="1" smtClean="0"/>
              <a:t>step</a:t>
            </a:r>
            <a:endParaRPr lang="fr-CA" sz="1800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/>
              <a:t>plotting</a:t>
            </a:r>
            <a:r>
              <a:rPr lang="fr-CA" dirty="0"/>
              <a:t> </a:t>
            </a:r>
            <a:r>
              <a:rPr lang="fr-CA" dirty="0" err="1"/>
              <a:t>functions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all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functions</a:t>
            </a:r>
            <a:endParaRPr lang="fr-CA" dirty="0"/>
          </a:p>
          <a:p>
            <a:pPr lvl="2"/>
            <a:r>
              <a:rPr lang="fr-CA" dirty="0"/>
              <a:t>Plot males and </a:t>
            </a:r>
            <a:r>
              <a:rPr lang="fr-CA" dirty="0" err="1"/>
              <a:t>females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respective </a:t>
            </a:r>
            <a:r>
              <a:rPr lang="fr-CA" dirty="0" err="1"/>
              <a:t>colors</a:t>
            </a:r>
            <a:endParaRPr lang="fr-CA" dirty="0"/>
          </a:p>
          <a:p>
            <a:pPr lvl="2"/>
            <a:r>
              <a:rPr lang="fr-CA" dirty="0"/>
              <a:t>Use </a:t>
            </a:r>
            <a:r>
              <a:rPr lang="fr-CA" dirty="0" err="1"/>
              <a:t>Sys.sleep</a:t>
            </a:r>
            <a:r>
              <a:rPr lang="fr-CA" dirty="0"/>
              <a:t>(1) to slow the </a:t>
            </a:r>
            <a:r>
              <a:rPr lang="fr-CA" dirty="0" err="1"/>
              <a:t>function</a:t>
            </a:r>
            <a:endParaRPr lang="fr-CA" dirty="0"/>
          </a:p>
          <a:p>
            <a:pPr lvl="1"/>
            <a:endParaRPr lang="fr-CA" sz="1800" dirty="0"/>
          </a:p>
          <a:p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1454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72506" cy="1320800"/>
          </a:xfrm>
        </p:spPr>
        <p:txBody>
          <a:bodyPr/>
          <a:lstStyle/>
          <a:p>
            <a:r>
              <a:rPr lang="fr-CA" dirty="0"/>
              <a:t>Reproduction </a:t>
            </a:r>
            <a:r>
              <a:rPr lang="fr-CA" dirty="0" err="1"/>
              <a:t>creates</a:t>
            </a:r>
            <a:r>
              <a:rPr lang="fr-CA" dirty="0"/>
              <a:t> a new </a:t>
            </a:r>
            <a:r>
              <a:rPr lang="fr-CA" dirty="0" err="1"/>
              <a:t>individual</a:t>
            </a:r>
            <a:r>
              <a:rPr lang="fr-CA" dirty="0"/>
              <a:t>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2" y="1432480"/>
            <a:ext cx="11332414" cy="5294891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Make reproduction happens when a male is on the same patch as a female, with the production of one offspring</a:t>
            </a:r>
          </a:p>
          <a:p>
            <a:pPr lvl="1"/>
            <a:r>
              <a:rPr lang="en-US" sz="2600" dirty="0"/>
              <a:t>Define a reproduction function where all females produce one offspring each</a:t>
            </a:r>
          </a:p>
          <a:p>
            <a:pPr lvl="2"/>
            <a:r>
              <a:rPr lang="en-US" sz="2300" dirty="0"/>
              <a:t>Update the sex (randomly), breed and color (according to the sex) of the offspring</a:t>
            </a:r>
          </a:p>
          <a:p>
            <a:pPr lvl="1"/>
            <a:r>
              <a:rPr lang="en-US" sz="2600" dirty="0"/>
              <a:t>Identify when a male and a female are on a patch together</a:t>
            </a:r>
          </a:p>
          <a:p>
            <a:pPr lvl="1"/>
            <a:r>
              <a:rPr lang="en-US" sz="2600" dirty="0" smtClean="0"/>
              <a:t>Keep </a:t>
            </a:r>
            <a:r>
              <a:rPr lang="en-US" sz="2600" dirty="0"/>
              <a:t>in memory the ID of these females which will reproduce</a:t>
            </a:r>
          </a:p>
          <a:p>
            <a:pPr lvl="1"/>
            <a:r>
              <a:rPr lang="en-US" sz="2600" dirty="0"/>
              <a:t>Apply the reproduction function in this </a:t>
            </a:r>
            <a:r>
              <a:rPr lang="en-US" sz="2600" dirty="0" smtClean="0"/>
              <a:t>case</a:t>
            </a:r>
          </a:p>
          <a:p>
            <a:pPr lvl="1"/>
            <a:endParaRPr lang="en-US" sz="2600" dirty="0"/>
          </a:p>
          <a:p>
            <a:r>
              <a:rPr lang="en-US" sz="2600" dirty="0"/>
              <a:t>Use the movement loop written before</a:t>
            </a:r>
          </a:p>
          <a:p>
            <a:pPr lvl="1"/>
            <a:r>
              <a:rPr lang="en-US" sz="2600" dirty="0"/>
              <a:t>After the movement, evaluate which females will reproduce (i.e., are on a patch with a male)</a:t>
            </a:r>
          </a:p>
          <a:p>
            <a:pPr lvl="1"/>
            <a:r>
              <a:rPr lang="en-US" sz="2600" dirty="0"/>
              <a:t>If there are reproducing females, apply reproduction</a:t>
            </a:r>
          </a:p>
          <a:p>
            <a:endParaRPr lang="en-US" sz="2600" dirty="0"/>
          </a:p>
          <a:p>
            <a:r>
              <a:rPr lang="en-US" sz="2600" dirty="0"/>
              <a:t>Count the number of individuals, of males and of females at each time step</a:t>
            </a:r>
          </a:p>
          <a:p>
            <a:pPr lvl="1"/>
            <a:r>
              <a:rPr lang="en-US" sz="2600" dirty="0"/>
              <a:t>Increment this vector at each time step</a:t>
            </a:r>
          </a:p>
          <a:p>
            <a:r>
              <a:rPr lang="en-US" sz="2600" dirty="0" smtClean="0"/>
              <a:t>At then end, plot </a:t>
            </a:r>
            <a:r>
              <a:rPr lang="en-US" sz="2600" dirty="0"/>
              <a:t>the number of individuals (all, males and females) over time</a:t>
            </a:r>
          </a:p>
          <a:p>
            <a:pPr lvl="1"/>
            <a:r>
              <a:rPr lang="en-US" sz="2600" dirty="0"/>
              <a:t>Plot line color according to the male and female colors</a:t>
            </a:r>
          </a:p>
          <a:p>
            <a:pPr lvl="1"/>
            <a:r>
              <a:rPr lang="en-US" sz="2600" dirty="0"/>
              <a:t>Add a legend</a:t>
            </a:r>
          </a:p>
          <a:p>
            <a:pPr marL="0" indent="0">
              <a:buNone/>
            </a:pPr>
            <a:endParaRPr lang="fr-CA" sz="2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51975" y="648866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err="1"/>
              <a:t>Exercise</a:t>
            </a:r>
            <a:r>
              <a:rPr lang="fr-CA" dirty="0"/>
              <a:t> solutions: 11_ExerciseSolutions.R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36" y="-9335"/>
            <a:ext cx="5802564" cy="6498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407"/>
            <a:ext cx="6546048" cy="60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2397</TotalTime>
  <Words>875</Words>
  <Application>Microsoft Office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Now it’s your turn!</vt:lpstr>
      <vt:lpstr>Exercise</vt:lpstr>
      <vt:lpstr>Main steps to build an IBM with NetLogoR</vt:lpstr>
      <vt:lpstr>Create a population with males and females (1/3) </vt:lpstr>
      <vt:lpstr>Females move randomly, males move according to females (2/3) </vt:lpstr>
      <vt:lpstr>Reproduction creates a new individual (3/3)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189</cp:revision>
  <dcterms:created xsi:type="dcterms:W3CDTF">2020-11-20T15:15:45Z</dcterms:created>
  <dcterms:modified xsi:type="dcterms:W3CDTF">2022-03-18T14:13:53Z</dcterms:modified>
</cp:coreProperties>
</file>