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7" r:id="rId3"/>
    <p:sldId id="485" r:id="rId4"/>
    <p:sldId id="488" r:id="rId5"/>
    <p:sldId id="518" r:id="rId6"/>
    <p:sldId id="489" r:id="rId7"/>
    <p:sldId id="490" r:id="rId8"/>
    <p:sldId id="491" r:id="rId9"/>
    <p:sldId id="492" r:id="rId10"/>
    <p:sldId id="493" r:id="rId11"/>
    <p:sldId id="5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1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tests.html" TargetMode="External"/><Relationship Id="rId2" Type="http://schemas.openxmlformats.org/officeDocument/2006/relationships/hyperlink" Target="https://fr.wikipedia.org/wiki/Test_unitai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rstudio.com/hc/en-us/articles/205612627-Debugging-with-RStud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3487" y="1387734"/>
            <a:ext cx="11467651" cy="532503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1" u="sng" dirty="0" smtClean="0"/>
              <a:t>Unit testing</a:t>
            </a:r>
            <a:endParaRPr lang="pt-BR" b="1" u="sng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Wickham </a:t>
            </a:r>
            <a:r>
              <a:rPr lang="pt-BR" dirty="0"/>
              <a:t>H, </a:t>
            </a:r>
            <a:r>
              <a:rPr lang="pt-BR" dirty="0" smtClean="0"/>
              <a:t>RStudio, </a:t>
            </a:r>
            <a:r>
              <a:rPr lang="pt-BR" dirty="0"/>
              <a:t>R Core Team. 2019. Package “testthat</a:t>
            </a:r>
            <a:r>
              <a:rPr lang="pt-BR" dirty="0" smtClean="0"/>
              <a:t>.”</a:t>
            </a:r>
            <a:endParaRPr lang="pt-BR" dirty="0" smtClean="0">
              <a:hlinkClick r:id="rId2"/>
            </a:endParaRPr>
          </a:p>
          <a:p>
            <a:pPr>
              <a:spcBef>
                <a:spcPts val="0"/>
              </a:spcBef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fr.wikipedia.org/wiki/Test_unitaire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r-pkgs.org/tests.html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b="1" u="sng" dirty="0" smtClean="0"/>
              <a:t>Debug mode</a:t>
            </a:r>
            <a:endParaRPr lang="pt-BR" dirty="0" smtClean="0"/>
          </a:p>
          <a:p>
            <a:pPr>
              <a:spcBef>
                <a:spcPts val="0"/>
              </a:spcBef>
            </a:pP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support.rstudio.com/hc/en-us/articles/205612627-Debugging-with-RStudio</a:t>
            </a: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pt-BR" dirty="0" smtClean="0"/>
          </a:p>
          <a:p>
            <a:pPr>
              <a:spcBef>
                <a:spcPts val="0"/>
              </a:spcBef>
            </a:pPr>
            <a:endParaRPr lang="fr-CA" dirty="0"/>
          </a:p>
          <a:p>
            <a:pPr>
              <a:spcBef>
                <a:spcPts val="0"/>
              </a:spcBef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52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Debugging IBMs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2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850315"/>
            <a:ext cx="10026525" cy="4432151"/>
          </a:xfrm>
        </p:spPr>
        <p:txBody>
          <a:bodyPr>
            <a:normAutofit/>
          </a:bodyPr>
          <a:lstStyle/>
          <a:p>
            <a:r>
              <a:rPr lang="fr-CA" dirty="0" smtClean="0"/>
              <a:t>Unit </a:t>
            </a:r>
            <a:r>
              <a:rPr lang="fr-CA" dirty="0" err="1" smtClean="0"/>
              <a:t>testing</a:t>
            </a:r>
            <a:r>
              <a:rPr lang="fr-CA" dirty="0" smtClean="0"/>
              <a:t> for R</a:t>
            </a:r>
          </a:p>
          <a:p>
            <a:r>
              <a:rPr lang="fr-CA" dirty="0" smtClean="0"/>
              <a:t>Not </a:t>
            </a:r>
            <a:r>
              <a:rPr lang="fr-CA" dirty="0" err="1" smtClean="0"/>
              <a:t>specific</a:t>
            </a:r>
            <a:r>
              <a:rPr lang="fr-CA" dirty="0" smtClean="0"/>
              <a:t> to </a:t>
            </a:r>
            <a:r>
              <a:rPr lang="fr-CA" dirty="0" err="1" smtClean="0"/>
              <a:t>IBMs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Insert tests </a:t>
            </a:r>
            <a:r>
              <a:rPr lang="fr-CA" dirty="0" err="1" smtClean="0"/>
              <a:t>along</a:t>
            </a:r>
            <a:r>
              <a:rPr lang="fr-CA" dirty="0" smtClean="0"/>
              <a:t> </a:t>
            </a:r>
            <a:r>
              <a:rPr lang="fr-CA" dirty="0" err="1" smtClean="0"/>
              <a:t>your</a:t>
            </a:r>
            <a:r>
              <a:rPr lang="fr-CA" dirty="0" smtClean="0"/>
              <a:t> code</a:t>
            </a:r>
          </a:p>
          <a:p>
            <a:pPr lvl="1"/>
            <a:r>
              <a:rPr lang="fr-CA" dirty="0" err="1" smtClean="0"/>
              <a:t>Run</a:t>
            </a:r>
            <a:r>
              <a:rPr lang="fr-CA" dirty="0" smtClean="0"/>
              <a:t> </a:t>
            </a:r>
            <a:r>
              <a:rPr lang="fr-CA" dirty="0" err="1" smtClean="0"/>
              <a:t>smoothly</a:t>
            </a:r>
            <a:r>
              <a:rPr lang="fr-CA" dirty="0" smtClean="0"/>
              <a:t> if the test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r>
              <a:rPr lang="fr-CA" dirty="0" smtClean="0"/>
              <a:t>Stop the model if the test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satisfied</a:t>
            </a:r>
            <a:endParaRPr lang="fr-CA" dirty="0" smtClean="0"/>
          </a:p>
          <a:p>
            <a:pPr lvl="1"/>
            <a:endParaRPr lang="fr-CA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expect_identical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expect_output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expect_message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expect_warning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expect_error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  <a:p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1225"/>
            <a:ext cx="9822130" cy="4320138"/>
          </a:xfrm>
        </p:spPr>
        <p:txBody>
          <a:bodyPr>
            <a:normAutofit/>
          </a:bodyPr>
          <a:lstStyle/>
          <a:p>
            <a:r>
              <a:rPr lang="fr-CA" sz="2000" dirty="0" err="1" smtClean="0"/>
              <a:t>E.g</a:t>
            </a:r>
            <a:r>
              <a:rPr lang="fr-CA" sz="2000" dirty="0" smtClean="0"/>
              <a:t>.,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</a:t>
            </a:r>
            <a:r>
              <a:rPr lang="fr-CA" sz="2000" dirty="0" err="1" smtClean="0"/>
              <a:t>newborns</a:t>
            </a:r>
            <a:r>
              <a:rPr lang="fr-CA" sz="2000" dirty="0" smtClean="0"/>
              <a:t> are </a:t>
            </a:r>
            <a:r>
              <a:rPr lang="fr-CA" sz="2000" dirty="0" err="1" smtClean="0"/>
              <a:t>included</a:t>
            </a:r>
            <a:r>
              <a:rPr lang="fr-CA" sz="2000" dirty="0" smtClean="0"/>
              <a:t> in the population</a:t>
            </a:r>
          </a:p>
          <a:p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expect_equivalent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popBeforeRepro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newborns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fr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NLcount</a:t>
            </a:r>
            <a:r>
              <a:rPr lang="fr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(pop))</a:t>
            </a:r>
          </a:p>
          <a:p>
            <a:pPr marL="0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Test </a:t>
            </a:r>
            <a:r>
              <a:rPr lang="fr-CA" sz="2000" dirty="0" err="1" smtClean="0"/>
              <a:t>after</a:t>
            </a:r>
            <a:r>
              <a:rPr lang="fr-CA" sz="2000" dirty="0" smtClean="0"/>
              <a:t> </a:t>
            </a:r>
            <a:r>
              <a:rPr lang="fr-CA" sz="2000" dirty="0" err="1" smtClean="0"/>
              <a:t>each</a:t>
            </a:r>
            <a:r>
              <a:rPr lang="fr-CA" sz="2000" dirty="0" smtClean="0"/>
              <a:t> major changes on the </a:t>
            </a:r>
            <a:r>
              <a:rPr lang="fr-CA" sz="2000" dirty="0" err="1" smtClean="0"/>
              <a:t>turtles</a:t>
            </a:r>
            <a:r>
              <a:rPr lang="fr-CA" sz="2000" dirty="0" smtClean="0"/>
              <a:t> or the world</a:t>
            </a:r>
          </a:p>
          <a:p>
            <a:r>
              <a:rPr lang="fr-CA" sz="2000" dirty="0" smtClean="0"/>
              <a:t>Put a </a:t>
            </a:r>
            <a:r>
              <a:rPr lang="fr-CA" sz="2000" dirty="0" err="1" smtClean="0"/>
              <a:t>parameter</a:t>
            </a:r>
            <a:r>
              <a:rPr lang="fr-CA" sz="2000" dirty="0" smtClean="0"/>
              <a:t> « </a:t>
            </a:r>
            <a:r>
              <a:rPr lang="fr-CA" sz="2000" dirty="0" err="1" smtClean="0"/>
              <a:t>runTests</a:t>
            </a:r>
            <a:r>
              <a:rPr lang="fr-CA" sz="2000" dirty="0" smtClean="0"/>
              <a:t> » TRUE or FALSE </a:t>
            </a:r>
          </a:p>
          <a:p>
            <a:pPr lvl="1"/>
            <a:r>
              <a:rPr lang="fr-CA" dirty="0" smtClean="0"/>
              <a:t>TRUE </a:t>
            </a:r>
            <a:r>
              <a:rPr lang="fr-CA" dirty="0" err="1" smtClean="0"/>
              <a:t>during</a:t>
            </a:r>
            <a:r>
              <a:rPr lang="fr-CA" dirty="0" smtClean="0"/>
              <a:t> </a:t>
            </a:r>
            <a:r>
              <a:rPr lang="fr-CA" dirty="0" err="1" smtClean="0"/>
              <a:t>bebugging</a:t>
            </a:r>
            <a:endParaRPr lang="fr-CA" dirty="0" smtClean="0"/>
          </a:p>
          <a:p>
            <a:pPr lvl="1"/>
            <a:r>
              <a:rPr lang="fr-CA" dirty="0" smtClean="0"/>
              <a:t>FALSE </a:t>
            </a:r>
            <a:r>
              <a:rPr lang="fr-CA" dirty="0" err="1" smtClean="0"/>
              <a:t>when</a:t>
            </a:r>
            <a:r>
              <a:rPr lang="fr-CA" dirty="0" smtClean="0"/>
              <a:t> running the model for analyses</a:t>
            </a:r>
          </a:p>
          <a:p>
            <a:pPr lvl="1"/>
            <a:endParaRPr lang="fr-CA" dirty="0" smtClean="0"/>
          </a:p>
          <a:p>
            <a:pPr marL="457200" lvl="1" indent="0">
              <a:buNone/>
            </a:pPr>
            <a:endParaRPr lang="fr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01561" y="6413589"/>
            <a:ext cx="36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Wickham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Package </a:t>
            </a:r>
            <a:r>
              <a:rPr lang="fr-CA" dirty="0" err="1" smtClean="0"/>
              <a:t>testthat</a:t>
            </a:r>
            <a:r>
              <a:rPr lang="fr-CA" dirty="0" smtClean="0"/>
              <a:t> - </a:t>
            </a:r>
            <a:r>
              <a:rPr lang="fr-CA" dirty="0" err="1" smtClean="0"/>
              <a:t>exercise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280" y="1721225"/>
            <a:ext cx="8817795" cy="4320138"/>
          </a:xfrm>
        </p:spPr>
        <p:txBody>
          <a:bodyPr>
            <a:normAutofit/>
          </a:bodyPr>
          <a:lstStyle/>
          <a:p>
            <a:r>
              <a:rPr lang="fr-CA" sz="2000" dirty="0" smtClean="0"/>
              <a:t>Forest model: 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ages</a:t>
            </a:r>
            <a:r>
              <a:rPr lang="fr-CA" sz="2000" dirty="0" smtClean="0"/>
              <a:t> are all </a:t>
            </a:r>
            <a:r>
              <a:rPr lang="fr-CA" sz="2000" dirty="0" err="1" smtClean="0"/>
              <a:t>smaller</a:t>
            </a:r>
            <a:r>
              <a:rPr lang="fr-CA" sz="2000" dirty="0" smtClean="0"/>
              <a:t> </a:t>
            </a:r>
            <a:r>
              <a:rPr lang="fr-CA" sz="2000" dirty="0" err="1" smtClean="0"/>
              <a:t>than</a:t>
            </a:r>
            <a:r>
              <a:rPr lang="fr-CA" sz="2000" dirty="0" smtClean="0"/>
              <a:t> or </a:t>
            </a:r>
            <a:r>
              <a:rPr lang="fr-CA" sz="2000" dirty="0" err="1" smtClean="0"/>
              <a:t>equal</a:t>
            </a:r>
            <a:r>
              <a:rPr lang="fr-CA" sz="2000" dirty="0" smtClean="0"/>
              <a:t> to 11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A" sz="2000" dirty="0" smtClean="0"/>
              <a:t>Population model: </a:t>
            </a:r>
            <a:r>
              <a:rPr lang="fr-CA" sz="2000" dirty="0" err="1" smtClean="0"/>
              <a:t>after</a:t>
            </a:r>
            <a:r>
              <a:rPr lang="fr-CA" sz="2000" dirty="0" smtClean="0"/>
              <a:t> reproduction, test </a:t>
            </a:r>
            <a:r>
              <a:rPr lang="fr-CA" sz="2000" dirty="0" err="1" smtClean="0"/>
              <a:t>that</a:t>
            </a:r>
            <a:r>
              <a:rPr lang="fr-CA" sz="2000" dirty="0" smtClean="0"/>
              <a:t> </a:t>
            </a:r>
            <a:r>
              <a:rPr lang="fr-CA" sz="2000" dirty="0" err="1" smtClean="0"/>
              <a:t>there</a:t>
            </a:r>
            <a:r>
              <a:rPr lang="fr-CA" sz="2000" dirty="0" smtClean="0"/>
              <a:t> are 6 « mouse » and 3 « </a:t>
            </a:r>
            <a:r>
              <a:rPr lang="fr-CA" sz="2000" dirty="0" err="1" smtClean="0"/>
              <a:t>offspring</a:t>
            </a:r>
            <a:r>
              <a:rPr lang="fr-CA" sz="2000" dirty="0" smtClean="0"/>
              <a:t> »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9" y="3009886"/>
            <a:ext cx="874270" cy="6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638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71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604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browser()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59859"/>
            <a:ext cx="8596668" cy="4862456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Access </a:t>
            </a:r>
            <a:r>
              <a:rPr lang="fr-CA" dirty="0" err="1" smtClean="0"/>
              <a:t>inside</a:t>
            </a:r>
            <a:r>
              <a:rPr lang="fr-CA" dirty="0" smtClean="0"/>
              <a:t>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r>
              <a:rPr lang="fr-CA" dirty="0" smtClean="0"/>
              <a:t>browser() stops the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put</a:t>
            </a:r>
          </a:p>
          <a:p>
            <a:pPr lvl="1"/>
            <a:r>
              <a:rPr lang="fr-CA" dirty="0" smtClean="0"/>
              <a:t>Can </a:t>
            </a:r>
            <a:r>
              <a:rPr lang="fr-CA" dirty="0" err="1" smtClean="0"/>
              <a:t>access</a:t>
            </a:r>
            <a:r>
              <a:rPr lang="fr-CA" dirty="0" smtClean="0"/>
              <a:t> to </a:t>
            </a:r>
            <a:r>
              <a:rPr lang="fr-CA" dirty="0" err="1" smtClean="0"/>
              <a:t>objects</a:t>
            </a:r>
            <a:r>
              <a:rPr lang="fr-CA" dirty="0" smtClean="0"/>
              <a:t> in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current</a:t>
            </a:r>
            <a:r>
              <a:rPr lang="fr-CA" dirty="0" smtClean="0"/>
              <a:t> state</a:t>
            </a:r>
          </a:p>
          <a:p>
            <a:pPr lvl="1"/>
            <a:endParaRPr lang="fr-CA" dirty="0"/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(time in 1:100)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 1, min = 0, max = 1) &lt; 0.5)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(world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agents = 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8)</a:t>
            </a:r>
          </a:p>
          <a:p>
            <a:pPr marL="0" indent="0">
              <a:buNone/>
            </a:pPr>
            <a:r>
              <a:rPr lang="fr-CA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CA" sz="1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allNeighbors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b3 &lt;- </a:t>
            </a:r>
            <a:r>
              <a:rPr lang="fr-CA" sz="15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turtles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b3, agents =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oneNeighbor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points(b3, 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16, col = </a:t>
            </a:r>
            <a:r>
              <a:rPr lang="fr-CA" sz="15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(agents = b3, var = "</a:t>
            </a:r>
            <a:r>
              <a:rPr lang="fr-CA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fr-CA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2056</TotalTime>
  <Words>780</Words>
  <Application>Microsoft Office PowerPoint</Application>
  <PresentationFormat>Personnalisé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Individual-based models &amp; Spatially explicit individual-based models with NetLogoR</vt:lpstr>
      <vt:lpstr>Debugging IBMs</vt:lpstr>
      <vt:lpstr>Package testthat</vt:lpstr>
      <vt:lpstr>Package testthat</vt:lpstr>
      <vt:lpstr>Package testthat - exercise</vt:lpstr>
      <vt:lpstr>browser()</vt:lpstr>
      <vt:lpstr>browser()</vt:lpstr>
      <vt:lpstr>browser()</vt:lpstr>
      <vt:lpstr>browser()</vt:lpstr>
      <vt:lpstr>browser()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163</cp:revision>
  <dcterms:created xsi:type="dcterms:W3CDTF">2020-11-20T15:15:45Z</dcterms:created>
  <dcterms:modified xsi:type="dcterms:W3CDTF">2021-06-07T12:31:08Z</dcterms:modified>
</cp:coreProperties>
</file>