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7" r:id="rId3"/>
    <p:sldId id="485" r:id="rId4"/>
    <p:sldId id="488" r:id="rId5"/>
    <p:sldId id="518" r:id="rId6"/>
    <p:sldId id="489" r:id="rId7"/>
    <p:sldId id="490" r:id="rId8"/>
    <p:sldId id="491" r:id="rId9"/>
    <p:sldId id="492" r:id="rId10"/>
    <p:sldId id="493" r:id="rId11"/>
    <p:sldId id="5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tests.html" TargetMode="External"/><Relationship Id="rId2" Type="http://schemas.openxmlformats.org/officeDocument/2006/relationships/hyperlink" Target="https://fr.wikipedia.org/wiki/Test_unita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5612627-Debugging-with-R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the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4023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Unit testing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Wickham </a:t>
            </a:r>
            <a:r>
              <a:rPr lang="pt-BR" dirty="0"/>
              <a:t>H, </a:t>
            </a:r>
            <a:r>
              <a:rPr lang="pt-BR" dirty="0" smtClean="0"/>
              <a:t>RStudio, </a:t>
            </a:r>
            <a:r>
              <a:rPr lang="pt-BR" dirty="0"/>
              <a:t>R Core Team. 2019. Package “testthat</a:t>
            </a:r>
            <a:r>
              <a:rPr lang="pt-BR" dirty="0" smtClean="0"/>
              <a:t>.”</a:t>
            </a:r>
            <a:endParaRPr lang="pt-BR" dirty="0" smtClean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fr.wikipedia.org/wiki/Test_unitaire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r-pkgs.org/tests.html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b="1" u="sng" dirty="0" smtClean="0"/>
              <a:t>Debug mode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support.rstudio.com/hc/en-us/articles/205612627-Debugging-with-RStudio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Debugging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850315"/>
            <a:ext cx="10026525" cy="4432151"/>
          </a:xfrm>
        </p:spPr>
        <p:txBody>
          <a:bodyPr>
            <a:normAutofit/>
          </a:bodyPr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r>
              <a:rPr lang="fr-CA" dirty="0" smtClean="0"/>
              <a:t> for R</a:t>
            </a:r>
          </a:p>
          <a:p>
            <a:r>
              <a:rPr lang="fr-CA" dirty="0" smtClean="0"/>
              <a:t>Not </a:t>
            </a:r>
            <a:r>
              <a:rPr lang="fr-CA" dirty="0" err="1" smtClean="0"/>
              <a:t>specific</a:t>
            </a:r>
            <a:r>
              <a:rPr lang="fr-CA" dirty="0" smtClean="0"/>
              <a:t> to </a:t>
            </a:r>
            <a:r>
              <a:rPr lang="fr-CA" dirty="0" err="1" smtClean="0"/>
              <a:t>IBMs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Insert tests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code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smoothly</a:t>
            </a:r>
            <a:r>
              <a:rPr lang="fr-CA" dirty="0" smtClean="0"/>
              <a:t> if the test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r>
              <a:rPr lang="fr-CA" dirty="0" smtClean="0"/>
              <a:t>Stop the model if the test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E.g</a:t>
            </a:r>
            <a:r>
              <a:rPr lang="fr-CA" sz="2000" dirty="0" smtClean="0"/>
              <a:t>.,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</a:t>
            </a:r>
            <a:r>
              <a:rPr lang="fr-CA" sz="2000" dirty="0" err="1" smtClean="0"/>
              <a:t>newborns</a:t>
            </a:r>
            <a:r>
              <a:rPr lang="fr-CA" sz="2000" dirty="0" smtClean="0"/>
              <a:t> are </a:t>
            </a:r>
            <a:r>
              <a:rPr lang="fr-CA" sz="2000" dirty="0" err="1" smtClean="0"/>
              <a:t>included</a:t>
            </a:r>
            <a:r>
              <a:rPr lang="fr-CA" sz="2000" dirty="0" smtClean="0"/>
              <a:t> in the population</a:t>
            </a:r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popBeforeRepro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newborns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Test </a:t>
            </a:r>
            <a:r>
              <a:rPr lang="fr-CA" sz="2000" dirty="0" err="1" smtClean="0"/>
              <a:t>after</a:t>
            </a:r>
            <a:r>
              <a:rPr lang="fr-CA" sz="2000" dirty="0" smtClean="0"/>
              <a:t> </a:t>
            </a:r>
            <a:r>
              <a:rPr lang="fr-CA" sz="2000" dirty="0" err="1" smtClean="0"/>
              <a:t>each</a:t>
            </a:r>
            <a:r>
              <a:rPr lang="fr-CA" sz="2000" dirty="0" smtClean="0"/>
              <a:t> major changes on the </a:t>
            </a:r>
            <a:r>
              <a:rPr lang="fr-CA" sz="2000" dirty="0" err="1" smtClean="0"/>
              <a:t>turtles</a:t>
            </a:r>
            <a:r>
              <a:rPr lang="fr-CA" sz="2000" dirty="0" smtClean="0"/>
              <a:t> or the world</a:t>
            </a:r>
          </a:p>
          <a:p>
            <a:r>
              <a:rPr lang="fr-CA" sz="2000" dirty="0" smtClean="0"/>
              <a:t>Put a </a:t>
            </a:r>
            <a:r>
              <a:rPr lang="fr-CA" sz="2000" dirty="0" err="1" smtClean="0"/>
              <a:t>parameter</a:t>
            </a:r>
            <a:r>
              <a:rPr lang="fr-CA" sz="2000" dirty="0" smtClean="0"/>
              <a:t> « </a:t>
            </a:r>
            <a:r>
              <a:rPr lang="fr-CA" sz="2000" dirty="0" err="1" smtClean="0"/>
              <a:t>runTests</a:t>
            </a:r>
            <a:r>
              <a:rPr lang="fr-CA" sz="2000" dirty="0" smtClean="0"/>
              <a:t> » TRUE or FALSE </a:t>
            </a:r>
          </a:p>
          <a:p>
            <a:pPr lvl="1"/>
            <a:r>
              <a:rPr lang="fr-CA" dirty="0" smtClean="0"/>
              <a:t>TRUE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bebugging</a:t>
            </a:r>
            <a:endParaRPr lang="fr-CA" dirty="0" smtClean="0"/>
          </a:p>
          <a:p>
            <a:pPr lvl="1"/>
            <a:r>
              <a:rPr lang="fr-CA" dirty="0" smtClean="0"/>
              <a:t>FALSE </a:t>
            </a:r>
            <a:r>
              <a:rPr lang="fr-CA" dirty="0" err="1" smtClean="0"/>
              <a:t>when</a:t>
            </a:r>
            <a:r>
              <a:rPr lang="fr-CA" dirty="0" smtClean="0"/>
              <a:t> running the model for analyses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r>
              <a:rPr lang="fr-CA" dirty="0" smtClean="0"/>
              <a:t>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280" y="1721225"/>
            <a:ext cx="8817795" cy="4884848"/>
          </a:xfrm>
        </p:spPr>
        <p:txBody>
          <a:bodyPr>
            <a:normAutofit/>
          </a:bodyPr>
          <a:lstStyle/>
          <a:p>
            <a:r>
              <a:rPr lang="fr-CA" sz="2000" dirty="0" smtClean="0"/>
              <a:t>Forest model</a:t>
            </a:r>
          </a:p>
          <a:p>
            <a:pPr lvl="1"/>
            <a:r>
              <a:rPr lang="fr-CA" sz="1800" dirty="0" smtClean="0"/>
              <a:t>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ages</a:t>
            </a:r>
            <a:r>
              <a:rPr lang="fr-CA" sz="1800" dirty="0" smtClean="0"/>
              <a:t> are all </a:t>
            </a:r>
            <a:r>
              <a:rPr lang="fr-CA" sz="1800" dirty="0" err="1" smtClean="0"/>
              <a:t>smaller</a:t>
            </a:r>
            <a:r>
              <a:rPr lang="fr-CA" sz="1800" dirty="0" smtClean="0"/>
              <a:t> </a:t>
            </a:r>
            <a:r>
              <a:rPr lang="fr-CA" sz="1800" dirty="0" err="1" smtClean="0"/>
              <a:t>than</a:t>
            </a:r>
            <a:r>
              <a:rPr lang="fr-CA" sz="1800" dirty="0" smtClean="0"/>
              <a:t> or </a:t>
            </a:r>
            <a:r>
              <a:rPr lang="fr-CA" sz="1800" dirty="0" err="1" smtClean="0"/>
              <a:t>equal</a:t>
            </a:r>
            <a:r>
              <a:rPr lang="fr-CA" sz="1800" dirty="0" smtClean="0"/>
              <a:t> to 11</a:t>
            </a:r>
          </a:p>
          <a:p>
            <a:pPr lvl="1"/>
            <a:r>
              <a:rPr lang="fr-CA" sz="1800" dirty="0" err="1" smtClean="0"/>
              <a:t>Create</a:t>
            </a:r>
            <a:r>
              <a:rPr lang="fr-CA" sz="1800" dirty="0" smtClean="0"/>
              <a:t> a 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fails</a:t>
            </a:r>
            <a:r>
              <a:rPr lang="fr-CA" sz="1800" dirty="0" smtClean="0"/>
              <a:t> (</a:t>
            </a:r>
            <a:r>
              <a:rPr lang="fr-CA" sz="1800" dirty="0" err="1" smtClean="0"/>
              <a:t>e.g</a:t>
            </a:r>
            <a:r>
              <a:rPr lang="fr-CA" sz="1800" dirty="0" smtClean="0"/>
              <a:t>., all </a:t>
            </a:r>
            <a:r>
              <a:rPr lang="fr-CA" sz="1800" dirty="0" err="1" smtClean="0"/>
              <a:t>ages</a:t>
            </a:r>
            <a:r>
              <a:rPr lang="fr-CA" sz="1800" dirty="0" smtClean="0"/>
              <a:t> are </a:t>
            </a:r>
            <a:r>
              <a:rPr lang="fr-CA" sz="1800" dirty="0" err="1" smtClean="0"/>
              <a:t>smaller</a:t>
            </a:r>
            <a:r>
              <a:rPr lang="fr-CA" sz="1800" dirty="0" smtClean="0"/>
              <a:t> or </a:t>
            </a:r>
            <a:r>
              <a:rPr lang="fr-CA" sz="1800" dirty="0" err="1" smtClean="0"/>
              <a:t>equal</a:t>
            </a:r>
            <a:r>
              <a:rPr lang="fr-CA" sz="1800" dirty="0" smtClean="0"/>
              <a:t> to 2)</a:t>
            </a:r>
          </a:p>
          <a:p>
            <a:r>
              <a:rPr lang="fr-CA" sz="2200" dirty="0" smtClean="0"/>
              <a:t>Population model</a:t>
            </a:r>
          </a:p>
          <a:p>
            <a:pPr lvl="1"/>
            <a:r>
              <a:rPr lang="fr-CA" sz="1800" dirty="0" err="1" smtClean="0"/>
              <a:t>After</a:t>
            </a:r>
            <a:r>
              <a:rPr lang="fr-CA" sz="1800" dirty="0" smtClean="0"/>
              <a:t> reproduction, 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there</a:t>
            </a:r>
            <a:r>
              <a:rPr lang="fr-CA" sz="1800" dirty="0" smtClean="0"/>
              <a:t> are 6 « mouse » and 3 « </a:t>
            </a:r>
            <a:r>
              <a:rPr lang="fr-CA" sz="1800" dirty="0" err="1" smtClean="0"/>
              <a:t>offspring</a:t>
            </a:r>
            <a:r>
              <a:rPr lang="fr-CA" sz="1800" dirty="0" smtClean="0"/>
              <a:t> » </a:t>
            </a:r>
          </a:p>
          <a:p>
            <a:pPr lvl="1"/>
            <a:r>
              <a:rPr lang="fr-CA" sz="1800" dirty="0" err="1" smtClean="0"/>
              <a:t>After</a:t>
            </a:r>
            <a:r>
              <a:rPr lang="fr-CA" sz="1800" dirty="0" smtClean="0"/>
              <a:t> </a:t>
            </a:r>
            <a:r>
              <a:rPr lang="fr-CA" sz="1800" dirty="0"/>
              <a:t>reproduction</a:t>
            </a:r>
            <a:r>
              <a:rPr lang="fr-CA" sz="1800" dirty="0" smtClean="0"/>
              <a:t>, 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there</a:t>
            </a:r>
            <a:r>
              <a:rPr lang="fr-CA" sz="1800" dirty="0" smtClean="0"/>
              <a:t> are as </a:t>
            </a:r>
            <a:r>
              <a:rPr lang="fr-CA" sz="1800" dirty="0" err="1" smtClean="0"/>
              <a:t>many</a:t>
            </a:r>
            <a:r>
              <a:rPr lang="fr-CA" sz="1800" dirty="0" smtClean="0"/>
              <a:t> </a:t>
            </a:r>
            <a:r>
              <a:rPr lang="fr-CA" sz="1800" dirty="0" err="1" smtClean="0"/>
              <a:t>adult</a:t>
            </a:r>
            <a:r>
              <a:rPr lang="fr-CA" sz="1800" dirty="0" smtClean="0"/>
              <a:t> (« mouse ») </a:t>
            </a:r>
            <a:r>
              <a:rPr lang="fr-CA" sz="1800" dirty="0" err="1" smtClean="0"/>
              <a:t>females</a:t>
            </a:r>
            <a:r>
              <a:rPr lang="fr-CA" sz="1800" dirty="0" smtClean="0"/>
              <a:t> </a:t>
            </a:r>
            <a:r>
              <a:rPr lang="fr-CA" sz="1800" dirty="0" err="1" smtClean="0"/>
              <a:t>than</a:t>
            </a:r>
            <a:r>
              <a:rPr lang="fr-CA" sz="1800" dirty="0" smtClean="0"/>
              <a:t> </a:t>
            </a:r>
            <a:r>
              <a:rPr lang="fr-CA" sz="1800" dirty="0" err="1" smtClean="0"/>
              <a:t>there</a:t>
            </a:r>
            <a:r>
              <a:rPr lang="fr-CA" sz="1800" dirty="0" smtClean="0"/>
              <a:t> are </a:t>
            </a:r>
            <a:r>
              <a:rPr lang="fr-CA" sz="1800" dirty="0" err="1" smtClean="0"/>
              <a:t>offspring</a:t>
            </a:r>
            <a:endParaRPr lang="fr-CA" sz="1800" dirty="0"/>
          </a:p>
          <a:p>
            <a:pPr lvl="1"/>
            <a:r>
              <a:rPr lang="fr-CA" sz="1800" dirty="0" err="1" smtClean="0"/>
              <a:t>Create</a:t>
            </a:r>
            <a:r>
              <a:rPr lang="fr-CA" sz="1800" dirty="0" smtClean="0"/>
              <a:t> tests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fail</a:t>
            </a:r>
            <a:endParaRPr lang="fr-CA" sz="1800" dirty="0" smtClean="0"/>
          </a:p>
          <a:p>
            <a:pPr lvl="1"/>
            <a:endParaRPr lang="fr-CA" sz="1800" dirty="0"/>
          </a:p>
          <a:p>
            <a:pPr lvl="1"/>
            <a:endParaRPr lang="fr-CA" sz="1800" dirty="0" smtClean="0"/>
          </a:p>
          <a:p>
            <a:pPr lvl="1"/>
            <a:endParaRPr lang="fr-CA" sz="1800" dirty="0"/>
          </a:p>
          <a:p>
            <a:r>
              <a:rPr lang="fr-CA" sz="2000" dirty="0" err="1" smtClean="0"/>
              <a:t>Exercise</a:t>
            </a:r>
            <a:r>
              <a:rPr lang="fr-CA" sz="2000" dirty="0"/>
              <a:t> solutions: 9_Debug.R</a:t>
            </a:r>
            <a:endParaRPr lang="fr-CA" sz="2000" dirty="0" smtClean="0"/>
          </a:p>
          <a:p>
            <a:pPr marL="57150" indent="0">
              <a:buNone/>
            </a:pPr>
            <a:endParaRPr lang="fr-CA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3" y="5065417"/>
            <a:ext cx="874270" cy="6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24638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771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13860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42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2074</TotalTime>
  <Words>882</Words>
  <Application>Microsoft Office PowerPoint</Application>
  <PresentationFormat>Grand écran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Debugging IBMs</vt:lpstr>
      <vt:lpstr>Package testthat</vt:lpstr>
      <vt:lpstr>Package testthat</vt:lpstr>
      <vt:lpstr>Package testthat - exercise</vt:lpstr>
      <vt:lpstr>browser()</vt:lpstr>
      <vt:lpstr>browser()</vt:lpstr>
      <vt:lpstr>browser()</vt:lpstr>
      <vt:lpstr>browser()</vt:lpstr>
      <vt:lpstr>browser()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168</cp:revision>
  <dcterms:created xsi:type="dcterms:W3CDTF">2020-11-20T15:15:45Z</dcterms:created>
  <dcterms:modified xsi:type="dcterms:W3CDTF">2021-06-16T08:27:39Z</dcterms:modified>
</cp:coreProperties>
</file>