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525" r:id="rId6"/>
    <p:sldId id="464" r:id="rId7"/>
    <p:sldId id="526" r:id="rId8"/>
    <p:sldId id="5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325" t="17006" r="58519" b="14770"/>
          <a:stretch/>
        </p:blipFill>
        <p:spPr>
          <a:xfrm>
            <a:off x="4569917" y="0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42047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909"/>
            <a:ext cx="8596668" cy="4307453"/>
          </a:xfrm>
        </p:spPr>
        <p:txBody>
          <a:bodyPr/>
          <a:lstStyle/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describe</a:t>
            </a:r>
            <a:r>
              <a:rPr lang="fr-CA" dirty="0" smtClean="0"/>
              <a:t>, </a:t>
            </a:r>
            <a:r>
              <a:rPr lang="fr-CA" dirty="0" err="1" smtClean="0"/>
              <a:t>explain</a:t>
            </a:r>
            <a:r>
              <a:rPr lang="fr-CA" dirty="0" smtClean="0"/>
              <a:t> and </a:t>
            </a:r>
            <a:r>
              <a:rPr lang="fr-CA" dirty="0" err="1" smtClean="0"/>
              <a:t>understand</a:t>
            </a:r>
            <a:r>
              <a:rPr lang="fr-CA" dirty="0" smtClean="0"/>
              <a:t> the model</a:t>
            </a:r>
          </a:p>
          <a:p>
            <a:pPr lvl="1"/>
            <a:r>
              <a:rPr lang="fr-CA" dirty="0" smtClean="0"/>
              <a:t>For </a:t>
            </a:r>
            <a:r>
              <a:rPr lang="fr-CA" dirty="0" err="1" smtClean="0"/>
              <a:t>yourself</a:t>
            </a:r>
            <a:r>
              <a:rPr lang="fr-CA" dirty="0" smtClean="0"/>
              <a:t> </a:t>
            </a:r>
            <a:r>
              <a:rPr lang="fr-CA" dirty="0" err="1" smtClean="0"/>
              <a:t>now</a:t>
            </a:r>
            <a:r>
              <a:rPr lang="fr-CA" dirty="0"/>
              <a:t> </a:t>
            </a:r>
            <a:r>
              <a:rPr lang="fr-CA" dirty="0" smtClean="0"/>
              <a:t>and </a:t>
            </a:r>
            <a:r>
              <a:rPr lang="fr-CA" dirty="0" err="1" smtClean="0"/>
              <a:t>later</a:t>
            </a:r>
            <a:r>
              <a:rPr lang="fr-CA" dirty="0" smtClean="0"/>
              <a:t> and for future </a:t>
            </a:r>
            <a:r>
              <a:rPr lang="fr-CA" dirty="0" err="1" smtClean="0"/>
              <a:t>users</a:t>
            </a:r>
            <a:endParaRPr lang="fr-CA" dirty="0" smtClean="0"/>
          </a:p>
          <a:p>
            <a:r>
              <a:rPr lang="fr-CA" dirty="0" err="1" smtClean="0"/>
              <a:t>Helps</a:t>
            </a:r>
            <a:r>
              <a:rPr lang="fr-CA" dirty="0" smtClean="0"/>
              <a:t> to code</a:t>
            </a:r>
          </a:p>
          <a:p>
            <a:pPr lvl="1"/>
            <a:r>
              <a:rPr lang="fr-CA" dirty="0" err="1" smtClean="0"/>
              <a:t>Usually</a:t>
            </a:r>
            <a:r>
              <a:rPr lang="fr-CA" dirty="0" smtClean="0"/>
              <a:t> code blocks are </a:t>
            </a:r>
            <a:r>
              <a:rPr lang="fr-CA" dirty="0" err="1" smtClean="0"/>
              <a:t>similar</a:t>
            </a:r>
            <a:r>
              <a:rPr lang="fr-CA" dirty="0" smtClean="0"/>
              <a:t> to </a:t>
            </a:r>
            <a:r>
              <a:rPr lang="fr-CA" dirty="0" err="1" smtClean="0"/>
              <a:t>diagram</a:t>
            </a:r>
            <a:r>
              <a:rPr lang="fr-CA" dirty="0" smtClean="0"/>
              <a:t> blocks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for </a:t>
            </a:r>
            <a:r>
              <a:rPr lang="fr-CA" dirty="0" err="1" smtClean="0"/>
              <a:t>later</a:t>
            </a:r>
            <a:r>
              <a:rPr lang="fr-CA" dirty="0" smtClean="0"/>
              <a:t> modifications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write</a:t>
            </a:r>
            <a:r>
              <a:rPr lang="fr-CA" dirty="0" smtClean="0"/>
              <a:t> the ODD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122275" cy="1320800"/>
          </a:xfrm>
        </p:spPr>
        <p:txBody>
          <a:bodyPr/>
          <a:lstStyle/>
          <a:p>
            <a:r>
              <a:rPr lang="en-US" dirty="0"/>
              <a:t>Overview, Design concepts, and Details </a:t>
            </a:r>
            <a:r>
              <a:rPr lang="en-US" dirty="0" smtClean="0"/>
              <a:t>(ODD)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447919" y="1985322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5244908" y="2006838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0515" cy="1320800"/>
          </a:xfrm>
        </p:spPr>
        <p:txBody>
          <a:bodyPr/>
          <a:lstStyle/>
          <a:p>
            <a:r>
              <a:rPr lang="en-US" dirty="0"/>
              <a:t>Overview, Design concepts, and Details (ODD)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« Official » 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 smtClean="0"/>
          </a:p>
          <a:p>
            <a:pPr lvl="1"/>
            <a:r>
              <a:rPr lang="fr-CA" dirty="0"/>
              <a:t>Short or </a:t>
            </a:r>
            <a:r>
              <a:rPr lang="fr-CA" dirty="0" err="1"/>
              <a:t>summarized</a:t>
            </a:r>
            <a:r>
              <a:rPr lang="fr-CA" dirty="0"/>
              <a:t> ODD in </a:t>
            </a:r>
            <a:r>
              <a:rPr lang="fr-CA" dirty="0" err="1"/>
              <a:t>Methods</a:t>
            </a:r>
            <a:endParaRPr lang="fr-CA" dirty="0"/>
          </a:p>
          <a:p>
            <a:pPr lvl="1"/>
            <a:r>
              <a:rPr lang="fr-CA" dirty="0" smtClean="0"/>
              <a:t>Full ODD in </a:t>
            </a:r>
            <a:r>
              <a:rPr lang="fr-CA" dirty="0" err="1" smtClean="0"/>
              <a:t>Appendix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long</a:t>
            </a:r>
          </a:p>
          <a:p>
            <a:r>
              <a:rPr lang="fr-CA" smtClean="0"/>
              <a:t>Helps </a:t>
            </a:r>
            <a:r>
              <a:rPr lang="fr-CA" dirty="0"/>
              <a:t>to </a:t>
            </a:r>
            <a:r>
              <a:rPr lang="fr-CA" dirty="0" err="1"/>
              <a:t>describe</a:t>
            </a:r>
            <a:r>
              <a:rPr lang="fr-CA" dirty="0"/>
              <a:t>, </a:t>
            </a:r>
            <a:r>
              <a:rPr lang="fr-CA" dirty="0" err="1"/>
              <a:t>explain</a:t>
            </a:r>
            <a:r>
              <a:rPr lang="fr-CA" dirty="0"/>
              <a:t> and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smtClean="0"/>
              <a:t>model</a:t>
            </a:r>
          </a:p>
          <a:p>
            <a:pPr lvl="1"/>
            <a:r>
              <a:rPr lang="fr-CA" dirty="0" err="1" smtClean="0"/>
              <a:t>Appreciated</a:t>
            </a:r>
            <a:r>
              <a:rPr lang="fr-CA" dirty="0" smtClean="0"/>
              <a:t> by the </a:t>
            </a:r>
            <a:r>
              <a:rPr lang="fr-CA" dirty="0" err="1" smtClean="0"/>
              <a:t>readers</a:t>
            </a:r>
            <a:r>
              <a:rPr lang="fr-CA" dirty="0" smtClean="0"/>
              <a:t> and IBM </a:t>
            </a:r>
            <a:r>
              <a:rPr lang="fr-CA" dirty="0" err="1" smtClean="0"/>
              <a:t>community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41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1965</TotalTime>
  <Words>202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The importance of the diagram</vt:lpstr>
      <vt:lpstr>Overview, Design concepts, and Details (ODD)</vt:lpstr>
      <vt:lpstr>Overview, Design concepts, and Details (ODD)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163</cp:revision>
  <dcterms:created xsi:type="dcterms:W3CDTF">2020-11-20T15:15:45Z</dcterms:created>
  <dcterms:modified xsi:type="dcterms:W3CDTF">2021-06-16T08:27:23Z</dcterms:modified>
</cp:coreProperties>
</file>