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529" r:id="rId3"/>
    <p:sldId id="53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8504" autoAdjust="0"/>
  </p:normalViewPr>
  <p:slideViewPr>
    <p:cSldViewPr snapToGrid="0">
      <p:cViewPr varScale="1">
        <p:scale>
          <a:sx n="65" d="100"/>
          <a:sy n="65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8FD8-2128-4956-B4EB-B5C224D1C562}" type="datetimeFigureOut">
              <a:rPr lang="fr-CA" smtClean="0"/>
              <a:t>2022-03-18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EB70-D57A-4DFA-93AF-FBB829744D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45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Final 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76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Work</a:t>
            </a:r>
            <a:r>
              <a:rPr lang="fr-CA" dirty="0" smtClean="0"/>
              <a:t> on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own</a:t>
            </a:r>
            <a:r>
              <a:rPr lang="fr-CA" dirty="0" smtClean="0"/>
              <a:t> </a:t>
            </a:r>
            <a:r>
              <a:rPr lang="fr-CA" dirty="0" err="1" smtClean="0"/>
              <a:t>project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</p:spPr>
        <p:txBody>
          <a:bodyPr/>
          <a:lstStyle/>
          <a:p>
            <a:r>
              <a:rPr lang="fr-CA" sz="2400" dirty="0" err="1" smtClean="0"/>
              <a:t>Alone</a:t>
            </a:r>
            <a:r>
              <a:rPr lang="fr-CA" sz="2400" dirty="0" smtClean="0"/>
              <a:t> or in a team</a:t>
            </a:r>
          </a:p>
          <a:p>
            <a:r>
              <a:rPr lang="fr-CA" sz="2400" dirty="0" err="1" smtClean="0"/>
              <a:t>With</a:t>
            </a:r>
            <a:r>
              <a:rPr lang="fr-CA" sz="2400" dirty="0" smtClean="0"/>
              <a:t> </a:t>
            </a:r>
            <a:r>
              <a:rPr lang="fr-CA" sz="2400" dirty="0" err="1" smtClean="0"/>
              <a:t>your</a:t>
            </a:r>
            <a:r>
              <a:rPr lang="fr-CA" sz="2400" dirty="0" smtClean="0"/>
              <a:t> data or </a:t>
            </a:r>
            <a:r>
              <a:rPr lang="fr-CA" sz="2400" dirty="0" err="1" smtClean="0"/>
              <a:t>made-up</a:t>
            </a:r>
            <a:r>
              <a:rPr lang="fr-CA" sz="2400" dirty="0" smtClean="0"/>
              <a:t> data</a:t>
            </a:r>
          </a:p>
          <a:p>
            <a:endParaRPr lang="fr-CA" sz="2400" dirty="0"/>
          </a:p>
          <a:p>
            <a:r>
              <a:rPr lang="fr-CA" sz="2400" dirty="0" smtClean="0"/>
              <a:t>2-slide </a:t>
            </a:r>
            <a:r>
              <a:rPr lang="fr-CA" sz="2400" dirty="0" err="1" smtClean="0"/>
              <a:t>presentation</a:t>
            </a:r>
            <a:r>
              <a:rPr lang="fr-CA" sz="2400" dirty="0" smtClean="0"/>
              <a:t> at the end </a:t>
            </a:r>
          </a:p>
          <a:p>
            <a:pPr lvl="1"/>
            <a:r>
              <a:rPr lang="fr-CA" sz="2000" dirty="0" err="1" smtClean="0"/>
              <a:t>Aim</a:t>
            </a:r>
            <a:r>
              <a:rPr lang="fr-CA" sz="2000" dirty="0" smtClean="0"/>
              <a:t> of the model</a:t>
            </a:r>
          </a:p>
          <a:p>
            <a:pPr lvl="1"/>
            <a:r>
              <a:rPr lang="fr-CA" sz="2000" dirty="0" smtClean="0"/>
              <a:t>Model </a:t>
            </a:r>
            <a:r>
              <a:rPr lang="fr-CA" sz="2000" dirty="0" err="1" smtClean="0"/>
              <a:t>diagram</a:t>
            </a:r>
            <a:r>
              <a:rPr lang="fr-CA" sz="2000" dirty="0" smtClean="0"/>
              <a:t> (if relevant)</a:t>
            </a:r>
          </a:p>
          <a:p>
            <a:pPr lvl="1"/>
            <a:r>
              <a:rPr lang="fr-CA" sz="2000" dirty="0" smtClean="0"/>
              <a:t>One </a:t>
            </a:r>
            <a:r>
              <a:rPr lang="fr-CA" sz="2000" dirty="0" err="1" smtClean="0"/>
              <a:t>function</a:t>
            </a:r>
            <a:r>
              <a:rPr lang="fr-CA" sz="2000" dirty="0" smtClean="0"/>
              <a:t>, </a:t>
            </a:r>
            <a:r>
              <a:rPr lang="fr-CA" sz="2000" dirty="0" err="1" smtClean="0"/>
              <a:t>submodel</a:t>
            </a:r>
            <a:r>
              <a:rPr lang="fr-CA" sz="2000" dirty="0" smtClean="0"/>
              <a:t>, or model part</a:t>
            </a:r>
          </a:p>
          <a:p>
            <a:pPr lvl="1"/>
            <a:r>
              <a:rPr lang="fr-CA" sz="2000" dirty="0" smtClean="0"/>
              <a:t>One </a:t>
            </a:r>
            <a:r>
              <a:rPr lang="fr-CA" sz="2000" dirty="0" err="1" smtClean="0"/>
              <a:t>difficulty</a:t>
            </a:r>
            <a:r>
              <a:rPr lang="fr-CA" sz="2000" dirty="0" smtClean="0"/>
              <a:t> and the solution </a:t>
            </a:r>
            <a:r>
              <a:rPr lang="fr-CA" sz="2000" dirty="0" err="1" smtClean="0"/>
              <a:t>you</a:t>
            </a:r>
            <a:r>
              <a:rPr lang="fr-CA" sz="2000" dirty="0" smtClean="0"/>
              <a:t> </a:t>
            </a:r>
            <a:r>
              <a:rPr lang="fr-CA" sz="2000" dirty="0" err="1" smtClean="0"/>
              <a:t>found</a:t>
            </a:r>
            <a:endParaRPr lang="fr-CA" sz="2000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2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2286</TotalTime>
  <Words>62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Facette</vt:lpstr>
      <vt:lpstr>Individual-based models &amp; Spatially explicit individual-based models with NetLogoR</vt:lpstr>
      <vt:lpstr>Final project</vt:lpstr>
      <vt:lpstr>Work on your own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184</cp:revision>
  <dcterms:created xsi:type="dcterms:W3CDTF">2020-11-20T15:15:45Z</dcterms:created>
  <dcterms:modified xsi:type="dcterms:W3CDTF">2022-03-18T15:52:59Z</dcterms:modified>
</cp:coreProperties>
</file>