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19" r:id="rId12"/>
    <p:sldId id="520" r:id="rId13"/>
    <p:sldId id="5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504533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to:</a:t>
            </a:r>
          </a:p>
          <a:p>
            <a:pPr lvl="1"/>
            <a:r>
              <a:rPr lang="fr-CA" dirty="0" smtClean="0"/>
              <a:t>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identification of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for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butterfly</a:t>
            </a:r>
            <a:r>
              <a:rPr lang="fr-CA" dirty="0" smtClean="0"/>
              <a:t> and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chosen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5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504533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to:</a:t>
            </a:r>
          </a:p>
          <a:p>
            <a:pPr lvl="1"/>
            <a:r>
              <a:rPr lang="fr-CA" dirty="0" smtClean="0"/>
              <a:t>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identification of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for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butterfly</a:t>
            </a:r>
            <a:r>
              <a:rPr lang="fr-CA" dirty="0" smtClean="0"/>
              <a:t> and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chosen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08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R ressources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RStudiom, R Core Team. 2019. Package “testthat</a:t>
            </a:r>
            <a:r>
              <a:rPr lang="pt-BR" dirty="0" smtClean="0"/>
              <a:t>.”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</a:t>
            </a:r>
            <a:r>
              <a:rPr lang="en-US" dirty="0" smtClean="0"/>
              <a:t>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didn’t</a:t>
            </a:r>
            <a:r>
              <a:rPr lang="fr-CA" dirty="0" smtClean="0"/>
              <a:t> </a:t>
            </a:r>
            <a:r>
              <a:rPr lang="fr-CA" dirty="0" err="1" smtClean="0"/>
              <a:t>walk</a:t>
            </a:r>
            <a:r>
              <a:rPr lang="fr-CA" dirty="0" smtClean="0"/>
              <a:t> more </a:t>
            </a:r>
            <a:r>
              <a:rPr lang="fr-CA" dirty="0" err="1" smtClean="0"/>
              <a:t>than</a:t>
            </a:r>
            <a:r>
              <a:rPr lang="fr-CA" dirty="0" smtClean="0"/>
              <a:t> </a:t>
            </a:r>
            <a:r>
              <a:rPr lang="fr-CA" dirty="0" err="1" smtClean="0"/>
              <a:t>allowed</a:t>
            </a:r>
            <a:endParaRPr lang="fr-CA" dirty="0" smtClean="0"/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infoDispersingInd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[, "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"] 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stepMax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 smtClean="0"/>
              <a:t>Test </a:t>
            </a:r>
            <a:r>
              <a:rPr lang="fr-CA" dirty="0" err="1" smtClean="0"/>
              <a:t>after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r>
              <a:rPr lang="fr-CA" dirty="0" smtClean="0"/>
              <a:t> major changes on the </a:t>
            </a:r>
            <a:r>
              <a:rPr lang="fr-CA" dirty="0" err="1" smtClean="0"/>
              <a:t>turtles</a:t>
            </a:r>
            <a:r>
              <a:rPr lang="fr-CA" dirty="0" smtClean="0"/>
              <a:t> or the world</a:t>
            </a:r>
          </a:p>
          <a:p>
            <a:r>
              <a:rPr lang="fr-CA" dirty="0" smtClean="0"/>
              <a:t>Put a </a:t>
            </a:r>
            <a:r>
              <a:rPr lang="fr-CA" dirty="0" err="1" smtClean="0"/>
              <a:t>parameter</a:t>
            </a:r>
            <a:r>
              <a:rPr lang="fr-CA" dirty="0" smtClean="0"/>
              <a:t> « </a:t>
            </a:r>
            <a:r>
              <a:rPr lang="fr-CA" dirty="0" err="1" smtClean="0"/>
              <a:t>runTests</a:t>
            </a:r>
            <a:r>
              <a:rPr lang="fr-CA" dirty="0" smtClean="0"/>
              <a:t> » TRUE or FALSE </a:t>
            </a:r>
          </a:p>
          <a:p>
            <a:pPr lvl="1"/>
            <a:r>
              <a:rPr lang="fr-CA" sz="1400" dirty="0" smtClean="0"/>
              <a:t>TRUE </a:t>
            </a:r>
            <a:r>
              <a:rPr lang="fr-CA" sz="1400" dirty="0" err="1" smtClean="0"/>
              <a:t>during</a:t>
            </a:r>
            <a:r>
              <a:rPr lang="fr-CA" sz="1400" dirty="0" smtClean="0"/>
              <a:t> </a:t>
            </a:r>
            <a:r>
              <a:rPr lang="fr-CA" sz="1400" dirty="0" err="1" smtClean="0"/>
              <a:t>bebugging</a:t>
            </a:r>
            <a:endParaRPr lang="fr-CA" sz="1400" dirty="0" smtClean="0"/>
          </a:p>
          <a:p>
            <a:pPr lvl="1"/>
            <a:r>
              <a:rPr lang="fr-CA" sz="1400" dirty="0" smtClean="0"/>
              <a:t>FALSE </a:t>
            </a:r>
            <a:r>
              <a:rPr lang="fr-CA" sz="1400" dirty="0" err="1" smtClean="0"/>
              <a:t>when</a:t>
            </a:r>
            <a:r>
              <a:rPr lang="fr-CA" sz="1400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dirty="0" smtClean="0"/>
              <a:t>Forest model: at the end, test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ages</a:t>
            </a:r>
            <a:r>
              <a:rPr lang="fr-CA" dirty="0" smtClean="0"/>
              <a:t> are all </a:t>
            </a:r>
            <a:r>
              <a:rPr lang="fr-CA" dirty="0" err="1" smtClean="0"/>
              <a:t>smaller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or </a:t>
            </a:r>
            <a:r>
              <a:rPr lang="fr-CA" dirty="0" err="1" smtClean="0"/>
              <a:t>equal</a:t>
            </a:r>
            <a:r>
              <a:rPr lang="fr-CA" dirty="0" smtClean="0"/>
              <a:t> to 11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(all(of(agents = patches(w1), world = w1) &lt;= 11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 smtClean="0"/>
              <a:t>Population model: at the end, test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are 3 « </a:t>
            </a:r>
            <a:r>
              <a:rPr lang="fr-CA" dirty="0" err="1" smtClean="0"/>
              <a:t>turtle</a:t>
            </a:r>
            <a:r>
              <a:rPr lang="fr-CA" dirty="0" smtClean="0"/>
              <a:t> » and 3 « </a:t>
            </a:r>
            <a:r>
              <a:rPr lang="fr-CA" dirty="0" err="1" smtClean="0"/>
              <a:t>offspring</a:t>
            </a:r>
            <a:r>
              <a:rPr lang="fr-CA" dirty="0" smtClean="0"/>
              <a:t> » 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(of(agents = t1,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"breed"), c(rep("turtle", 3), rep("offspring", 3)))</a:t>
            </a:r>
            <a:endParaRPr lang="fr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1955</TotalTime>
  <Words>1096</Words>
  <Application>Microsoft Office PowerPoint</Application>
  <PresentationFormat>Grand écran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browser() - exercise</vt:lpstr>
      <vt:lpstr>browser() - exercise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159</cp:revision>
  <dcterms:created xsi:type="dcterms:W3CDTF">2020-11-20T15:15:45Z</dcterms:created>
  <dcterms:modified xsi:type="dcterms:W3CDTF">2021-03-30T15:08:34Z</dcterms:modified>
</cp:coreProperties>
</file>