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1" r:id="rId3"/>
    <p:sldId id="462" r:id="rId4"/>
    <p:sldId id="463" r:id="rId5"/>
    <p:sldId id="464" r:id="rId6"/>
    <p:sldId id="52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Presenting </a:t>
            </a:r>
            <a:r>
              <a:rPr lang="en-US" dirty="0" smtClean="0"/>
              <a:t>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4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2325" t="17006" r="58519" b="14770"/>
          <a:stretch/>
        </p:blipFill>
        <p:spPr>
          <a:xfrm>
            <a:off x="4569917" y="0"/>
            <a:ext cx="3052167" cy="67939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9453" t="12976" r="68967" b="4739"/>
          <a:stretch/>
        </p:blipFill>
        <p:spPr>
          <a:xfrm>
            <a:off x="4668819" y="0"/>
            <a:ext cx="5776856" cy="68836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Vliet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Hofstede,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577328"/>
            <a:ext cx="9241217" cy="1320800"/>
          </a:xfrm>
        </p:spPr>
        <p:txBody>
          <a:bodyPr/>
          <a:lstStyle/>
          <a:p>
            <a:r>
              <a:rPr lang="fr-CA" dirty="0" smtClean="0"/>
              <a:t>Format to </a:t>
            </a:r>
            <a:r>
              <a:rPr lang="fr-CA" dirty="0" err="1" smtClean="0"/>
              <a:t>present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r>
              <a:rPr lang="fr-CA" dirty="0" smtClean="0"/>
              <a:t> in </a:t>
            </a:r>
            <a:r>
              <a:rPr lang="fr-CA" dirty="0" err="1" smtClean="0"/>
              <a:t>scientific</a:t>
            </a:r>
            <a:r>
              <a:rPr lang="fr-CA" dirty="0" smtClean="0"/>
              <a:t> </a:t>
            </a:r>
            <a:r>
              <a:rPr lang="fr-CA" dirty="0" err="1" smtClean="0"/>
              <a:t>paper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78193"/>
            <a:ext cx="8596668" cy="4363169"/>
          </a:xfrm>
        </p:spPr>
        <p:txBody>
          <a:bodyPr/>
          <a:lstStyle/>
          <a:p>
            <a:r>
              <a:rPr lang="en-US" dirty="0"/>
              <a:t>Overview, Design concepts, and </a:t>
            </a:r>
            <a:r>
              <a:rPr lang="en-US" dirty="0" smtClean="0"/>
              <a:t>Details = ODD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21" t="34323" r="75860" b="25771"/>
          <a:stretch/>
        </p:blipFill>
        <p:spPr>
          <a:xfrm>
            <a:off x="2059730" y="2071159"/>
            <a:ext cx="3488729" cy="47760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 et al., 2010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8348" t="34538" r="23759" b="25556"/>
          <a:stretch/>
        </p:blipFill>
        <p:spPr>
          <a:xfrm>
            <a:off x="4856719" y="2092675"/>
            <a:ext cx="3426508" cy="47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ODD</a:t>
            </a:r>
            <a:endParaRPr lang="pt-BR" b="1" u="sng" dirty="0" smtClean="0"/>
          </a:p>
          <a:p>
            <a:pPr>
              <a:spcBef>
                <a:spcPts val="0"/>
              </a:spcBef>
            </a:pPr>
            <a:r>
              <a:rPr lang="pt-BR" dirty="0"/>
              <a:t>Grimm V et al. 2006. A standard protocol for describing individual-based and agent-based models. Ecological Modelling 198:115–126.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Berger U, DeAngelis DL, Polhill JG, Giske J, Railsback SF. 2010. The ODD protocol: A review and first update. Ecological Modelling 221:2760–2768. 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75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1955</TotalTime>
  <Words>132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Presenting IBMs</vt:lpstr>
      <vt:lpstr>The importance of the diagram</vt:lpstr>
      <vt:lpstr>The importance of the diagram</vt:lpstr>
      <vt:lpstr>Format to present IBMs in scientific paper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159</cp:revision>
  <dcterms:created xsi:type="dcterms:W3CDTF">2020-11-20T15:15:45Z</dcterms:created>
  <dcterms:modified xsi:type="dcterms:W3CDTF">2021-03-30T15:10:14Z</dcterms:modified>
</cp:coreProperties>
</file>