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3" r:id="rId3"/>
    <p:sldId id="334" r:id="rId4"/>
    <p:sldId id="347" r:id="rId5"/>
    <p:sldId id="52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Now it’s your turn!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275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398495"/>
            <a:ext cx="9058337" cy="4642868"/>
          </a:xfrm>
        </p:spPr>
        <p:txBody>
          <a:bodyPr>
            <a:normAutofit/>
          </a:bodyPr>
          <a:lstStyle/>
          <a:p>
            <a:r>
              <a:rPr lang="fr-CA" sz="2000" dirty="0" err="1" smtClean="0"/>
              <a:t>Create</a:t>
            </a:r>
            <a:r>
              <a:rPr lang="fr-CA" sz="2000" dirty="0" smtClean="0"/>
              <a:t> a population of </a:t>
            </a:r>
            <a:r>
              <a:rPr lang="fr-CA" sz="2000" dirty="0" err="1" smtClean="0"/>
              <a:t>moving</a:t>
            </a:r>
            <a:r>
              <a:rPr lang="fr-CA" sz="2000" dirty="0" smtClean="0"/>
              <a:t> </a:t>
            </a:r>
            <a:r>
              <a:rPr lang="fr-CA" sz="2000" dirty="0" err="1" smtClean="0"/>
              <a:t>individuals</a:t>
            </a:r>
            <a:r>
              <a:rPr lang="fr-CA" sz="2000" dirty="0" smtClean="0"/>
              <a:t> </a:t>
            </a:r>
            <a:r>
              <a:rPr lang="fr-CA" sz="2000" dirty="0" err="1" smtClean="0"/>
              <a:t>where</a:t>
            </a:r>
            <a:r>
              <a:rPr lang="fr-CA" sz="2000" dirty="0" smtClean="0"/>
              <a:t> males and </a:t>
            </a:r>
            <a:r>
              <a:rPr lang="fr-CA" sz="2000" dirty="0" err="1" smtClean="0"/>
              <a:t>females</a:t>
            </a:r>
            <a:r>
              <a:rPr lang="fr-CA" sz="2000" dirty="0" smtClean="0"/>
              <a:t> have a </a:t>
            </a:r>
            <a:r>
              <a:rPr lang="fr-CA" sz="2000" dirty="0" err="1" smtClean="0"/>
              <a:t>different</a:t>
            </a:r>
            <a:r>
              <a:rPr lang="fr-CA" sz="2000" dirty="0" smtClean="0"/>
              <a:t> </a:t>
            </a:r>
            <a:r>
              <a:rPr lang="fr-CA" sz="2000" dirty="0" err="1" smtClean="0"/>
              <a:t>movement</a:t>
            </a:r>
            <a:r>
              <a:rPr lang="fr-CA" sz="2000" dirty="0" smtClean="0"/>
              <a:t> pattern</a:t>
            </a:r>
          </a:p>
          <a:p>
            <a:r>
              <a:rPr lang="fr-CA" sz="2000" dirty="0" err="1" smtClean="0"/>
              <a:t>Make</a:t>
            </a:r>
            <a:r>
              <a:rPr lang="fr-CA" sz="2000" dirty="0" smtClean="0"/>
              <a:t> a reproduction </a:t>
            </a:r>
            <a:r>
              <a:rPr lang="fr-CA" sz="2000" dirty="0" err="1" smtClean="0"/>
              <a:t>happens</a:t>
            </a:r>
            <a:r>
              <a:rPr lang="fr-CA" sz="2000" dirty="0" smtClean="0"/>
              <a:t> </a:t>
            </a:r>
            <a:r>
              <a:rPr lang="fr-CA" sz="2000" dirty="0" err="1" smtClean="0"/>
              <a:t>when</a:t>
            </a:r>
            <a:r>
              <a:rPr lang="fr-CA" sz="2000" dirty="0" smtClean="0"/>
              <a:t> a male </a:t>
            </a:r>
            <a:r>
              <a:rPr lang="fr-CA" sz="2000" dirty="0" err="1" smtClean="0"/>
              <a:t>meets</a:t>
            </a:r>
            <a:r>
              <a:rPr lang="fr-CA" sz="2000" dirty="0" smtClean="0"/>
              <a:t> a </a:t>
            </a:r>
            <a:r>
              <a:rPr lang="fr-CA" sz="2000" dirty="0" err="1" smtClean="0"/>
              <a:t>female</a:t>
            </a:r>
            <a:r>
              <a:rPr lang="fr-CA" sz="2000" dirty="0" smtClean="0"/>
              <a:t> </a:t>
            </a:r>
            <a:r>
              <a:rPr lang="fr-CA" sz="2000" dirty="0" err="1" smtClean="0"/>
              <a:t>with</a:t>
            </a:r>
            <a:r>
              <a:rPr lang="fr-CA" sz="2000" dirty="0" smtClean="0"/>
              <a:t> the production of one </a:t>
            </a:r>
            <a:r>
              <a:rPr lang="fr-CA" sz="2000" dirty="0" err="1" smtClean="0"/>
              <a:t>offspring</a:t>
            </a:r>
            <a:endParaRPr lang="fr-CA" sz="2000" dirty="0" smtClean="0"/>
          </a:p>
          <a:p>
            <a:r>
              <a:rPr lang="fr-CA" sz="2000" dirty="0" smtClean="0"/>
              <a:t>Plot and show the changes in population </a:t>
            </a:r>
            <a:r>
              <a:rPr lang="fr-CA" sz="2000" dirty="0" err="1" smtClean="0"/>
              <a:t>abundance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684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</a:t>
            </a:r>
            <a:r>
              <a:rPr lang="fr-CA" dirty="0" err="1" smtClean="0"/>
              <a:t>step</a:t>
            </a:r>
            <a:r>
              <a:rPr lang="fr-CA" dirty="0" smtClean="0"/>
              <a:t> by </a:t>
            </a:r>
            <a:r>
              <a:rPr lang="fr-CA" dirty="0" err="1" smtClean="0"/>
              <a:t>step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398494"/>
            <a:ext cx="10671586" cy="5459505"/>
          </a:xfrm>
        </p:spPr>
        <p:txBody>
          <a:bodyPr>
            <a:normAutofit lnSpcReduction="10000"/>
          </a:bodyPr>
          <a:lstStyle/>
          <a:p>
            <a:r>
              <a:rPr lang="fr-CA" dirty="0" err="1" smtClean="0"/>
              <a:t>Create</a:t>
            </a:r>
            <a:r>
              <a:rPr lang="fr-CA" dirty="0" smtClean="0"/>
              <a:t> a population of </a:t>
            </a:r>
            <a:r>
              <a:rPr lang="fr-CA" dirty="0" err="1" smtClean="0"/>
              <a:t>moving</a:t>
            </a:r>
            <a:r>
              <a:rPr lang="fr-CA" dirty="0" smtClean="0"/>
              <a:t> </a:t>
            </a:r>
            <a:r>
              <a:rPr lang="fr-CA" dirty="0" err="1" smtClean="0"/>
              <a:t>individuals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males and </a:t>
            </a:r>
            <a:r>
              <a:rPr lang="fr-CA" dirty="0" err="1" smtClean="0"/>
              <a:t>females</a:t>
            </a:r>
            <a:r>
              <a:rPr lang="fr-CA" dirty="0" smtClean="0"/>
              <a:t> have a </a:t>
            </a:r>
            <a:r>
              <a:rPr lang="fr-CA" dirty="0" err="1" smtClean="0"/>
              <a:t>different</a:t>
            </a:r>
            <a:r>
              <a:rPr lang="fr-CA" dirty="0" smtClean="0"/>
              <a:t> </a:t>
            </a:r>
            <a:r>
              <a:rPr lang="fr-CA" dirty="0" err="1" smtClean="0"/>
              <a:t>movement</a:t>
            </a:r>
            <a:r>
              <a:rPr lang="fr-CA" dirty="0" smtClean="0"/>
              <a:t> pattern</a:t>
            </a:r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world</a:t>
            </a:r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population </a:t>
            </a:r>
            <a:r>
              <a:rPr lang="fr-CA" dirty="0" err="1" smtClean="0"/>
              <a:t>with</a:t>
            </a:r>
            <a:r>
              <a:rPr lang="fr-CA" dirty="0" smtClean="0"/>
              <a:t> males and </a:t>
            </a:r>
            <a:r>
              <a:rPr lang="fr-CA" dirty="0" err="1" smtClean="0"/>
              <a:t>females</a:t>
            </a:r>
            <a:endParaRPr lang="fr-CA" dirty="0" smtClean="0"/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2 </a:t>
            </a:r>
            <a:r>
              <a:rPr lang="fr-CA" dirty="0" err="1" smtClean="0"/>
              <a:t>movement</a:t>
            </a:r>
            <a:r>
              <a:rPr lang="fr-CA" dirty="0" smtClean="0"/>
              <a:t> patterns/</a:t>
            </a:r>
            <a:r>
              <a:rPr lang="fr-CA" dirty="0" err="1" smtClean="0"/>
              <a:t>functions</a:t>
            </a:r>
            <a:endParaRPr lang="fr-CA" dirty="0" smtClean="0"/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</a:t>
            </a:r>
            <a:r>
              <a:rPr lang="fr-CA" dirty="0" err="1" smtClean="0"/>
              <a:t>loop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males move </a:t>
            </a:r>
            <a:r>
              <a:rPr lang="fr-CA" dirty="0" err="1" smtClean="0"/>
              <a:t>with</a:t>
            </a:r>
            <a:r>
              <a:rPr lang="fr-CA" dirty="0" smtClean="0"/>
              <a:t> one </a:t>
            </a:r>
            <a:r>
              <a:rPr lang="fr-CA" dirty="0" err="1" smtClean="0"/>
              <a:t>movement</a:t>
            </a:r>
            <a:r>
              <a:rPr lang="fr-CA" dirty="0" smtClean="0"/>
              <a:t> </a:t>
            </a:r>
            <a:r>
              <a:rPr lang="fr-CA" dirty="0" err="1" smtClean="0"/>
              <a:t>function</a:t>
            </a:r>
            <a:r>
              <a:rPr lang="fr-CA" dirty="0" smtClean="0"/>
              <a:t> and </a:t>
            </a:r>
            <a:r>
              <a:rPr lang="fr-CA" dirty="0" err="1" smtClean="0"/>
              <a:t>female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the </a:t>
            </a:r>
            <a:r>
              <a:rPr lang="fr-CA" dirty="0" err="1" smtClean="0"/>
              <a:t>other</a:t>
            </a:r>
            <a:r>
              <a:rPr lang="fr-CA" dirty="0" smtClean="0"/>
              <a:t> one</a:t>
            </a:r>
          </a:p>
          <a:p>
            <a:r>
              <a:rPr lang="fr-CA" dirty="0" err="1" smtClean="0"/>
              <a:t>Make</a:t>
            </a:r>
            <a:r>
              <a:rPr lang="fr-CA" dirty="0" smtClean="0"/>
              <a:t> reproduction </a:t>
            </a:r>
            <a:r>
              <a:rPr lang="fr-CA" dirty="0" err="1" smtClean="0"/>
              <a:t>happens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</a:t>
            </a:r>
            <a:r>
              <a:rPr lang="fr-CA" dirty="0" err="1" smtClean="0"/>
              <a:t>meets</a:t>
            </a:r>
            <a:r>
              <a:rPr lang="fr-CA" dirty="0" smtClean="0"/>
              <a:t> a </a:t>
            </a:r>
            <a:r>
              <a:rPr lang="fr-CA" dirty="0" err="1" smtClean="0"/>
              <a:t>female</a:t>
            </a:r>
            <a:r>
              <a:rPr lang="fr-CA" dirty="0" smtClean="0"/>
              <a:t>, </a:t>
            </a:r>
            <a:r>
              <a:rPr lang="fr-CA" dirty="0" err="1" smtClean="0"/>
              <a:t>with</a:t>
            </a:r>
            <a:r>
              <a:rPr lang="fr-CA" dirty="0" smtClean="0"/>
              <a:t> the production of one </a:t>
            </a:r>
            <a:r>
              <a:rPr lang="fr-CA" dirty="0" err="1" smtClean="0"/>
              <a:t>offspring</a:t>
            </a:r>
            <a:endParaRPr lang="fr-CA" dirty="0"/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a reproduction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produces</a:t>
            </a:r>
            <a:r>
              <a:rPr lang="fr-CA" dirty="0" smtClean="0"/>
              <a:t> an </a:t>
            </a:r>
            <a:r>
              <a:rPr lang="fr-CA" dirty="0" err="1" smtClean="0"/>
              <a:t>offspring</a:t>
            </a:r>
            <a:endParaRPr lang="fr-CA" dirty="0" smtClean="0"/>
          </a:p>
          <a:p>
            <a:pPr lvl="1"/>
            <a:r>
              <a:rPr lang="fr-CA" dirty="0" err="1" smtClean="0"/>
              <a:t>Identify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and a </a:t>
            </a:r>
            <a:r>
              <a:rPr lang="fr-CA" dirty="0" err="1" smtClean="0"/>
              <a:t>female</a:t>
            </a:r>
            <a:r>
              <a:rPr lang="fr-CA" dirty="0" smtClean="0"/>
              <a:t> are on a patch </a:t>
            </a:r>
            <a:r>
              <a:rPr lang="fr-CA" dirty="0" err="1" smtClean="0"/>
              <a:t>together</a:t>
            </a:r>
            <a:endParaRPr lang="fr-CA" dirty="0" smtClean="0"/>
          </a:p>
          <a:p>
            <a:pPr lvl="1"/>
            <a:r>
              <a:rPr lang="fr-CA" dirty="0" err="1" smtClean="0"/>
              <a:t>Apply</a:t>
            </a:r>
            <a:r>
              <a:rPr lang="fr-CA" dirty="0" smtClean="0"/>
              <a:t> the reproduction </a:t>
            </a:r>
            <a:r>
              <a:rPr lang="fr-CA" dirty="0" err="1" smtClean="0"/>
              <a:t>function</a:t>
            </a:r>
            <a:r>
              <a:rPr lang="fr-CA" dirty="0" smtClean="0"/>
              <a:t> in </a:t>
            </a:r>
            <a:r>
              <a:rPr lang="fr-CA" dirty="0" err="1" smtClean="0"/>
              <a:t>this</a:t>
            </a:r>
            <a:r>
              <a:rPr lang="fr-CA" dirty="0" smtClean="0"/>
              <a:t> case</a:t>
            </a:r>
          </a:p>
          <a:p>
            <a:r>
              <a:rPr lang="fr-CA" dirty="0" smtClean="0"/>
              <a:t>Plot and show the </a:t>
            </a:r>
            <a:r>
              <a:rPr lang="fr-CA" dirty="0" err="1" smtClean="0"/>
              <a:t>evolution</a:t>
            </a:r>
            <a:r>
              <a:rPr lang="fr-CA" dirty="0" smtClean="0"/>
              <a:t> of the population</a:t>
            </a:r>
          </a:p>
          <a:p>
            <a:pPr lvl="1"/>
            <a:r>
              <a:rPr lang="fr-CA" dirty="0" smtClean="0"/>
              <a:t>Plot the world</a:t>
            </a:r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individuals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1"/>
            <a:r>
              <a:rPr lang="fr-CA" dirty="0" smtClean="0"/>
              <a:t>Count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 (males and </a:t>
            </a:r>
            <a:r>
              <a:rPr lang="fr-CA" dirty="0" err="1" smtClean="0"/>
              <a:t>females</a:t>
            </a:r>
            <a:r>
              <a:rPr lang="fr-CA" dirty="0" smtClean="0"/>
              <a:t> or </a:t>
            </a:r>
            <a:r>
              <a:rPr lang="fr-CA" dirty="0" err="1" smtClean="0"/>
              <a:t>both</a:t>
            </a:r>
            <a:r>
              <a:rPr lang="fr-CA" dirty="0" smtClean="0"/>
              <a:t>)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33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8944" t="20877" r="1863" b="9959"/>
          <a:stretch/>
        </p:blipFill>
        <p:spPr>
          <a:xfrm>
            <a:off x="376518" y="0"/>
            <a:ext cx="6218062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57193" t="16684" r="6168" b="5442"/>
          <a:stretch/>
        </p:blipFill>
        <p:spPr>
          <a:xfrm>
            <a:off x="6770697" y="0"/>
            <a:ext cx="5162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1954</TotalTime>
  <Words>207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Individual-based models &amp; Spatially explicit individual-based models with NetLogoR</vt:lpstr>
      <vt:lpstr>Now it’s your turn!</vt:lpstr>
      <vt:lpstr>Exercise</vt:lpstr>
      <vt:lpstr>Exercise step by step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159</cp:revision>
  <dcterms:created xsi:type="dcterms:W3CDTF">2020-11-20T15:15:45Z</dcterms:created>
  <dcterms:modified xsi:type="dcterms:W3CDTF">2021-03-30T15:12:58Z</dcterms:modified>
</cp:coreProperties>
</file>