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47" r:id="rId4"/>
    <p:sldId id="525" r:id="rId5"/>
    <p:sldId id="524" r:id="rId6"/>
    <p:sldId id="526" r:id="rId7"/>
    <p:sldId id="5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96" y="-6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1/3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60550"/>
            <a:ext cx="10238268" cy="5197449"/>
          </a:xfrm>
        </p:spPr>
        <p:txBody>
          <a:bodyPr>
            <a:normAutofit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of </a:t>
            </a:r>
            <a:r>
              <a:rPr lang="fr-CA" dirty="0" err="1" smtClean="0"/>
              <a:t>moving</a:t>
            </a:r>
            <a:r>
              <a:rPr lang="fr-CA" dirty="0" smtClean="0"/>
              <a:t>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have a </a:t>
            </a:r>
            <a:r>
              <a:rPr lang="fr-CA" dirty="0" err="1" smtClean="0"/>
              <a:t>different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r>
              <a:rPr lang="fr-CA" dirty="0" smtClean="0"/>
              <a:t> pattern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smtClean="0"/>
              <a:t>world of 10 x 10 patches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values on </a:t>
            </a:r>
            <a:r>
              <a:rPr lang="fr-CA" dirty="0" err="1" smtClean="0"/>
              <a:t>each</a:t>
            </a:r>
            <a:r>
              <a:rPr lang="fr-CA" dirty="0" smtClean="0"/>
              <a:t> patch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smtClean="0"/>
              <a:t>15 males </a:t>
            </a:r>
            <a:r>
              <a:rPr lang="fr-CA" dirty="0" smtClean="0"/>
              <a:t>and </a:t>
            </a:r>
            <a:r>
              <a:rPr lang="fr-CA" dirty="0" smtClean="0"/>
              <a:t>15 </a:t>
            </a:r>
            <a:r>
              <a:rPr lang="fr-CA" dirty="0" err="1" smtClean="0"/>
              <a:t>females</a:t>
            </a:r>
            <a:endParaRPr lang="fr-CA" dirty="0" smtClean="0"/>
          </a:p>
          <a:p>
            <a:pPr lvl="2"/>
            <a:r>
              <a:rPr lang="fr-CA" dirty="0" err="1" smtClean="0"/>
              <a:t>Color</a:t>
            </a:r>
            <a:r>
              <a:rPr lang="fr-CA" dirty="0" smtClean="0"/>
              <a:t> of males </a:t>
            </a:r>
            <a:r>
              <a:rPr lang="fr-CA" dirty="0"/>
              <a:t>= </a:t>
            </a:r>
            <a:r>
              <a:rPr lang="fr-CA" dirty="0" err="1"/>
              <a:t>red</a:t>
            </a:r>
            <a:r>
              <a:rPr lang="fr-CA" dirty="0"/>
              <a:t>, </a:t>
            </a:r>
            <a:r>
              <a:rPr lang="fr-CA" dirty="0" err="1" smtClean="0"/>
              <a:t>color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black</a:t>
            </a:r>
            <a:endParaRPr lang="fr-CA" dirty="0" smtClean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2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smtClean="0"/>
              <a:t>patterns/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: in an </a:t>
            </a:r>
            <a:r>
              <a:rPr lang="fr-CA" dirty="0" err="1" smtClean="0"/>
              <a:t>random</a:t>
            </a:r>
            <a:r>
              <a:rPr lang="fr-CA" dirty="0" smtClean="0"/>
              <a:t> direction, move 2 patches at the time, in a </a:t>
            </a:r>
            <a:r>
              <a:rPr lang="fr-CA" dirty="0" err="1" smtClean="0"/>
              <a:t>wrapped</a:t>
            </a:r>
            <a:r>
              <a:rPr lang="fr-CA" dirty="0" smtClean="0"/>
              <a:t> world</a:t>
            </a:r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males: move to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otherwise</a:t>
            </a:r>
            <a:r>
              <a:rPr lang="fr-CA" dirty="0" smtClean="0"/>
              <a:t> on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smtClean="0"/>
              <a:t>of 20 times </a:t>
            </a:r>
            <a:r>
              <a:rPr lang="fr-CA" dirty="0" err="1" smtClean="0"/>
              <a:t>steps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smtClean="0"/>
              <a:t>move </a:t>
            </a:r>
            <a:r>
              <a:rPr lang="fr-CA" dirty="0" smtClean="0"/>
              <a:t>first </a:t>
            </a:r>
            <a:r>
              <a:rPr lang="fr-CA" dirty="0" err="1" smtClean="0"/>
              <a:t>then</a:t>
            </a:r>
            <a:r>
              <a:rPr lang="fr-CA" dirty="0" smtClean="0"/>
              <a:t> all the males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2/3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733702"/>
            <a:ext cx="10238268" cy="5124297"/>
          </a:xfrm>
        </p:spPr>
        <p:txBody>
          <a:bodyPr>
            <a:normAutofit/>
          </a:bodyPr>
          <a:lstStyle/>
          <a:p>
            <a:r>
              <a:rPr lang="fr-CA" dirty="0" err="1" smtClean="0"/>
              <a:t>Make</a:t>
            </a:r>
            <a:r>
              <a:rPr lang="fr-CA" dirty="0" smtClean="0"/>
              <a:t> </a:t>
            </a:r>
            <a:r>
              <a:rPr lang="fr-CA" dirty="0" smtClean="0"/>
              <a:t>reproduction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</a:t>
            </a:r>
            <a:r>
              <a:rPr lang="fr-CA" dirty="0" err="1" smtClean="0"/>
              <a:t>meets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, </a:t>
            </a:r>
            <a:r>
              <a:rPr lang="fr-CA" dirty="0" err="1" smtClean="0"/>
              <a:t>with</a:t>
            </a:r>
            <a:r>
              <a:rPr lang="fr-CA" dirty="0" smtClean="0"/>
              <a:t> the production of one </a:t>
            </a:r>
            <a:r>
              <a:rPr lang="fr-CA" dirty="0" err="1" smtClean="0"/>
              <a:t>offspring</a:t>
            </a:r>
            <a:endParaRPr lang="fr-CA" dirty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a reproduction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produce</a:t>
            </a:r>
            <a:r>
              <a:rPr lang="fr-CA" dirty="0" smtClean="0"/>
              <a:t> one </a:t>
            </a:r>
            <a:r>
              <a:rPr lang="fr-CA" dirty="0" err="1" smtClean="0"/>
              <a:t>offspring</a:t>
            </a:r>
            <a:r>
              <a:rPr lang="fr-CA" dirty="0" smtClean="0"/>
              <a:t> </a:t>
            </a:r>
            <a:r>
              <a:rPr lang="fr-CA" dirty="0" err="1" smtClean="0"/>
              <a:t>each</a:t>
            </a:r>
            <a:endParaRPr lang="fr-CA" dirty="0" smtClean="0"/>
          </a:p>
          <a:p>
            <a:pPr lvl="2"/>
            <a:r>
              <a:rPr lang="fr-CA" dirty="0" smtClean="0"/>
              <a:t>Update the </a:t>
            </a:r>
            <a:r>
              <a:rPr lang="fr-CA" dirty="0" err="1" smtClean="0"/>
              <a:t>sex</a:t>
            </a:r>
            <a:r>
              <a:rPr lang="fr-CA" dirty="0" smtClean="0"/>
              <a:t>, </a:t>
            </a:r>
            <a:r>
              <a:rPr lang="fr-CA" dirty="0" err="1" smtClean="0"/>
              <a:t>breed</a:t>
            </a:r>
            <a:r>
              <a:rPr lang="fr-CA" dirty="0" smtClean="0"/>
              <a:t> and </a:t>
            </a:r>
            <a:r>
              <a:rPr lang="fr-CA" dirty="0" err="1" smtClean="0"/>
              <a:t>color</a:t>
            </a:r>
            <a:r>
              <a:rPr lang="fr-CA" dirty="0" smtClean="0"/>
              <a:t> of the </a:t>
            </a:r>
            <a:r>
              <a:rPr lang="fr-CA" dirty="0" err="1" smtClean="0"/>
              <a:t>offspring</a:t>
            </a:r>
            <a:endParaRPr lang="fr-CA" dirty="0" smtClean="0"/>
          </a:p>
          <a:p>
            <a:pPr lvl="1"/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and a </a:t>
            </a:r>
            <a:r>
              <a:rPr lang="fr-CA" dirty="0" err="1" smtClean="0"/>
              <a:t>female</a:t>
            </a:r>
            <a:r>
              <a:rPr lang="fr-CA" dirty="0" smtClean="0"/>
              <a:t> are on a patch </a:t>
            </a:r>
            <a:r>
              <a:rPr lang="fr-CA" dirty="0" err="1" smtClean="0"/>
              <a:t>together</a:t>
            </a:r>
            <a:endParaRPr lang="fr-CA" dirty="0" smtClean="0"/>
          </a:p>
          <a:p>
            <a:pPr lvl="2"/>
            <a:r>
              <a:rPr lang="fr-CA" dirty="0" smtClean="0"/>
              <a:t>And </a:t>
            </a:r>
            <a:r>
              <a:rPr lang="fr-CA" dirty="0" err="1" smtClean="0"/>
              <a:t>keep</a:t>
            </a:r>
            <a:r>
              <a:rPr lang="fr-CA" dirty="0" smtClean="0"/>
              <a:t> in memory the ID of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endParaRPr lang="fr-CA" dirty="0" smtClean="0"/>
          </a:p>
          <a:p>
            <a:pPr lvl="1"/>
            <a:r>
              <a:rPr lang="fr-CA" dirty="0" err="1" smtClean="0"/>
              <a:t>Apply</a:t>
            </a:r>
            <a:r>
              <a:rPr lang="fr-CA" dirty="0" smtClean="0"/>
              <a:t> the reproduction </a:t>
            </a:r>
            <a:r>
              <a:rPr lang="fr-CA" dirty="0" err="1" smtClean="0"/>
              <a:t>function</a:t>
            </a:r>
            <a:r>
              <a:rPr lang="fr-CA" dirty="0" smtClean="0"/>
              <a:t> in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smtClean="0"/>
              <a:t>case</a:t>
            </a:r>
          </a:p>
          <a:p>
            <a:pPr lvl="2"/>
            <a:r>
              <a:rPr lang="fr-CA" dirty="0" smtClean="0"/>
              <a:t>Use the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err="1" smtClean="0"/>
              <a:t>written</a:t>
            </a:r>
            <a:r>
              <a:rPr lang="fr-CA" dirty="0" smtClean="0"/>
              <a:t> </a:t>
            </a:r>
            <a:r>
              <a:rPr lang="fr-CA" dirty="0" err="1" smtClean="0"/>
              <a:t>before</a:t>
            </a:r>
            <a:endParaRPr lang="fr-CA" dirty="0"/>
          </a:p>
          <a:p>
            <a:pPr lvl="2"/>
            <a:r>
              <a:rPr lang="fr-CA" dirty="0" err="1" smtClean="0"/>
              <a:t>After</a:t>
            </a:r>
            <a:r>
              <a:rPr lang="fr-CA" dirty="0" smtClean="0"/>
              <a:t> the </a:t>
            </a:r>
            <a:r>
              <a:rPr lang="fr-CA" dirty="0" err="1" smtClean="0"/>
              <a:t>movement</a:t>
            </a:r>
            <a:r>
              <a:rPr lang="fr-CA" dirty="0" smtClean="0"/>
              <a:t>, </a:t>
            </a:r>
            <a:r>
              <a:rPr lang="fr-CA" dirty="0" err="1" smtClean="0"/>
              <a:t>evaluate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r>
              <a:rPr lang="fr-CA" dirty="0" smtClean="0"/>
              <a:t> (i.e., are on a patch </a:t>
            </a:r>
            <a:r>
              <a:rPr lang="fr-CA" dirty="0" err="1" smtClean="0"/>
              <a:t>with</a:t>
            </a:r>
            <a:r>
              <a:rPr lang="fr-CA" dirty="0" smtClean="0"/>
              <a:t> a male)</a:t>
            </a:r>
          </a:p>
          <a:p>
            <a:pPr lvl="2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reproducing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, </a:t>
            </a:r>
            <a:r>
              <a:rPr lang="fr-CA" dirty="0" err="1" smtClean="0"/>
              <a:t>apply</a:t>
            </a:r>
            <a:r>
              <a:rPr lang="fr-CA" dirty="0" smtClean="0"/>
              <a:t> reproduction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3/3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09344"/>
            <a:ext cx="10671586" cy="5248655"/>
          </a:xfrm>
        </p:spPr>
        <p:txBody>
          <a:bodyPr>
            <a:normAutofit/>
          </a:bodyPr>
          <a:lstStyle/>
          <a:p>
            <a:r>
              <a:rPr lang="fr-CA" dirty="0" smtClean="0"/>
              <a:t>Plot </a:t>
            </a:r>
            <a:r>
              <a:rPr lang="fr-CA" dirty="0" smtClean="0"/>
              <a:t>and show the </a:t>
            </a:r>
            <a:r>
              <a:rPr lang="fr-CA" dirty="0" err="1" smtClean="0"/>
              <a:t>evolution</a:t>
            </a:r>
            <a:r>
              <a:rPr lang="fr-CA" dirty="0" smtClean="0"/>
              <a:t> of the population</a:t>
            </a:r>
          </a:p>
          <a:p>
            <a:pPr lvl="1"/>
            <a:r>
              <a:rPr lang="fr-CA" dirty="0" smtClean="0"/>
              <a:t>Plot the world</a:t>
            </a:r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individuals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all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smtClean="0"/>
              <a:t>Plot males and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their</a:t>
            </a:r>
            <a:r>
              <a:rPr lang="fr-CA" dirty="0" smtClean="0"/>
              <a:t> respective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smtClean="0"/>
              <a:t>Use </a:t>
            </a:r>
            <a:r>
              <a:rPr lang="fr-CA" dirty="0" err="1" smtClean="0"/>
              <a:t>Sys.sleep</a:t>
            </a:r>
            <a:r>
              <a:rPr lang="fr-CA" dirty="0" smtClean="0"/>
              <a:t>(1) to slow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pPr lvl="1"/>
            <a:r>
              <a:rPr lang="fr-CA" dirty="0" smtClean="0"/>
              <a:t>Count </a:t>
            </a:r>
            <a:r>
              <a:rPr lang="fr-CA" dirty="0" smtClean="0"/>
              <a:t>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, of males </a:t>
            </a:r>
            <a:r>
              <a:rPr lang="fr-CA" dirty="0" smtClean="0"/>
              <a:t>and </a:t>
            </a:r>
            <a:r>
              <a:rPr lang="fr-CA" dirty="0" smtClean="0"/>
              <a:t>of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smtClean="0"/>
              <a:t>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2"/>
            <a:r>
              <a:rPr lang="fr-CA" dirty="0" err="1" smtClean="0"/>
              <a:t>Increment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vector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(all, males and </a:t>
            </a:r>
            <a:r>
              <a:rPr lang="fr-CA" dirty="0" err="1" smtClean="0"/>
              <a:t>females</a:t>
            </a:r>
            <a:r>
              <a:rPr lang="fr-CA" dirty="0" smtClean="0"/>
              <a:t>) over time</a:t>
            </a:r>
          </a:p>
          <a:p>
            <a:pPr lvl="2"/>
            <a:r>
              <a:rPr lang="fr-CA" dirty="0" smtClean="0"/>
              <a:t>Plot line </a:t>
            </a:r>
            <a:r>
              <a:rPr lang="fr-CA" dirty="0" err="1" smtClean="0"/>
              <a:t>color</a:t>
            </a:r>
            <a:r>
              <a:rPr lang="fr-CA" dirty="0" smtClean="0"/>
              <a:t> </a:t>
            </a:r>
            <a:r>
              <a:rPr lang="fr-CA" dirty="0" err="1" smtClean="0"/>
              <a:t>according</a:t>
            </a:r>
            <a:r>
              <a:rPr lang="fr-CA" dirty="0" smtClean="0"/>
              <a:t> to the male and </a:t>
            </a:r>
            <a:r>
              <a:rPr lang="fr-CA" dirty="0" err="1" smtClean="0"/>
              <a:t>female</a:t>
            </a:r>
            <a:r>
              <a:rPr lang="fr-CA" dirty="0" smtClean="0"/>
              <a:t>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a </a:t>
            </a:r>
            <a:r>
              <a:rPr lang="fr-CA" dirty="0" err="1" smtClean="0"/>
              <a:t>legend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59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</a:t>
            </a:r>
            <a:r>
              <a:rPr lang="fr-CA" dirty="0" smtClean="0"/>
              <a:t>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</a:t>
            </a:r>
            <a:r>
              <a:rPr lang="en-US" dirty="0" smtClean="0"/>
              <a:t>and/or </a:t>
            </a:r>
            <a:r>
              <a:rPr lang="en-US" dirty="0" smtClean="0"/>
              <a:t>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r="3234"/>
          <a:stretch/>
        </p:blipFill>
        <p:spPr bwMode="auto">
          <a:xfrm>
            <a:off x="0" y="-4"/>
            <a:ext cx="621792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8"/>
          <a:stretch/>
        </p:blipFill>
        <p:spPr bwMode="auto">
          <a:xfrm>
            <a:off x="6414514" y="7934"/>
            <a:ext cx="5836008" cy="68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24358" y="10374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set.seed</a:t>
            </a:r>
            <a:r>
              <a:rPr lang="fr-CA" dirty="0" smtClean="0"/>
              <a:t>(1234)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2118</TotalTime>
  <Words>658</Words>
  <Application>Microsoft Office PowerPoint</Application>
  <PresentationFormat>Personnalisé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Facette</vt:lpstr>
      <vt:lpstr>Individual-based models &amp; Spatially explicit individual-based models with NetLogoR</vt:lpstr>
      <vt:lpstr>Now it’s your turn!</vt:lpstr>
      <vt:lpstr>Exercise 1/3</vt:lpstr>
      <vt:lpstr>Exercise 2/3</vt:lpstr>
      <vt:lpstr>Exercise 3/3</vt:lpstr>
      <vt:lpstr>Main steps to build an IBM with NetLogoR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169</cp:revision>
  <dcterms:created xsi:type="dcterms:W3CDTF">2020-11-20T15:15:45Z</dcterms:created>
  <dcterms:modified xsi:type="dcterms:W3CDTF">2021-04-27T14:04:12Z</dcterms:modified>
</cp:coreProperties>
</file>