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4" r:id="rId3"/>
    <p:sldId id="258" r:id="rId4"/>
    <p:sldId id="265" r:id="rId5"/>
    <p:sldId id="27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i chapman" initials="lc" lastIdx="0" clrIdx="0">
    <p:extLst>
      <p:ext uri="{19B8F6BF-5375-455C-9EA6-DF929625EA0E}">
        <p15:presenceInfo xmlns:p15="http://schemas.microsoft.com/office/powerpoint/2012/main" userId="bbd1ae57e3501b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11/5/2016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11/5/2016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11/5/2016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11/5/2016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Supersix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Team 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33" y="601158"/>
            <a:ext cx="2133333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Rockadoodle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Health and Fitness App</a:t>
            </a:r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Choose your own avatar and user name</a:t>
            </a:r>
          </a:p>
          <a:p>
            <a:r>
              <a:rPr lang="en-US" dirty="0">
                <a:solidFill>
                  <a:schemeClr val="accent5"/>
                </a:solidFill>
              </a:rPr>
              <a:t>Fun filled individual and family activities</a:t>
            </a:r>
          </a:p>
          <a:p>
            <a:r>
              <a:rPr lang="en-US" dirty="0">
                <a:solidFill>
                  <a:schemeClr val="accent5"/>
                </a:solidFill>
              </a:rPr>
              <a:t>Level UP!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Earn points to purchase rewards</a:t>
            </a:r>
            <a:endParaRPr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Challenge your friends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88" y="1752600"/>
            <a:ext cx="2133333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Rockadoodle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Health and Fitness App</a:t>
            </a:r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Activities include: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Exercise videos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Fun shaped walks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Dancing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Scavenger hunts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Yoga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Cooking with family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Challenging your friends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72" y="8382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94" y="8382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939" y="8382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11" y="914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If we only had more time,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we would add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5213" y="2325189"/>
            <a:ext cx="100584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Parents access to the app on their phone as well and choose the types of rewards that their children would be able to choose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safety pop-ups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 website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 location tracker in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Participation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5213" y="1397727"/>
            <a:ext cx="100584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The entire team came up with the creativity that is in this amazing children’s app. So many ideas were brought up, but few made it to the initial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Bhargau created the Activity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Lori created the power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Sadio created the Account Stats and Leader Board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Sandy created the Landing Page and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Sarah created the food activities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accent5"/>
                </a:solidFill>
              </a:rPr>
              <a:t>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For now …</a:t>
            </a: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presentation, illustrated landscape design  (widescreen)</Template>
  <TotalTime>232</TotalTime>
  <Words>162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Print</vt:lpstr>
      <vt:lpstr>Nature Illustration 16x9</vt:lpstr>
      <vt:lpstr>Supersix</vt:lpstr>
      <vt:lpstr>Rockadoodle Health and Fitness App</vt:lpstr>
      <vt:lpstr>Rockadoodle Health and Fitness App</vt:lpstr>
      <vt:lpstr>If we only had more time,  we would add …</vt:lpstr>
      <vt:lpstr>Participation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Rockadoodle</dc:title>
  <dc:creator>lori chapman</dc:creator>
  <cp:lastModifiedBy>lori chapman</cp:lastModifiedBy>
  <cp:revision>13</cp:revision>
  <dcterms:created xsi:type="dcterms:W3CDTF">2016-11-05T17:04:51Z</dcterms:created>
  <dcterms:modified xsi:type="dcterms:W3CDTF">2016-11-05T20:56:56Z</dcterms:modified>
</cp:coreProperties>
</file>