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9"/>
    <p:restoredTop sz="94694"/>
  </p:normalViewPr>
  <p:slideViewPr>
    <p:cSldViewPr snapToGrid="0">
      <p:cViewPr varScale="1">
        <p:scale>
          <a:sx n="105" d="100"/>
          <a:sy n="105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9DCB-9B1B-415A-A92B-43F443FE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EFCF5-F46B-7101-2761-DC04C9526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6ED9-5505-B83D-7731-A9F47FE7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41B6-B14D-B6D0-FE59-87379FFA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1A3D-0697-A100-F50D-D2AAE31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3657-DF19-BD75-9E9B-18AA8CB2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2B4D0-9976-83BE-EA6F-4ABC0C45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E74-5CFC-A590-1B20-CFE995B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925C-1DF9-5917-91A6-87A1D635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D6A1-8372-EF42-7060-98EBB052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DE151-E550-6B1E-EC74-9C7A93096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609D-0434-02F3-D5AE-DE58421E6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29AE-34B6-99DD-4454-6487A1E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5D5F-01AB-DE35-1343-29514A98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A7ED-9E71-037A-8B06-67B812C5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3C03-336C-2A0B-A55C-AE84BBB0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A171-3E47-3E03-BBDA-F7D9FE35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3369-9BD1-435A-D357-16E8A01E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8785-58DD-2764-FF04-1097415B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6386-5B28-57CE-D09F-470A4177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2B7E-C7FD-ABA1-051E-F66DC6E3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CFA3-EAA5-CF15-C236-C2EEA0B5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9C28-70D5-BC1F-D200-5D5D4D3D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2F76-1056-BA34-A865-EBE964EC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BD87-A2F0-5681-05F7-0F05DCAD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E7CC-FFE1-915C-D690-9F704263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7A0A-A3C5-191C-F575-B20D07369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59BF-6B5C-29AF-7115-81AB33CA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76BB-A0BA-A727-0EBB-913AB549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9944-9751-A147-3079-699A254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274E3-8E49-D388-0472-ACDD4F5B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C8C8-92F2-AC21-6697-C3575D57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9CB41-71CD-446C-55A5-24D28525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AE30-ABCA-894F-B6BF-D25398D0A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5C22-9B3F-E5BC-20D4-A3E56CBA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7A5F3-95C7-DB0A-4AB7-4943FC296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3E1BA-4D5F-C30A-EEDE-11FDD06E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D7525-7247-E31B-7D1D-9ACA6F0C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9A56-9CFC-E485-10B6-6808E96D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0D4C-C857-7016-DE88-E5282727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1FBAA-AB96-AA24-DB82-81F8A912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18F21-4E50-D320-6597-36AB8510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EB333-4B98-3AC0-21FF-A76A6E7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D64C2-0DD1-C4A2-5EB5-902EEF22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98D54-E49F-3F1E-3E45-0B5687B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87411-D745-88DD-0779-74576E1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60D-5E69-69CA-EA6F-5E41C6EA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5E25-9BE4-70DB-9696-AF7EBD72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BAAA4-49AC-36F0-2A94-065E1732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A691-CDDF-8EC9-A4F0-CEB01F64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9726D-152B-3B6F-F92D-3B2889B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3FA7-184D-A075-7B9B-08372E67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6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2F41-6BBB-7AB7-E8CE-F1896B2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84A87-7D6F-FB2A-B26E-465B68B73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E3939-A22E-366F-5FF8-790B0A6F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DB4DC-4FE9-D9A2-0C0E-9DC594B3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DEDB6-32AF-FBE2-6985-D0CFC0FD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ACF-8DDA-526C-AD7A-DA7BCC86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5B0D4-E748-915E-67EA-DAFD8B08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DB4B-0B00-2E6E-8A22-1D33F843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C04F-EDAB-3A60-50CA-E1976E4A8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9EA38-C457-854A-9504-95B0F7E1ACE6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ACF3-A3D9-7C31-DDE4-4667D5DC2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932D-B343-3A7A-72F7-6864ADF2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62B87-CE45-B047-AF09-FD8BAC38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42A33F0-1722-DAFE-039D-71E64CAC3052}"/>
              </a:ext>
            </a:extLst>
          </p:cNvPr>
          <p:cNvSpPr/>
          <p:nvPr/>
        </p:nvSpPr>
        <p:spPr>
          <a:xfrm>
            <a:off x="76199" y="157654"/>
            <a:ext cx="2028497" cy="11666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250 bp Illumina Bulk RNA sequencing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95631-5D91-94DE-7F9C-583460749387}"/>
              </a:ext>
            </a:extLst>
          </p:cNvPr>
          <p:cNvSpPr/>
          <p:nvPr/>
        </p:nvSpPr>
        <p:spPr>
          <a:xfrm>
            <a:off x="257502" y="2175641"/>
            <a:ext cx="1665892" cy="8303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 </a:t>
            </a:r>
            <a:r>
              <a:rPr lang="en-US" sz="1400" dirty="0" err="1">
                <a:solidFill>
                  <a:schemeClr val="tx1"/>
                </a:solidFill>
              </a:rPr>
              <a:t>Reads.gz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591670-F3D4-3194-34B5-B79BD9A3BC0C}"/>
              </a:ext>
            </a:extLst>
          </p:cNvPr>
          <p:cNvSpPr/>
          <p:nvPr/>
        </p:nvSpPr>
        <p:spPr>
          <a:xfrm>
            <a:off x="2703793" y="2151337"/>
            <a:ext cx="1755210" cy="878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Fastq.gz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9AE182-A72C-013E-02A9-67BED0052CDB}"/>
              </a:ext>
            </a:extLst>
          </p:cNvPr>
          <p:cNvSpPr/>
          <p:nvPr/>
        </p:nvSpPr>
        <p:spPr>
          <a:xfrm>
            <a:off x="5278809" y="2175640"/>
            <a:ext cx="1755201" cy="8789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Multiqc.gz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517224-4383-B47E-86A7-6AF3A932B293}"/>
              </a:ext>
            </a:extLst>
          </p:cNvPr>
          <p:cNvSpPr/>
          <p:nvPr/>
        </p:nvSpPr>
        <p:spPr>
          <a:xfrm>
            <a:off x="2567150" y="157653"/>
            <a:ext cx="2028497" cy="11666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Fastq_data.log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Fastq.zip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Fastq.html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5EB3A-0908-B483-B37C-2A32C69D4F57}"/>
              </a:ext>
            </a:extLst>
          </p:cNvPr>
          <p:cNvCxnSpPr>
            <a:cxnSpLocks/>
          </p:cNvCxnSpPr>
          <p:nvPr/>
        </p:nvCxnSpPr>
        <p:spPr>
          <a:xfrm>
            <a:off x="1090448" y="1522694"/>
            <a:ext cx="0" cy="56755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4EF07F-77B5-DD56-20A6-6C78A454C0B6}"/>
              </a:ext>
            </a:extLst>
          </p:cNvPr>
          <p:cNvCxnSpPr>
            <a:cxnSpLocks/>
          </p:cNvCxnSpPr>
          <p:nvPr/>
        </p:nvCxnSpPr>
        <p:spPr>
          <a:xfrm>
            <a:off x="2004846" y="2593425"/>
            <a:ext cx="5623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EB163-51CC-554C-8126-EF0358AF96BC}"/>
              </a:ext>
            </a:extLst>
          </p:cNvPr>
          <p:cNvCxnSpPr>
            <a:cxnSpLocks/>
          </p:cNvCxnSpPr>
          <p:nvPr/>
        </p:nvCxnSpPr>
        <p:spPr>
          <a:xfrm flipV="1">
            <a:off x="3573517" y="1481957"/>
            <a:ext cx="0" cy="5675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7D5080-857E-CA8B-E44A-9687DDB9A482}"/>
              </a:ext>
            </a:extLst>
          </p:cNvPr>
          <p:cNvCxnSpPr>
            <a:cxnSpLocks/>
          </p:cNvCxnSpPr>
          <p:nvPr/>
        </p:nvCxnSpPr>
        <p:spPr>
          <a:xfrm>
            <a:off x="4553609" y="2588170"/>
            <a:ext cx="5623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33BBAE-0374-FB24-1940-DABBF68DB637}"/>
              </a:ext>
            </a:extLst>
          </p:cNvPr>
          <p:cNvSpPr/>
          <p:nvPr/>
        </p:nvSpPr>
        <p:spPr>
          <a:xfrm>
            <a:off x="5142160" y="157653"/>
            <a:ext cx="2028497" cy="11666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Multiqc_data.log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Multiqc.zip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Multiqc.html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7D0121-811A-B5F7-5BFE-BA54B5FF3718}"/>
              </a:ext>
            </a:extLst>
          </p:cNvPr>
          <p:cNvCxnSpPr>
            <a:cxnSpLocks/>
          </p:cNvCxnSpPr>
          <p:nvPr/>
        </p:nvCxnSpPr>
        <p:spPr>
          <a:xfrm flipV="1">
            <a:off x="6135406" y="1522693"/>
            <a:ext cx="0" cy="5675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2F639A8-E38D-F020-777D-D89A34EC38BE}"/>
              </a:ext>
            </a:extLst>
          </p:cNvPr>
          <p:cNvSpPr/>
          <p:nvPr/>
        </p:nvSpPr>
        <p:spPr>
          <a:xfrm>
            <a:off x="7853817" y="2090252"/>
            <a:ext cx="1634390" cy="2417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Index star-2.7.10b &amp; </a:t>
            </a:r>
            <a:r>
              <a:rPr lang="en-US" sz="1600" dirty="0" err="1">
                <a:solidFill>
                  <a:schemeClr val="tx1"/>
                </a:solidFill>
              </a:rPr>
              <a:t>MapCount.job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6C592-1A19-D5EF-4CFB-0A3CEEA45DFB}"/>
              </a:ext>
            </a:extLst>
          </p:cNvPr>
          <p:cNvCxnSpPr>
            <a:cxnSpLocks/>
          </p:cNvCxnSpPr>
          <p:nvPr/>
        </p:nvCxnSpPr>
        <p:spPr>
          <a:xfrm>
            <a:off x="7123387" y="2588170"/>
            <a:ext cx="6411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C9C872B-4E4A-4DD7-6436-166D7FDF3EAA}"/>
              </a:ext>
            </a:extLst>
          </p:cNvPr>
          <p:cNvSpPr/>
          <p:nvPr/>
        </p:nvSpPr>
        <p:spPr>
          <a:xfrm>
            <a:off x="7808527" y="5406274"/>
            <a:ext cx="1724970" cy="7817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Count reads </a:t>
            </a:r>
            <a:r>
              <a:rPr lang="en-US" sz="1600" dirty="0" err="1">
                <a:solidFill>
                  <a:schemeClr val="tx1"/>
                </a:solidFill>
              </a:rPr>
              <a:t>ht</a:t>
            </a:r>
            <a:r>
              <a:rPr lang="en-US" sz="1600" dirty="0">
                <a:solidFill>
                  <a:schemeClr val="tx1"/>
                </a:solidFill>
              </a:rPr>
              <a:t>-seq-count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39E5BA-31E3-3F81-4608-02C006B735D1}"/>
              </a:ext>
            </a:extLst>
          </p:cNvPr>
          <p:cNvCxnSpPr>
            <a:cxnSpLocks/>
          </p:cNvCxnSpPr>
          <p:nvPr/>
        </p:nvCxnSpPr>
        <p:spPr>
          <a:xfrm>
            <a:off x="8671012" y="4669216"/>
            <a:ext cx="0" cy="5754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D9BAA9-595B-0298-E01E-2630338EE661}"/>
              </a:ext>
            </a:extLst>
          </p:cNvPr>
          <p:cNvSpPr/>
          <p:nvPr/>
        </p:nvSpPr>
        <p:spPr>
          <a:xfrm>
            <a:off x="10322424" y="5357666"/>
            <a:ext cx="1673772" cy="878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Gene.counts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4262FE-EC1C-9665-E06C-57078CE86618}"/>
              </a:ext>
            </a:extLst>
          </p:cNvPr>
          <p:cNvCxnSpPr>
            <a:cxnSpLocks/>
          </p:cNvCxnSpPr>
          <p:nvPr/>
        </p:nvCxnSpPr>
        <p:spPr>
          <a:xfrm>
            <a:off x="9561048" y="5803052"/>
            <a:ext cx="6411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0CDC1A-03C7-2FD0-86A8-15E4E7932FC8}"/>
              </a:ext>
            </a:extLst>
          </p:cNvPr>
          <p:cNvCxnSpPr>
            <a:cxnSpLocks/>
          </p:cNvCxnSpPr>
          <p:nvPr/>
        </p:nvCxnSpPr>
        <p:spPr>
          <a:xfrm flipH="1">
            <a:off x="6952601" y="5797126"/>
            <a:ext cx="7356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DFC299-7105-74AC-370D-50D2BAF9E4F7}"/>
              </a:ext>
            </a:extLst>
          </p:cNvPr>
          <p:cNvSpPr/>
          <p:nvPr/>
        </p:nvSpPr>
        <p:spPr>
          <a:xfrm>
            <a:off x="5197925" y="5357666"/>
            <a:ext cx="1634390" cy="7817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DESeq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AB7D9A-D5EC-E136-12DC-CE959487643D}"/>
              </a:ext>
            </a:extLst>
          </p:cNvPr>
          <p:cNvCxnSpPr>
            <a:cxnSpLocks/>
          </p:cNvCxnSpPr>
          <p:nvPr/>
        </p:nvCxnSpPr>
        <p:spPr>
          <a:xfrm flipV="1">
            <a:off x="6015120" y="4666595"/>
            <a:ext cx="0" cy="5675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B0A9AD-0A78-424A-C7CF-1675811F9F09}"/>
              </a:ext>
            </a:extLst>
          </p:cNvPr>
          <p:cNvSpPr/>
          <p:nvPr/>
        </p:nvSpPr>
        <p:spPr>
          <a:xfrm>
            <a:off x="5152635" y="3781112"/>
            <a:ext cx="1724970" cy="7817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ggplotly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pca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FDBD9D-A539-D0DB-C5F3-606C865CF8C2}"/>
              </a:ext>
            </a:extLst>
          </p:cNvPr>
          <p:cNvSpPr/>
          <p:nvPr/>
        </p:nvSpPr>
        <p:spPr>
          <a:xfrm>
            <a:off x="10322424" y="2090251"/>
            <a:ext cx="1673772" cy="24725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Aligned.out.bam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Log.final.out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Log.out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Log.progress.out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Readspergene.out.tab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SJ.out.tab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959C-F011-A948-C2CA-0459F89AEFEC}"/>
              </a:ext>
            </a:extLst>
          </p:cNvPr>
          <p:cNvCxnSpPr>
            <a:cxnSpLocks/>
          </p:cNvCxnSpPr>
          <p:nvPr/>
        </p:nvCxnSpPr>
        <p:spPr>
          <a:xfrm>
            <a:off x="9561048" y="3429000"/>
            <a:ext cx="6411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F5EB669-FDDA-9A31-DB84-6B3FBB921247}"/>
              </a:ext>
            </a:extLst>
          </p:cNvPr>
          <p:cNvSpPr/>
          <p:nvPr/>
        </p:nvSpPr>
        <p:spPr>
          <a:xfrm>
            <a:off x="2879837" y="5920064"/>
            <a:ext cx="1673772" cy="878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*.</a:t>
            </a:r>
            <a:r>
              <a:rPr lang="en-US" sz="1400" dirty="0" err="1">
                <a:solidFill>
                  <a:schemeClr val="tx1"/>
                </a:solidFill>
              </a:rPr>
              <a:t>deseq.res.csv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B3E13C-1B0A-679E-7136-9CFB3CE0D98A}"/>
              </a:ext>
            </a:extLst>
          </p:cNvPr>
          <p:cNvCxnSpPr>
            <a:cxnSpLocks/>
          </p:cNvCxnSpPr>
          <p:nvPr/>
        </p:nvCxnSpPr>
        <p:spPr>
          <a:xfrm flipH="1">
            <a:off x="4575258" y="5920064"/>
            <a:ext cx="540655" cy="21390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B015556-FF34-86EC-580F-6E27770BA5FB}"/>
              </a:ext>
            </a:extLst>
          </p:cNvPr>
          <p:cNvSpPr/>
          <p:nvPr/>
        </p:nvSpPr>
        <p:spPr>
          <a:xfrm>
            <a:off x="2595358" y="3737636"/>
            <a:ext cx="1673772" cy="878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trimming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C0B892-D7FC-DE9E-37C0-E4438039884D}"/>
              </a:ext>
            </a:extLst>
          </p:cNvPr>
          <p:cNvCxnSpPr>
            <a:cxnSpLocks/>
          </p:cNvCxnSpPr>
          <p:nvPr/>
        </p:nvCxnSpPr>
        <p:spPr>
          <a:xfrm flipH="1">
            <a:off x="4318418" y="4159602"/>
            <a:ext cx="7356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2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Couture</dc:creator>
  <cp:lastModifiedBy>Sarah Couture</cp:lastModifiedBy>
  <cp:revision>1</cp:revision>
  <dcterms:created xsi:type="dcterms:W3CDTF">2024-05-07T14:39:21Z</dcterms:created>
  <dcterms:modified xsi:type="dcterms:W3CDTF">2024-05-07T16:04:17Z</dcterms:modified>
</cp:coreProperties>
</file>